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</p:sldMasterIdLst>
  <p:notesMasterIdLst>
    <p:notesMasterId r:id="rId61"/>
  </p:notesMasterIdLst>
  <p:sldIdLst>
    <p:sldId id="1317" r:id="rId3"/>
    <p:sldId id="1314" r:id="rId4"/>
    <p:sldId id="1616" r:id="rId5"/>
    <p:sldId id="1285" r:id="rId6"/>
    <p:sldId id="1308" r:id="rId7"/>
    <p:sldId id="1428" r:id="rId8"/>
    <p:sldId id="1431" r:id="rId9"/>
    <p:sldId id="1432" r:id="rId10"/>
    <p:sldId id="1433" r:id="rId11"/>
    <p:sldId id="1435" r:id="rId12"/>
    <p:sldId id="1436" r:id="rId13"/>
    <p:sldId id="1563" r:id="rId14"/>
    <p:sldId id="1565" r:id="rId15"/>
    <p:sldId id="1566" r:id="rId16"/>
    <p:sldId id="1567" r:id="rId17"/>
    <p:sldId id="1564" r:id="rId18"/>
    <p:sldId id="1568" r:id="rId19"/>
    <p:sldId id="1569" r:id="rId20"/>
    <p:sldId id="1571" r:id="rId21"/>
    <p:sldId id="1573" r:id="rId22"/>
    <p:sldId id="1574" r:id="rId23"/>
    <p:sldId id="1570" r:id="rId24"/>
    <p:sldId id="1576" r:id="rId25"/>
    <p:sldId id="1579" r:id="rId26"/>
    <p:sldId id="1575" r:id="rId27"/>
    <p:sldId id="1580" r:id="rId28"/>
    <p:sldId id="1426" r:id="rId29"/>
    <p:sldId id="1583" r:id="rId30"/>
    <p:sldId id="1434" r:id="rId31"/>
    <p:sldId id="1584" r:id="rId32"/>
    <p:sldId id="1593" r:id="rId33"/>
    <p:sldId id="1585" r:id="rId34"/>
    <p:sldId id="1586" r:id="rId35"/>
    <p:sldId id="1588" r:id="rId36"/>
    <p:sldId id="1589" r:id="rId37"/>
    <p:sldId id="1592" r:id="rId38"/>
    <p:sldId id="1590" r:id="rId39"/>
    <p:sldId id="1594" r:id="rId40"/>
    <p:sldId id="1595" r:id="rId41"/>
    <p:sldId id="1600" r:id="rId42"/>
    <p:sldId id="1601" r:id="rId43"/>
    <p:sldId id="1602" r:id="rId44"/>
    <p:sldId id="1603" r:id="rId45"/>
    <p:sldId id="1604" r:id="rId46"/>
    <p:sldId id="1607" r:id="rId47"/>
    <p:sldId id="1608" r:id="rId48"/>
    <p:sldId id="1615" r:id="rId49"/>
    <p:sldId id="1605" r:id="rId50"/>
    <p:sldId id="1606" r:id="rId51"/>
    <p:sldId id="1425" r:id="rId52"/>
    <p:sldId id="1611" r:id="rId53"/>
    <p:sldId id="1386" r:id="rId54"/>
    <p:sldId id="1528" r:id="rId55"/>
    <p:sldId id="1503" r:id="rId56"/>
    <p:sldId id="1529" r:id="rId57"/>
    <p:sldId id="1263" r:id="rId58"/>
    <p:sldId id="1614" r:id="rId59"/>
    <p:sldId id="1617" r:id="rId60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2">
          <p15:clr>
            <a:srgbClr val="A4A3A4"/>
          </p15:clr>
        </p15:guide>
        <p15:guide id="3" orient="horz" pos="4247">
          <p15:clr>
            <a:srgbClr val="A4A3A4"/>
          </p15:clr>
        </p15:guide>
        <p15:guide id="4" orient="horz" pos="4125">
          <p15:clr>
            <a:srgbClr val="A4A3A4"/>
          </p15:clr>
        </p15:guide>
        <p15:guide id="5" pos="3840">
          <p15:clr>
            <a:srgbClr val="A4A3A4"/>
          </p15:clr>
        </p15:guide>
        <p15:guide id="6" pos="91">
          <p15:clr>
            <a:srgbClr val="A4A3A4"/>
          </p15:clr>
        </p15:guide>
        <p15:guide id="7" pos="7600">
          <p15:clr>
            <a:srgbClr val="A4A3A4"/>
          </p15:clr>
        </p15:guide>
        <p15:guide id="8" pos="393">
          <p15:clr>
            <a:srgbClr val="A4A3A4"/>
          </p15:clr>
        </p15:guide>
        <p15:guide id="9" pos="7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49"/>
    <a:srgbClr val="BC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2" autoAdjust="0"/>
    <p:restoredTop sz="96190" autoAdjust="0"/>
  </p:normalViewPr>
  <p:slideViewPr>
    <p:cSldViewPr>
      <p:cViewPr varScale="1">
        <p:scale>
          <a:sx n="123" d="100"/>
          <a:sy n="123" d="100"/>
        </p:scale>
        <p:origin x="1016" y="184"/>
      </p:cViewPr>
      <p:guideLst>
        <p:guide orient="horz" pos="2160"/>
        <p:guide orient="horz" pos="572"/>
        <p:guide orient="horz" pos="4247"/>
        <p:guide orient="horz" pos="4125"/>
        <p:guide pos="3840"/>
        <p:guide pos="91"/>
        <p:guide pos="7600"/>
        <p:guide pos="393"/>
        <p:guide pos="7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97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11427F5B-BDD9-40F4-B7D0-B08D3FDA269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363E4263-94E1-4D4D-9E7C-8D06454B212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E1F43AB6-52C2-C776-224C-E661552E20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2581" name="Rectangle 5">
            <a:extLst>
              <a:ext uri="{FF2B5EF4-FFF2-40B4-BE49-F238E27FC236}">
                <a16:creationId xmlns:a16="http://schemas.microsoft.com/office/drawing/2014/main" id="{1822054B-1735-4153-A310-9E537C5CF47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152582" name="Rectangle 6">
            <a:extLst>
              <a:ext uri="{FF2B5EF4-FFF2-40B4-BE49-F238E27FC236}">
                <a16:creationId xmlns:a16="http://schemas.microsoft.com/office/drawing/2014/main" id="{4C3494C4-CCAD-479E-8D8D-F857F33D712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52583" name="Rectangle 7">
            <a:extLst>
              <a:ext uri="{FF2B5EF4-FFF2-40B4-BE49-F238E27FC236}">
                <a16:creationId xmlns:a16="http://schemas.microsoft.com/office/drawing/2014/main" id="{F1FEF8A7-EFEC-4499-B029-DF39B82BEE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8209D7F4-7232-0A4B-9ECD-211BED8CA6B6}" type="slidenum">
              <a:rPr lang="de-DE" altLang="de-DE"/>
              <a:pPr/>
              <a:t>‹#›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B551E-9F22-4B6E-924D-4DC3CE72867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586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599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9D7F4-7232-0A4B-9ECD-211BED8CA6B6}" type="slidenum">
              <a:rPr lang="de-DE" altLang="de-DE" smtClean="0"/>
              <a:pPr/>
              <a:t>49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38045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Compile time:</a:t>
            </a:r>
          </a:p>
          <a:p>
            <a:pPr marL="171450" indent="-171450">
              <a:buFontTx/>
              <a:buChar char="-"/>
            </a:pPr>
            <a:r>
              <a:rPr lang="en-GB" dirty="0"/>
              <a:t>LJT: jtree construction, evidence handling, message passing</a:t>
            </a:r>
          </a:p>
          <a:p>
            <a:pPr marL="171450" indent="-171450">
              <a:buFontTx/>
              <a:buChar char="-"/>
            </a:pPr>
            <a:r>
              <a:rPr lang="en-GB" dirty="0"/>
              <a:t>FOKC: circuit construction, conditioning, message pass for normalisation constant</a:t>
            </a:r>
          </a:p>
          <a:p>
            <a:pPr marL="0" indent="0">
              <a:buFontTx/>
              <a:buNone/>
            </a:pPr>
            <a:r>
              <a:rPr lang="en-GB" dirty="0"/>
              <a:t>QA time:</a:t>
            </a:r>
          </a:p>
          <a:p>
            <a:pPr marL="171450" indent="-171450">
              <a:buFontTx/>
              <a:buChar char="-"/>
            </a:pPr>
            <a:r>
              <a:rPr lang="en-GB" dirty="0"/>
              <a:t>LJT: LVE on cluster</a:t>
            </a:r>
          </a:p>
          <a:p>
            <a:pPr marL="171450" indent="-171450">
              <a:buFontTx/>
              <a:buChar char="-"/>
            </a:pPr>
            <a:r>
              <a:rPr lang="en-GB" dirty="0"/>
              <a:t>FOKC: query circuit construction, message pass (if query construction considered compile time, then compile time almost </a:t>
            </a:r>
            <a:r>
              <a:rPr lang="en-GB"/>
              <a:t>as indicated and minimal QA time)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647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62B406-432E-9776-0BCC-A3FC243D1C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78300" y="6400800"/>
            <a:ext cx="3860800" cy="1968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003949"/>
                </a:solidFill>
              </a:defRPr>
            </a:lvl1pPr>
          </a:lstStyle>
          <a:p>
            <a:pPr>
              <a:defRPr/>
            </a:pPr>
            <a:r>
              <a:rPr lang="de-DE" altLang="de-DE" dirty="0"/>
              <a:t>Marcel Gehrke</a:t>
            </a:r>
          </a:p>
        </p:txBody>
      </p:sp>
    </p:spTree>
    <p:extLst>
      <p:ext uri="{BB962C8B-B14F-4D97-AF65-F5344CB8AC3E}">
        <p14:creationId xmlns:p14="http://schemas.microsoft.com/office/powerpoint/2010/main" val="12749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0AD036-FF24-F732-2C36-9B4D1655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949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46F0BF-75C9-61C0-FA4E-C954496B3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B61DCFD-F06B-934D-3EB3-06376463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‹#›</a:t>
            </a:fld>
            <a:endParaRPr lang="de-DE" altLang="de-DE"/>
          </a:p>
        </p:txBody>
      </p:sp>
      <p:sp>
        <p:nvSpPr>
          <p:cNvPr id="6" name="Datumsplatzhalter 38">
            <a:extLst>
              <a:ext uri="{FF2B5EF4-FFF2-40B4-BE49-F238E27FC236}">
                <a16:creationId xmlns:a16="http://schemas.microsoft.com/office/drawing/2014/main" id="{CE879EB4-DAA4-DB8B-9578-638D6F2D9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de-DE" sz="1100" baseline="0" smtClean="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de-DE"/>
              <a:t>FOKC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197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2624936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1124744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9B4B142-CF9A-18A8-C62D-0C244DC41C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C514B0B-83D5-2387-0F3A-26A2170C83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DB3D1D-DD84-4B4A-9CE0-A7926FBB0509}" type="slidenum">
              <a:rPr lang="de-DE" altLang="de-DE"/>
              <a:pPr/>
              <a:t>‹#›</a:t>
            </a:fld>
            <a:endParaRPr lang="de-DE" altLang="de-DE"/>
          </a:p>
        </p:txBody>
      </p:sp>
      <p:sp>
        <p:nvSpPr>
          <p:cNvPr id="7" name="Datumsplatzhalter 38">
            <a:extLst>
              <a:ext uri="{FF2B5EF4-FFF2-40B4-BE49-F238E27FC236}">
                <a16:creationId xmlns:a16="http://schemas.microsoft.com/office/drawing/2014/main" id="{7476FB89-484A-997E-8B4A-2A2D28888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de-DE" sz="1100" baseline="0" smtClean="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de-DE"/>
              <a:t>FOKC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7316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3" y="1486892"/>
            <a:ext cx="5441951" cy="4462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54752" y="1486892"/>
            <a:ext cx="5441949" cy="4462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079E2A-CFC4-EDEE-201B-473CE7710D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1229DF8-A0C0-40FE-2F5F-7FB1FDEF69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B4E222-6F86-BD49-9814-DB2FFE58B7CC}" type="slidenum">
              <a:rPr lang="de-DE" altLang="de-DE"/>
              <a:pPr/>
              <a:t>‹#›</a:t>
            </a:fld>
            <a:endParaRPr lang="de-DE" altLang="de-DE"/>
          </a:p>
        </p:txBody>
      </p:sp>
      <p:sp>
        <p:nvSpPr>
          <p:cNvPr id="8" name="Datumsplatzhalter 38">
            <a:extLst>
              <a:ext uri="{FF2B5EF4-FFF2-40B4-BE49-F238E27FC236}">
                <a16:creationId xmlns:a16="http://schemas.microsoft.com/office/drawing/2014/main" id="{67A981C1-252D-7EE5-0281-D7403D5AC84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985648" y="6543971"/>
            <a:ext cx="2743200" cy="19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de-DE" sz="1100" baseline="0" smtClean="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de-DE"/>
              <a:t>FOKC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4735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0563766-472E-1D19-189F-61D68A52DD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FOKC</a:t>
            </a:r>
            <a:endParaRPr lang="de-DE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13E4BA2-892D-7606-7870-3D51664D6C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7DA18773-DA26-0DA5-B393-9C585065A5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F4492-6024-C045-87CB-BD2613364E7E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10058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62A037-0E48-86DC-7558-82FD8ED52B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FOKC</a:t>
            </a:r>
            <a:endParaRPr lang="de-DE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F3DF89-1139-E426-FE45-113805E191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6B7E253-A105-56FF-7550-A8B383DE79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27E33-7340-E745-A0D4-4FED3BE74C0B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15145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F7860E7E-6026-12FE-1725-8DBB998BB8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E2DD6A-2CA7-DBF7-56E9-F622869DF0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FOKC</a:t>
            </a:r>
            <a:endParaRPr lang="de-DE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1AE56D1-A5F7-A1C5-ADC4-F8B8122FAD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3148" y="6544220"/>
            <a:ext cx="2844800" cy="196850"/>
          </a:xfrm>
          <a:ln/>
        </p:spPr>
        <p:txBody>
          <a:bodyPr/>
          <a:lstStyle>
            <a:lvl1pPr>
              <a:defRPr/>
            </a:lvl1pPr>
          </a:lstStyle>
          <a:p>
            <a:fld id="{E2B27E33-7340-E745-A0D4-4FED3BE74C0B}" type="slidenum">
              <a:rPr lang="de-DE" altLang="de-DE"/>
              <a:pPr/>
              <a:t>‹#›</a:t>
            </a:fld>
            <a:endParaRPr lang="de-DE" alt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45B48EA-881D-CA6C-6B09-0186312B3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4461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6DCE1C-4DFB-8170-996E-58AC732761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D6BBBA-141B-0C1B-979B-9785816B0D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FOKC</a:t>
            </a:r>
            <a:endParaRPr lang="de-DE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9F6F018-882F-C635-4BC2-9FFC3C9D26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3148" y="6544220"/>
            <a:ext cx="2844800" cy="196850"/>
          </a:xfrm>
          <a:ln/>
        </p:spPr>
        <p:txBody>
          <a:bodyPr/>
          <a:lstStyle>
            <a:lvl1pPr>
              <a:defRPr/>
            </a:lvl1pPr>
          </a:lstStyle>
          <a:p>
            <a:fld id="{E2B27E33-7340-E745-A0D4-4FED3BE74C0B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1857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1C4983-3E1A-6E96-284E-75DB135C16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9F7D2F3-98F1-E133-9DAA-95248D6C85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FOKC</a:t>
            </a:r>
            <a:endParaRPr lang="de-DE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F8092F52-14C0-2EBB-9A5D-05666F602A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3148" y="6544220"/>
            <a:ext cx="2844800" cy="196850"/>
          </a:xfrm>
          <a:ln/>
        </p:spPr>
        <p:txBody>
          <a:bodyPr/>
          <a:lstStyle>
            <a:lvl1pPr>
              <a:defRPr/>
            </a:lvl1pPr>
          </a:lstStyle>
          <a:p>
            <a:fld id="{E2B27E33-7340-E745-A0D4-4FED3BE74C0B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35741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9625" y="1665066"/>
            <a:ext cx="11472051" cy="4240848"/>
          </a:xfrm>
        </p:spPr>
        <p:txBody>
          <a:bodyPr/>
          <a:lstStyle>
            <a:lvl1pPr marL="274363" marR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539210" marR="0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2pPr>
            <a:lvl3pPr marL="802472" marR="0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3pPr>
            <a:lvl4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4pPr>
            <a:lvl5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5pPr>
            <a:lvl6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6pPr>
            <a:lvl7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7pPr>
            <a:lvl8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8pPr>
            <a:lvl9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9pPr>
          </a:lstStyle>
          <a:p>
            <a:pPr marL="274363" marR="0" lvl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Fließtext auf erster Ebene // für weitere Aufzählungen </a:t>
            </a:r>
            <a:b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&gt;&gt; Menü &gt; Start &gt; Absatz &gt; Listenebne erhöhen </a:t>
            </a:r>
          </a:p>
          <a:p>
            <a:pPr marL="539210" marR="0" lvl="1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1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Zweite Ebene</a:t>
            </a:r>
          </a:p>
          <a:p>
            <a:pPr marL="802472" marR="0" lvl="2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Dritte Ebene</a:t>
            </a:r>
          </a:p>
          <a:p>
            <a:pPr marL="1067320" marR="0" lvl="3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Vierte Ebene</a:t>
            </a:r>
          </a:p>
          <a:p>
            <a:pPr marL="1067320" marR="0" lvl="4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Fünfte Ebene</a:t>
            </a:r>
          </a:p>
          <a:p>
            <a:pPr marL="1067320" marR="0" lvl="5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Sechste Ebene</a:t>
            </a:r>
          </a:p>
          <a:p>
            <a:pPr marL="1067320" marR="0" lvl="6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Siebte Ebene</a:t>
            </a:r>
          </a:p>
          <a:p>
            <a:pPr marL="1067320" marR="0" lvl="7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Achte Ebene</a:t>
            </a:r>
          </a:p>
          <a:p>
            <a:pPr marL="1067320" marR="0" lvl="8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Neunte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BA5F8B6-9755-B049-B5EE-24C8818A3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FOKC</a:t>
            </a:r>
            <a:endParaRPr lang="en-US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BA8AF51-BD09-E140-B970-8F7D15CD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Marcel Gehrke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E209590-B7E9-864F-8E23-D8E66B67E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Linie">
            <a:extLst>
              <a:ext uri="{FF2B5EF4-FFF2-40B4-BE49-F238E27FC236}">
                <a16:creationId xmlns:a16="http://schemas.microsoft.com/office/drawing/2014/main" id="{74E4E7DF-5D97-5A48-92FB-8CDE15E71AB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2034219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>
          <p15:clr>
            <a:srgbClr val="FBAE40"/>
          </p15:clr>
        </p15:guide>
        <p15:guide id="7" orient="horz" pos="3618">
          <p15:clr>
            <a:srgbClr val="FBAE40"/>
          </p15:clr>
        </p15:guide>
        <p15:guide id="8" orient="horz" pos="85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E86D8077-4372-5146-B398-83C688228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FOKC</a:t>
            </a:r>
            <a:endParaRPr lang="en-US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D1D1C23-05DC-0441-B5B6-BAAFF83BB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Marcel Gehrke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2DC22DA-6370-FE48-9C40-D6A00D459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Linie">
            <a:extLst>
              <a:ext uri="{FF2B5EF4-FFF2-40B4-BE49-F238E27FC236}">
                <a16:creationId xmlns:a16="http://schemas.microsoft.com/office/drawing/2014/main" id="{9885FC69-7E8B-8346-A374-037CEFCE3D22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409781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>
          <p15:clr>
            <a:srgbClr val="FBAE40"/>
          </p15:clr>
        </p15:guide>
        <p15:guide id="7" orient="horz" pos="3618">
          <p15:clr>
            <a:srgbClr val="FBAE40"/>
          </p15:clr>
        </p15:guide>
        <p15:guide id="8" orient="horz" pos="85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14FF3D-6843-1838-3419-AE6694AE65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78300" y="6400800"/>
            <a:ext cx="3860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51556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F6EC800-7BF9-D54E-995A-94C9F9BAD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FOKC</a:t>
            </a:r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E503AAE-E423-DB45-AD86-48BA80EA3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Marcel Gehrke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952AEFA-84D8-9443-9CEB-F8F56C994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Linie">
            <a:extLst>
              <a:ext uri="{FF2B5EF4-FFF2-40B4-BE49-F238E27FC236}">
                <a16:creationId xmlns:a16="http://schemas.microsoft.com/office/drawing/2014/main" id="{9EE9B35D-3696-2543-AF9A-6BB5766D66BB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4068965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FOKC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Marcel Gehrke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4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53A054-81FB-2BD3-B4D3-BBBCA5DC56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78300" y="6400800"/>
            <a:ext cx="3860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</p:spTree>
    <p:extLst>
      <p:ext uri="{BB962C8B-B14F-4D97-AF65-F5344CB8AC3E}">
        <p14:creationId xmlns:p14="http://schemas.microsoft.com/office/powerpoint/2010/main" val="78267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3" y="2854330"/>
            <a:ext cx="5441951" cy="352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54752" y="2854330"/>
            <a:ext cx="5441949" cy="352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621B6-27FD-439B-6B76-BF5A865E5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78300" y="6400800"/>
            <a:ext cx="3860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</p:spTree>
    <p:extLst>
      <p:ext uri="{BB962C8B-B14F-4D97-AF65-F5344CB8AC3E}">
        <p14:creationId xmlns:p14="http://schemas.microsoft.com/office/powerpoint/2010/main" val="190345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31AE-87ED-23EA-A0DF-576F5C33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B20C3E-3727-A652-8ACE-1037A0B846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78300" y="6400800"/>
            <a:ext cx="38608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altLang="de-DE" dirty="0"/>
              <a:t>Marcel Gehrke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B7139-16BD-CB74-0BFC-EFCA5D2F9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076BE6-2DCC-DD13-A85C-7AE7552172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392" y="1332843"/>
            <a:ext cx="11087099" cy="4584266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14852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9625" y="1665066"/>
            <a:ext cx="11472051" cy="4240848"/>
          </a:xfrm>
        </p:spPr>
        <p:txBody>
          <a:bodyPr/>
          <a:lstStyle>
            <a:lvl1pPr marL="274363" marR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539210" marR="0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2pPr>
            <a:lvl3pPr marL="802472" marR="0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3pPr>
            <a:lvl4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4pPr>
            <a:lvl5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5pPr>
            <a:lvl6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6pPr>
            <a:lvl7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7pPr>
            <a:lvl8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8pPr>
            <a:lvl9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9pPr>
          </a:lstStyle>
          <a:p>
            <a:pPr marL="274363" marR="0" lvl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Fließtext auf erster Ebene // für weitere Aufzählungen </a:t>
            </a:r>
            <a:b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&gt;&gt; Menü &gt; Start &gt; Absatz &gt; Listenebne erhöhen </a:t>
            </a:r>
          </a:p>
          <a:p>
            <a:pPr marL="539210" marR="0" lvl="1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1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Zweite Ebene</a:t>
            </a:r>
          </a:p>
          <a:p>
            <a:pPr marL="802472" marR="0" lvl="2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Dritte Ebene</a:t>
            </a:r>
          </a:p>
          <a:p>
            <a:pPr marL="1067320" marR="0" lvl="3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Vierte Ebene</a:t>
            </a:r>
          </a:p>
          <a:p>
            <a:pPr marL="1067320" marR="0" lvl="4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Fünfte Ebene</a:t>
            </a:r>
          </a:p>
          <a:p>
            <a:pPr marL="1067320" marR="0" lvl="5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Sechste Ebene</a:t>
            </a:r>
          </a:p>
          <a:p>
            <a:pPr marL="1067320" marR="0" lvl="6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Siebte Ebene</a:t>
            </a:r>
          </a:p>
          <a:p>
            <a:pPr marL="1067320" marR="0" lvl="7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Achte Ebene</a:t>
            </a:r>
          </a:p>
          <a:p>
            <a:pPr marL="1067320" marR="0" lvl="8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Neunte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BA5F8B6-9755-B049-B5EE-24C8818A3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FOKC</a:t>
            </a:r>
            <a:endParaRPr lang="en-US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BA8AF51-BD09-E140-B970-8F7D15CD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Marcel Gehrke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E209590-B7E9-864F-8E23-D8E66B67E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Linie">
            <a:extLst>
              <a:ext uri="{FF2B5EF4-FFF2-40B4-BE49-F238E27FC236}">
                <a16:creationId xmlns:a16="http://schemas.microsoft.com/office/drawing/2014/main" id="{74E4E7DF-5D97-5A48-92FB-8CDE15E71AB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881060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>
          <p15:clr>
            <a:srgbClr val="FBAE40"/>
          </p15:clr>
        </p15:guide>
        <p15:guide id="7" orient="horz" pos="3618">
          <p15:clr>
            <a:srgbClr val="FBAE40"/>
          </p15:clr>
        </p15:guide>
        <p15:guide id="8" orient="horz" pos="85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E86D8077-4372-5146-B398-83C688228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FOKC</a:t>
            </a:r>
            <a:endParaRPr lang="en-US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D1D1C23-05DC-0441-B5B6-BAAFF83BB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Marcel Gehrke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2DC22DA-6370-FE48-9C40-D6A00D459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Linie">
            <a:extLst>
              <a:ext uri="{FF2B5EF4-FFF2-40B4-BE49-F238E27FC236}">
                <a16:creationId xmlns:a16="http://schemas.microsoft.com/office/drawing/2014/main" id="{9885FC69-7E8B-8346-A374-037CEFCE3D22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343604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>
          <p15:clr>
            <a:srgbClr val="FBAE40"/>
          </p15:clr>
        </p15:guide>
        <p15:guide id="7" orient="horz" pos="3618">
          <p15:clr>
            <a:srgbClr val="FBAE40"/>
          </p15:clr>
        </p15:guide>
        <p15:guide id="8" orient="horz" pos="85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072758"/>
            <a:ext cx="10363200" cy="147002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2828528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7021022-1907-6B2F-D618-3B3E14E173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F4CCA7C-1A5A-C8B3-704D-8A9FEB92F0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AAD8F-87AA-5842-B8CB-939F8CE30101}" type="slidenum">
              <a:rPr lang="de-DE" altLang="de-DE"/>
              <a:pPr/>
              <a:t>‹#›</a:t>
            </a:fld>
            <a:endParaRPr lang="de-DE" altLang="de-DE"/>
          </a:p>
        </p:txBody>
      </p:sp>
      <p:sp>
        <p:nvSpPr>
          <p:cNvPr id="7" name="Datumsplatzhalter 38">
            <a:extLst>
              <a:ext uri="{FF2B5EF4-FFF2-40B4-BE49-F238E27FC236}">
                <a16:creationId xmlns:a16="http://schemas.microsoft.com/office/drawing/2014/main" id="{FC96843B-F835-4B60-8F47-629E6F441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de-DE" sz="1100" baseline="0" smtClean="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de-DE"/>
              <a:t>FOKC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593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31AE-87ED-23EA-A0DF-576F5C33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94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B20C3E-3727-A652-8ACE-1037A0B846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B7139-16BD-CB74-0BFC-EFCA5D2F9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076BE6-2DCC-DD13-A85C-7AE7552172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392" y="1332843"/>
            <a:ext cx="11087099" cy="4584266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E" dirty="0"/>
          </a:p>
        </p:txBody>
      </p:sp>
      <p:sp>
        <p:nvSpPr>
          <p:cNvPr id="6" name="Datumsplatzhalter 38">
            <a:extLst>
              <a:ext uri="{FF2B5EF4-FFF2-40B4-BE49-F238E27FC236}">
                <a16:creationId xmlns:a16="http://schemas.microsoft.com/office/drawing/2014/main" id="{3412053C-8836-4195-97D2-0BD5DDBA4D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de-DE" sz="1100" baseline="0" smtClean="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de-DE"/>
              <a:t>FOKC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440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57">
            <a:extLst>
              <a:ext uri="{FF2B5EF4-FFF2-40B4-BE49-F238E27FC236}">
                <a16:creationId xmlns:a16="http://schemas.microsoft.com/office/drawing/2014/main" id="{9B9C0753-60E2-9AF0-15A2-BB53BB8F67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57338"/>
            <a:ext cx="11087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33" name="Rectangle 58">
            <a:extLst>
              <a:ext uri="{FF2B5EF4-FFF2-40B4-BE49-F238E27FC236}">
                <a16:creationId xmlns:a16="http://schemas.microsoft.com/office/drawing/2014/main" id="{FA3B3582-6972-7A0B-285F-2894D35D18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854325"/>
            <a:ext cx="11087100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92794-580B-22F8-5546-C6D10531F95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3888" y="142875"/>
            <a:ext cx="3674859" cy="1260476"/>
            <a:chOff x="623888" y="142875"/>
            <a:chExt cx="1786520" cy="612776"/>
          </a:xfrm>
        </p:grpSpPr>
        <p:sp>
          <p:nvSpPr>
            <p:cNvPr id="1035" name="Freeform 14">
              <a:extLst>
                <a:ext uri="{FF2B5EF4-FFF2-40B4-BE49-F238E27FC236}">
                  <a16:creationId xmlns:a16="http://schemas.microsoft.com/office/drawing/2014/main" id="{E75AB532-A7B9-FFDD-DF8E-80AABAEA8F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3263" y="204788"/>
              <a:ext cx="381000" cy="479425"/>
            </a:xfrm>
            <a:custGeom>
              <a:avLst/>
              <a:gdLst>
                <a:gd name="T0" fmla="*/ 0 w 3371"/>
                <a:gd name="T1" fmla="*/ 0 h 4236"/>
                <a:gd name="T2" fmla="*/ 0 w 3371"/>
                <a:gd name="T3" fmla="*/ 0 h 4236"/>
                <a:gd name="T4" fmla="*/ 0 w 3371"/>
                <a:gd name="T5" fmla="*/ 0 h 4236"/>
                <a:gd name="T6" fmla="*/ 0 w 3371"/>
                <a:gd name="T7" fmla="*/ 0 h 4236"/>
                <a:gd name="T8" fmla="*/ 0 w 3371"/>
                <a:gd name="T9" fmla="*/ 0 h 4236"/>
                <a:gd name="T10" fmla="*/ 0 w 3371"/>
                <a:gd name="T11" fmla="*/ 0 h 4236"/>
                <a:gd name="T12" fmla="*/ 0 w 3371"/>
                <a:gd name="T13" fmla="*/ 0 h 4236"/>
                <a:gd name="T14" fmla="*/ 0 w 3371"/>
                <a:gd name="T15" fmla="*/ 0 h 4236"/>
                <a:gd name="T16" fmla="*/ 0 w 3371"/>
                <a:gd name="T17" fmla="*/ 0 h 4236"/>
                <a:gd name="T18" fmla="*/ 0 w 3371"/>
                <a:gd name="T19" fmla="*/ 0 h 4236"/>
                <a:gd name="T20" fmla="*/ 0 w 3371"/>
                <a:gd name="T21" fmla="*/ 0 h 4236"/>
                <a:gd name="T22" fmla="*/ 0 w 3371"/>
                <a:gd name="T23" fmla="*/ 0 h 4236"/>
                <a:gd name="T24" fmla="*/ 0 w 3371"/>
                <a:gd name="T25" fmla="*/ 0 h 4236"/>
                <a:gd name="T26" fmla="*/ 0 w 3371"/>
                <a:gd name="T27" fmla="*/ 0 h 4236"/>
                <a:gd name="T28" fmla="*/ 0 w 3371"/>
                <a:gd name="T29" fmla="*/ 0 h 4236"/>
                <a:gd name="T30" fmla="*/ 0 w 3371"/>
                <a:gd name="T31" fmla="*/ 0 h 4236"/>
                <a:gd name="T32" fmla="*/ 0 w 3371"/>
                <a:gd name="T33" fmla="*/ 0 h 4236"/>
                <a:gd name="T34" fmla="*/ 0 w 3371"/>
                <a:gd name="T35" fmla="*/ 0 h 4236"/>
                <a:gd name="T36" fmla="*/ 0 w 3371"/>
                <a:gd name="T37" fmla="*/ 0 h 4236"/>
                <a:gd name="T38" fmla="*/ 0 w 3371"/>
                <a:gd name="T39" fmla="*/ 0 h 4236"/>
                <a:gd name="T40" fmla="*/ 0 w 3371"/>
                <a:gd name="T41" fmla="*/ 0 h 4236"/>
                <a:gd name="T42" fmla="*/ 0 w 3371"/>
                <a:gd name="T43" fmla="*/ 0 h 4236"/>
                <a:gd name="T44" fmla="*/ 0 w 3371"/>
                <a:gd name="T45" fmla="*/ 0 h 4236"/>
                <a:gd name="T46" fmla="*/ 0 w 3371"/>
                <a:gd name="T47" fmla="*/ 0 h 4236"/>
                <a:gd name="T48" fmla="*/ 0 w 3371"/>
                <a:gd name="T49" fmla="*/ 0 h 4236"/>
                <a:gd name="T50" fmla="*/ 0 w 3371"/>
                <a:gd name="T51" fmla="*/ 0 h 4236"/>
                <a:gd name="T52" fmla="*/ 0 w 3371"/>
                <a:gd name="T53" fmla="*/ 0 h 4236"/>
                <a:gd name="T54" fmla="*/ 0 w 3371"/>
                <a:gd name="T55" fmla="*/ 0 h 4236"/>
                <a:gd name="T56" fmla="*/ 0 w 3371"/>
                <a:gd name="T57" fmla="*/ 0 h 4236"/>
                <a:gd name="T58" fmla="*/ 0 w 3371"/>
                <a:gd name="T59" fmla="*/ 0 h 4236"/>
                <a:gd name="T60" fmla="*/ 0 w 3371"/>
                <a:gd name="T61" fmla="*/ 0 h 4236"/>
                <a:gd name="T62" fmla="*/ 0 w 3371"/>
                <a:gd name="T63" fmla="*/ 0 h 4236"/>
                <a:gd name="T64" fmla="*/ 0 w 3371"/>
                <a:gd name="T65" fmla="*/ 0 h 4236"/>
                <a:gd name="T66" fmla="*/ 0 w 3371"/>
                <a:gd name="T67" fmla="*/ 0 h 4236"/>
                <a:gd name="T68" fmla="*/ 0 w 3371"/>
                <a:gd name="T69" fmla="*/ 0 h 4236"/>
                <a:gd name="T70" fmla="*/ 0 w 3371"/>
                <a:gd name="T71" fmla="*/ 0 h 4236"/>
                <a:gd name="T72" fmla="*/ 0 w 3371"/>
                <a:gd name="T73" fmla="*/ 0 h 4236"/>
                <a:gd name="T74" fmla="*/ 0 w 3371"/>
                <a:gd name="T75" fmla="*/ 0 h 4236"/>
                <a:gd name="T76" fmla="*/ 0 w 3371"/>
                <a:gd name="T77" fmla="*/ 0 h 4236"/>
                <a:gd name="T78" fmla="*/ 0 w 3371"/>
                <a:gd name="T79" fmla="*/ 0 h 4236"/>
                <a:gd name="T80" fmla="*/ 0 w 3371"/>
                <a:gd name="T81" fmla="*/ 0 h 4236"/>
                <a:gd name="T82" fmla="*/ 0 w 3371"/>
                <a:gd name="T83" fmla="*/ 0 h 4236"/>
                <a:gd name="T84" fmla="*/ 0 w 3371"/>
                <a:gd name="T85" fmla="*/ 0 h 4236"/>
                <a:gd name="T86" fmla="*/ 0 w 3371"/>
                <a:gd name="T87" fmla="*/ 0 h 4236"/>
                <a:gd name="T88" fmla="*/ 0 w 3371"/>
                <a:gd name="T89" fmla="*/ 0 h 4236"/>
                <a:gd name="T90" fmla="*/ 0 w 3371"/>
                <a:gd name="T91" fmla="*/ 0 h 4236"/>
                <a:gd name="T92" fmla="*/ 0 w 3371"/>
                <a:gd name="T93" fmla="*/ 0 h 4236"/>
                <a:gd name="T94" fmla="*/ 0 w 3371"/>
                <a:gd name="T95" fmla="*/ 0 h 4236"/>
                <a:gd name="T96" fmla="*/ 0 w 3371"/>
                <a:gd name="T97" fmla="*/ 0 h 4236"/>
                <a:gd name="T98" fmla="*/ 0 w 3371"/>
                <a:gd name="T99" fmla="*/ 0 h 4236"/>
                <a:gd name="T100" fmla="*/ 0 w 3371"/>
                <a:gd name="T101" fmla="*/ 0 h 4236"/>
                <a:gd name="T102" fmla="*/ 0 w 3371"/>
                <a:gd name="T103" fmla="*/ 0 h 4236"/>
                <a:gd name="T104" fmla="*/ 0 w 3371"/>
                <a:gd name="T105" fmla="*/ 0 h 4236"/>
                <a:gd name="T106" fmla="*/ 0 w 3371"/>
                <a:gd name="T107" fmla="*/ 0 h 4236"/>
                <a:gd name="T108" fmla="*/ 0 w 3371"/>
                <a:gd name="T109" fmla="*/ 0 h 4236"/>
                <a:gd name="T110" fmla="*/ 0 w 3371"/>
                <a:gd name="T111" fmla="*/ 0 h 4236"/>
                <a:gd name="T112" fmla="*/ 0 w 3371"/>
                <a:gd name="T113" fmla="*/ 0 h 4236"/>
                <a:gd name="T114" fmla="*/ 0 w 3371"/>
                <a:gd name="T115" fmla="*/ 0 h 4236"/>
                <a:gd name="T116" fmla="*/ 0 w 3371"/>
                <a:gd name="T117" fmla="*/ 0 h 4236"/>
                <a:gd name="T118" fmla="*/ 0 w 3371"/>
                <a:gd name="T119" fmla="*/ 0 h 4236"/>
                <a:gd name="T120" fmla="*/ 0 w 3371"/>
                <a:gd name="T121" fmla="*/ 0 h 4236"/>
                <a:gd name="T122" fmla="*/ 0 w 3371"/>
                <a:gd name="T123" fmla="*/ 0 h 4236"/>
                <a:gd name="T124" fmla="*/ 0 w 3371"/>
                <a:gd name="T125" fmla="*/ 0 h 42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371" h="4236">
                  <a:moveTo>
                    <a:pt x="1441" y="4180"/>
                  </a:moveTo>
                  <a:lnTo>
                    <a:pt x="1439" y="4188"/>
                  </a:lnTo>
                  <a:lnTo>
                    <a:pt x="1435" y="4196"/>
                  </a:lnTo>
                  <a:lnTo>
                    <a:pt x="1431" y="4205"/>
                  </a:lnTo>
                  <a:lnTo>
                    <a:pt x="1427" y="4212"/>
                  </a:lnTo>
                  <a:lnTo>
                    <a:pt x="1430" y="4216"/>
                  </a:lnTo>
                  <a:lnTo>
                    <a:pt x="1433" y="4221"/>
                  </a:lnTo>
                  <a:lnTo>
                    <a:pt x="1438" y="4224"/>
                  </a:lnTo>
                  <a:lnTo>
                    <a:pt x="1441" y="4227"/>
                  </a:lnTo>
                  <a:lnTo>
                    <a:pt x="1446" y="4229"/>
                  </a:lnTo>
                  <a:lnTo>
                    <a:pt x="1450" y="4230"/>
                  </a:lnTo>
                  <a:lnTo>
                    <a:pt x="1456" y="4231"/>
                  </a:lnTo>
                  <a:lnTo>
                    <a:pt x="1460" y="4232"/>
                  </a:lnTo>
                  <a:lnTo>
                    <a:pt x="1471" y="4232"/>
                  </a:lnTo>
                  <a:lnTo>
                    <a:pt x="1482" y="4231"/>
                  </a:lnTo>
                  <a:lnTo>
                    <a:pt x="1494" y="4229"/>
                  </a:lnTo>
                  <a:lnTo>
                    <a:pt x="1505" y="4225"/>
                  </a:lnTo>
                  <a:lnTo>
                    <a:pt x="1529" y="4215"/>
                  </a:lnTo>
                  <a:lnTo>
                    <a:pt x="1552" y="4205"/>
                  </a:lnTo>
                  <a:lnTo>
                    <a:pt x="1571" y="4194"/>
                  </a:lnTo>
                  <a:lnTo>
                    <a:pt x="1585" y="4186"/>
                  </a:lnTo>
                  <a:lnTo>
                    <a:pt x="1596" y="4186"/>
                  </a:lnTo>
                  <a:lnTo>
                    <a:pt x="1605" y="4187"/>
                  </a:lnTo>
                  <a:lnTo>
                    <a:pt x="1615" y="4188"/>
                  </a:lnTo>
                  <a:lnTo>
                    <a:pt x="1625" y="4190"/>
                  </a:lnTo>
                  <a:lnTo>
                    <a:pt x="1645" y="4196"/>
                  </a:lnTo>
                  <a:lnTo>
                    <a:pt x="1666" y="4203"/>
                  </a:lnTo>
                  <a:lnTo>
                    <a:pt x="1686" y="4211"/>
                  </a:lnTo>
                  <a:lnTo>
                    <a:pt x="1707" y="4220"/>
                  </a:lnTo>
                  <a:lnTo>
                    <a:pt x="1728" y="4228"/>
                  </a:lnTo>
                  <a:lnTo>
                    <a:pt x="1750" y="4236"/>
                  </a:lnTo>
                  <a:lnTo>
                    <a:pt x="1754" y="4233"/>
                  </a:lnTo>
                  <a:lnTo>
                    <a:pt x="1758" y="4226"/>
                  </a:lnTo>
                  <a:lnTo>
                    <a:pt x="1763" y="4219"/>
                  </a:lnTo>
                  <a:lnTo>
                    <a:pt x="1766" y="4211"/>
                  </a:lnTo>
                  <a:lnTo>
                    <a:pt x="1743" y="4194"/>
                  </a:lnTo>
                  <a:lnTo>
                    <a:pt x="1721" y="4179"/>
                  </a:lnTo>
                  <a:lnTo>
                    <a:pt x="1701" y="4169"/>
                  </a:lnTo>
                  <a:lnTo>
                    <a:pt x="1681" y="4159"/>
                  </a:lnTo>
                  <a:lnTo>
                    <a:pt x="1663" y="4153"/>
                  </a:lnTo>
                  <a:lnTo>
                    <a:pt x="1645" y="4150"/>
                  </a:lnTo>
                  <a:lnTo>
                    <a:pt x="1628" y="4148"/>
                  </a:lnTo>
                  <a:lnTo>
                    <a:pt x="1610" y="4147"/>
                  </a:lnTo>
                  <a:lnTo>
                    <a:pt x="1593" y="4148"/>
                  </a:lnTo>
                  <a:lnTo>
                    <a:pt x="1574" y="4151"/>
                  </a:lnTo>
                  <a:lnTo>
                    <a:pt x="1555" y="4154"/>
                  </a:lnTo>
                  <a:lnTo>
                    <a:pt x="1535" y="4158"/>
                  </a:lnTo>
                  <a:lnTo>
                    <a:pt x="1491" y="4169"/>
                  </a:lnTo>
                  <a:lnTo>
                    <a:pt x="1441" y="4180"/>
                  </a:lnTo>
                  <a:close/>
                  <a:moveTo>
                    <a:pt x="897" y="4046"/>
                  </a:moveTo>
                  <a:lnTo>
                    <a:pt x="905" y="4061"/>
                  </a:lnTo>
                  <a:lnTo>
                    <a:pt x="913" y="4076"/>
                  </a:lnTo>
                  <a:lnTo>
                    <a:pt x="929" y="4076"/>
                  </a:lnTo>
                  <a:lnTo>
                    <a:pt x="943" y="4075"/>
                  </a:lnTo>
                  <a:lnTo>
                    <a:pt x="956" y="4074"/>
                  </a:lnTo>
                  <a:lnTo>
                    <a:pt x="970" y="4073"/>
                  </a:lnTo>
                  <a:lnTo>
                    <a:pt x="984" y="4070"/>
                  </a:lnTo>
                  <a:lnTo>
                    <a:pt x="998" y="4066"/>
                  </a:lnTo>
                  <a:lnTo>
                    <a:pt x="1013" y="4062"/>
                  </a:lnTo>
                  <a:lnTo>
                    <a:pt x="1030" y="4057"/>
                  </a:lnTo>
                  <a:lnTo>
                    <a:pt x="1032" y="4059"/>
                  </a:lnTo>
                  <a:lnTo>
                    <a:pt x="1036" y="4063"/>
                  </a:lnTo>
                  <a:lnTo>
                    <a:pt x="1057" y="4063"/>
                  </a:lnTo>
                  <a:lnTo>
                    <a:pt x="1077" y="4064"/>
                  </a:lnTo>
                  <a:lnTo>
                    <a:pt x="1095" y="4065"/>
                  </a:lnTo>
                  <a:lnTo>
                    <a:pt x="1110" y="4068"/>
                  </a:lnTo>
                  <a:lnTo>
                    <a:pt x="1126" y="4071"/>
                  </a:lnTo>
                  <a:lnTo>
                    <a:pt x="1140" y="4074"/>
                  </a:lnTo>
                  <a:lnTo>
                    <a:pt x="1154" y="4078"/>
                  </a:lnTo>
                  <a:lnTo>
                    <a:pt x="1166" y="4082"/>
                  </a:lnTo>
                  <a:lnTo>
                    <a:pt x="1193" y="4092"/>
                  </a:lnTo>
                  <a:lnTo>
                    <a:pt x="1221" y="4103"/>
                  </a:lnTo>
                  <a:lnTo>
                    <a:pt x="1255" y="4115"/>
                  </a:lnTo>
                  <a:lnTo>
                    <a:pt x="1295" y="4128"/>
                  </a:lnTo>
                  <a:lnTo>
                    <a:pt x="1313" y="4131"/>
                  </a:lnTo>
                  <a:lnTo>
                    <a:pt x="1332" y="4132"/>
                  </a:lnTo>
                  <a:lnTo>
                    <a:pt x="1350" y="4132"/>
                  </a:lnTo>
                  <a:lnTo>
                    <a:pt x="1369" y="4130"/>
                  </a:lnTo>
                  <a:lnTo>
                    <a:pt x="1388" y="4128"/>
                  </a:lnTo>
                  <a:lnTo>
                    <a:pt x="1408" y="4123"/>
                  </a:lnTo>
                  <a:lnTo>
                    <a:pt x="1427" y="4119"/>
                  </a:lnTo>
                  <a:lnTo>
                    <a:pt x="1446" y="4114"/>
                  </a:lnTo>
                  <a:lnTo>
                    <a:pt x="1485" y="4103"/>
                  </a:lnTo>
                  <a:lnTo>
                    <a:pt x="1524" y="4093"/>
                  </a:lnTo>
                  <a:lnTo>
                    <a:pt x="1543" y="4089"/>
                  </a:lnTo>
                  <a:lnTo>
                    <a:pt x="1562" y="4084"/>
                  </a:lnTo>
                  <a:lnTo>
                    <a:pt x="1581" y="4081"/>
                  </a:lnTo>
                  <a:lnTo>
                    <a:pt x="1600" y="4078"/>
                  </a:lnTo>
                  <a:lnTo>
                    <a:pt x="1641" y="4094"/>
                  </a:lnTo>
                  <a:lnTo>
                    <a:pt x="1676" y="4109"/>
                  </a:lnTo>
                  <a:lnTo>
                    <a:pt x="1708" y="4121"/>
                  </a:lnTo>
                  <a:lnTo>
                    <a:pt x="1738" y="4133"/>
                  </a:lnTo>
                  <a:lnTo>
                    <a:pt x="1754" y="4137"/>
                  </a:lnTo>
                  <a:lnTo>
                    <a:pt x="1770" y="4142"/>
                  </a:lnTo>
                  <a:lnTo>
                    <a:pt x="1787" y="4147"/>
                  </a:lnTo>
                  <a:lnTo>
                    <a:pt x="1806" y="4151"/>
                  </a:lnTo>
                  <a:lnTo>
                    <a:pt x="1825" y="4155"/>
                  </a:lnTo>
                  <a:lnTo>
                    <a:pt x="1847" y="4158"/>
                  </a:lnTo>
                  <a:lnTo>
                    <a:pt x="1870" y="4163"/>
                  </a:lnTo>
                  <a:lnTo>
                    <a:pt x="1897" y="4166"/>
                  </a:lnTo>
                  <a:lnTo>
                    <a:pt x="1929" y="4164"/>
                  </a:lnTo>
                  <a:lnTo>
                    <a:pt x="1960" y="4161"/>
                  </a:lnTo>
                  <a:lnTo>
                    <a:pt x="1988" y="4157"/>
                  </a:lnTo>
                  <a:lnTo>
                    <a:pt x="2016" y="4152"/>
                  </a:lnTo>
                  <a:lnTo>
                    <a:pt x="2030" y="4149"/>
                  </a:lnTo>
                  <a:lnTo>
                    <a:pt x="2043" y="4145"/>
                  </a:lnTo>
                  <a:lnTo>
                    <a:pt x="2058" y="4139"/>
                  </a:lnTo>
                  <a:lnTo>
                    <a:pt x="2072" y="4134"/>
                  </a:lnTo>
                  <a:lnTo>
                    <a:pt x="2101" y="4121"/>
                  </a:lnTo>
                  <a:lnTo>
                    <a:pt x="2132" y="4104"/>
                  </a:lnTo>
                  <a:lnTo>
                    <a:pt x="2150" y="4097"/>
                  </a:lnTo>
                  <a:lnTo>
                    <a:pt x="2167" y="4093"/>
                  </a:lnTo>
                  <a:lnTo>
                    <a:pt x="2182" y="4090"/>
                  </a:lnTo>
                  <a:lnTo>
                    <a:pt x="2195" y="4090"/>
                  </a:lnTo>
                  <a:lnTo>
                    <a:pt x="2209" y="4090"/>
                  </a:lnTo>
                  <a:lnTo>
                    <a:pt x="2223" y="4092"/>
                  </a:lnTo>
                  <a:lnTo>
                    <a:pt x="2235" y="4095"/>
                  </a:lnTo>
                  <a:lnTo>
                    <a:pt x="2249" y="4098"/>
                  </a:lnTo>
                  <a:lnTo>
                    <a:pt x="2277" y="4105"/>
                  </a:lnTo>
                  <a:lnTo>
                    <a:pt x="2307" y="4112"/>
                  </a:lnTo>
                  <a:lnTo>
                    <a:pt x="2325" y="4114"/>
                  </a:lnTo>
                  <a:lnTo>
                    <a:pt x="2344" y="4114"/>
                  </a:lnTo>
                  <a:lnTo>
                    <a:pt x="2364" y="4113"/>
                  </a:lnTo>
                  <a:lnTo>
                    <a:pt x="2387" y="4110"/>
                  </a:lnTo>
                  <a:lnTo>
                    <a:pt x="2393" y="4097"/>
                  </a:lnTo>
                  <a:lnTo>
                    <a:pt x="2400" y="4085"/>
                  </a:lnTo>
                  <a:lnTo>
                    <a:pt x="2364" y="4072"/>
                  </a:lnTo>
                  <a:lnTo>
                    <a:pt x="2323" y="4057"/>
                  </a:lnTo>
                  <a:lnTo>
                    <a:pt x="2301" y="4048"/>
                  </a:lnTo>
                  <a:lnTo>
                    <a:pt x="2279" y="4042"/>
                  </a:lnTo>
                  <a:lnTo>
                    <a:pt x="2255" y="4035"/>
                  </a:lnTo>
                  <a:lnTo>
                    <a:pt x="2232" y="4030"/>
                  </a:lnTo>
                  <a:lnTo>
                    <a:pt x="2210" y="4026"/>
                  </a:lnTo>
                  <a:lnTo>
                    <a:pt x="2189" y="4024"/>
                  </a:lnTo>
                  <a:lnTo>
                    <a:pt x="2178" y="4024"/>
                  </a:lnTo>
                  <a:lnTo>
                    <a:pt x="2168" y="4025"/>
                  </a:lnTo>
                  <a:lnTo>
                    <a:pt x="2157" y="4026"/>
                  </a:lnTo>
                  <a:lnTo>
                    <a:pt x="2148" y="4028"/>
                  </a:lnTo>
                  <a:lnTo>
                    <a:pt x="2138" y="4030"/>
                  </a:lnTo>
                  <a:lnTo>
                    <a:pt x="2130" y="4034"/>
                  </a:lnTo>
                  <a:lnTo>
                    <a:pt x="2121" y="4038"/>
                  </a:lnTo>
                  <a:lnTo>
                    <a:pt x="2114" y="4043"/>
                  </a:lnTo>
                  <a:lnTo>
                    <a:pt x="2107" y="4049"/>
                  </a:lnTo>
                  <a:lnTo>
                    <a:pt x="2099" y="4056"/>
                  </a:lnTo>
                  <a:lnTo>
                    <a:pt x="2094" y="4064"/>
                  </a:lnTo>
                  <a:lnTo>
                    <a:pt x="2088" y="4073"/>
                  </a:lnTo>
                  <a:lnTo>
                    <a:pt x="2069" y="4082"/>
                  </a:lnTo>
                  <a:lnTo>
                    <a:pt x="2049" y="4090"/>
                  </a:lnTo>
                  <a:lnTo>
                    <a:pt x="2029" y="4097"/>
                  </a:lnTo>
                  <a:lnTo>
                    <a:pt x="2008" y="4102"/>
                  </a:lnTo>
                  <a:lnTo>
                    <a:pt x="1988" y="4108"/>
                  </a:lnTo>
                  <a:lnTo>
                    <a:pt x="1967" y="4111"/>
                  </a:lnTo>
                  <a:lnTo>
                    <a:pt x="1946" y="4114"/>
                  </a:lnTo>
                  <a:lnTo>
                    <a:pt x="1926" y="4116"/>
                  </a:lnTo>
                  <a:lnTo>
                    <a:pt x="1905" y="4117"/>
                  </a:lnTo>
                  <a:lnTo>
                    <a:pt x="1884" y="4117"/>
                  </a:lnTo>
                  <a:lnTo>
                    <a:pt x="1863" y="4117"/>
                  </a:lnTo>
                  <a:lnTo>
                    <a:pt x="1843" y="4116"/>
                  </a:lnTo>
                  <a:lnTo>
                    <a:pt x="1822" y="4114"/>
                  </a:lnTo>
                  <a:lnTo>
                    <a:pt x="1802" y="4112"/>
                  </a:lnTo>
                  <a:lnTo>
                    <a:pt x="1782" y="4109"/>
                  </a:lnTo>
                  <a:lnTo>
                    <a:pt x="1762" y="4104"/>
                  </a:lnTo>
                  <a:lnTo>
                    <a:pt x="1739" y="4093"/>
                  </a:lnTo>
                  <a:lnTo>
                    <a:pt x="1718" y="4080"/>
                  </a:lnTo>
                  <a:lnTo>
                    <a:pt x="1699" y="4066"/>
                  </a:lnTo>
                  <a:lnTo>
                    <a:pt x="1680" y="4054"/>
                  </a:lnTo>
                  <a:lnTo>
                    <a:pt x="1671" y="4047"/>
                  </a:lnTo>
                  <a:lnTo>
                    <a:pt x="1661" y="4042"/>
                  </a:lnTo>
                  <a:lnTo>
                    <a:pt x="1652" y="4037"/>
                  </a:lnTo>
                  <a:lnTo>
                    <a:pt x="1641" y="4033"/>
                  </a:lnTo>
                  <a:lnTo>
                    <a:pt x="1632" y="4029"/>
                  </a:lnTo>
                  <a:lnTo>
                    <a:pt x="1621" y="4026"/>
                  </a:lnTo>
                  <a:lnTo>
                    <a:pt x="1611" y="4025"/>
                  </a:lnTo>
                  <a:lnTo>
                    <a:pt x="1599" y="4024"/>
                  </a:lnTo>
                  <a:lnTo>
                    <a:pt x="1561" y="4036"/>
                  </a:lnTo>
                  <a:lnTo>
                    <a:pt x="1519" y="4049"/>
                  </a:lnTo>
                  <a:lnTo>
                    <a:pt x="1496" y="4057"/>
                  </a:lnTo>
                  <a:lnTo>
                    <a:pt x="1472" y="4064"/>
                  </a:lnTo>
                  <a:lnTo>
                    <a:pt x="1449" y="4071"/>
                  </a:lnTo>
                  <a:lnTo>
                    <a:pt x="1425" y="4076"/>
                  </a:lnTo>
                  <a:lnTo>
                    <a:pt x="1402" y="4080"/>
                  </a:lnTo>
                  <a:lnTo>
                    <a:pt x="1379" y="4083"/>
                  </a:lnTo>
                  <a:lnTo>
                    <a:pt x="1355" y="4084"/>
                  </a:lnTo>
                  <a:lnTo>
                    <a:pt x="1334" y="4084"/>
                  </a:lnTo>
                  <a:lnTo>
                    <a:pt x="1324" y="4083"/>
                  </a:lnTo>
                  <a:lnTo>
                    <a:pt x="1313" y="4081"/>
                  </a:lnTo>
                  <a:lnTo>
                    <a:pt x="1304" y="4078"/>
                  </a:lnTo>
                  <a:lnTo>
                    <a:pt x="1293" y="4075"/>
                  </a:lnTo>
                  <a:lnTo>
                    <a:pt x="1285" y="4072"/>
                  </a:lnTo>
                  <a:lnTo>
                    <a:pt x="1275" y="4066"/>
                  </a:lnTo>
                  <a:lnTo>
                    <a:pt x="1267" y="4061"/>
                  </a:lnTo>
                  <a:lnTo>
                    <a:pt x="1259" y="4055"/>
                  </a:lnTo>
                  <a:lnTo>
                    <a:pt x="1225" y="4039"/>
                  </a:lnTo>
                  <a:lnTo>
                    <a:pt x="1197" y="4025"/>
                  </a:lnTo>
                  <a:lnTo>
                    <a:pt x="1172" y="4014"/>
                  </a:lnTo>
                  <a:lnTo>
                    <a:pt x="1151" y="4004"/>
                  </a:lnTo>
                  <a:lnTo>
                    <a:pt x="1131" y="3998"/>
                  </a:lnTo>
                  <a:lnTo>
                    <a:pt x="1114" y="3993"/>
                  </a:lnTo>
                  <a:lnTo>
                    <a:pt x="1098" y="3990"/>
                  </a:lnTo>
                  <a:lnTo>
                    <a:pt x="1082" y="3990"/>
                  </a:lnTo>
                  <a:lnTo>
                    <a:pt x="1066" y="3991"/>
                  </a:lnTo>
                  <a:lnTo>
                    <a:pt x="1049" y="3995"/>
                  </a:lnTo>
                  <a:lnTo>
                    <a:pt x="1031" y="3999"/>
                  </a:lnTo>
                  <a:lnTo>
                    <a:pt x="1011" y="4005"/>
                  </a:lnTo>
                  <a:lnTo>
                    <a:pt x="963" y="4023"/>
                  </a:lnTo>
                  <a:lnTo>
                    <a:pt x="897" y="4046"/>
                  </a:lnTo>
                  <a:close/>
                  <a:moveTo>
                    <a:pt x="440" y="3888"/>
                  </a:moveTo>
                  <a:lnTo>
                    <a:pt x="478" y="3881"/>
                  </a:lnTo>
                  <a:lnTo>
                    <a:pt x="510" y="3875"/>
                  </a:lnTo>
                  <a:lnTo>
                    <a:pt x="536" y="3869"/>
                  </a:lnTo>
                  <a:lnTo>
                    <a:pt x="559" y="3862"/>
                  </a:lnTo>
                  <a:lnTo>
                    <a:pt x="577" y="3858"/>
                  </a:lnTo>
                  <a:lnTo>
                    <a:pt x="591" y="3854"/>
                  </a:lnTo>
                  <a:lnTo>
                    <a:pt x="604" y="3853"/>
                  </a:lnTo>
                  <a:lnTo>
                    <a:pt x="617" y="3853"/>
                  </a:lnTo>
                  <a:lnTo>
                    <a:pt x="622" y="3853"/>
                  </a:lnTo>
                  <a:lnTo>
                    <a:pt x="628" y="3854"/>
                  </a:lnTo>
                  <a:lnTo>
                    <a:pt x="634" y="3856"/>
                  </a:lnTo>
                  <a:lnTo>
                    <a:pt x="640" y="3859"/>
                  </a:lnTo>
                  <a:lnTo>
                    <a:pt x="654" y="3866"/>
                  </a:lnTo>
                  <a:lnTo>
                    <a:pt x="669" y="3876"/>
                  </a:lnTo>
                  <a:lnTo>
                    <a:pt x="713" y="3907"/>
                  </a:lnTo>
                  <a:lnTo>
                    <a:pt x="774" y="3954"/>
                  </a:lnTo>
                  <a:lnTo>
                    <a:pt x="787" y="3960"/>
                  </a:lnTo>
                  <a:lnTo>
                    <a:pt x="798" y="3965"/>
                  </a:lnTo>
                  <a:lnTo>
                    <a:pt x="810" y="3969"/>
                  </a:lnTo>
                  <a:lnTo>
                    <a:pt x="820" y="3972"/>
                  </a:lnTo>
                  <a:lnTo>
                    <a:pt x="831" y="3975"/>
                  </a:lnTo>
                  <a:lnTo>
                    <a:pt x="841" y="3978"/>
                  </a:lnTo>
                  <a:lnTo>
                    <a:pt x="852" y="3979"/>
                  </a:lnTo>
                  <a:lnTo>
                    <a:pt x="861" y="3980"/>
                  </a:lnTo>
                  <a:lnTo>
                    <a:pt x="880" y="3981"/>
                  </a:lnTo>
                  <a:lnTo>
                    <a:pt x="898" y="3979"/>
                  </a:lnTo>
                  <a:lnTo>
                    <a:pt x="916" y="3975"/>
                  </a:lnTo>
                  <a:lnTo>
                    <a:pt x="934" y="3971"/>
                  </a:lnTo>
                  <a:lnTo>
                    <a:pt x="970" y="3959"/>
                  </a:lnTo>
                  <a:lnTo>
                    <a:pt x="1009" y="3945"/>
                  </a:lnTo>
                  <a:lnTo>
                    <a:pt x="1030" y="3937"/>
                  </a:lnTo>
                  <a:lnTo>
                    <a:pt x="1052" y="3931"/>
                  </a:lnTo>
                  <a:lnTo>
                    <a:pt x="1076" y="3925"/>
                  </a:lnTo>
                  <a:lnTo>
                    <a:pt x="1101" y="3919"/>
                  </a:lnTo>
                  <a:lnTo>
                    <a:pt x="1121" y="3935"/>
                  </a:lnTo>
                  <a:lnTo>
                    <a:pt x="1141" y="3949"/>
                  </a:lnTo>
                  <a:lnTo>
                    <a:pt x="1161" y="3962"/>
                  </a:lnTo>
                  <a:lnTo>
                    <a:pt x="1182" y="3973"/>
                  </a:lnTo>
                  <a:lnTo>
                    <a:pt x="1203" y="3984"/>
                  </a:lnTo>
                  <a:lnTo>
                    <a:pt x="1225" y="3993"/>
                  </a:lnTo>
                  <a:lnTo>
                    <a:pt x="1248" y="4001"/>
                  </a:lnTo>
                  <a:lnTo>
                    <a:pt x="1270" y="4007"/>
                  </a:lnTo>
                  <a:lnTo>
                    <a:pt x="1293" y="4014"/>
                  </a:lnTo>
                  <a:lnTo>
                    <a:pt x="1316" y="4018"/>
                  </a:lnTo>
                  <a:lnTo>
                    <a:pt x="1341" y="4021"/>
                  </a:lnTo>
                  <a:lnTo>
                    <a:pt x="1365" y="4024"/>
                  </a:lnTo>
                  <a:lnTo>
                    <a:pt x="1389" y="4025"/>
                  </a:lnTo>
                  <a:lnTo>
                    <a:pt x="1413" y="4026"/>
                  </a:lnTo>
                  <a:lnTo>
                    <a:pt x="1439" y="4025"/>
                  </a:lnTo>
                  <a:lnTo>
                    <a:pt x="1465" y="4024"/>
                  </a:lnTo>
                  <a:lnTo>
                    <a:pt x="1526" y="3986"/>
                  </a:lnTo>
                  <a:lnTo>
                    <a:pt x="1568" y="3961"/>
                  </a:lnTo>
                  <a:lnTo>
                    <a:pt x="1585" y="3952"/>
                  </a:lnTo>
                  <a:lnTo>
                    <a:pt x="1599" y="3947"/>
                  </a:lnTo>
                  <a:lnTo>
                    <a:pt x="1605" y="3945"/>
                  </a:lnTo>
                  <a:lnTo>
                    <a:pt x="1611" y="3944"/>
                  </a:lnTo>
                  <a:lnTo>
                    <a:pt x="1617" y="3944"/>
                  </a:lnTo>
                  <a:lnTo>
                    <a:pt x="1622" y="3945"/>
                  </a:lnTo>
                  <a:lnTo>
                    <a:pt x="1628" y="3946"/>
                  </a:lnTo>
                  <a:lnTo>
                    <a:pt x="1634" y="3948"/>
                  </a:lnTo>
                  <a:lnTo>
                    <a:pt x="1639" y="3951"/>
                  </a:lnTo>
                  <a:lnTo>
                    <a:pt x="1645" y="3954"/>
                  </a:lnTo>
                  <a:lnTo>
                    <a:pt x="1658" y="3964"/>
                  </a:lnTo>
                  <a:lnTo>
                    <a:pt x="1672" y="3975"/>
                  </a:lnTo>
                  <a:lnTo>
                    <a:pt x="1711" y="4008"/>
                  </a:lnTo>
                  <a:lnTo>
                    <a:pt x="1765" y="4053"/>
                  </a:lnTo>
                  <a:lnTo>
                    <a:pt x="1780" y="4058"/>
                  </a:lnTo>
                  <a:lnTo>
                    <a:pt x="1795" y="4061"/>
                  </a:lnTo>
                  <a:lnTo>
                    <a:pt x="1804" y="4064"/>
                  </a:lnTo>
                  <a:lnTo>
                    <a:pt x="1812" y="4066"/>
                  </a:lnTo>
                  <a:lnTo>
                    <a:pt x="1822" y="4071"/>
                  </a:lnTo>
                  <a:lnTo>
                    <a:pt x="1830" y="4076"/>
                  </a:lnTo>
                  <a:lnTo>
                    <a:pt x="1876" y="4075"/>
                  </a:lnTo>
                  <a:lnTo>
                    <a:pt x="1916" y="4073"/>
                  </a:lnTo>
                  <a:lnTo>
                    <a:pt x="1934" y="4071"/>
                  </a:lnTo>
                  <a:lnTo>
                    <a:pt x="1952" y="4068"/>
                  </a:lnTo>
                  <a:lnTo>
                    <a:pt x="1968" y="4065"/>
                  </a:lnTo>
                  <a:lnTo>
                    <a:pt x="1985" y="4061"/>
                  </a:lnTo>
                  <a:lnTo>
                    <a:pt x="2002" y="4056"/>
                  </a:lnTo>
                  <a:lnTo>
                    <a:pt x="2019" y="4049"/>
                  </a:lnTo>
                  <a:lnTo>
                    <a:pt x="2036" y="4043"/>
                  </a:lnTo>
                  <a:lnTo>
                    <a:pt x="2053" y="4035"/>
                  </a:lnTo>
                  <a:lnTo>
                    <a:pt x="2071" y="4024"/>
                  </a:lnTo>
                  <a:lnTo>
                    <a:pt x="2089" y="4014"/>
                  </a:lnTo>
                  <a:lnTo>
                    <a:pt x="2108" y="4001"/>
                  </a:lnTo>
                  <a:lnTo>
                    <a:pt x="2129" y="3987"/>
                  </a:lnTo>
                  <a:lnTo>
                    <a:pt x="2139" y="3982"/>
                  </a:lnTo>
                  <a:lnTo>
                    <a:pt x="2151" y="3979"/>
                  </a:lnTo>
                  <a:lnTo>
                    <a:pt x="2162" y="3975"/>
                  </a:lnTo>
                  <a:lnTo>
                    <a:pt x="2173" y="3973"/>
                  </a:lnTo>
                  <a:lnTo>
                    <a:pt x="2185" y="3972"/>
                  </a:lnTo>
                  <a:lnTo>
                    <a:pt x="2196" y="3972"/>
                  </a:lnTo>
                  <a:lnTo>
                    <a:pt x="2208" y="3972"/>
                  </a:lnTo>
                  <a:lnTo>
                    <a:pt x="2220" y="3973"/>
                  </a:lnTo>
                  <a:lnTo>
                    <a:pt x="2243" y="3977"/>
                  </a:lnTo>
                  <a:lnTo>
                    <a:pt x="2267" y="3981"/>
                  </a:lnTo>
                  <a:lnTo>
                    <a:pt x="2291" y="3987"/>
                  </a:lnTo>
                  <a:lnTo>
                    <a:pt x="2317" y="3993"/>
                  </a:lnTo>
                  <a:lnTo>
                    <a:pt x="2342" y="4000"/>
                  </a:lnTo>
                  <a:lnTo>
                    <a:pt x="2368" y="4005"/>
                  </a:lnTo>
                  <a:lnTo>
                    <a:pt x="2396" y="4008"/>
                  </a:lnTo>
                  <a:lnTo>
                    <a:pt x="2424" y="4011"/>
                  </a:lnTo>
                  <a:lnTo>
                    <a:pt x="2438" y="4011"/>
                  </a:lnTo>
                  <a:lnTo>
                    <a:pt x="2453" y="4010"/>
                  </a:lnTo>
                  <a:lnTo>
                    <a:pt x="2468" y="4009"/>
                  </a:lnTo>
                  <a:lnTo>
                    <a:pt x="2482" y="4007"/>
                  </a:lnTo>
                  <a:lnTo>
                    <a:pt x="2497" y="4004"/>
                  </a:lnTo>
                  <a:lnTo>
                    <a:pt x="2513" y="4001"/>
                  </a:lnTo>
                  <a:lnTo>
                    <a:pt x="2529" y="3996"/>
                  </a:lnTo>
                  <a:lnTo>
                    <a:pt x="2545" y="3989"/>
                  </a:lnTo>
                  <a:lnTo>
                    <a:pt x="2570" y="3979"/>
                  </a:lnTo>
                  <a:lnTo>
                    <a:pt x="2593" y="3969"/>
                  </a:lnTo>
                  <a:lnTo>
                    <a:pt x="2615" y="3962"/>
                  </a:lnTo>
                  <a:lnTo>
                    <a:pt x="2636" y="3955"/>
                  </a:lnTo>
                  <a:lnTo>
                    <a:pt x="2657" y="3950"/>
                  </a:lnTo>
                  <a:lnTo>
                    <a:pt x="2676" y="3946"/>
                  </a:lnTo>
                  <a:lnTo>
                    <a:pt x="2697" y="3943"/>
                  </a:lnTo>
                  <a:lnTo>
                    <a:pt x="2716" y="3941"/>
                  </a:lnTo>
                  <a:lnTo>
                    <a:pt x="2756" y="3938"/>
                  </a:lnTo>
                  <a:lnTo>
                    <a:pt x="2798" y="3938"/>
                  </a:lnTo>
                  <a:lnTo>
                    <a:pt x="2844" y="3938"/>
                  </a:lnTo>
                  <a:lnTo>
                    <a:pt x="2898" y="3938"/>
                  </a:lnTo>
                  <a:lnTo>
                    <a:pt x="2897" y="3929"/>
                  </a:lnTo>
                  <a:lnTo>
                    <a:pt x="2897" y="3921"/>
                  </a:lnTo>
                  <a:lnTo>
                    <a:pt x="2897" y="3911"/>
                  </a:lnTo>
                  <a:lnTo>
                    <a:pt x="2896" y="3903"/>
                  </a:lnTo>
                  <a:lnTo>
                    <a:pt x="2819" y="3888"/>
                  </a:lnTo>
                  <a:lnTo>
                    <a:pt x="2761" y="3874"/>
                  </a:lnTo>
                  <a:lnTo>
                    <a:pt x="2738" y="3869"/>
                  </a:lnTo>
                  <a:lnTo>
                    <a:pt x="2717" y="3865"/>
                  </a:lnTo>
                  <a:lnTo>
                    <a:pt x="2698" y="3862"/>
                  </a:lnTo>
                  <a:lnTo>
                    <a:pt x="2680" y="3861"/>
                  </a:lnTo>
                  <a:lnTo>
                    <a:pt x="2671" y="3862"/>
                  </a:lnTo>
                  <a:lnTo>
                    <a:pt x="2663" y="3862"/>
                  </a:lnTo>
                  <a:lnTo>
                    <a:pt x="2654" y="3865"/>
                  </a:lnTo>
                  <a:lnTo>
                    <a:pt x="2646" y="3867"/>
                  </a:lnTo>
                  <a:lnTo>
                    <a:pt x="2628" y="3872"/>
                  </a:lnTo>
                  <a:lnTo>
                    <a:pt x="2609" y="3880"/>
                  </a:lnTo>
                  <a:lnTo>
                    <a:pt x="2588" y="3893"/>
                  </a:lnTo>
                  <a:lnTo>
                    <a:pt x="2564" y="3908"/>
                  </a:lnTo>
                  <a:lnTo>
                    <a:pt x="2536" y="3926"/>
                  </a:lnTo>
                  <a:lnTo>
                    <a:pt x="2504" y="3948"/>
                  </a:lnTo>
                  <a:lnTo>
                    <a:pt x="2489" y="3954"/>
                  </a:lnTo>
                  <a:lnTo>
                    <a:pt x="2474" y="3959"/>
                  </a:lnTo>
                  <a:lnTo>
                    <a:pt x="2460" y="3963"/>
                  </a:lnTo>
                  <a:lnTo>
                    <a:pt x="2445" y="3965"/>
                  </a:lnTo>
                  <a:lnTo>
                    <a:pt x="2432" y="3966"/>
                  </a:lnTo>
                  <a:lnTo>
                    <a:pt x="2418" y="3967"/>
                  </a:lnTo>
                  <a:lnTo>
                    <a:pt x="2405" y="3967"/>
                  </a:lnTo>
                  <a:lnTo>
                    <a:pt x="2393" y="3966"/>
                  </a:lnTo>
                  <a:lnTo>
                    <a:pt x="2379" y="3965"/>
                  </a:lnTo>
                  <a:lnTo>
                    <a:pt x="2366" y="3963"/>
                  </a:lnTo>
                  <a:lnTo>
                    <a:pt x="2355" y="3960"/>
                  </a:lnTo>
                  <a:lnTo>
                    <a:pt x="2342" y="3956"/>
                  </a:lnTo>
                  <a:lnTo>
                    <a:pt x="2318" y="3949"/>
                  </a:lnTo>
                  <a:lnTo>
                    <a:pt x="2294" y="3942"/>
                  </a:lnTo>
                  <a:lnTo>
                    <a:pt x="2271" y="3933"/>
                  </a:lnTo>
                  <a:lnTo>
                    <a:pt x="2248" y="3926"/>
                  </a:lnTo>
                  <a:lnTo>
                    <a:pt x="2225" y="3919"/>
                  </a:lnTo>
                  <a:lnTo>
                    <a:pt x="2202" y="3915"/>
                  </a:lnTo>
                  <a:lnTo>
                    <a:pt x="2190" y="3913"/>
                  </a:lnTo>
                  <a:lnTo>
                    <a:pt x="2178" y="3913"/>
                  </a:lnTo>
                  <a:lnTo>
                    <a:pt x="2166" y="3913"/>
                  </a:lnTo>
                  <a:lnTo>
                    <a:pt x="2154" y="3914"/>
                  </a:lnTo>
                  <a:lnTo>
                    <a:pt x="2143" y="3915"/>
                  </a:lnTo>
                  <a:lnTo>
                    <a:pt x="2130" y="3918"/>
                  </a:lnTo>
                  <a:lnTo>
                    <a:pt x="2117" y="3923"/>
                  </a:lnTo>
                  <a:lnTo>
                    <a:pt x="2105" y="3928"/>
                  </a:lnTo>
                  <a:lnTo>
                    <a:pt x="2080" y="3945"/>
                  </a:lnTo>
                  <a:lnTo>
                    <a:pt x="2058" y="3960"/>
                  </a:lnTo>
                  <a:lnTo>
                    <a:pt x="2037" y="3973"/>
                  </a:lnTo>
                  <a:lnTo>
                    <a:pt x="2017" y="3984"/>
                  </a:lnTo>
                  <a:lnTo>
                    <a:pt x="1998" y="3993"/>
                  </a:lnTo>
                  <a:lnTo>
                    <a:pt x="1980" y="4001"/>
                  </a:lnTo>
                  <a:lnTo>
                    <a:pt x="1963" y="4006"/>
                  </a:lnTo>
                  <a:lnTo>
                    <a:pt x="1947" y="4010"/>
                  </a:lnTo>
                  <a:lnTo>
                    <a:pt x="1933" y="4014"/>
                  </a:lnTo>
                  <a:lnTo>
                    <a:pt x="1918" y="4015"/>
                  </a:lnTo>
                  <a:lnTo>
                    <a:pt x="1904" y="4015"/>
                  </a:lnTo>
                  <a:lnTo>
                    <a:pt x="1890" y="4014"/>
                  </a:lnTo>
                  <a:lnTo>
                    <a:pt x="1878" y="4010"/>
                  </a:lnTo>
                  <a:lnTo>
                    <a:pt x="1866" y="4007"/>
                  </a:lnTo>
                  <a:lnTo>
                    <a:pt x="1853" y="4003"/>
                  </a:lnTo>
                  <a:lnTo>
                    <a:pt x="1842" y="3998"/>
                  </a:lnTo>
                  <a:lnTo>
                    <a:pt x="1817" y="3986"/>
                  </a:lnTo>
                  <a:lnTo>
                    <a:pt x="1793" y="3971"/>
                  </a:lnTo>
                  <a:lnTo>
                    <a:pt x="1768" y="3956"/>
                  </a:lnTo>
                  <a:lnTo>
                    <a:pt x="1740" y="3940"/>
                  </a:lnTo>
                  <a:lnTo>
                    <a:pt x="1726" y="3932"/>
                  </a:lnTo>
                  <a:lnTo>
                    <a:pt x="1711" y="3924"/>
                  </a:lnTo>
                  <a:lnTo>
                    <a:pt x="1694" y="3916"/>
                  </a:lnTo>
                  <a:lnTo>
                    <a:pt x="1677" y="3909"/>
                  </a:lnTo>
                  <a:lnTo>
                    <a:pt x="1658" y="3903"/>
                  </a:lnTo>
                  <a:lnTo>
                    <a:pt x="1639" y="3896"/>
                  </a:lnTo>
                  <a:lnTo>
                    <a:pt x="1618" y="3890"/>
                  </a:lnTo>
                  <a:lnTo>
                    <a:pt x="1596" y="3886"/>
                  </a:lnTo>
                  <a:lnTo>
                    <a:pt x="1540" y="3913"/>
                  </a:lnTo>
                  <a:lnTo>
                    <a:pt x="1492" y="3935"/>
                  </a:lnTo>
                  <a:lnTo>
                    <a:pt x="1470" y="3945"/>
                  </a:lnTo>
                  <a:lnTo>
                    <a:pt x="1450" y="3952"/>
                  </a:lnTo>
                  <a:lnTo>
                    <a:pt x="1430" y="3959"/>
                  </a:lnTo>
                  <a:lnTo>
                    <a:pt x="1410" y="3963"/>
                  </a:lnTo>
                  <a:lnTo>
                    <a:pt x="1391" y="3965"/>
                  </a:lnTo>
                  <a:lnTo>
                    <a:pt x="1370" y="3966"/>
                  </a:lnTo>
                  <a:lnTo>
                    <a:pt x="1349" y="3964"/>
                  </a:lnTo>
                  <a:lnTo>
                    <a:pt x="1327" y="3961"/>
                  </a:lnTo>
                  <a:lnTo>
                    <a:pt x="1303" y="3954"/>
                  </a:lnTo>
                  <a:lnTo>
                    <a:pt x="1277" y="3947"/>
                  </a:lnTo>
                  <a:lnTo>
                    <a:pt x="1248" y="3936"/>
                  </a:lnTo>
                  <a:lnTo>
                    <a:pt x="1217" y="3924"/>
                  </a:lnTo>
                  <a:lnTo>
                    <a:pt x="1188" y="3902"/>
                  </a:lnTo>
                  <a:lnTo>
                    <a:pt x="1155" y="3876"/>
                  </a:lnTo>
                  <a:lnTo>
                    <a:pt x="1138" y="3865"/>
                  </a:lnTo>
                  <a:lnTo>
                    <a:pt x="1123" y="3855"/>
                  </a:lnTo>
                  <a:lnTo>
                    <a:pt x="1116" y="3851"/>
                  </a:lnTo>
                  <a:lnTo>
                    <a:pt x="1108" y="3848"/>
                  </a:lnTo>
                  <a:lnTo>
                    <a:pt x="1103" y="3844"/>
                  </a:lnTo>
                  <a:lnTo>
                    <a:pt x="1097" y="3843"/>
                  </a:lnTo>
                  <a:lnTo>
                    <a:pt x="1030" y="3872"/>
                  </a:lnTo>
                  <a:lnTo>
                    <a:pt x="975" y="3897"/>
                  </a:lnTo>
                  <a:lnTo>
                    <a:pt x="952" y="3908"/>
                  </a:lnTo>
                  <a:lnTo>
                    <a:pt x="929" y="3916"/>
                  </a:lnTo>
                  <a:lnTo>
                    <a:pt x="908" y="3923"/>
                  </a:lnTo>
                  <a:lnTo>
                    <a:pt x="887" y="3928"/>
                  </a:lnTo>
                  <a:lnTo>
                    <a:pt x="877" y="3929"/>
                  </a:lnTo>
                  <a:lnTo>
                    <a:pt x="867" y="3929"/>
                  </a:lnTo>
                  <a:lnTo>
                    <a:pt x="857" y="3929"/>
                  </a:lnTo>
                  <a:lnTo>
                    <a:pt x="847" y="3929"/>
                  </a:lnTo>
                  <a:lnTo>
                    <a:pt x="836" y="3927"/>
                  </a:lnTo>
                  <a:lnTo>
                    <a:pt x="826" y="3925"/>
                  </a:lnTo>
                  <a:lnTo>
                    <a:pt x="815" y="3922"/>
                  </a:lnTo>
                  <a:lnTo>
                    <a:pt x="803" y="3917"/>
                  </a:lnTo>
                  <a:lnTo>
                    <a:pt x="792" y="3913"/>
                  </a:lnTo>
                  <a:lnTo>
                    <a:pt x="780" y="3907"/>
                  </a:lnTo>
                  <a:lnTo>
                    <a:pt x="768" y="3900"/>
                  </a:lnTo>
                  <a:lnTo>
                    <a:pt x="754" y="3892"/>
                  </a:lnTo>
                  <a:lnTo>
                    <a:pt x="726" y="3873"/>
                  </a:lnTo>
                  <a:lnTo>
                    <a:pt x="696" y="3850"/>
                  </a:lnTo>
                  <a:lnTo>
                    <a:pt x="681" y="3840"/>
                  </a:lnTo>
                  <a:lnTo>
                    <a:pt x="664" y="3832"/>
                  </a:lnTo>
                  <a:lnTo>
                    <a:pt x="646" y="3823"/>
                  </a:lnTo>
                  <a:lnTo>
                    <a:pt x="627" y="3817"/>
                  </a:lnTo>
                  <a:lnTo>
                    <a:pt x="607" y="3811"/>
                  </a:lnTo>
                  <a:lnTo>
                    <a:pt x="587" y="3806"/>
                  </a:lnTo>
                  <a:lnTo>
                    <a:pt x="567" y="3804"/>
                  </a:lnTo>
                  <a:lnTo>
                    <a:pt x="547" y="3803"/>
                  </a:lnTo>
                  <a:lnTo>
                    <a:pt x="536" y="3804"/>
                  </a:lnTo>
                  <a:lnTo>
                    <a:pt x="527" y="3804"/>
                  </a:lnTo>
                  <a:lnTo>
                    <a:pt x="518" y="3806"/>
                  </a:lnTo>
                  <a:lnTo>
                    <a:pt x="509" y="3809"/>
                  </a:lnTo>
                  <a:lnTo>
                    <a:pt x="501" y="3811"/>
                  </a:lnTo>
                  <a:lnTo>
                    <a:pt x="492" y="3815"/>
                  </a:lnTo>
                  <a:lnTo>
                    <a:pt x="485" y="3818"/>
                  </a:lnTo>
                  <a:lnTo>
                    <a:pt x="477" y="3823"/>
                  </a:lnTo>
                  <a:lnTo>
                    <a:pt x="470" y="3829"/>
                  </a:lnTo>
                  <a:lnTo>
                    <a:pt x="464" y="3835"/>
                  </a:lnTo>
                  <a:lnTo>
                    <a:pt x="458" y="3841"/>
                  </a:lnTo>
                  <a:lnTo>
                    <a:pt x="453" y="3849"/>
                  </a:lnTo>
                  <a:lnTo>
                    <a:pt x="449" y="3857"/>
                  </a:lnTo>
                  <a:lnTo>
                    <a:pt x="446" y="3867"/>
                  </a:lnTo>
                  <a:lnTo>
                    <a:pt x="443" y="3877"/>
                  </a:lnTo>
                  <a:lnTo>
                    <a:pt x="440" y="3888"/>
                  </a:lnTo>
                  <a:close/>
                  <a:moveTo>
                    <a:pt x="650" y="3648"/>
                  </a:moveTo>
                  <a:lnTo>
                    <a:pt x="605" y="3654"/>
                  </a:lnTo>
                  <a:lnTo>
                    <a:pt x="560" y="3663"/>
                  </a:lnTo>
                  <a:lnTo>
                    <a:pt x="515" y="3673"/>
                  </a:lnTo>
                  <a:lnTo>
                    <a:pt x="471" y="3685"/>
                  </a:lnTo>
                  <a:lnTo>
                    <a:pt x="450" y="3692"/>
                  </a:lnTo>
                  <a:lnTo>
                    <a:pt x="428" y="3700"/>
                  </a:lnTo>
                  <a:lnTo>
                    <a:pt x="407" y="3707"/>
                  </a:lnTo>
                  <a:lnTo>
                    <a:pt x="386" y="3716"/>
                  </a:lnTo>
                  <a:lnTo>
                    <a:pt x="364" y="3724"/>
                  </a:lnTo>
                  <a:lnTo>
                    <a:pt x="344" y="3733"/>
                  </a:lnTo>
                  <a:lnTo>
                    <a:pt x="324" y="3744"/>
                  </a:lnTo>
                  <a:lnTo>
                    <a:pt x="304" y="3755"/>
                  </a:lnTo>
                  <a:lnTo>
                    <a:pt x="306" y="3760"/>
                  </a:lnTo>
                  <a:lnTo>
                    <a:pt x="310" y="3766"/>
                  </a:lnTo>
                  <a:lnTo>
                    <a:pt x="315" y="3774"/>
                  </a:lnTo>
                  <a:lnTo>
                    <a:pt x="320" y="3781"/>
                  </a:lnTo>
                  <a:lnTo>
                    <a:pt x="351" y="3774"/>
                  </a:lnTo>
                  <a:lnTo>
                    <a:pt x="388" y="3762"/>
                  </a:lnTo>
                  <a:lnTo>
                    <a:pt x="430" y="3749"/>
                  </a:lnTo>
                  <a:lnTo>
                    <a:pt x="474" y="3736"/>
                  </a:lnTo>
                  <a:lnTo>
                    <a:pt x="518" y="3724"/>
                  </a:lnTo>
                  <a:lnTo>
                    <a:pt x="561" y="3714"/>
                  </a:lnTo>
                  <a:lnTo>
                    <a:pt x="579" y="3711"/>
                  </a:lnTo>
                  <a:lnTo>
                    <a:pt x="597" y="3710"/>
                  </a:lnTo>
                  <a:lnTo>
                    <a:pt x="611" y="3709"/>
                  </a:lnTo>
                  <a:lnTo>
                    <a:pt x="625" y="3711"/>
                  </a:lnTo>
                  <a:lnTo>
                    <a:pt x="646" y="3735"/>
                  </a:lnTo>
                  <a:lnTo>
                    <a:pt x="666" y="3757"/>
                  </a:lnTo>
                  <a:lnTo>
                    <a:pt x="686" y="3777"/>
                  </a:lnTo>
                  <a:lnTo>
                    <a:pt x="707" y="3796"/>
                  </a:lnTo>
                  <a:lnTo>
                    <a:pt x="728" y="3814"/>
                  </a:lnTo>
                  <a:lnTo>
                    <a:pt x="751" y="3833"/>
                  </a:lnTo>
                  <a:lnTo>
                    <a:pt x="776" y="3851"/>
                  </a:lnTo>
                  <a:lnTo>
                    <a:pt x="802" y="3871"/>
                  </a:lnTo>
                  <a:lnTo>
                    <a:pt x="817" y="3876"/>
                  </a:lnTo>
                  <a:lnTo>
                    <a:pt x="831" y="3879"/>
                  </a:lnTo>
                  <a:lnTo>
                    <a:pt x="843" y="3881"/>
                  </a:lnTo>
                  <a:lnTo>
                    <a:pt x="856" y="3882"/>
                  </a:lnTo>
                  <a:lnTo>
                    <a:pt x="869" y="3882"/>
                  </a:lnTo>
                  <a:lnTo>
                    <a:pt x="880" y="3881"/>
                  </a:lnTo>
                  <a:lnTo>
                    <a:pt x="892" y="3880"/>
                  </a:lnTo>
                  <a:lnTo>
                    <a:pt x="903" y="3877"/>
                  </a:lnTo>
                  <a:lnTo>
                    <a:pt x="913" y="3874"/>
                  </a:lnTo>
                  <a:lnTo>
                    <a:pt x="924" y="3871"/>
                  </a:lnTo>
                  <a:lnTo>
                    <a:pt x="934" y="3866"/>
                  </a:lnTo>
                  <a:lnTo>
                    <a:pt x="944" y="3861"/>
                  </a:lnTo>
                  <a:lnTo>
                    <a:pt x="963" y="3850"/>
                  </a:lnTo>
                  <a:lnTo>
                    <a:pt x="982" y="3838"/>
                  </a:lnTo>
                  <a:lnTo>
                    <a:pt x="1017" y="3812"/>
                  </a:lnTo>
                  <a:lnTo>
                    <a:pt x="1051" y="3787"/>
                  </a:lnTo>
                  <a:lnTo>
                    <a:pt x="1060" y="3783"/>
                  </a:lnTo>
                  <a:lnTo>
                    <a:pt x="1068" y="3778"/>
                  </a:lnTo>
                  <a:lnTo>
                    <a:pt x="1078" y="3774"/>
                  </a:lnTo>
                  <a:lnTo>
                    <a:pt x="1087" y="3770"/>
                  </a:lnTo>
                  <a:lnTo>
                    <a:pt x="1096" y="3767"/>
                  </a:lnTo>
                  <a:lnTo>
                    <a:pt x="1106" y="3765"/>
                  </a:lnTo>
                  <a:lnTo>
                    <a:pt x="1116" y="3764"/>
                  </a:lnTo>
                  <a:lnTo>
                    <a:pt x="1125" y="3763"/>
                  </a:lnTo>
                  <a:lnTo>
                    <a:pt x="1166" y="3806"/>
                  </a:lnTo>
                  <a:lnTo>
                    <a:pt x="1202" y="3841"/>
                  </a:lnTo>
                  <a:lnTo>
                    <a:pt x="1219" y="3856"/>
                  </a:lnTo>
                  <a:lnTo>
                    <a:pt x="1234" y="3869"/>
                  </a:lnTo>
                  <a:lnTo>
                    <a:pt x="1249" y="3880"/>
                  </a:lnTo>
                  <a:lnTo>
                    <a:pt x="1262" y="3889"/>
                  </a:lnTo>
                  <a:lnTo>
                    <a:pt x="1275" y="3897"/>
                  </a:lnTo>
                  <a:lnTo>
                    <a:pt x="1288" y="3904"/>
                  </a:lnTo>
                  <a:lnTo>
                    <a:pt x="1299" y="3908"/>
                  </a:lnTo>
                  <a:lnTo>
                    <a:pt x="1312" y="3912"/>
                  </a:lnTo>
                  <a:lnTo>
                    <a:pt x="1323" y="3914"/>
                  </a:lnTo>
                  <a:lnTo>
                    <a:pt x="1334" y="3914"/>
                  </a:lnTo>
                  <a:lnTo>
                    <a:pt x="1346" y="3914"/>
                  </a:lnTo>
                  <a:lnTo>
                    <a:pt x="1356" y="3912"/>
                  </a:lnTo>
                  <a:lnTo>
                    <a:pt x="1368" y="3910"/>
                  </a:lnTo>
                  <a:lnTo>
                    <a:pt x="1380" y="3907"/>
                  </a:lnTo>
                  <a:lnTo>
                    <a:pt x="1391" y="3902"/>
                  </a:lnTo>
                  <a:lnTo>
                    <a:pt x="1404" y="3896"/>
                  </a:lnTo>
                  <a:lnTo>
                    <a:pt x="1430" y="3882"/>
                  </a:lnTo>
                  <a:lnTo>
                    <a:pt x="1460" y="3867"/>
                  </a:lnTo>
                  <a:lnTo>
                    <a:pt x="1492" y="3849"/>
                  </a:lnTo>
                  <a:lnTo>
                    <a:pt x="1530" y="3829"/>
                  </a:lnTo>
                  <a:lnTo>
                    <a:pt x="1573" y="3807"/>
                  </a:lnTo>
                  <a:lnTo>
                    <a:pt x="1622" y="3785"/>
                  </a:lnTo>
                  <a:lnTo>
                    <a:pt x="1632" y="3792"/>
                  </a:lnTo>
                  <a:lnTo>
                    <a:pt x="1657" y="3807"/>
                  </a:lnTo>
                  <a:lnTo>
                    <a:pt x="1693" y="3832"/>
                  </a:lnTo>
                  <a:lnTo>
                    <a:pt x="1737" y="3859"/>
                  </a:lnTo>
                  <a:lnTo>
                    <a:pt x="1761" y="3874"/>
                  </a:lnTo>
                  <a:lnTo>
                    <a:pt x="1786" y="3888"/>
                  </a:lnTo>
                  <a:lnTo>
                    <a:pt x="1810" y="3900"/>
                  </a:lnTo>
                  <a:lnTo>
                    <a:pt x="1834" y="3913"/>
                  </a:lnTo>
                  <a:lnTo>
                    <a:pt x="1859" y="3923"/>
                  </a:lnTo>
                  <a:lnTo>
                    <a:pt x="1882" y="3931"/>
                  </a:lnTo>
                  <a:lnTo>
                    <a:pt x="1892" y="3935"/>
                  </a:lnTo>
                  <a:lnTo>
                    <a:pt x="1903" y="3937"/>
                  </a:lnTo>
                  <a:lnTo>
                    <a:pt x="1914" y="3940"/>
                  </a:lnTo>
                  <a:lnTo>
                    <a:pt x="1923" y="3941"/>
                  </a:lnTo>
                  <a:lnTo>
                    <a:pt x="1942" y="3938"/>
                  </a:lnTo>
                  <a:lnTo>
                    <a:pt x="1962" y="3934"/>
                  </a:lnTo>
                  <a:lnTo>
                    <a:pt x="1980" y="3928"/>
                  </a:lnTo>
                  <a:lnTo>
                    <a:pt x="1998" y="3921"/>
                  </a:lnTo>
                  <a:lnTo>
                    <a:pt x="2015" y="3913"/>
                  </a:lnTo>
                  <a:lnTo>
                    <a:pt x="2032" y="3904"/>
                  </a:lnTo>
                  <a:lnTo>
                    <a:pt x="2049" y="3894"/>
                  </a:lnTo>
                  <a:lnTo>
                    <a:pt x="2064" y="3885"/>
                  </a:lnTo>
                  <a:lnTo>
                    <a:pt x="2081" y="3875"/>
                  </a:lnTo>
                  <a:lnTo>
                    <a:pt x="2097" y="3867"/>
                  </a:lnTo>
                  <a:lnTo>
                    <a:pt x="2114" y="3858"/>
                  </a:lnTo>
                  <a:lnTo>
                    <a:pt x="2131" y="3850"/>
                  </a:lnTo>
                  <a:lnTo>
                    <a:pt x="2149" y="3843"/>
                  </a:lnTo>
                  <a:lnTo>
                    <a:pt x="2167" y="3839"/>
                  </a:lnTo>
                  <a:lnTo>
                    <a:pt x="2186" y="3836"/>
                  </a:lnTo>
                  <a:lnTo>
                    <a:pt x="2205" y="3835"/>
                  </a:lnTo>
                  <a:lnTo>
                    <a:pt x="2244" y="3851"/>
                  </a:lnTo>
                  <a:lnTo>
                    <a:pt x="2279" y="3865"/>
                  </a:lnTo>
                  <a:lnTo>
                    <a:pt x="2310" y="3875"/>
                  </a:lnTo>
                  <a:lnTo>
                    <a:pt x="2339" y="3884"/>
                  </a:lnTo>
                  <a:lnTo>
                    <a:pt x="2353" y="3888"/>
                  </a:lnTo>
                  <a:lnTo>
                    <a:pt x="2365" y="3890"/>
                  </a:lnTo>
                  <a:lnTo>
                    <a:pt x="2378" y="3892"/>
                  </a:lnTo>
                  <a:lnTo>
                    <a:pt x="2390" y="3893"/>
                  </a:lnTo>
                  <a:lnTo>
                    <a:pt x="2402" y="3894"/>
                  </a:lnTo>
                  <a:lnTo>
                    <a:pt x="2414" y="3894"/>
                  </a:lnTo>
                  <a:lnTo>
                    <a:pt x="2425" y="3894"/>
                  </a:lnTo>
                  <a:lnTo>
                    <a:pt x="2436" y="3893"/>
                  </a:lnTo>
                  <a:lnTo>
                    <a:pt x="2447" y="3891"/>
                  </a:lnTo>
                  <a:lnTo>
                    <a:pt x="2459" y="3889"/>
                  </a:lnTo>
                  <a:lnTo>
                    <a:pt x="2470" y="3886"/>
                  </a:lnTo>
                  <a:lnTo>
                    <a:pt x="2481" y="3881"/>
                  </a:lnTo>
                  <a:lnTo>
                    <a:pt x="2506" y="3872"/>
                  </a:lnTo>
                  <a:lnTo>
                    <a:pt x="2531" y="3860"/>
                  </a:lnTo>
                  <a:lnTo>
                    <a:pt x="2557" y="3846"/>
                  </a:lnTo>
                  <a:lnTo>
                    <a:pt x="2587" y="3828"/>
                  </a:lnTo>
                  <a:lnTo>
                    <a:pt x="2618" y="3807"/>
                  </a:lnTo>
                  <a:lnTo>
                    <a:pt x="2654" y="3785"/>
                  </a:lnTo>
                  <a:lnTo>
                    <a:pt x="2665" y="3782"/>
                  </a:lnTo>
                  <a:lnTo>
                    <a:pt x="2676" y="3780"/>
                  </a:lnTo>
                  <a:lnTo>
                    <a:pt x="2687" y="3779"/>
                  </a:lnTo>
                  <a:lnTo>
                    <a:pt x="2699" y="3778"/>
                  </a:lnTo>
                  <a:lnTo>
                    <a:pt x="2722" y="3778"/>
                  </a:lnTo>
                  <a:lnTo>
                    <a:pt x="2745" y="3780"/>
                  </a:lnTo>
                  <a:lnTo>
                    <a:pt x="2769" y="3783"/>
                  </a:lnTo>
                  <a:lnTo>
                    <a:pt x="2794" y="3787"/>
                  </a:lnTo>
                  <a:lnTo>
                    <a:pt x="2818" y="3793"/>
                  </a:lnTo>
                  <a:lnTo>
                    <a:pt x="2843" y="3798"/>
                  </a:lnTo>
                  <a:lnTo>
                    <a:pt x="2869" y="3803"/>
                  </a:lnTo>
                  <a:lnTo>
                    <a:pt x="2895" y="3807"/>
                  </a:lnTo>
                  <a:lnTo>
                    <a:pt x="2921" y="3811"/>
                  </a:lnTo>
                  <a:lnTo>
                    <a:pt x="2948" y="3813"/>
                  </a:lnTo>
                  <a:lnTo>
                    <a:pt x="2961" y="3813"/>
                  </a:lnTo>
                  <a:lnTo>
                    <a:pt x="2975" y="3813"/>
                  </a:lnTo>
                  <a:lnTo>
                    <a:pt x="2988" y="3812"/>
                  </a:lnTo>
                  <a:lnTo>
                    <a:pt x="3003" y="3811"/>
                  </a:lnTo>
                  <a:lnTo>
                    <a:pt x="3016" y="3809"/>
                  </a:lnTo>
                  <a:lnTo>
                    <a:pt x="3030" y="3805"/>
                  </a:lnTo>
                  <a:lnTo>
                    <a:pt x="3044" y="3802"/>
                  </a:lnTo>
                  <a:lnTo>
                    <a:pt x="3057" y="3797"/>
                  </a:lnTo>
                  <a:lnTo>
                    <a:pt x="3055" y="3792"/>
                  </a:lnTo>
                  <a:lnTo>
                    <a:pt x="3053" y="3786"/>
                  </a:lnTo>
                  <a:lnTo>
                    <a:pt x="3027" y="3782"/>
                  </a:lnTo>
                  <a:lnTo>
                    <a:pt x="2999" y="3778"/>
                  </a:lnTo>
                  <a:lnTo>
                    <a:pt x="2973" y="3774"/>
                  </a:lnTo>
                  <a:lnTo>
                    <a:pt x="2946" y="3768"/>
                  </a:lnTo>
                  <a:lnTo>
                    <a:pt x="2893" y="3757"/>
                  </a:lnTo>
                  <a:lnTo>
                    <a:pt x="2839" y="3745"/>
                  </a:lnTo>
                  <a:lnTo>
                    <a:pt x="2786" y="3735"/>
                  </a:lnTo>
                  <a:lnTo>
                    <a:pt x="2733" y="3726"/>
                  </a:lnTo>
                  <a:lnTo>
                    <a:pt x="2707" y="3723"/>
                  </a:lnTo>
                  <a:lnTo>
                    <a:pt x="2681" y="3721"/>
                  </a:lnTo>
                  <a:lnTo>
                    <a:pt x="2655" y="3720"/>
                  </a:lnTo>
                  <a:lnTo>
                    <a:pt x="2630" y="3720"/>
                  </a:lnTo>
                  <a:lnTo>
                    <a:pt x="2605" y="3742"/>
                  </a:lnTo>
                  <a:lnTo>
                    <a:pt x="2579" y="3762"/>
                  </a:lnTo>
                  <a:lnTo>
                    <a:pt x="2556" y="3781"/>
                  </a:lnTo>
                  <a:lnTo>
                    <a:pt x="2533" y="3798"/>
                  </a:lnTo>
                  <a:lnTo>
                    <a:pt x="2511" y="3813"/>
                  </a:lnTo>
                  <a:lnTo>
                    <a:pt x="2488" y="3826"/>
                  </a:lnTo>
                  <a:lnTo>
                    <a:pt x="2477" y="3832"/>
                  </a:lnTo>
                  <a:lnTo>
                    <a:pt x="2465" y="3837"/>
                  </a:lnTo>
                  <a:lnTo>
                    <a:pt x="2455" y="3841"/>
                  </a:lnTo>
                  <a:lnTo>
                    <a:pt x="2443" y="3844"/>
                  </a:lnTo>
                  <a:lnTo>
                    <a:pt x="2433" y="3848"/>
                  </a:lnTo>
                  <a:lnTo>
                    <a:pt x="2421" y="3851"/>
                  </a:lnTo>
                  <a:lnTo>
                    <a:pt x="2409" y="3852"/>
                  </a:lnTo>
                  <a:lnTo>
                    <a:pt x="2398" y="3853"/>
                  </a:lnTo>
                  <a:lnTo>
                    <a:pt x="2386" y="3853"/>
                  </a:lnTo>
                  <a:lnTo>
                    <a:pt x="2375" y="3852"/>
                  </a:lnTo>
                  <a:lnTo>
                    <a:pt x="2362" y="3851"/>
                  </a:lnTo>
                  <a:lnTo>
                    <a:pt x="2350" y="3849"/>
                  </a:lnTo>
                  <a:lnTo>
                    <a:pt x="2338" y="3846"/>
                  </a:lnTo>
                  <a:lnTo>
                    <a:pt x="2325" y="3841"/>
                  </a:lnTo>
                  <a:lnTo>
                    <a:pt x="2311" y="3836"/>
                  </a:lnTo>
                  <a:lnTo>
                    <a:pt x="2299" y="3830"/>
                  </a:lnTo>
                  <a:lnTo>
                    <a:pt x="2285" y="3823"/>
                  </a:lnTo>
                  <a:lnTo>
                    <a:pt x="2270" y="3815"/>
                  </a:lnTo>
                  <a:lnTo>
                    <a:pt x="2256" y="3806"/>
                  </a:lnTo>
                  <a:lnTo>
                    <a:pt x="2242" y="3796"/>
                  </a:lnTo>
                  <a:lnTo>
                    <a:pt x="2243" y="3795"/>
                  </a:lnTo>
                  <a:lnTo>
                    <a:pt x="2244" y="3793"/>
                  </a:lnTo>
                  <a:lnTo>
                    <a:pt x="2243" y="3792"/>
                  </a:lnTo>
                  <a:lnTo>
                    <a:pt x="2243" y="3791"/>
                  </a:lnTo>
                  <a:lnTo>
                    <a:pt x="2237" y="3791"/>
                  </a:lnTo>
                  <a:lnTo>
                    <a:pt x="2233" y="3792"/>
                  </a:lnTo>
                  <a:lnTo>
                    <a:pt x="2223" y="3780"/>
                  </a:lnTo>
                  <a:lnTo>
                    <a:pt x="2213" y="3770"/>
                  </a:lnTo>
                  <a:lnTo>
                    <a:pt x="2204" y="3763"/>
                  </a:lnTo>
                  <a:lnTo>
                    <a:pt x="2196" y="3758"/>
                  </a:lnTo>
                  <a:lnTo>
                    <a:pt x="2188" y="3755"/>
                  </a:lnTo>
                  <a:lnTo>
                    <a:pt x="2182" y="3753"/>
                  </a:lnTo>
                  <a:lnTo>
                    <a:pt x="2174" y="3751"/>
                  </a:lnTo>
                  <a:lnTo>
                    <a:pt x="2168" y="3751"/>
                  </a:lnTo>
                  <a:lnTo>
                    <a:pt x="2160" y="3754"/>
                  </a:lnTo>
                  <a:lnTo>
                    <a:pt x="2154" y="3756"/>
                  </a:lnTo>
                  <a:lnTo>
                    <a:pt x="2147" y="3759"/>
                  </a:lnTo>
                  <a:lnTo>
                    <a:pt x="2138" y="3764"/>
                  </a:lnTo>
                  <a:lnTo>
                    <a:pt x="2120" y="3775"/>
                  </a:lnTo>
                  <a:lnTo>
                    <a:pt x="2099" y="3786"/>
                  </a:lnTo>
                  <a:lnTo>
                    <a:pt x="2083" y="3801"/>
                  </a:lnTo>
                  <a:lnTo>
                    <a:pt x="2069" y="3814"/>
                  </a:lnTo>
                  <a:lnTo>
                    <a:pt x="2055" y="3825"/>
                  </a:lnTo>
                  <a:lnTo>
                    <a:pt x="2040" y="3836"/>
                  </a:lnTo>
                  <a:lnTo>
                    <a:pt x="2026" y="3846"/>
                  </a:lnTo>
                  <a:lnTo>
                    <a:pt x="2013" y="3855"/>
                  </a:lnTo>
                  <a:lnTo>
                    <a:pt x="1999" y="3862"/>
                  </a:lnTo>
                  <a:lnTo>
                    <a:pt x="1985" y="3869"/>
                  </a:lnTo>
                  <a:lnTo>
                    <a:pt x="1972" y="3875"/>
                  </a:lnTo>
                  <a:lnTo>
                    <a:pt x="1959" y="3879"/>
                  </a:lnTo>
                  <a:lnTo>
                    <a:pt x="1946" y="3884"/>
                  </a:lnTo>
                  <a:lnTo>
                    <a:pt x="1933" y="3887"/>
                  </a:lnTo>
                  <a:lnTo>
                    <a:pt x="1920" y="3889"/>
                  </a:lnTo>
                  <a:lnTo>
                    <a:pt x="1907" y="3889"/>
                  </a:lnTo>
                  <a:lnTo>
                    <a:pt x="1896" y="3889"/>
                  </a:lnTo>
                  <a:lnTo>
                    <a:pt x="1883" y="3888"/>
                  </a:lnTo>
                  <a:lnTo>
                    <a:pt x="1870" y="3887"/>
                  </a:lnTo>
                  <a:lnTo>
                    <a:pt x="1858" y="3884"/>
                  </a:lnTo>
                  <a:lnTo>
                    <a:pt x="1846" y="3879"/>
                  </a:lnTo>
                  <a:lnTo>
                    <a:pt x="1833" y="3875"/>
                  </a:lnTo>
                  <a:lnTo>
                    <a:pt x="1822" y="3870"/>
                  </a:lnTo>
                  <a:lnTo>
                    <a:pt x="1809" y="3863"/>
                  </a:lnTo>
                  <a:lnTo>
                    <a:pt x="1797" y="3856"/>
                  </a:lnTo>
                  <a:lnTo>
                    <a:pt x="1786" y="3848"/>
                  </a:lnTo>
                  <a:lnTo>
                    <a:pt x="1773" y="3839"/>
                  </a:lnTo>
                  <a:lnTo>
                    <a:pt x="1761" y="3829"/>
                  </a:lnTo>
                  <a:lnTo>
                    <a:pt x="1749" y="3818"/>
                  </a:lnTo>
                  <a:lnTo>
                    <a:pt x="1736" y="3806"/>
                  </a:lnTo>
                  <a:lnTo>
                    <a:pt x="1712" y="3781"/>
                  </a:lnTo>
                  <a:lnTo>
                    <a:pt x="1687" y="3753"/>
                  </a:lnTo>
                  <a:lnTo>
                    <a:pt x="1672" y="3742"/>
                  </a:lnTo>
                  <a:lnTo>
                    <a:pt x="1657" y="3735"/>
                  </a:lnTo>
                  <a:lnTo>
                    <a:pt x="1643" y="3730"/>
                  </a:lnTo>
                  <a:lnTo>
                    <a:pt x="1630" y="3727"/>
                  </a:lnTo>
                  <a:lnTo>
                    <a:pt x="1616" y="3727"/>
                  </a:lnTo>
                  <a:lnTo>
                    <a:pt x="1602" y="3728"/>
                  </a:lnTo>
                  <a:lnTo>
                    <a:pt x="1590" y="3731"/>
                  </a:lnTo>
                  <a:lnTo>
                    <a:pt x="1576" y="3737"/>
                  </a:lnTo>
                  <a:lnTo>
                    <a:pt x="1563" y="3742"/>
                  </a:lnTo>
                  <a:lnTo>
                    <a:pt x="1551" y="3749"/>
                  </a:lnTo>
                  <a:lnTo>
                    <a:pt x="1538" y="3757"/>
                  </a:lnTo>
                  <a:lnTo>
                    <a:pt x="1524" y="3765"/>
                  </a:lnTo>
                  <a:lnTo>
                    <a:pt x="1499" y="3784"/>
                  </a:lnTo>
                  <a:lnTo>
                    <a:pt x="1472" y="3803"/>
                  </a:lnTo>
                  <a:lnTo>
                    <a:pt x="1459" y="3812"/>
                  </a:lnTo>
                  <a:lnTo>
                    <a:pt x="1445" y="3821"/>
                  </a:lnTo>
                  <a:lnTo>
                    <a:pt x="1431" y="3829"/>
                  </a:lnTo>
                  <a:lnTo>
                    <a:pt x="1418" y="3836"/>
                  </a:lnTo>
                  <a:lnTo>
                    <a:pt x="1403" y="3842"/>
                  </a:lnTo>
                  <a:lnTo>
                    <a:pt x="1388" y="3848"/>
                  </a:lnTo>
                  <a:lnTo>
                    <a:pt x="1372" y="3851"/>
                  </a:lnTo>
                  <a:lnTo>
                    <a:pt x="1356" y="3853"/>
                  </a:lnTo>
                  <a:lnTo>
                    <a:pt x="1339" y="3854"/>
                  </a:lnTo>
                  <a:lnTo>
                    <a:pt x="1323" y="3852"/>
                  </a:lnTo>
                  <a:lnTo>
                    <a:pt x="1306" y="3848"/>
                  </a:lnTo>
                  <a:lnTo>
                    <a:pt x="1288" y="3841"/>
                  </a:lnTo>
                  <a:lnTo>
                    <a:pt x="1269" y="3833"/>
                  </a:lnTo>
                  <a:lnTo>
                    <a:pt x="1250" y="3821"/>
                  </a:lnTo>
                  <a:lnTo>
                    <a:pt x="1230" y="3806"/>
                  </a:lnTo>
                  <a:lnTo>
                    <a:pt x="1209" y="3788"/>
                  </a:lnTo>
                  <a:lnTo>
                    <a:pt x="1177" y="3753"/>
                  </a:lnTo>
                  <a:lnTo>
                    <a:pt x="1153" y="3727"/>
                  </a:lnTo>
                  <a:lnTo>
                    <a:pt x="1142" y="3719"/>
                  </a:lnTo>
                  <a:lnTo>
                    <a:pt x="1133" y="3712"/>
                  </a:lnTo>
                  <a:lnTo>
                    <a:pt x="1128" y="3710"/>
                  </a:lnTo>
                  <a:lnTo>
                    <a:pt x="1124" y="3708"/>
                  </a:lnTo>
                  <a:lnTo>
                    <a:pt x="1120" y="3707"/>
                  </a:lnTo>
                  <a:lnTo>
                    <a:pt x="1115" y="3706"/>
                  </a:lnTo>
                  <a:lnTo>
                    <a:pt x="1106" y="3707"/>
                  </a:lnTo>
                  <a:lnTo>
                    <a:pt x="1096" y="3710"/>
                  </a:lnTo>
                  <a:lnTo>
                    <a:pt x="1084" y="3714"/>
                  </a:lnTo>
                  <a:lnTo>
                    <a:pt x="1071" y="3722"/>
                  </a:lnTo>
                  <a:lnTo>
                    <a:pt x="1040" y="3743"/>
                  </a:lnTo>
                  <a:lnTo>
                    <a:pt x="998" y="3772"/>
                  </a:lnTo>
                  <a:lnTo>
                    <a:pt x="982" y="3780"/>
                  </a:lnTo>
                  <a:lnTo>
                    <a:pt x="966" y="3788"/>
                  </a:lnTo>
                  <a:lnTo>
                    <a:pt x="950" y="3795"/>
                  </a:lnTo>
                  <a:lnTo>
                    <a:pt x="935" y="3800"/>
                  </a:lnTo>
                  <a:lnTo>
                    <a:pt x="922" y="3805"/>
                  </a:lnTo>
                  <a:lnTo>
                    <a:pt x="909" y="3810"/>
                  </a:lnTo>
                  <a:lnTo>
                    <a:pt x="896" y="3812"/>
                  </a:lnTo>
                  <a:lnTo>
                    <a:pt x="884" y="3814"/>
                  </a:lnTo>
                  <a:lnTo>
                    <a:pt x="872" y="3815"/>
                  </a:lnTo>
                  <a:lnTo>
                    <a:pt x="861" y="3815"/>
                  </a:lnTo>
                  <a:lnTo>
                    <a:pt x="851" y="3814"/>
                  </a:lnTo>
                  <a:lnTo>
                    <a:pt x="840" y="3813"/>
                  </a:lnTo>
                  <a:lnTo>
                    <a:pt x="830" y="3811"/>
                  </a:lnTo>
                  <a:lnTo>
                    <a:pt x="820" y="3807"/>
                  </a:lnTo>
                  <a:lnTo>
                    <a:pt x="811" y="3803"/>
                  </a:lnTo>
                  <a:lnTo>
                    <a:pt x="801" y="3799"/>
                  </a:lnTo>
                  <a:lnTo>
                    <a:pt x="792" y="3794"/>
                  </a:lnTo>
                  <a:lnTo>
                    <a:pt x="783" y="3787"/>
                  </a:lnTo>
                  <a:lnTo>
                    <a:pt x="774" y="3781"/>
                  </a:lnTo>
                  <a:lnTo>
                    <a:pt x="765" y="3774"/>
                  </a:lnTo>
                  <a:lnTo>
                    <a:pt x="747" y="3758"/>
                  </a:lnTo>
                  <a:lnTo>
                    <a:pt x="731" y="3739"/>
                  </a:lnTo>
                  <a:lnTo>
                    <a:pt x="693" y="3697"/>
                  </a:lnTo>
                  <a:lnTo>
                    <a:pt x="650" y="3648"/>
                  </a:lnTo>
                  <a:close/>
                  <a:moveTo>
                    <a:pt x="2360" y="3126"/>
                  </a:moveTo>
                  <a:lnTo>
                    <a:pt x="2344" y="3109"/>
                  </a:lnTo>
                  <a:lnTo>
                    <a:pt x="2328" y="3093"/>
                  </a:lnTo>
                  <a:lnTo>
                    <a:pt x="2321" y="3086"/>
                  </a:lnTo>
                  <a:lnTo>
                    <a:pt x="2315" y="3079"/>
                  </a:lnTo>
                  <a:lnTo>
                    <a:pt x="2310" y="3073"/>
                  </a:lnTo>
                  <a:lnTo>
                    <a:pt x="2307" y="3068"/>
                  </a:lnTo>
                  <a:lnTo>
                    <a:pt x="2315" y="3069"/>
                  </a:lnTo>
                  <a:lnTo>
                    <a:pt x="2322" y="3070"/>
                  </a:lnTo>
                  <a:lnTo>
                    <a:pt x="2330" y="3071"/>
                  </a:lnTo>
                  <a:lnTo>
                    <a:pt x="2339" y="3073"/>
                  </a:lnTo>
                  <a:lnTo>
                    <a:pt x="2357" y="3079"/>
                  </a:lnTo>
                  <a:lnTo>
                    <a:pt x="2376" y="3087"/>
                  </a:lnTo>
                  <a:lnTo>
                    <a:pt x="2396" y="3096"/>
                  </a:lnTo>
                  <a:lnTo>
                    <a:pt x="2416" y="3108"/>
                  </a:lnTo>
                  <a:lnTo>
                    <a:pt x="2436" y="3120"/>
                  </a:lnTo>
                  <a:lnTo>
                    <a:pt x="2456" y="3132"/>
                  </a:lnTo>
                  <a:lnTo>
                    <a:pt x="2495" y="3158"/>
                  </a:lnTo>
                  <a:lnTo>
                    <a:pt x="2532" y="3183"/>
                  </a:lnTo>
                  <a:lnTo>
                    <a:pt x="2564" y="3205"/>
                  </a:lnTo>
                  <a:lnTo>
                    <a:pt x="2588" y="3222"/>
                  </a:lnTo>
                  <a:lnTo>
                    <a:pt x="2612" y="3237"/>
                  </a:lnTo>
                  <a:lnTo>
                    <a:pt x="2632" y="3250"/>
                  </a:lnTo>
                  <a:lnTo>
                    <a:pt x="2654" y="3261"/>
                  </a:lnTo>
                  <a:lnTo>
                    <a:pt x="2684" y="3276"/>
                  </a:lnTo>
                  <a:lnTo>
                    <a:pt x="2704" y="3282"/>
                  </a:lnTo>
                  <a:lnTo>
                    <a:pt x="2723" y="3290"/>
                  </a:lnTo>
                  <a:lnTo>
                    <a:pt x="2742" y="3297"/>
                  </a:lnTo>
                  <a:lnTo>
                    <a:pt x="2761" y="3307"/>
                  </a:lnTo>
                  <a:lnTo>
                    <a:pt x="2799" y="3326"/>
                  </a:lnTo>
                  <a:lnTo>
                    <a:pt x="2837" y="3346"/>
                  </a:lnTo>
                  <a:lnTo>
                    <a:pt x="2856" y="3355"/>
                  </a:lnTo>
                  <a:lnTo>
                    <a:pt x="2875" y="3365"/>
                  </a:lnTo>
                  <a:lnTo>
                    <a:pt x="2895" y="3374"/>
                  </a:lnTo>
                  <a:lnTo>
                    <a:pt x="2915" y="3382"/>
                  </a:lnTo>
                  <a:lnTo>
                    <a:pt x="2935" y="3388"/>
                  </a:lnTo>
                  <a:lnTo>
                    <a:pt x="2955" y="3394"/>
                  </a:lnTo>
                  <a:lnTo>
                    <a:pt x="2977" y="3397"/>
                  </a:lnTo>
                  <a:lnTo>
                    <a:pt x="2998" y="3401"/>
                  </a:lnTo>
                  <a:lnTo>
                    <a:pt x="2989" y="3401"/>
                  </a:lnTo>
                  <a:lnTo>
                    <a:pt x="2976" y="3403"/>
                  </a:lnTo>
                  <a:lnTo>
                    <a:pt x="2963" y="3407"/>
                  </a:lnTo>
                  <a:lnTo>
                    <a:pt x="2950" y="3413"/>
                  </a:lnTo>
                  <a:lnTo>
                    <a:pt x="2919" y="3427"/>
                  </a:lnTo>
                  <a:lnTo>
                    <a:pt x="2886" y="3444"/>
                  </a:lnTo>
                  <a:lnTo>
                    <a:pt x="2855" y="3461"/>
                  </a:lnTo>
                  <a:lnTo>
                    <a:pt x="2824" y="3476"/>
                  </a:lnTo>
                  <a:lnTo>
                    <a:pt x="2810" y="3482"/>
                  </a:lnTo>
                  <a:lnTo>
                    <a:pt x="2798" y="3486"/>
                  </a:lnTo>
                  <a:lnTo>
                    <a:pt x="2786" y="3489"/>
                  </a:lnTo>
                  <a:lnTo>
                    <a:pt x="2777" y="3490"/>
                  </a:lnTo>
                  <a:lnTo>
                    <a:pt x="2765" y="3489"/>
                  </a:lnTo>
                  <a:lnTo>
                    <a:pt x="2752" y="3486"/>
                  </a:lnTo>
                  <a:lnTo>
                    <a:pt x="2738" y="3482"/>
                  </a:lnTo>
                  <a:lnTo>
                    <a:pt x="2723" y="3477"/>
                  </a:lnTo>
                  <a:lnTo>
                    <a:pt x="2691" y="3465"/>
                  </a:lnTo>
                  <a:lnTo>
                    <a:pt x="2659" y="3451"/>
                  </a:lnTo>
                  <a:lnTo>
                    <a:pt x="2644" y="3443"/>
                  </a:lnTo>
                  <a:lnTo>
                    <a:pt x="2629" y="3436"/>
                  </a:lnTo>
                  <a:lnTo>
                    <a:pt x="2615" y="3427"/>
                  </a:lnTo>
                  <a:lnTo>
                    <a:pt x="2604" y="3419"/>
                  </a:lnTo>
                  <a:lnTo>
                    <a:pt x="2593" y="3411"/>
                  </a:lnTo>
                  <a:lnTo>
                    <a:pt x="2585" y="3403"/>
                  </a:lnTo>
                  <a:lnTo>
                    <a:pt x="2579" y="3395"/>
                  </a:lnTo>
                  <a:lnTo>
                    <a:pt x="2576" y="3388"/>
                  </a:lnTo>
                  <a:lnTo>
                    <a:pt x="2560" y="3370"/>
                  </a:lnTo>
                  <a:lnTo>
                    <a:pt x="2546" y="3352"/>
                  </a:lnTo>
                  <a:lnTo>
                    <a:pt x="2529" y="3337"/>
                  </a:lnTo>
                  <a:lnTo>
                    <a:pt x="2513" y="3322"/>
                  </a:lnTo>
                  <a:lnTo>
                    <a:pt x="2479" y="3295"/>
                  </a:lnTo>
                  <a:lnTo>
                    <a:pt x="2447" y="3269"/>
                  </a:lnTo>
                  <a:lnTo>
                    <a:pt x="2433" y="3256"/>
                  </a:lnTo>
                  <a:lnTo>
                    <a:pt x="2418" y="3241"/>
                  </a:lnTo>
                  <a:lnTo>
                    <a:pt x="2405" y="3226"/>
                  </a:lnTo>
                  <a:lnTo>
                    <a:pt x="2393" y="3209"/>
                  </a:lnTo>
                  <a:lnTo>
                    <a:pt x="2387" y="3201"/>
                  </a:lnTo>
                  <a:lnTo>
                    <a:pt x="2382" y="3191"/>
                  </a:lnTo>
                  <a:lnTo>
                    <a:pt x="2377" y="3182"/>
                  </a:lnTo>
                  <a:lnTo>
                    <a:pt x="2373" y="3172"/>
                  </a:lnTo>
                  <a:lnTo>
                    <a:pt x="2368" y="3161"/>
                  </a:lnTo>
                  <a:lnTo>
                    <a:pt x="2365" y="3150"/>
                  </a:lnTo>
                  <a:lnTo>
                    <a:pt x="2362" y="3138"/>
                  </a:lnTo>
                  <a:lnTo>
                    <a:pt x="2360" y="3126"/>
                  </a:lnTo>
                  <a:close/>
                  <a:moveTo>
                    <a:pt x="2770" y="3532"/>
                  </a:moveTo>
                  <a:lnTo>
                    <a:pt x="2786" y="3528"/>
                  </a:lnTo>
                  <a:lnTo>
                    <a:pt x="2803" y="3524"/>
                  </a:lnTo>
                  <a:lnTo>
                    <a:pt x="2819" y="3519"/>
                  </a:lnTo>
                  <a:lnTo>
                    <a:pt x="2836" y="3513"/>
                  </a:lnTo>
                  <a:lnTo>
                    <a:pt x="2852" y="3506"/>
                  </a:lnTo>
                  <a:lnTo>
                    <a:pt x="2869" y="3499"/>
                  </a:lnTo>
                  <a:lnTo>
                    <a:pt x="2884" y="3490"/>
                  </a:lnTo>
                  <a:lnTo>
                    <a:pt x="2901" y="3482"/>
                  </a:lnTo>
                  <a:lnTo>
                    <a:pt x="2933" y="3463"/>
                  </a:lnTo>
                  <a:lnTo>
                    <a:pt x="2963" y="3443"/>
                  </a:lnTo>
                  <a:lnTo>
                    <a:pt x="2993" y="3422"/>
                  </a:lnTo>
                  <a:lnTo>
                    <a:pt x="3020" y="3399"/>
                  </a:lnTo>
                  <a:lnTo>
                    <a:pt x="2968" y="3381"/>
                  </a:lnTo>
                  <a:lnTo>
                    <a:pt x="2916" y="3362"/>
                  </a:lnTo>
                  <a:lnTo>
                    <a:pt x="2865" y="3340"/>
                  </a:lnTo>
                  <a:lnTo>
                    <a:pt x="2817" y="3319"/>
                  </a:lnTo>
                  <a:lnTo>
                    <a:pt x="2767" y="3298"/>
                  </a:lnTo>
                  <a:lnTo>
                    <a:pt x="2719" y="3275"/>
                  </a:lnTo>
                  <a:lnTo>
                    <a:pt x="2670" y="3253"/>
                  </a:lnTo>
                  <a:lnTo>
                    <a:pt x="2622" y="3229"/>
                  </a:lnTo>
                  <a:lnTo>
                    <a:pt x="2587" y="3203"/>
                  </a:lnTo>
                  <a:lnTo>
                    <a:pt x="2547" y="3172"/>
                  </a:lnTo>
                  <a:lnTo>
                    <a:pt x="2525" y="3158"/>
                  </a:lnTo>
                  <a:lnTo>
                    <a:pt x="2501" y="3142"/>
                  </a:lnTo>
                  <a:lnTo>
                    <a:pt x="2478" y="3127"/>
                  </a:lnTo>
                  <a:lnTo>
                    <a:pt x="2454" y="3112"/>
                  </a:lnTo>
                  <a:lnTo>
                    <a:pt x="2431" y="3098"/>
                  </a:lnTo>
                  <a:lnTo>
                    <a:pt x="2406" y="3086"/>
                  </a:lnTo>
                  <a:lnTo>
                    <a:pt x="2382" y="3075"/>
                  </a:lnTo>
                  <a:lnTo>
                    <a:pt x="2359" y="3065"/>
                  </a:lnTo>
                  <a:lnTo>
                    <a:pt x="2336" y="3057"/>
                  </a:lnTo>
                  <a:lnTo>
                    <a:pt x="2315" y="3051"/>
                  </a:lnTo>
                  <a:lnTo>
                    <a:pt x="2304" y="3049"/>
                  </a:lnTo>
                  <a:lnTo>
                    <a:pt x="2293" y="3047"/>
                  </a:lnTo>
                  <a:lnTo>
                    <a:pt x="2283" y="3046"/>
                  </a:lnTo>
                  <a:lnTo>
                    <a:pt x="2273" y="3046"/>
                  </a:lnTo>
                  <a:lnTo>
                    <a:pt x="2280" y="3064"/>
                  </a:lnTo>
                  <a:lnTo>
                    <a:pt x="2287" y="3082"/>
                  </a:lnTo>
                  <a:lnTo>
                    <a:pt x="2296" y="3099"/>
                  </a:lnTo>
                  <a:lnTo>
                    <a:pt x="2305" y="3118"/>
                  </a:lnTo>
                  <a:lnTo>
                    <a:pt x="2316" y="3138"/>
                  </a:lnTo>
                  <a:lnTo>
                    <a:pt x="2327" y="3157"/>
                  </a:lnTo>
                  <a:lnTo>
                    <a:pt x="2339" y="3174"/>
                  </a:lnTo>
                  <a:lnTo>
                    <a:pt x="2353" y="3194"/>
                  </a:lnTo>
                  <a:lnTo>
                    <a:pt x="2366" y="3213"/>
                  </a:lnTo>
                  <a:lnTo>
                    <a:pt x="2381" y="3232"/>
                  </a:lnTo>
                  <a:lnTo>
                    <a:pt x="2397" y="3251"/>
                  </a:lnTo>
                  <a:lnTo>
                    <a:pt x="2413" y="3270"/>
                  </a:lnTo>
                  <a:lnTo>
                    <a:pt x="2428" y="3288"/>
                  </a:lnTo>
                  <a:lnTo>
                    <a:pt x="2446" y="3306"/>
                  </a:lnTo>
                  <a:lnTo>
                    <a:pt x="2463" y="3323"/>
                  </a:lnTo>
                  <a:lnTo>
                    <a:pt x="2481" y="3341"/>
                  </a:lnTo>
                  <a:lnTo>
                    <a:pt x="2518" y="3375"/>
                  </a:lnTo>
                  <a:lnTo>
                    <a:pt x="2555" y="3407"/>
                  </a:lnTo>
                  <a:lnTo>
                    <a:pt x="2574" y="3422"/>
                  </a:lnTo>
                  <a:lnTo>
                    <a:pt x="2593" y="3436"/>
                  </a:lnTo>
                  <a:lnTo>
                    <a:pt x="2612" y="3449"/>
                  </a:lnTo>
                  <a:lnTo>
                    <a:pt x="2630" y="3462"/>
                  </a:lnTo>
                  <a:lnTo>
                    <a:pt x="2649" y="3475"/>
                  </a:lnTo>
                  <a:lnTo>
                    <a:pt x="2668" y="3485"/>
                  </a:lnTo>
                  <a:lnTo>
                    <a:pt x="2686" y="3496"/>
                  </a:lnTo>
                  <a:lnTo>
                    <a:pt x="2704" y="3505"/>
                  </a:lnTo>
                  <a:lnTo>
                    <a:pt x="2721" y="3514"/>
                  </a:lnTo>
                  <a:lnTo>
                    <a:pt x="2738" y="3520"/>
                  </a:lnTo>
                  <a:lnTo>
                    <a:pt x="2755" y="3526"/>
                  </a:lnTo>
                  <a:lnTo>
                    <a:pt x="2770" y="3532"/>
                  </a:lnTo>
                  <a:close/>
                  <a:moveTo>
                    <a:pt x="991" y="2132"/>
                  </a:moveTo>
                  <a:lnTo>
                    <a:pt x="1000" y="2133"/>
                  </a:lnTo>
                  <a:lnTo>
                    <a:pt x="1007" y="2135"/>
                  </a:lnTo>
                  <a:lnTo>
                    <a:pt x="1000" y="2133"/>
                  </a:lnTo>
                  <a:lnTo>
                    <a:pt x="991" y="2132"/>
                  </a:lnTo>
                  <a:close/>
                  <a:moveTo>
                    <a:pt x="1007" y="2135"/>
                  </a:moveTo>
                  <a:lnTo>
                    <a:pt x="1011" y="2138"/>
                  </a:lnTo>
                  <a:lnTo>
                    <a:pt x="1016" y="2141"/>
                  </a:lnTo>
                  <a:lnTo>
                    <a:pt x="1019" y="2147"/>
                  </a:lnTo>
                  <a:lnTo>
                    <a:pt x="1021" y="2154"/>
                  </a:lnTo>
                  <a:lnTo>
                    <a:pt x="1022" y="2161"/>
                  </a:lnTo>
                  <a:lnTo>
                    <a:pt x="1021" y="2171"/>
                  </a:lnTo>
                  <a:lnTo>
                    <a:pt x="1019" y="2181"/>
                  </a:lnTo>
                  <a:lnTo>
                    <a:pt x="1016" y="2193"/>
                  </a:lnTo>
                  <a:lnTo>
                    <a:pt x="1006" y="2197"/>
                  </a:lnTo>
                  <a:lnTo>
                    <a:pt x="998" y="2201"/>
                  </a:lnTo>
                  <a:lnTo>
                    <a:pt x="991" y="2200"/>
                  </a:lnTo>
                  <a:lnTo>
                    <a:pt x="985" y="2199"/>
                  </a:lnTo>
                  <a:lnTo>
                    <a:pt x="980" y="2197"/>
                  </a:lnTo>
                  <a:lnTo>
                    <a:pt x="975" y="2195"/>
                  </a:lnTo>
                  <a:lnTo>
                    <a:pt x="971" y="2193"/>
                  </a:lnTo>
                  <a:lnTo>
                    <a:pt x="967" y="2190"/>
                  </a:lnTo>
                  <a:lnTo>
                    <a:pt x="964" y="2186"/>
                  </a:lnTo>
                  <a:lnTo>
                    <a:pt x="962" y="2183"/>
                  </a:lnTo>
                  <a:lnTo>
                    <a:pt x="959" y="2175"/>
                  </a:lnTo>
                  <a:lnTo>
                    <a:pt x="956" y="2166"/>
                  </a:lnTo>
                  <a:lnTo>
                    <a:pt x="956" y="2156"/>
                  </a:lnTo>
                  <a:lnTo>
                    <a:pt x="957" y="2145"/>
                  </a:lnTo>
                  <a:lnTo>
                    <a:pt x="966" y="2140"/>
                  </a:lnTo>
                  <a:lnTo>
                    <a:pt x="974" y="2136"/>
                  </a:lnTo>
                  <a:lnTo>
                    <a:pt x="983" y="2134"/>
                  </a:lnTo>
                  <a:lnTo>
                    <a:pt x="991" y="2132"/>
                  </a:lnTo>
                  <a:lnTo>
                    <a:pt x="983" y="2132"/>
                  </a:lnTo>
                  <a:lnTo>
                    <a:pt x="974" y="2133"/>
                  </a:lnTo>
                  <a:lnTo>
                    <a:pt x="965" y="2135"/>
                  </a:lnTo>
                  <a:lnTo>
                    <a:pt x="955" y="2137"/>
                  </a:lnTo>
                  <a:lnTo>
                    <a:pt x="952" y="2151"/>
                  </a:lnTo>
                  <a:lnTo>
                    <a:pt x="951" y="2163"/>
                  </a:lnTo>
                  <a:lnTo>
                    <a:pt x="951" y="2169"/>
                  </a:lnTo>
                  <a:lnTo>
                    <a:pt x="952" y="2174"/>
                  </a:lnTo>
                  <a:lnTo>
                    <a:pt x="953" y="2179"/>
                  </a:lnTo>
                  <a:lnTo>
                    <a:pt x="955" y="2184"/>
                  </a:lnTo>
                  <a:lnTo>
                    <a:pt x="959" y="2189"/>
                  </a:lnTo>
                  <a:lnTo>
                    <a:pt x="962" y="2193"/>
                  </a:lnTo>
                  <a:lnTo>
                    <a:pt x="966" y="2196"/>
                  </a:lnTo>
                  <a:lnTo>
                    <a:pt x="970" y="2199"/>
                  </a:lnTo>
                  <a:lnTo>
                    <a:pt x="975" y="2202"/>
                  </a:lnTo>
                  <a:lnTo>
                    <a:pt x="981" y="2204"/>
                  </a:lnTo>
                  <a:lnTo>
                    <a:pt x="987" y="2207"/>
                  </a:lnTo>
                  <a:lnTo>
                    <a:pt x="994" y="2208"/>
                  </a:lnTo>
                  <a:lnTo>
                    <a:pt x="1003" y="2204"/>
                  </a:lnTo>
                  <a:lnTo>
                    <a:pt x="1009" y="2201"/>
                  </a:lnTo>
                  <a:lnTo>
                    <a:pt x="1016" y="2197"/>
                  </a:lnTo>
                  <a:lnTo>
                    <a:pt x="1021" y="2193"/>
                  </a:lnTo>
                  <a:lnTo>
                    <a:pt x="1025" y="2188"/>
                  </a:lnTo>
                  <a:lnTo>
                    <a:pt x="1028" y="2182"/>
                  </a:lnTo>
                  <a:lnTo>
                    <a:pt x="1030" y="2177"/>
                  </a:lnTo>
                  <a:lnTo>
                    <a:pt x="1031" y="2171"/>
                  </a:lnTo>
                  <a:lnTo>
                    <a:pt x="1031" y="2165"/>
                  </a:lnTo>
                  <a:lnTo>
                    <a:pt x="1031" y="2160"/>
                  </a:lnTo>
                  <a:lnTo>
                    <a:pt x="1029" y="2155"/>
                  </a:lnTo>
                  <a:lnTo>
                    <a:pt x="1027" y="2149"/>
                  </a:lnTo>
                  <a:lnTo>
                    <a:pt x="1023" y="2144"/>
                  </a:lnTo>
                  <a:lnTo>
                    <a:pt x="1019" y="2141"/>
                  </a:lnTo>
                  <a:lnTo>
                    <a:pt x="1013" y="2137"/>
                  </a:lnTo>
                  <a:lnTo>
                    <a:pt x="1007" y="2135"/>
                  </a:lnTo>
                  <a:close/>
                  <a:moveTo>
                    <a:pt x="685" y="2791"/>
                  </a:moveTo>
                  <a:lnTo>
                    <a:pt x="695" y="2779"/>
                  </a:lnTo>
                  <a:lnTo>
                    <a:pt x="702" y="2770"/>
                  </a:lnTo>
                  <a:lnTo>
                    <a:pt x="706" y="2762"/>
                  </a:lnTo>
                  <a:lnTo>
                    <a:pt x="708" y="2757"/>
                  </a:lnTo>
                  <a:lnTo>
                    <a:pt x="708" y="2752"/>
                  </a:lnTo>
                  <a:lnTo>
                    <a:pt x="706" y="2745"/>
                  </a:lnTo>
                  <a:lnTo>
                    <a:pt x="701" y="2738"/>
                  </a:lnTo>
                  <a:lnTo>
                    <a:pt x="695" y="2728"/>
                  </a:lnTo>
                  <a:lnTo>
                    <a:pt x="680" y="2728"/>
                  </a:lnTo>
                  <a:lnTo>
                    <a:pt x="665" y="2726"/>
                  </a:lnTo>
                  <a:lnTo>
                    <a:pt x="660" y="2739"/>
                  </a:lnTo>
                  <a:lnTo>
                    <a:pt x="656" y="2748"/>
                  </a:lnTo>
                  <a:lnTo>
                    <a:pt x="654" y="2754"/>
                  </a:lnTo>
                  <a:lnTo>
                    <a:pt x="652" y="2759"/>
                  </a:lnTo>
                  <a:lnTo>
                    <a:pt x="654" y="2764"/>
                  </a:lnTo>
                  <a:lnTo>
                    <a:pt x="657" y="2771"/>
                  </a:lnTo>
                  <a:lnTo>
                    <a:pt x="662" y="2779"/>
                  </a:lnTo>
                  <a:lnTo>
                    <a:pt x="669" y="2791"/>
                  </a:lnTo>
                  <a:lnTo>
                    <a:pt x="685" y="2791"/>
                  </a:lnTo>
                  <a:close/>
                  <a:moveTo>
                    <a:pt x="501" y="2879"/>
                  </a:moveTo>
                  <a:lnTo>
                    <a:pt x="502" y="2888"/>
                  </a:lnTo>
                  <a:lnTo>
                    <a:pt x="503" y="2897"/>
                  </a:lnTo>
                  <a:lnTo>
                    <a:pt x="505" y="2904"/>
                  </a:lnTo>
                  <a:lnTo>
                    <a:pt x="507" y="2910"/>
                  </a:lnTo>
                  <a:lnTo>
                    <a:pt x="515" y="2924"/>
                  </a:lnTo>
                  <a:lnTo>
                    <a:pt x="529" y="2943"/>
                  </a:lnTo>
                  <a:lnTo>
                    <a:pt x="541" y="2937"/>
                  </a:lnTo>
                  <a:lnTo>
                    <a:pt x="553" y="2930"/>
                  </a:lnTo>
                  <a:lnTo>
                    <a:pt x="552" y="2911"/>
                  </a:lnTo>
                  <a:lnTo>
                    <a:pt x="551" y="2897"/>
                  </a:lnTo>
                  <a:lnTo>
                    <a:pt x="550" y="2890"/>
                  </a:lnTo>
                  <a:lnTo>
                    <a:pt x="548" y="2885"/>
                  </a:lnTo>
                  <a:lnTo>
                    <a:pt x="546" y="2881"/>
                  </a:lnTo>
                  <a:lnTo>
                    <a:pt x="544" y="2877"/>
                  </a:lnTo>
                  <a:lnTo>
                    <a:pt x="541" y="2874"/>
                  </a:lnTo>
                  <a:lnTo>
                    <a:pt x="536" y="2872"/>
                  </a:lnTo>
                  <a:lnTo>
                    <a:pt x="532" y="2871"/>
                  </a:lnTo>
                  <a:lnTo>
                    <a:pt x="528" y="2871"/>
                  </a:lnTo>
                  <a:lnTo>
                    <a:pt x="515" y="2873"/>
                  </a:lnTo>
                  <a:lnTo>
                    <a:pt x="501" y="2879"/>
                  </a:lnTo>
                  <a:close/>
                  <a:moveTo>
                    <a:pt x="638" y="3120"/>
                  </a:moveTo>
                  <a:lnTo>
                    <a:pt x="638" y="3127"/>
                  </a:lnTo>
                  <a:lnTo>
                    <a:pt x="639" y="3132"/>
                  </a:lnTo>
                  <a:lnTo>
                    <a:pt x="641" y="3139"/>
                  </a:lnTo>
                  <a:lnTo>
                    <a:pt x="643" y="3144"/>
                  </a:lnTo>
                  <a:lnTo>
                    <a:pt x="649" y="3157"/>
                  </a:lnTo>
                  <a:lnTo>
                    <a:pt x="659" y="3170"/>
                  </a:lnTo>
                  <a:lnTo>
                    <a:pt x="670" y="3164"/>
                  </a:lnTo>
                  <a:lnTo>
                    <a:pt x="682" y="3159"/>
                  </a:lnTo>
                  <a:lnTo>
                    <a:pt x="682" y="3144"/>
                  </a:lnTo>
                  <a:lnTo>
                    <a:pt x="680" y="3132"/>
                  </a:lnTo>
                  <a:lnTo>
                    <a:pt x="679" y="3127"/>
                  </a:lnTo>
                  <a:lnTo>
                    <a:pt x="677" y="3124"/>
                  </a:lnTo>
                  <a:lnTo>
                    <a:pt x="675" y="3120"/>
                  </a:lnTo>
                  <a:lnTo>
                    <a:pt x="673" y="3117"/>
                  </a:lnTo>
                  <a:lnTo>
                    <a:pt x="669" y="3115"/>
                  </a:lnTo>
                  <a:lnTo>
                    <a:pt x="666" y="3114"/>
                  </a:lnTo>
                  <a:lnTo>
                    <a:pt x="663" y="3113"/>
                  </a:lnTo>
                  <a:lnTo>
                    <a:pt x="659" y="3113"/>
                  </a:lnTo>
                  <a:lnTo>
                    <a:pt x="649" y="3115"/>
                  </a:lnTo>
                  <a:lnTo>
                    <a:pt x="638" y="3120"/>
                  </a:lnTo>
                  <a:close/>
                  <a:moveTo>
                    <a:pt x="601" y="3237"/>
                  </a:moveTo>
                  <a:lnTo>
                    <a:pt x="593" y="3234"/>
                  </a:lnTo>
                  <a:lnTo>
                    <a:pt x="588" y="3233"/>
                  </a:lnTo>
                  <a:lnTo>
                    <a:pt x="583" y="3232"/>
                  </a:lnTo>
                  <a:lnTo>
                    <a:pt x="579" y="3232"/>
                  </a:lnTo>
                  <a:lnTo>
                    <a:pt x="571" y="3234"/>
                  </a:lnTo>
                  <a:lnTo>
                    <a:pt x="562" y="3238"/>
                  </a:lnTo>
                  <a:lnTo>
                    <a:pt x="562" y="3246"/>
                  </a:lnTo>
                  <a:lnTo>
                    <a:pt x="563" y="3254"/>
                  </a:lnTo>
                  <a:lnTo>
                    <a:pt x="564" y="3261"/>
                  </a:lnTo>
                  <a:lnTo>
                    <a:pt x="567" y="3267"/>
                  </a:lnTo>
                  <a:lnTo>
                    <a:pt x="574" y="3282"/>
                  </a:lnTo>
                  <a:lnTo>
                    <a:pt x="585" y="3299"/>
                  </a:lnTo>
                  <a:lnTo>
                    <a:pt x="591" y="3297"/>
                  </a:lnTo>
                  <a:lnTo>
                    <a:pt x="597" y="3295"/>
                  </a:lnTo>
                  <a:lnTo>
                    <a:pt x="601" y="3292"/>
                  </a:lnTo>
                  <a:lnTo>
                    <a:pt x="604" y="3290"/>
                  </a:lnTo>
                  <a:lnTo>
                    <a:pt x="606" y="3287"/>
                  </a:lnTo>
                  <a:lnTo>
                    <a:pt x="608" y="3283"/>
                  </a:lnTo>
                  <a:lnTo>
                    <a:pt x="609" y="3280"/>
                  </a:lnTo>
                  <a:lnTo>
                    <a:pt x="609" y="3277"/>
                  </a:lnTo>
                  <a:lnTo>
                    <a:pt x="607" y="3260"/>
                  </a:lnTo>
                  <a:lnTo>
                    <a:pt x="601" y="3237"/>
                  </a:lnTo>
                  <a:close/>
                  <a:moveTo>
                    <a:pt x="966" y="3442"/>
                  </a:moveTo>
                  <a:lnTo>
                    <a:pt x="972" y="3441"/>
                  </a:lnTo>
                  <a:lnTo>
                    <a:pt x="980" y="3439"/>
                  </a:lnTo>
                  <a:lnTo>
                    <a:pt x="993" y="3434"/>
                  </a:lnTo>
                  <a:lnTo>
                    <a:pt x="1018" y="3427"/>
                  </a:lnTo>
                  <a:lnTo>
                    <a:pt x="978" y="3382"/>
                  </a:lnTo>
                  <a:lnTo>
                    <a:pt x="973" y="3382"/>
                  </a:lnTo>
                  <a:lnTo>
                    <a:pt x="969" y="3383"/>
                  </a:lnTo>
                  <a:lnTo>
                    <a:pt x="966" y="3384"/>
                  </a:lnTo>
                  <a:lnTo>
                    <a:pt x="963" y="3386"/>
                  </a:lnTo>
                  <a:lnTo>
                    <a:pt x="956" y="3390"/>
                  </a:lnTo>
                  <a:lnTo>
                    <a:pt x="950" y="3393"/>
                  </a:lnTo>
                  <a:lnTo>
                    <a:pt x="950" y="3430"/>
                  </a:lnTo>
                  <a:lnTo>
                    <a:pt x="957" y="3436"/>
                  </a:lnTo>
                  <a:lnTo>
                    <a:pt x="966" y="3442"/>
                  </a:lnTo>
                  <a:close/>
                  <a:moveTo>
                    <a:pt x="1195" y="3308"/>
                  </a:moveTo>
                  <a:lnTo>
                    <a:pt x="1191" y="3326"/>
                  </a:lnTo>
                  <a:lnTo>
                    <a:pt x="1197" y="3335"/>
                  </a:lnTo>
                  <a:lnTo>
                    <a:pt x="1204" y="3345"/>
                  </a:lnTo>
                  <a:lnTo>
                    <a:pt x="1214" y="3345"/>
                  </a:lnTo>
                  <a:lnTo>
                    <a:pt x="1224" y="3346"/>
                  </a:lnTo>
                  <a:lnTo>
                    <a:pt x="1235" y="3346"/>
                  </a:lnTo>
                  <a:lnTo>
                    <a:pt x="1246" y="3347"/>
                  </a:lnTo>
                  <a:lnTo>
                    <a:pt x="1243" y="3331"/>
                  </a:lnTo>
                  <a:lnTo>
                    <a:pt x="1242" y="3320"/>
                  </a:lnTo>
                  <a:lnTo>
                    <a:pt x="1238" y="3312"/>
                  </a:lnTo>
                  <a:lnTo>
                    <a:pt x="1233" y="3302"/>
                  </a:lnTo>
                  <a:lnTo>
                    <a:pt x="1195" y="3308"/>
                  </a:lnTo>
                  <a:close/>
                  <a:moveTo>
                    <a:pt x="1006" y="3097"/>
                  </a:moveTo>
                  <a:lnTo>
                    <a:pt x="960" y="3097"/>
                  </a:lnTo>
                  <a:lnTo>
                    <a:pt x="961" y="3120"/>
                  </a:lnTo>
                  <a:lnTo>
                    <a:pt x="962" y="3131"/>
                  </a:lnTo>
                  <a:lnTo>
                    <a:pt x="963" y="3139"/>
                  </a:lnTo>
                  <a:lnTo>
                    <a:pt x="964" y="3144"/>
                  </a:lnTo>
                  <a:lnTo>
                    <a:pt x="969" y="3146"/>
                  </a:lnTo>
                  <a:lnTo>
                    <a:pt x="973" y="3147"/>
                  </a:lnTo>
                  <a:lnTo>
                    <a:pt x="981" y="3148"/>
                  </a:lnTo>
                  <a:lnTo>
                    <a:pt x="994" y="3150"/>
                  </a:lnTo>
                  <a:lnTo>
                    <a:pt x="1001" y="3149"/>
                  </a:lnTo>
                  <a:lnTo>
                    <a:pt x="1005" y="3148"/>
                  </a:lnTo>
                  <a:lnTo>
                    <a:pt x="1009" y="3147"/>
                  </a:lnTo>
                  <a:lnTo>
                    <a:pt x="1012" y="3144"/>
                  </a:lnTo>
                  <a:lnTo>
                    <a:pt x="1014" y="3141"/>
                  </a:lnTo>
                  <a:lnTo>
                    <a:pt x="1016" y="3138"/>
                  </a:lnTo>
                  <a:lnTo>
                    <a:pt x="1017" y="3134"/>
                  </a:lnTo>
                  <a:lnTo>
                    <a:pt x="1017" y="3130"/>
                  </a:lnTo>
                  <a:lnTo>
                    <a:pt x="1014" y="3122"/>
                  </a:lnTo>
                  <a:lnTo>
                    <a:pt x="1012" y="3113"/>
                  </a:lnTo>
                  <a:lnTo>
                    <a:pt x="1009" y="3105"/>
                  </a:lnTo>
                  <a:lnTo>
                    <a:pt x="1006" y="3097"/>
                  </a:lnTo>
                  <a:close/>
                  <a:moveTo>
                    <a:pt x="1155" y="2961"/>
                  </a:moveTo>
                  <a:lnTo>
                    <a:pt x="1155" y="2971"/>
                  </a:lnTo>
                  <a:lnTo>
                    <a:pt x="1156" y="2979"/>
                  </a:lnTo>
                  <a:lnTo>
                    <a:pt x="1157" y="2985"/>
                  </a:lnTo>
                  <a:lnTo>
                    <a:pt x="1159" y="2992"/>
                  </a:lnTo>
                  <a:lnTo>
                    <a:pt x="1162" y="2997"/>
                  </a:lnTo>
                  <a:lnTo>
                    <a:pt x="1167" y="3003"/>
                  </a:lnTo>
                  <a:lnTo>
                    <a:pt x="1174" y="3011"/>
                  </a:lnTo>
                  <a:lnTo>
                    <a:pt x="1182" y="3018"/>
                  </a:lnTo>
                  <a:lnTo>
                    <a:pt x="1186" y="3018"/>
                  </a:lnTo>
                  <a:lnTo>
                    <a:pt x="1192" y="3015"/>
                  </a:lnTo>
                  <a:lnTo>
                    <a:pt x="1197" y="3011"/>
                  </a:lnTo>
                  <a:lnTo>
                    <a:pt x="1203" y="3006"/>
                  </a:lnTo>
                  <a:lnTo>
                    <a:pt x="1215" y="2997"/>
                  </a:lnTo>
                  <a:lnTo>
                    <a:pt x="1224" y="2989"/>
                  </a:lnTo>
                  <a:lnTo>
                    <a:pt x="1223" y="2977"/>
                  </a:lnTo>
                  <a:lnTo>
                    <a:pt x="1222" y="2967"/>
                  </a:lnTo>
                  <a:lnTo>
                    <a:pt x="1219" y="2959"/>
                  </a:lnTo>
                  <a:lnTo>
                    <a:pt x="1216" y="2954"/>
                  </a:lnTo>
                  <a:lnTo>
                    <a:pt x="1213" y="2949"/>
                  </a:lnTo>
                  <a:lnTo>
                    <a:pt x="1209" y="2947"/>
                  </a:lnTo>
                  <a:lnTo>
                    <a:pt x="1203" y="2946"/>
                  </a:lnTo>
                  <a:lnTo>
                    <a:pt x="1198" y="2946"/>
                  </a:lnTo>
                  <a:lnTo>
                    <a:pt x="1186" y="2948"/>
                  </a:lnTo>
                  <a:lnTo>
                    <a:pt x="1175" y="2953"/>
                  </a:lnTo>
                  <a:lnTo>
                    <a:pt x="1164" y="2957"/>
                  </a:lnTo>
                  <a:lnTo>
                    <a:pt x="1155" y="2961"/>
                  </a:lnTo>
                  <a:close/>
                  <a:moveTo>
                    <a:pt x="1609" y="3202"/>
                  </a:moveTo>
                  <a:lnTo>
                    <a:pt x="1593" y="3201"/>
                  </a:lnTo>
                  <a:lnTo>
                    <a:pt x="1578" y="3201"/>
                  </a:lnTo>
                  <a:lnTo>
                    <a:pt x="1562" y="3201"/>
                  </a:lnTo>
                  <a:lnTo>
                    <a:pt x="1547" y="3200"/>
                  </a:lnTo>
                  <a:lnTo>
                    <a:pt x="1545" y="3208"/>
                  </a:lnTo>
                  <a:lnTo>
                    <a:pt x="1545" y="3217"/>
                  </a:lnTo>
                  <a:lnTo>
                    <a:pt x="1544" y="3225"/>
                  </a:lnTo>
                  <a:lnTo>
                    <a:pt x="1544" y="3237"/>
                  </a:lnTo>
                  <a:lnTo>
                    <a:pt x="1574" y="3244"/>
                  </a:lnTo>
                  <a:lnTo>
                    <a:pt x="1584" y="3244"/>
                  </a:lnTo>
                  <a:lnTo>
                    <a:pt x="1593" y="3242"/>
                  </a:lnTo>
                  <a:lnTo>
                    <a:pt x="1600" y="3238"/>
                  </a:lnTo>
                  <a:lnTo>
                    <a:pt x="1605" y="3234"/>
                  </a:lnTo>
                  <a:lnTo>
                    <a:pt x="1609" y="3227"/>
                  </a:lnTo>
                  <a:lnTo>
                    <a:pt x="1610" y="3220"/>
                  </a:lnTo>
                  <a:lnTo>
                    <a:pt x="1610" y="3211"/>
                  </a:lnTo>
                  <a:lnTo>
                    <a:pt x="1609" y="3202"/>
                  </a:lnTo>
                  <a:close/>
                  <a:moveTo>
                    <a:pt x="1891" y="3352"/>
                  </a:moveTo>
                  <a:lnTo>
                    <a:pt x="1882" y="3354"/>
                  </a:lnTo>
                  <a:lnTo>
                    <a:pt x="1873" y="3357"/>
                  </a:lnTo>
                  <a:lnTo>
                    <a:pt x="1864" y="3360"/>
                  </a:lnTo>
                  <a:lnTo>
                    <a:pt x="1855" y="3364"/>
                  </a:lnTo>
                  <a:lnTo>
                    <a:pt x="1853" y="3372"/>
                  </a:lnTo>
                  <a:lnTo>
                    <a:pt x="1852" y="3379"/>
                  </a:lnTo>
                  <a:lnTo>
                    <a:pt x="1851" y="3388"/>
                  </a:lnTo>
                  <a:lnTo>
                    <a:pt x="1850" y="3396"/>
                  </a:lnTo>
                  <a:lnTo>
                    <a:pt x="1862" y="3408"/>
                  </a:lnTo>
                  <a:lnTo>
                    <a:pt x="1874" y="3422"/>
                  </a:lnTo>
                  <a:lnTo>
                    <a:pt x="1884" y="3420"/>
                  </a:lnTo>
                  <a:lnTo>
                    <a:pt x="1892" y="3418"/>
                  </a:lnTo>
                  <a:lnTo>
                    <a:pt x="1899" y="3414"/>
                  </a:lnTo>
                  <a:lnTo>
                    <a:pt x="1903" y="3411"/>
                  </a:lnTo>
                  <a:lnTo>
                    <a:pt x="1906" y="3408"/>
                  </a:lnTo>
                  <a:lnTo>
                    <a:pt x="1909" y="3404"/>
                  </a:lnTo>
                  <a:lnTo>
                    <a:pt x="1910" y="3399"/>
                  </a:lnTo>
                  <a:lnTo>
                    <a:pt x="1910" y="3394"/>
                  </a:lnTo>
                  <a:lnTo>
                    <a:pt x="1909" y="3389"/>
                  </a:lnTo>
                  <a:lnTo>
                    <a:pt x="1908" y="3384"/>
                  </a:lnTo>
                  <a:lnTo>
                    <a:pt x="1906" y="3378"/>
                  </a:lnTo>
                  <a:lnTo>
                    <a:pt x="1904" y="3373"/>
                  </a:lnTo>
                  <a:lnTo>
                    <a:pt x="1898" y="3363"/>
                  </a:lnTo>
                  <a:lnTo>
                    <a:pt x="1891" y="3352"/>
                  </a:lnTo>
                  <a:close/>
                  <a:moveTo>
                    <a:pt x="1735" y="3013"/>
                  </a:moveTo>
                  <a:lnTo>
                    <a:pt x="1732" y="3021"/>
                  </a:lnTo>
                  <a:lnTo>
                    <a:pt x="1728" y="3030"/>
                  </a:lnTo>
                  <a:lnTo>
                    <a:pt x="1725" y="3039"/>
                  </a:lnTo>
                  <a:lnTo>
                    <a:pt x="1721" y="3048"/>
                  </a:lnTo>
                  <a:lnTo>
                    <a:pt x="1731" y="3055"/>
                  </a:lnTo>
                  <a:lnTo>
                    <a:pt x="1740" y="3061"/>
                  </a:lnTo>
                  <a:lnTo>
                    <a:pt x="1750" y="3069"/>
                  </a:lnTo>
                  <a:lnTo>
                    <a:pt x="1759" y="3076"/>
                  </a:lnTo>
                  <a:lnTo>
                    <a:pt x="1769" y="3074"/>
                  </a:lnTo>
                  <a:lnTo>
                    <a:pt x="1781" y="3069"/>
                  </a:lnTo>
                  <a:lnTo>
                    <a:pt x="1793" y="3064"/>
                  </a:lnTo>
                  <a:lnTo>
                    <a:pt x="1806" y="3058"/>
                  </a:lnTo>
                  <a:lnTo>
                    <a:pt x="1805" y="3053"/>
                  </a:lnTo>
                  <a:lnTo>
                    <a:pt x="1802" y="3046"/>
                  </a:lnTo>
                  <a:lnTo>
                    <a:pt x="1799" y="3039"/>
                  </a:lnTo>
                  <a:lnTo>
                    <a:pt x="1793" y="3032"/>
                  </a:lnTo>
                  <a:lnTo>
                    <a:pt x="1786" y="3020"/>
                  </a:lnTo>
                  <a:lnTo>
                    <a:pt x="1782" y="3015"/>
                  </a:lnTo>
                  <a:lnTo>
                    <a:pt x="1735" y="3013"/>
                  </a:lnTo>
                  <a:close/>
                  <a:moveTo>
                    <a:pt x="2549" y="2200"/>
                  </a:moveTo>
                  <a:lnTo>
                    <a:pt x="2558" y="2202"/>
                  </a:lnTo>
                  <a:lnTo>
                    <a:pt x="2569" y="2205"/>
                  </a:lnTo>
                  <a:lnTo>
                    <a:pt x="2579" y="2208"/>
                  </a:lnTo>
                  <a:lnTo>
                    <a:pt x="2590" y="2210"/>
                  </a:lnTo>
                  <a:lnTo>
                    <a:pt x="2589" y="2218"/>
                  </a:lnTo>
                  <a:lnTo>
                    <a:pt x="2587" y="2227"/>
                  </a:lnTo>
                  <a:lnTo>
                    <a:pt x="2583" y="2235"/>
                  </a:lnTo>
                  <a:lnTo>
                    <a:pt x="2576" y="2245"/>
                  </a:lnTo>
                  <a:lnTo>
                    <a:pt x="2573" y="2245"/>
                  </a:lnTo>
                  <a:lnTo>
                    <a:pt x="2536" y="2219"/>
                  </a:lnTo>
                  <a:lnTo>
                    <a:pt x="2549" y="2200"/>
                  </a:lnTo>
                  <a:close/>
                  <a:moveTo>
                    <a:pt x="2593" y="2205"/>
                  </a:moveTo>
                  <a:lnTo>
                    <a:pt x="2545" y="2193"/>
                  </a:lnTo>
                  <a:lnTo>
                    <a:pt x="2529" y="2221"/>
                  </a:lnTo>
                  <a:lnTo>
                    <a:pt x="2539" y="2230"/>
                  </a:lnTo>
                  <a:lnTo>
                    <a:pt x="2551" y="2237"/>
                  </a:lnTo>
                  <a:lnTo>
                    <a:pt x="2561" y="2246"/>
                  </a:lnTo>
                  <a:lnTo>
                    <a:pt x="2573" y="2254"/>
                  </a:lnTo>
                  <a:lnTo>
                    <a:pt x="2578" y="2254"/>
                  </a:lnTo>
                  <a:lnTo>
                    <a:pt x="2587" y="2240"/>
                  </a:lnTo>
                  <a:lnTo>
                    <a:pt x="2591" y="2230"/>
                  </a:lnTo>
                  <a:lnTo>
                    <a:pt x="2593" y="2219"/>
                  </a:lnTo>
                  <a:lnTo>
                    <a:pt x="2593" y="2205"/>
                  </a:lnTo>
                  <a:close/>
                  <a:moveTo>
                    <a:pt x="2606" y="2199"/>
                  </a:moveTo>
                  <a:lnTo>
                    <a:pt x="2603" y="2217"/>
                  </a:lnTo>
                  <a:lnTo>
                    <a:pt x="2599" y="2232"/>
                  </a:lnTo>
                  <a:lnTo>
                    <a:pt x="2596" y="2238"/>
                  </a:lnTo>
                  <a:lnTo>
                    <a:pt x="2593" y="2246"/>
                  </a:lnTo>
                  <a:lnTo>
                    <a:pt x="2589" y="2253"/>
                  </a:lnTo>
                  <a:lnTo>
                    <a:pt x="2584" y="2262"/>
                  </a:lnTo>
                  <a:lnTo>
                    <a:pt x="2537" y="2258"/>
                  </a:lnTo>
                  <a:lnTo>
                    <a:pt x="2531" y="2245"/>
                  </a:lnTo>
                  <a:lnTo>
                    <a:pt x="2526" y="2233"/>
                  </a:lnTo>
                  <a:lnTo>
                    <a:pt x="2522" y="2223"/>
                  </a:lnTo>
                  <a:lnTo>
                    <a:pt x="2521" y="2214"/>
                  </a:lnTo>
                  <a:lnTo>
                    <a:pt x="2522" y="2207"/>
                  </a:lnTo>
                  <a:lnTo>
                    <a:pt x="2525" y="2200"/>
                  </a:lnTo>
                  <a:lnTo>
                    <a:pt x="2528" y="2195"/>
                  </a:lnTo>
                  <a:lnTo>
                    <a:pt x="2532" y="2191"/>
                  </a:lnTo>
                  <a:lnTo>
                    <a:pt x="2538" y="2189"/>
                  </a:lnTo>
                  <a:lnTo>
                    <a:pt x="2546" y="2186"/>
                  </a:lnTo>
                  <a:lnTo>
                    <a:pt x="2554" y="2186"/>
                  </a:lnTo>
                  <a:lnTo>
                    <a:pt x="2563" y="2186"/>
                  </a:lnTo>
                  <a:lnTo>
                    <a:pt x="2572" y="2189"/>
                  </a:lnTo>
                  <a:lnTo>
                    <a:pt x="2583" y="2191"/>
                  </a:lnTo>
                  <a:lnTo>
                    <a:pt x="2594" y="2195"/>
                  </a:lnTo>
                  <a:lnTo>
                    <a:pt x="2606" y="2199"/>
                  </a:lnTo>
                  <a:close/>
                  <a:moveTo>
                    <a:pt x="2532" y="2180"/>
                  </a:moveTo>
                  <a:lnTo>
                    <a:pt x="2522" y="2196"/>
                  </a:lnTo>
                  <a:lnTo>
                    <a:pt x="2515" y="2209"/>
                  </a:lnTo>
                  <a:lnTo>
                    <a:pt x="2512" y="2213"/>
                  </a:lnTo>
                  <a:lnTo>
                    <a:pt x="2510" y="2218"/>
                  </a:lnTo>
                  <a:lnTo>
                    <a:pt x="2510" y="2222"/>
                  </a:lnTo>
                  <a:lnTo>
                    <a:pt x="2509" y="2226"/>
                  </a:lnTo>
                  <a:lnTo>
                    <a:pt x="2510" y="2230"/>
                  </a:lnTo>
                  <a:lnTo>
                    <a:pt x="2512" y="2234"/>
                  </a:lnTo>
                  <a:lnTo>
                    <a:pt x="2514" y="2238"/>
                  </a:lnTo>
                  <a:lnTo>
                    <a:pt x="2517" y="2244"/>
                  </a:lnTo>
                  <a:lnTo>
                    <a:pt x="2528" y="2255"/>
                  </a:lnTo>
                  <a:lnTo>
                    <a:pt x="2541" y="2271"/>
                  </a:lnTo>
                  <a:lnTo>
                    <a:pt x="2552" y="2270"/>
                  </a:lnTo>
                  <a:lnTo>
                    <a:pt x="2564" y="2270"/>
                  </a:lnTo>
                  <a:lnTo>
                    <a:pt x="2575" y="2271"/>
                  </a:lnTo>
                  <a:lnTo>
                    <a:pt x="2587" y="2271"/>
                  </a:lnTo>
                  <a:lnTo>
                    <a:pt x="2592" y="2260"/>
                  </a:lnTo>
                  <a:lnTo>
                    <a:pt x="2597" y="2251"/>
                  </a:lnTo>
                  <a:lnTo>
                    <a:pt x="2603" y="2242"/>
                  </a:lnTo>
                  <a:lnTo>
                    <a:pt x="2606" y="2234"/>
                  </a:lnTo>
                  <a:lnTo>
                    <a:pt x="2608" y="2225"/>
                  </a:lnTo>
                  <a:lnTo>
                    <a:pt x="2610" y="2215"/>
                  </a:lnTo>
                  <a:lnTo>
                    <a:pt x="2610" y="2204"/>
                  </a:lnTo>
                  <a:lnTo>
                    <a:pt x="2610" y="2193"/>
                  </a:lnTo>
                  <a:lnTo>
                    <a:pt x="2597" y="2186"/>
                  </a:lnTo>
                  <a:lnTo>
                    <a:pt x="2587" y="2182"/>
                  </a:lnTo>
                  <a:lnTo>
                    <a:pt x="2578" y="2180"/>
                  </a:lnTo>
                  <a:lnTo>
                    <a:pt x="2570" y="2178"/>
                  </a:lnTo>
                  <a:lnTo>
                    <a:pt x="2563" y="2177"/>
                  </a:lnTo>
                  <a:lnTo>
                    <a:pt x="2554" y="2178"/>
                  </a:lnTo>
                  <a:lnTo>
                    <a:pt x="2544" y="2178"/>
                  </a:lnTo>
                  <a:lnTo>
                    <a:pt x="2532" y="2180"/>
                  </a:lnTo>
                  <a:close/>
                  <a:moveTo>
                    <a:pt x="2703" y="2945"/>
                  </a:moveTo>
                  <a:lnTo>
                    <a:pt x="2706" y="2937"/>
                  </a:lnTo>
                  <a:lnTo>
                    <a:pt x="2709" y="2927"/>
                  </a:lnTo>
                  <a:lnTo>
                    <a:pt x="2712" y="2919"/>
                  </a:lnTo>
                  <a:lnTo>
                    <a:pt x="2716" y="2910"/>
                  </a:lnTo>
                  <a:lnTo>
                    <a:pt x="2705" y="2897"/>
                  </a:lnTo>
                  <a:lnTo>
                    <a:pt x="2698" y="2888"/>
                  </a:lnTo>
                  <a:lnTo>
                    <a:pt x="2694" y="2886"/>
                  </a:lnTo>
                  <a:lnTo>
                    <a:pt x="2691" y="2885"/>
                  </a:lnTo>
                  <a:lnTo>
                    <a:pt x="2688" y="2885"/>
                  </a:lnTo>
                  <a:lnTo>
                    <a:pt x="2685" y="2886"/>
                  </a:lnTo>
                  <a:lnTo>
                    <a:pt x="2670" y="2898"/>
                  </a:lnTo>
                  <a:lnTo>
                    <a:pt x="2644" y="2918"/>
                  </a:lnTo>
                  <a:lnTo>
                    <a:pt x="2654" y="2931"/>
                  </a:lnTo>
                  <a:lnTo>
                    <a:pt x="2666" y="2945"/>
                  </a:lnTo>
                  <a:lnTo>
                    <a:pt x="2703" y="2945"/>
                  </a:lnTo>
                  <a:close/>
                  <a:moveTo>
                    <a:pt x="2856" y="3054"/>
                  </a:moveTo>
                  <a:lnTo>
                    <a:pt x="2861" y="3041"/>
                  </a:lnTo>
                  <a:lnTo>
                    <a:pt x="2865" y="3033"/>
                  </a:lnTo>
                  <a:lnTo>
                    <a:pt x="2867" y="3027"/>
                  </a:lnTo>
                  <a:lnTo>
                    <a:pt x="2867" y="3021"/>
                  </a:lnTo>
                  <a:lnTo>
                    <a:pt x="2865" y="3017"/>
                  </a:lnTo>
                  <a:lnTo>
                    <a:pt x="2862" y="3012"/>
                  </a:lnTo>
                  <a:lnTo>
                    <a:pt x="2858" y="3006"/>
                  </a:lnTo>
                  <a:lnTo>
                    <a:pt x="2852" y="2998"/>
                  </a:lnTo>
                  <a:lnTo>
                    <a:pt x="2815" y="2998"/>
                  </a:lnTo>
                  <a:lnTo>
                    <a:pt x="2810" y="3005"/>
                  </a:lnTo>
                  <a:lnTo>
                    <a:pt x="2805" y="3014"/>
                  </a:lnTo>
                  <a:lnTo>
                    <a:pt x="2801" y="3022"/>
                  </a:lnTo>
                  <a:lnTo>
                    <a:pt x="2797" y="3031"/>
                  </a:lnTo>
                  <a:lnTo>
                    <a:pt x="2808" y="3045"/>
                  </a:lnTo>
                  <a:lnTo>
                    <a:pt x="2820" y="3058"/>
                  </a:lnTo>
                  <a:lnTo>
                    <a:pt x="2828" y="3057"/>
                  </a:lnTo>
                  <a:lnTo>
                    <a:pt x="2838" y="3056"/>
                  </a:lnTo>
                  <a:lnTo>
                    <a:pt x="2847" y="3055"/>
                  </a:lnTo>
                  <a:lnTo>
                    <a:pt x="2856" y="3054"/>
                  </a:lnTo>
                  <a:close/>
                  <a:moveTo>
                    <a:pt x="2951" y="3159"/>
                  </a:moveTo>
                  <a:lnTo>
                    <a:pt x="2953" y="3149"/>
                  </a:lnTo>
                  <a:lnTo>
                    <a:pt x="2954" y="3142"/>
                  </a:lnTo>
                  <a:lnTo>
                    <a:pt x="2953" y="3136"/>
                  </a:lnTo>
                  <a:lnTo>
                    <a:pt x="2952" y="3132"/>
                  </a:lnTo>
                  <a:lnTo>
                    <a:pt x="2947" y="3124"/>
                  </a:lnTo>
                  <a:lnTo>
                    <a:pt x="2938" y="3114"/>
                  </a:lnTo>
                  <a:lnTo>
                    <a:pt x="2928" y="3115"/>
                  </a:lnTo>
                  <a:lnTo>
                    <a:pt x="2919" y="3118"/>
                  </a:lnTo>
                  <a:lnTo>
                    <a:pt x="2913" y="3123"/>
                  </a:lnTo>
                  <a:lnTo>
                    <a:pt x="2908" y="3128"/>
                  </a:lnTo>
                  <a:lnTo>
                    <a:pt x="2902" y="3132"/>
                  </a:lnTo>
                  <a:lnTo>
                    <a:pt x="2899" y="3136"/>
                  </a:lnTo>
                  <a:lnTo>
                    <a:pt x="2895" y="3140"/>
                  </a:lnTo>
                  <a:lnTo>
                    <a:pt x="2892" y="3141"/>
                  </a:lnTo>
                  <a:lnTo>
                    <a:pt x="2905" y="3155"/>
                  </a:lnTo>
                  <a:lnTo>
                    <a:pt x="2918" y="3170"/>
                  </a:lnTo>
                  <a:lnTo>
                    <a:pt x="2927" y="3167"/>
                  </a:lnTo>
                  <a:lnTo>
                    <a:pt x="2934" y="3164"/>
                  </a:lnTo>
                  <a:lnTo>
                    <a:pt x="2942" y="3162"/>
                  </a:lnTo>
                  <a:lnTo>
                    <a:pt x="2951" y="3159"/>
                  </a:lnTo>
                  <a:close/>
                  <a:moveTo>
                    <a:pt x="2191" y="3518"/>
                  </a:moveTo>
                  <a:lnTo>
                    <a:pt x="2191" y="3524"/>
                  </a:lnTo>
                  <a:lnTo>
                    <a:pt x="2193" y="3531"/>
                  </a:lnTo>
                  <a:lnTo>
                    <a:pt x="2197" y="3536"/>
                  </a:lnTo>
                  <a:lnTo>
                    <a:pt x="2202" y="3541"/>
                  </a:lnTo>
                  <a:lnTo>
                    <a:pt x="2208" y="3544"/>
                  </a:lnTo>
                  <a:lnTo>
                    <a:pt x="2214" y="3549"/>
                  </a:lnTo>
                  <a:lnTo>
                    <a:pt x="2222" y="3551"/>
                  </a:lnTo>
                  <a:lnTo>
                    <a:pt x="2230" y="3554"/>
                  </a:lnTo>
                  <a:lnTo>
                    <a:pt x="2246" y="3552"/>
                  </a:lnTo>
                  <a:lnTo>
                    <a:pt x="2262" y="3551"/>
                  </a:lnTo>
                  <a:lnTo>
                    <a:pt x="2264" y="3533"/>
                  </a:lnTo>
                  <a:lnTo>
                    <a:pt x="2264" y="3522"/>
                  </a:lnTo>
                  <a:lnTo>
                    <a:pt x="2253" y="3518"/>
                  </a:lnTo>
                  <a:lnTo>
                    <a:pt x="2243" y="3514"/>
                  </a:lnTo>
                  <a:lnTo>
                    <a:pt x="2233" y="3512"/>
                  </a:lnTo>
                  <a:lnTo>
                    <a:pt x="2224" y="3509"/>
                  </a:lnTo>
                  <a:lnTo>
                    <a:pt x="2215" y="3509"/>
                  </a:lnTo>
                  <a:lnTo>
                    <a:pt x="2207" y="3511"/>
                  </a:lnTo>
                  <a:lnTo>
                    <a:pt x="2198" y="3514"/>
                  </a:lnTo>
                  <a:lnTo>
                    <a:pt x="2191" y="3518"/>
                  </a:lnTo>
                  <a:close/>
                  <a:moveTo>
                    <a:pt x="1568" y="3494"/>
                  </a:moveTo>
                  <a:lnTo>
                    <a:pt x="1561" y="3501"/>
                  </a:lnTo>
                  <a:lnTo>
                    <a:pt x="1555" y="3509"/>
                  </a:lnTo>
                  <a:lnTo>
                    <a:pt x="1548" y="3518"/>
                  </a:lnTo>
                  <a:lnTo>
                    <a:pt x="1541" y="3526"/>
                  </a:lnTo>
                  <a:lnTo>
                    <a:pt x="1556" y="3540"/>
                  </a:lnTo>
                  <a:lnTo>
                    <a:pt x="1572" y="3555"/>
                  </a:lnTo>
                  <a:lnTo>
                    <a:pt x="1575" y="3554"/>
                  </a:lnTo>
                  <a:lnTo>
                    <a:pt x="1580" y="3553"/>
                  </a:lnTo>
                  <a:lnTo>
                    <a:pt x="1591" y="3548"/>
                  </a:lnTo>
                  <a:lnTo>
                    <a:pt x="1612" y="3538"/>
                  </a:lnTo>
                  <a:lnTo>
                    <a:pt x="1613" y="3533"/>
                  </a:lnTo>
                  <a:lnTo>
                    <a:pt x="1613" y="3528"/>
                  </a:lnTo>
                  <a:lnTo>
                    <a:pt x="1612" y="3523"/>
                  </a:lnTo>
                  <a:lnTo>
                    <a:pt x="1611" y="3518"/>
                  </a:lnTo>
                  <a:lnTo>
                    <a:pt x="1608" y="3511"/>
                  </a:lnTo>
                  <a:lnTo>
                    <a:pt x="1606" y="3506"/>
                  </a:lnTo>
                  <a:lnTo>
                    <a:pt x="1568" y="3494"/>
                  </a:lnTo>
                  <a:close/>
                  <a:moveTo>
                    <a:pt x="655" y="3436"/>
                  </a:moveTo>
                  <a:lnTo>
                    <a:pt x="655" y="3444"/>
                  </a:lnTo>
                  <a:lnTo>
                    <a:pt x="656" y="3451"/>
                  </a:lnTo>
                  <a:lnTo>
                    <a:pt x="658" y="3459"/>
                  </a:lnTo>
                  <a:lnTo>
                    <a:pt x="660" y="3465"/>
                  </a:lnTo>
                  <a:lnTo>
                    <a:pt x="666" y="3480"/>
                  </a:lnTo>
                  <a:lnTo>
                    <a:pt x="676" y="3497"/>
                  </a:lnTo>
                  <a:lnTo>
                    <a:pt x="687" y="3489"/>
                  </a:lnTo>
                  <a:lnTo>
                    <a:pt x="699" y="3483"/>
                  </a:lnTo>
                  <a:lnTo>
                    <a:pt x="698" y="3464"/>
                  </a:lnTo>
                  <a:lnTo>
                    <a:pt x="696" y="3450"/>
                  </a:lnTo>
                  <a:lnTo>
                    <a:pt x="695" y="3445"/>
                  </a:lnTo>
                  <a:lnTo>
                    <a:pt x="694" y="3440"/>
                  </a:lnTo>
                  <a:lnTo>
                    <a:pt x="692" y="3437"/>
                  </a:lnTo>
                  <a:lnTo>
                    <a:pt x="689" y="3433"/>
                  </a:lnTo>
                  <a:lnTo>
                    <a:pt x="686" y="3431"/>
                  </a:lnTo>
                  <a:lnTo>
                    <a:pt x="684" y="3429"/>
                  </a:lnTo>
                  <a:lnTo>
                    <a:pt x="680" y="3429"/>
                  </a:lnTo>
                  <a:lnTo>
                    <a:pt x="677" y="3429"/>
                  </a:lnTo>
                  <a:lnTo>
                    <a:pt x="667" y="3431"/>
                  </a:lnTo>
                  <a:lnTo>
                    <a:pt x="655" y="3436"/>
                  </a:lnTo>
                  <a:close/>
                  <a:moveTo>
                    <a:pt x="303" y="1911"/>
                  </a:moveTo>
                  <a:lnTo>
                    <a:pt x="298" y="1909"/>
                  </a:lnTo>
                  <a:lnTo>
                    <a:pt x="294" y="1908"/>
                  </a:lnTo>
                  <a:lnTo>
                    <a:pt x="291" y="1905"/>
                  </a:lnTo>
                  <a:lnTo>
                    <a:pt x="288" y="1903"/>
                  </a:lnTo>
                  <a:lnTo>
                    <a:pt x="285" y="1899"/>
                  </a:lnTo>
                  <a:lnTo>
                    <a:pt x="284" y="1897"/>
                  </a:lnTo>
                  <a:lnTo>
                    <a:pt x="282" y="1896"/>
                  </a:lnTo>
                  <a:lnTo>
                    <a:pt x="279" y="1898"/>
                  </a:lnTo>
                  <a:lnTo>
                    <a:pt x="273" y="1903"/>
                  </a:lnTo>
                  <a:lnTo>
                    <a:pt x="262" y="1913"/>
                  </a:lnTo>
                  <a:lnTo>
                    <a:pt x="270" y="1923"/>
                  </a:lnTo>
                  <a:lnTo>
                    <a:pt x="280" y="1933"/>
                  </a:lnTo>
                  <a:lnTo>
                    <a:pt x="285" y="1931"/>
                  </a:lnTo>
                  <a:lnTo>
                    <a:pt x="292" y="1924"/>
                  </a:lnTo>
                  <a:lnTo>
                    <a:pt x="298" y="1917"/>
                  </a:lnTo>
                  <a:lnTo>
                    <a:pt x="303" y="1911"/>
                  </a:lnTo>
                  <a:close/>
                  <a:moveTo>
                    <a:pt x="432" y="2032"/>
                  </a:moveTo>
                  <a:lnTo>
                    <a:pt x="445" y="2020"/>
                  </a:lnTo>
                  <a:lnTo>
                    <a:pt x="456" y="2006"/>
                  </a:lnTo>
                  <a:lnTo>
                    <a:pt x="467" y="1993"/>
                  </a:lnTo>
                  <a:lnTo>
                    <a:pt x="476" y="1979"/>
                  </a:lnTo>
                  <a:lnTo>
                    <a:pt x="479" y="1973"/>
                  </a:lnTo>
                  <a:lnTo>
                    <a:pt x="483" y="1966"/>
                  </a:lnTo>
                  <a:lnTo>
                    <a:pt x="486" y="1958"/>
                  </a:lnTo>
                  <a:lnTo>
                    <a:pt x="488" y="1951"/>
                  </a:lnTo>
                  <a:lnTo>
                    <a:pt x="489" y="1943"/>
                  </a:lnTo>
                  <a:lnTo>
                    <a:pt x="489" y="1935"/>
                  </a:lnTo>
                  <a:lnTo>
                    <a:pt x="489" y="1927"/>
                  </a:lnTo>
                  <a:lnTo>
                    <a:pt x="488" y="1918"/>
                  </a:lnTo>
                  <a:lnTo>
                    <a:pt x="482" y="1921"/>
                  </a:lnTo>
                  <a:lnTo>
                    <a:pt x="476" y="1925"/>
                  </a:lnTo>
                  <a:lnTo>
                    <a:pt x="472" y="1931"/>
                  </a:lnTo>
                  <a:lnTo>
                    <a:pt x="467" y="1937"/>
                  </a:lnTo>
                  <a:lnTo>
                    <a:pt x="458" y="1951"/>
                  </a:lnTo>
                  <a:lnTo>
                    <a:pt x="452" y="1967"/>
                  </a:lnTo>
                  <a:lnTo>
                    <a:pt x="440" y="1999"/>
                  </a:lnTo>
                  <a:lnTo>
                    <a:pt x="431" y="2030"/>
                  </a:lnTo>
                  <a:lnTo>
                    <a:pt x="431" y="2031"/>
                  </a:lnTo>
                  <a:lnTo>
                    <a:pt x="432" y="2032"/>
                  </a:lnTo>
                  <a:close/>
                  <a:moveTo>
                    <a:pt x="1039" y="2308"/>
                  </a:moveTo>
                  <a:lnTo>
                    <a:pt x="1039" y="2337"/>
                  </a:lnTo>
                  <a:lnTo>
                    <a:pt x="1040" y="2365"/>
                  </a:lnTo>
                  <a:lnTo>
                    <a:pt x="1041" y="2394"/>
                  </a:lnTo>
                  <a:lnTo>
                    <a:pt x="1043" y="2422"/>
                  </a:lnTo>
                  <a:lnTo>
                    <a:pt x="1048" y="2479"/>
                  </a:lnTo>
                  <a:lnTo>
                    <a:pt x="1055" y="2536"/>
                  </a:lnTo>
                  <a:lnTo>
                    <a:pt x="1063" y="2593"/>
                  </a:lnTo>
                  <a:lnTo>
                    <a:pt x="1071" y="2651"/>
                  </a:lnTo>
                  <a:lnTo>
                    <a:pt x="1080" y="2710"/>
                  </a:lnTo>
                  <a:lnTo>
                    <a:pt x="1087" y="2767"/>
                  </a:lnTo>
                  <a:lnTo>
                    <a:pt x="1099" y="2773"/>
                  </a:lnTo>
                  <a:lnTo>
                    <a:pt x="1110" y="2779"/>
                  </a:lnTo>
                  <a:lnTo>
                    <a:pt x="1114" y="2779"/>
                  </a:lnTo>
                  <a:lnTo>
                    <a:pt x="1116" y="2780"/>
                  </a:lnTo>
                  <a:lnTo>
                    <a:pt x="1112" y="2719"/>
                  </a:lnTo>
                  <a:lnTo>
                    <a:pt x="1106" y="2659"/>
                  </a:lnTo>
                  <a:lnTo>
                    <a:pt x="1101" y="2599"/>
                  </a:lnTo>
                  <a:lnTo>
                    <a:pt x="1095" y="2538"/>
                  </a:lnTo>
                  <a:lnTo>
                    <a:pt x="1087" y="2479"/>
                  </a:lnTo>
                  <a:lnTo>
                    <a:pt x="1079" y="2420"/>
                  </a:lnTo>
                  <a:lnTo>
                    <a:pt x="1074" y="2391"/>
                  </a:lnTo>
                  <a:lnTo>
                    <a:pt x="1067" y="2362"/>
                  </a:lnTo>
                  <a:lnTo>
                    <a:pt x="1061" y="2333"/>
                  </a:lnTo>
                  <a:lnTo>
                    <a:pt x="1055" y="2305"/>
                  </a:lnTo>
                  <a:lnTo>
                    <a:pt x="1046" y="2306"/>
                  </a:lnTo>
                  <a:lnTo>
                    <a:pt x="1039" y="2308"/>
                  </a:lnTo>
                  <a:close/>
                  <a:moveTo>
                    <a:pt x="1006" y="2315"/>
                  </a:moveTo>
                  <a:lnTo>
                    <a:pt x="1006" y="2368"/>
                  </a:lnTo>
                  <a:lnTo>
                    <a:pt x="1006" y="2421"/>
                  </a:lnTo>
                  <a:lnTo>
                    <a:pt x="1006" y="2476"/>
                  </a:lnTo>
                  <a:lnTo>
                    <a:pt x="1007" y="2530"/>
                  </a:lnTo>
                  <a:lnTo>
                    <a:pt x="1008" y="2585"/>
                  </a:lnTo>
                  <a:lnTo>
                    <a:pt x="1009" y="2640"/>
                  </a:lnTo>
                  <a:lnTo>
                    <a:pt x="1013" y="2695"/>
                  </a:lnTo>
                  <a:lnTo>
                    <a:pt x="1018" y="2750"/>
                  </a:lnTo>
                  <a:lnTo>
                    <a:pt x="1033" y="2749"/>
                  </a:lnTo>
                  <a:lnTo>
                    <a:pt x="1049" y="2748"/>
                  </a:lnTo>
                  <a:lnTo>
                    <a:pt x="1045" y="2694"/>
                  </a:lnTo>
                  <a:lnTo>
                    <a:pt x="1042" y="2640"/>
                  </a:lnTo>
                  <a:lnTo>
                    <a:pt x="1039" y="2586"/>
                  </a:lnTo>
                  <a:lnTo>
                    <a:pt x="1036" y="2531"/>
                  </a:lnTo>
                  <a:lnTo>
                    <a:pt x="1032" y="2477"/>
                  </a:lnTo>
                  <a:lnTo>
                    <a:pt x="1029" y="2423"/>
                  </a:lnTo>
                  <a:lnTo>
                    <a:pt x="1026" y="2369"/>
                  </a:lnTo>
                  <a:lnTo>
                    <a:pt x="1023" y="2315"/>
                  </a:lnTo>
                  <a:lnTo>
                    <a:pt x="1006" y="2315"/>
                  </a:lnTo>
                  <a:close/>
                  <a:moveTo>
                    <a:pt x="955" y="2318"/>
                  </a:moveTo>
                  <a:lnTo>
                    <a:pt x="948" y="2329"/>
                  </a:lnTo>
                  <a:lnTo>
                    <a:pt x="943" y="2343"/>
                  </a:lnTo>
                  <a:lnTo>
                    <a:pt x="937" y="2360"/>
                  </a:lnTo>
                  <a:lnTo>
                    <a:pt x="933" y="2378"/>
                  </a:lnTo>
                  <a:lnTo>
                    <a:pt x="930" y="2398"/>
                  </a:lnTo>
                  <a:lnTo>
                    <a:pt x="927" y="2419"/>
                  </a:lnTo>
                  <a:lnTo>
                    <a:pt x="924" y="2441"/>
                  </a:lnTo>
                  <a:lnTo>
                    <a:pt x="922" y="2463"/>
                  </a:lnTo>
                  <a:lnTo>
                    <a:pt x="919" y="2508"/>
                  </a:lnTo>
                  <a:lnTo>
                    <a:pt x="917" y="2551"/>
                  </a:lnTo>
                  <a:lnTo>
                    <a:pt x="917" y="2589"/>
                  </a:lnTo>
                  <a:lnTo>
                    <a:pt x="917" y="2619"/>
                  </a:lnTo>
                  <a:lnTo>
                    <a:pt x="918" y="2620"/>
                  </a:lnTo>
                  <a:lnTo>
                    <a:pt x="921" y="2620"/>
                  </a:lnTo>
                  <a:lnTo>
                    <a:pt x="916" y="2655"/>
                  </a:lnTo>
                  <a:lnTo>
                    <a:pt x="913" y="2680"/>
                  </a:lnTo>
                  <a:lnTo>
                    <a:pt x="913" y="2685"/>
                  </a:lnTo>
                  <a:lnTo>
                    <a:pt x="914" y="2691"/>
                  </a:lnTo>
                  <a:lnTo>
                    <a:pt x="917" y="2696"/>
                  </a:lnTo>
                  <a:lnTo>
                    <a:pt x="921" y="2701"/>
                  </a:lnTo>
                  <a:lnTo>
                    <a:pt x="926" y="2706"/>
                  </a:lnTo>
                  <a:lnTo>
                    <a:pt x="933" y="2712"/>
                  </a:lnTo>
                  <a:lnTo>
                    <a:pt x="942" y="2717"/>
                  </a:lnTo>
                  <a:lnTo>
                    <a:pt x="952" y="2722"/>
                  </a:lnTo>
                  <a:lnTo>
                    <a:pt x="955" y="2722"/>
                  </a:lnTo>
                  <a:lnTo>
                    <a:pt x="959" y="2723"/>
                  </a:lnTo>
                  <a:lnTo>
                    <a:pt x="964" y="2675"/>
                  </a:lnTo>
                  <a:lnTo>
                    <a:pt x="968" y="2626"/>
                  </a:lnTo>
                  <a:lnTo>
                    <a:pt x="973" y="2576"/>
                  </a:lnTo>
                  <a:lnTo>
                    <a:pt x="978" y="2527"/>
                  </a:lnTo>
                  <a:lnTo>
                    <a:pt x="980" y="2477"/>
                  </a:lnTo>
                  <a:lnTo>
                    <a:pt x="982" y="2427"/>
                  </a:lnTo>
                  <a:lnTo>
                    <a:pt x="982" y="2404"/>
                  </a:lnTo>
                  <a:lnTo>
                    <a:pt x="981" y="2380"/>
                  </a:lnTo>
                  <a:lnTo>
                    <a:pt x="980" y="2357"/>
                  </a:lnTo>
                  <a:lnTo>
                    <a:pt x="978" y="2332"/>
                  </a:lnTo>
                  <a:lnTo>
                    <a:pt x="966" y="2325"/>
                  </a:lnTo>
                  <a:lnTo>
                    <a:pt x="955" y="2318"/>
                  </a:lnTo>
                  <a:close/>
                  <a:moveTo>
                    <a:pt x="864" y="1894"/>
                  </a:moveTo>
                  <a:lnTo>
                    <a:pt x="836" y="1851"/>
                  </a:lnTo>
                  <a:lnTo>
                    <a:pt x="815" y="1818"/>
                  </a:lnTo>
                  <a:lnTo>
                    <a:pt x="807" y="1803"/>
                  </a:lnTo>
                  <a:lnTo>
                    <a:pt x="798" y="1789"/>
                  </a:lnTo>
                  <a:lnTo>
                    <a:pt x="792" y="1776"/>
                  </a:lnTo>
                  <a:lnTo>
                    <a:pt x="787" y="1763"/>
                  </a:lnTo>
                  <a:lnTo>
                    <a:pt x="782" y="1749"/>
                  </a:lnTo>
                  <a:lnTo>
                    <a:pt x="779" y="1735"/>
                  </a:lnTo>
                  <a:lnTo>
                    <a:pt x="776" y="1722"/>
                  </a:lnTo>
                  <a:lnTo>
                    <a:pt x="774" y="1706"/>
                  </a:lnTo>
                  <a:lnTo>
                    <a:pt x="771" y="1669"/>
                  </a:lnTo>
                  <a:lnTo>
                    <a:pt x="770" y="1623"/>
                  </a:lnTo>
                  <a:lnTo>
                    <a:pt x="760" y="1632"/>
                  </a:lnTo>
                  <a:lnTo>
                    <a:pt x="753" y="1640"/>
                  </a:lnTo>
                  <a:lnTo>
                    <a:pt x="746" y="1649"/>
                  </a:lnTo>
                  <a:lnTo>
                    <a:pt x="741" y="1658"/>
                  </a:lnTo>
                  <a:lnTo>
                    <a:pt x="738" y="1669"/>
                  </a:lnTo>
                  <a:lnTo>
                    <a:pt x="735" y="1679"/>
                  </a:lnTo>
                  <a:lnTo>
                    <a:pt x="734" y="1690"/>
                  </a:lnTo>
                  <a:lnTo>
                    <a:pt x="733" y="1701"/>
                  </a:lnTo>
                  <a:lnTo>
                    <a:pt x="733" y="1712"/>
                  </a:lnTo>
                  <a:lnTo>
                    <a:pt x="734" y="1725"/>
                  </a:lnTo>
                  <a:lnTo>
                    <a:pt x="736" y="1736"/>
                  </a:lnTo>
                  <a:lnTo>
                    <a:pt x="738" y="1749"/>
                  </a:lnTo>
                  <a:lnTo>
                    <a:pt x="745" y="1774"/>
                  </a:lnTo>
                  <a:lnTo>
                    <a:pt x="755" y="1801"/>
                  </a:lnTo>
                  <a:lnTo>
                    <a:pt x="765" y="1827"/>
                  </a:lnTo>
                  <a:lnTo>
                    <a:pt x="777" y="1854"/>
                  </a:lnTo>
                  <a:lnTo>
                    <a:pt x="790" y="1880"/>
                  </a:lnTo>
                  <a:lnTo>
                    <a:pt x="801" y="1905"/>
                  </a:lnTo>
                  <a:lnTo>
                    <a:pt x="813" y="1931"/>
                  </a:lnTo>
                  <a:lnTo>
                    <a:pt x="825" y="1955"/>
                  </a:lnTo>
                  <a:lnTo>
                    <a:pt x="833" y="1978"/>
                  </a:lnTo>
                  <a:lnTo>
                    <a:pt x="840" y="1999"/>
                  </a:lnTo>
                  <a:lnTo>
                    <a:pt x="840" y="2000"/>
                  </a:lnTo>
                  <a:lnTo>
                    <a:pt x="841" y="2003"/>
                  </a:lnTo>
                  <a:lnTo>
                    <a:pt x="846" y="1999"/>
                  </a:lnTo>
                  <a:lnTo>
                    <a:pt x="849" y="1995"/>
                  </a:lnTo>
                  <a:lnTo>
                    <a:pt x="852" y="1990"/>
                  </a:lnTo>
                  <a:lnTo>
                    <a:pt x="855" y="1984"/>
                  </a:lnTo>
                  <a:lnTo>
                    <a:pt x="859" y="1968"/>
                  </a:lnTo>
                  <a:lnTo>
                    <a:pt x="861" y="1951"/>
                  </a:lnTo>
                  <a:lnTo>
                    <a:pt x="864" y="1916"/>
                  </a:lnTo>
                  <a:lnTo>
                    <a:pt x="864" y="1894"/>
                  </a:lnTo>
                  <a:close/>
                  <a:moveTo>
                    <a:pt x="859" y="1682"/>
                  </a:moveTo>
                  <a:lnTo>
                    <a:pt x="866" y="1682"/>
                  </a:lnTo>
                  <a:lnTo>
                    <a:pt x="873" y="1680"/>
                  </a:lnTo>
                  <a:lnTo>
                    <a:pt x="880" y="1677"/>
                  </a:lnTo>
                  <a:lnTo>
                    <a:pt x="889" y="1673"/>
                  </a:lnTo>
                  <a:lnTo>
                    <a:pt x="906" y="1662"/>
                  </a:lnTo>
                  <a:lnTo>
                    <a:pt x="924" y="1650"/>
                  </a:lnTo>
                  <a:lnTo>
                    <a:pt x="943" y="1636"/>
                  </a:lnTo>
                  <a:lnTo>
                    <a:pt x="961" y="1622"/>
                  </a:lnTo>
                  <a:lnTo>
                    <a:pt x="979" y="1610"/>
                  </a:lnTo>
                  <a:lnTo>
                    <a:pt x="994" y="1600"/>
                  </a:lnTo>
                  <a:lnTo>
                    <a:pt x="987" y="1587"/>
                  </a:lnTo>
                  <a:lnTo>
                    <a:pt x="981" y="1576"/>
                  </a:lnTo>
                  <a:lnTo>
                    <a:pt x="969" y="1576"/>
                  </a:lnTo>
                  <a:lnTo>
                    <a:pt x="960" y="1577"/>
                  </a:lnTo>
                  <a:lnTo>
                    <a:pt x="949" y="1579"/>
                  </a:lnTo>
                  <a:lnTo>
                    <a:pt x="940" y="1583"/>
                  </a:lnTo>
                  <a:lnTo>
                    <a:pt x="931" y="1588"/>
                  </a:lnTo>
                  <a:lnTo>
                    <a:pt x="922" y="1594"/>
                  </a:lnTo>
                  <a:lnTo>
                    <a:pt x="913" y="1601"/>
                  </a:lnTo>
                  <a:lnTo>
                    <a:pt x="906" y="1610"/>
                  </a:lnTo>
                  <a:lnTo>
                    <a:pt x="898" y="1618"/>
                  </a:lnTo>
                  <a:lnTo>
                    <a:pt x="891" y="1626"/>
                  </a:lnTo>
                  <a:lnTo>
                    <a:pt x="885" y="1636"/>
                  </a:lnTo>
                  <a:lnTo>
                    <a:pt x="878" y="1645"/>
                  </a:lnTo>
                  <a:lnTo>
                    <a:pt x="868" y="1664"/>
                  </a:lnTo>
                  <a:lnTo>
                    <a:pt x="859" y="1682"/>
                  </a:lnTo>
                  <a:close/>
                  <a:moveTo>
                    <a:pt x="1045" y="1688"/>
                  </a:moveTo>
                  <a:lnTo>
                    <a:pt x="1040" y="1686"/>
                  </a:lnTo>
                  <a:lnTo>
                    <a:pt x="1036" y="1685"/>
                  </a:lnTo>
                  <a:lnTo>
                    <a:pt x="1032" y="1685"/>
                  </a:lnTo>
                  <a:lnTo>
                    <a:pt x="1029" y="1685"/>
                  </a:lnTo>
                  <a:lnTo>
                    <a:pt x="1023" y="1685"/>
                  </a:lnTo>
                  <a:lnTo>
                    <a:pt x="1018" y="1686"/>
                  </a:lnTo>
                  <a:lnTo>
                    <a:pt x="1013" y="1674"/>
                  </a:lnTo>
                  <a:lnTo>
                    <a:pt x="1010" y="1662"/>
                  </a:lnTo>
                  <a:lnTo>
                    <a:pt x="1006" y="1652"/>
                  </a:lnTo>
                  <a:lnTo>
                    <a:pt x="1002" y="1640"/>
                  </a:lnTo>
                  <a:lnTo>
                    <a:pt x="994" y="1638"/>
                  </a:lnTo>
                  <a:lnTo>
                    <a:pt x="986" y="1638"/>
                  </a:lnTo>
                  <a:lnTo>
                    <a:pt x="979" y="1638"/>
                  </a:lnTo>
                  <a:lnTo>
                    <a:pt x="971" y="1640"/>
                  </a:lnTo>
                  <a:lnTo>
                    <a:pt x="964" y="1643"/>
                  </a:lnTo>
                  <a:lnTo>
                    <a:pt x="957" y="1648"/>
                  </a:lnTo>
                  <a:lnTo>
                    <a:pt x="951" y="1653"/>
                  </a:lnTo>
                  <a:lnTo>
                    <a:pt x="945" y="1658"/>
                  </a:lnTo>
                  <a:lnTo>
                    <a:pt x="940" y="1664"/>
                  </a:lnTo>
                  <a:lnTo>
                    <a:pt x="934" y="1672"/>
                  </a:lnTo>
                  <a:lnTo>
                    <a:pt x="930" y="1679"/>
                  </a:lnTo>
                  <a:lnTo>
                    <a:pt x="927" y="1687"/>
                  </a:lnTo>
                  <a:lnTo>
                    <a:pt x="924" y="1695"/>
                  </a:lnTo>
                  <a:lnTo>
                    <a:pt x="922" y="1704"/>
                  </a:lnTo>
                  <a:lnTo>
                    <a:pt x="921" y="1711"/>
                  </a:lnTo>
                  <a:lnTo>
                    <a:pt x="919" y="1719"/>
                  </a:lnTo>
                  <a:lnTo>
                    <a:pt x="930" y="1709"/>
                  </a:lnTo>
                  <a:lnTo>
                    <a:pt x="942" y="1699"/>
                  </a:lnTo>
                  <a:lnTo>
                    <a:pt x="951" y="1708"/>
                  </a:lnTo>
                  <a:lnTo>
                    <a:pt x="961" y="1716"/>
                  </a:lnTo>
                  <a:lnTo>
                    <a:pt x="961" y="1719"/>
                  </a:lnTo>
                  <a:lnTo>
                    <a:pt x="959" y="1724"/>
                  </a:lnTo>
                  <a:lnTo>
                    <a:pt x="956" y="1727"/>
                  </a:lnTo>
                  <a:lnTo>
                    <a:pt x="954" y="1731"/>
                  </a:lnTo>
                  <a:lnTo>
                    <a:pt x="948" y="1738"/>
                  </a:lnTo>
                  <a:lnTo>
                    <a:pt x="943" y="1746"/>
                  </a:lnTo>
                  <a:lnTo>
                    <a:pt x="953" y="1751"/>
                  </a:lnTo>
                  <a:lnTo>
                    <a:pt x="966" y="1756"/>
                  </a:lnTo>
                  <a:lnTo>
                    <a:pt x="978" y="1750"/>
                  </a:lnTo>
                  <a:lnTo>
                    <a:pt x="988" y="1743"/>
                  </a:lnTo>
                  <a:lnTo>
                    <a:pt x="999" y="1735"/>
                  </a:lnTo>
                  <a:lnTo>
                    <a:pt x="1008" y="1727"/>
                  </a:lnTo>
                  <a:lnTo>
                    <a:pt x="1026" y="1710"/>
                  </a:lnTo>
                  <a:lnTo>
                    <a:pt x="1045" y="1688"/>
                  </a:lnTo>
                  <a:close/>
                  <a:moveTo>
                    <a:pt x="1425" y="300"/>
                  </a:moveTo>
                  <a:lnTo>
                    <a:pt x="1425" y="291"/>
                  </a:lnTo>
                  <a:lnTo>
                    <a:pt x="1423" y="282"/>
                  </a:lnTo>
                  <a:lnTo>
                    <a:pt x="1421" y="275"/>
                  </a:lnTo>
                  <a:lnTo>
                    <a:pt x="1419" y="269"/>
                  </a:lnTo>
                  <a:lnTo>
                    <a:pt x="1414" y="263"/>
                  </a:lnTo>
                  <a:lnTo>
                    <a:pt x="1411" y="259"/>
                  </a:lnTo>
                  <a:lnTo>
                    <a:pt x="1406" y="256"/>
                  </a:lnTo>
                  <a:lnTo>
                    <a:pt x="1402" y="254"/>
                  </a:lnTo>
                  <a:lnTo>
                    <a:pt x="1396" y="253"/>
                  </a:lnTo>
                  <a:lnTo>
                    <a:pt x="1391" y="252"/>
                  </a:lnTo>
                  <a:lnTo>
                    <a:pt x="1385" y="252"/>
                  </a:lnTo>
                  <a:lnTo>
                    <a:pt x="1380" y="253"/>
                  </a:lnTo>
                  <a:lnTo>
                    <a:pt x="1374" y="254"/>
                  </a:lnTo>
                  <a:lnTo>
                    <a:pt x="1369" y="256"/>
                  </a:lnTo>
                  <a:lnTo>
                    <a:pt x="1364" y="259"/>
                  </a:lnTo>
                  <a:lnTo>
                    <a:pt x="1358" y="262"/>
                  </a:lnTo>
                  <a:lnTo>
                    <a:pt x="1354" y="265"/>
                  </a:lnTo>
                  <a:lnTo>
                    <a:pt x="1350" y="270"/>
                  </a:lnTo>
                  <a:lnTo>
                    <a:pt x="1346" y="274"/>
                  </a:lnTo>
                  <a:lnTo>
                    <a:pt x="1343" y="278"/>
                  </a:lnTo>
                  <a:lnTo>
                    <a:pt x="1341" y="283"/>
                  </a:lnTo>
                  <a:lnTo>
                    <a:pt x="1338" y="289"/>
                  </a:lnTo>
                  <a:lnTo>
                    <a:pt x="1338" y="294"/>
                  </a:lnTo>
                  <a:lnTo>
                    <a:pt x="1338" y="299"/>
                  </a:lnTo>
                  <a:lnTo>
                    <a:pt x="1339" y="304"/>
                  </a:lnTo>
                  <a:lnTo>
                    <a:pt x="1342" y="310"/>
                  </a:lnTo>
                  <a:lnTo>
                    <a:pt x="1345" y="316"/>
                  </a:lnTo>
                  <a:lnTo>
                    <a:pt x="1350" y="321"/>
                  </a:lnTo>
                  <a:lnTo>
                    <a:pt x="1355" y="327"/>
                  </a:lnTo>
                  <a:lnTo>
                    <a:pt x="1363" y="331"/>
                  </a:lnTo>
                  <a:lnTo>
                    <a:pt x="1372" y="336"/>
                  </a:lnTo>
                  <a:lnTo>
                    <a:pt x="1383" y="340"/>
                  </a:lnTo>
                  <a:lnTo>
                    <a:pt x="1391" y="339"/>
                  </a:lnTo>
                  <a:lnTo>
                    <a:pt x="1398" y="336"/>
                  </a:lnTo>
                  <a:lnTo>
                    <a:pt x="1404" y="332"/>
                  </a:lnTo>
                  <a:lnTo>
                    <a:pt x="1409" y="327"/>
                  </a:lnTo>
                  <a:lnTo>
                    <a:pt x="1418" y="314"/>
                  </a:lnTo>
                  <a:lnTo>
                    <a:pt x="1425" y="300"/>
                  </a:lnTo>
                  <a:close/>
                  <a:moveTo>
                    <a:pt x="1742" y="295"/>
                  </a:moveTo>
                  <a:lnTo>
                    <a:pt x="1749" y="312"/>
                  </a:lnTo>
                  <a:lnTo>
                    <a:pt x="1755" y="323"/>
                  </a:lnTo>
                  <a:lnTo>
                    <a:pt x="1761" y="328"/>
                  </a:lnTo>
                  <a:lnTo>
                    <a:pt x="1767" y="332"/>
                  </a:lnTo>
                  <a:lnTo>
                    <a:pt x="1775" y="336"/>
                  </a:lnTo>
                  <a:lnTo>
                    <a:pt x="1788" y="340"/>
                  </a:lnTo>
                  <a:lnTo>
                    <a:pt x="1796" y="338"/>
                  </a:lnTo>
                  <a:lnTo>
                    <a:pt x="1805" y="335"/>
                  </a:lnTo>
                  <a:lnTo>
                    <a:pt x="1812" y="331"/>
                  </a:lnTo>
                  <a:lnTo>
                    <a:pt x="1817" y="327"/>
                  </a:lnTo>
                  <a:lnTo>
                    <a:pt x="1823" y="321"/>
                  </a:lnTo>
                  <a:lnTo>
                    <a:pt x="1826" y="317"/>
                  </a:lnTo>
                  <a:lnTo>
                    <a:pt x="1829" y="312"/>
                  </a:lnTo>
                  <a:lnTo>
                    <a:pt x="1831" y="307"/>
                  </a:lnTo>
                  <a:lnTo>
                    <a:pt x="1832" y="301"/>
                  </a:lnTo>
                  <a:lnTo>
                    <a:pt x="1832" y="295"/>
                  </a:lnTo>
                  <a:lnTo>
                    <a:pt x="1831" y="290"/>
                  </a:lnTo>
                  <a:lnTo>
                    <a:pt x="1830" y="284"/>
                  </a:lnTo>
                  <a:lnTo>
                    <a:pt x="1829" y="279"/>
                  </a:lnTo>
                  <a:lnTo>
                    <a:pt x="1826" y="275"/>
                  </a:lnTo>
                  <a:lnTo>
                    <a:pt x="1824" y="270"/>
                  </a:lnTo>
                  <a:lnTo>
                    <a:pt x="1820" y="265"/>
                  </a:lnTo>
                  <a:lnTo>
                    <a:pt x="1816" y="261"/>
                  </a:lnTo>
                  <a:lnTo>
                    <a:pt x="1812" y="258"/>
                  </a:lnTo>
                  <a:lnTo>
                    <a:pt x="1808" y="255"/>
                  </a:lnTo>
                  <a:lnTo>
                    <a:pt x="1803" y="253"/>
                  </a:lnTo>
                  <a:lnTo>
                    <a:pt x="1797" y="252"/>
                  </a:lnTo>
                  <a:lnTo>
                    <a:pt x="1792" y="251"/>
                  </a:lnTo>
                  <a:lnTo>
                    <a:pt x="1787" y="251"/>
                  </a:lnTo>
                  <a:lnTo>
                    <a:pt x="1782" y="251"/>
                  </a:lnTo>
                  <a:lnTo>
                    <a:pt x="1776" y="253"/>
                  </a:lnTo>
                  <a:lnTo>
                    <a:pt x="1771" y="255"/>
                  </a:lnTo>
                  <a:lnTo>
                    <a:pt x="1766" y="259"/>
                  </a:lnTo>
                  <a:lnTo>
                    <a:pt x="1761" y="263"/>
                  </a:lnTo>
                  <a:lnTo>
                    <a:pt x="1755" y="270"/>
                  </a:lnTo>
                  <a:lnTo>
                    <a:pt x="1750" y="277"/>
                  </a:lnTo>
                  <a:lnTo>
                    <a:pt x="1746" y="285"/>
                  </a:lnTo>
                  <a:lnTo>
                    <a:pt x="1742" y="295"/>
                  </a:lnTo>
                  <a:close/>
                  <a:moveTo>
                    <a:pt x="1638" y="111"/>
                  </a:moveTo>
                  <a:lnTo>
                    <a:pt x="1633" y="102"/>
                  </a:lnTo>
                  <a:lnTo>
                    <a:pt x="1628" y="93"/>
                  </a:lnTo>
                  <a:lnTo>
                    <a:pt x="1621" y="87"/>
                  </a:lnTo>
                  <a:lnTo>
                    <a:pt x="1615" y="80"/>
                  </a:lnTo>
                  <a:lnTo>
                    <a:pt x="1610" y="76"/>
                  </a:lnTo>
                  <a:lnTo>
                    <a:pt x="1603" y="73"/>
                  </a:lnTo>
                  <a:lnTo>
                    <a:pt x="1597" y="71"/>
                  </a:lnTo>
                  <a:lnTo>
                    <a:pt x="1591" y="70"/>
                  </a:lnTo>
                  <a:lnTo>
                    <a:pt x="1584" y="71"/>
                  </a:lnTo>
                  <a:lnTo>
                    <a:pt x="1579" y="73"/>
                  </a:lnTo>
                  <a:lnTo>
                    <a:pt x="1573" y="76"/>
                  </a:lnTo>
                  <a:lnTo>
                    <a:pt x="1566" y="80"/>
                  </a:lnTo>
                  <a:lnTo>
                    <a:pt x="1561" y="86"/>
                  </a:lnTo>
                  <a:lnTo>
                    <a:pt x="1556" y="93"/>
                  </a:lnTo>
                  <a:lnTo>
                    <a:pt x="1551" y="102"/>
                  </a:lnTo>
                  <a:lnTo>
                    <a:pt x="1545" y="111"/>
                  </a:lnTo>
                  <a:lnTo>
                    <a:pt x="1549" y="121"/>
                  </a:lnTo>
                  <a:lnTo>
                    <a:pt x="1553" y="128"/>
                  </a:lnTo>
                  <a:lnTo>
                    <a:pt x="1556" y="133"/>
                  </a:lnTo>
                  <a:lnTo>
                    <a:pt x="1559" y="138"/>
                  </a:lnTo>
                  <a:lnTo>
                    <a:pt x="1564" y="141"/>
                  </a:lnTo>
                  <a:lnTo>
                    <a:pt x="1571" y="144"/>
                  </a:lnTo>
                  <a:lnTo>
                    <a:pt x="1579" y="148"/>
                  </a:lnTo>
                  <a:lnTo>
                    <a:pt x="1592" y="152"/>
                  </a:lnTo>
                  <a:lnTo>
                    <a:pt x="1600" y="149"/>
                  </a:lnTo>
                  <a:lnTo>
                    <a:pt x="1608" y="147"/>
                  </a:lnTo>
                  <a:lnTo>
                    <a:pt x="1615" y="143"/>
                  </a:lnTo>
                  <a:lnTo>
                    <a:pt x="1620" y="140"/>
                  </a:lnTo>
                  <a:lnTo>
                    <a:pt x="1625" y="134"/>
                  </a:lnTo>
                  <a:lnTo>
                    <a:pt x="1630" y="128"/>
                  </a:lnTo>
                  <a:lnTo>
                    <a:pt x="1634" y="121"/>
                  </a:lnTo>
                  <a:lnTo>
                    <a:pt x="1638" y="111"/>
                  </a:lnTo>
                  <a:close/>
                  <a:moveTo>
                    <a:pt x="1638" y="474"/>
                  </a:moveTo>
                  <a:lnTo>
                    <a:pt x="1633" y="464"/>
                  </a:lnTo>
                  <a:lnTo>
                    <a:pt x="1628" y="456"/>
                  </a:lnTo>
                  <a:lnTo>
                    <a:pt x="1622" y="449"/>
                  </a:lnTo>
                  <a:lnTo>
                    <a:pt x="1617" y="443"/>
                  </a:lnTo>
                  <a:lnTo>
                    <a:pt x="1612" y="439"/>
                  </a:lnTo>
                  <a:lnTo>
                    <a:pt x="1605" y="436"/>
                  </a:lnTo>
                  <a:lnTo>
                    <a:pt x="1600" y="432"/>
                  </a:lnTo>
                  <a:lnTo>
                    <a:pt x="1595" y="430"/>
                  </a:lnTo>
                  <a:lnTo>
                    <a:pt x="1590" y="430"/>
                  </a:lnTo>
                  <a:lnTo>
                    <a:pt x="1584" y="430"/>
                  </a:lnTo>
                  <a:lnTo>
                    <a:pt x="1579" y="430"/>
                  </a:lnTo>
                  <a:lnTo>
                    <a:pt x="1574" y="432"/>
                  </a:lnTo>
                  <a:lnTo>
                    <a:pt x="1570" y="433"/>
                  </a:lnTo>
                  <a:lnTo>
                    <a:pt x="1565" y="437"/>
                  </a:lnTo>
                  <a:lnTo>
                    <a:pt x="1561" y="440"/>
                  </a:lnTo>
                  <a:lnTo>
                    <a:pt x="1558" y="443"/>
                  </a:lnTo>
                  <a:lnTo>
                    <a:pt x="1555" y="447"/>
                  </a:lnTo>
                  <a:lnTo>
                    <a:pt x="1552" y="451"/>
                  </a:lnTo>
                  <a:lnTo>
                    <a:pt x="1551" y="457"/>
                  </a:lnTo>
                  <a:lnTo>
                    <a:pt x="1548" y="461"/>
                  </a:lnTo>
                  <a:lnTo>
                    <a:pt x="1547" y="466"/>
                  </a:lnTo>
                  <a:lnTo>
                    <a:pt x="1547" y="471"/>
                  </a:lnTo>
                  <a:lnTo>
                    <a:pt x="1548" y="477"/>
                  </a:lnTo>
                  <a:lnTo>
                    <a:pt x="1549" y="482"/>
                  </a:lnTo>
                  <a:lnTo>
                    <a:pt x="1552" y="487"/>
                  </a:lnTo>
                  <a:lnTo>
                    <a:pt x="1555" y="493"/>
                  </a:lnTo>
                  <a:lnTo>
                    <a:pt x="1558" y="498"/>
                  </a:lnTo>
                  <a:lnTo>
                    <a:pt x="1563" y="503"/>
                  </a:lnTo>
                  <a:lnTo>
                    <a:pt x="1568" y="507"/>
                  </a:lnTo>
                  <a:lnTo>
                    <a:pt x="1575" y="512"/>
                  </a:lnTo>
                  <a:lnTo>
                    <a:pt x="1582" y="516"/>
                  </a:lnTo>
                  <a:lnTo>
                    <a:pt x="1592" y="519"/>
                  </a:lnTo>
                  <a:lnTo>
                    <a:pt x="1601" y="516"/>
                  </a:lnTo>
                  <a:lnTo>
                    <a:pt x="1610" y="513"/>
                  </a:lnTo>
                  <a:lnTo>
                    <a:pt x="1616" y="509"/>
                  </a:lnTo>
                  <a:lnTo>
                    <a:pt x="1621" y="505"/>
                  </a:lnTo>
                  <a:lnTo>
                    <a:pt x="1625" y="500"/>
                  </a:lnTo>
                  <a:lnTo>
                    <a:pt x="1630" y="493"/>
                  </a:lnTo>
                  <a:lnTo>
                    <a:pt x="1634" y="484"/>
                  </a:lnTo>
                  <a:lnTo>
                    <a:pt x="1638" y="474"/>
                  </a:lnTo>
                  <a:close/>
                  <a:moveTo>
                    <a:pt x="2360" y="1932"/>
                  </a:moveTo>
                  <a:lnTo>
                    <a:pt x="2355" y="1939"/>
                  </a:lnTo>
                  <a:lnTo>
                    <a:pt x="2349" y="1948"/>
                  </a:lnTo>
                  <a:lnTo>
                    <a:pt x="2345" y="1955"/>
                  </a:lnTo>
                  <a:lnTo>
                    <a:pt x="2341" y="1964"/>
                  </a:lnTo>
                  <a:lnTo>
                    <a:pt x="2287" y="1961"/>
                  </a:lnTo>
                  <a:lnTo>
                    <a:pt x="2282" y="1972"/>
                  </a:lnTo>
                  <a:lnTo>
                    <a:pt x="2299" y="1987"/>
                  </a:lnTo>
                  <a:lnTo>
                    <a:pt x="2321" y="1986"/>
                  </a:lnTo>
                  <a:lnTo>
                    <a:pt x="2343" y="1986"/>
                  </a:lnTo>
                  <a:lnTo>
                    <a:pt x="2365" y="1985"/>
                  </a:lnTo>
                  <a:lnTo>
                    <a:pt x="2387" y="1984"/>
                  </a:lnTo>
                  <a:lnTo>
                    <a:pt x="2365" y="1932"/>
                  </a:lnTo>
                  <a:lnTo>
                    <a:pt x="2360" y="1932"/>
                  </a:lnTo>
                  <a:close/>
                  <a:moveTo>
                    <a:pt x="2500" y="1854"/>
                  </a:moveTo>
                  <a:lnTo>
                    <a:pt x="2496" y="1859"/>
                  </a:lnTo>
                  <a:lnTo>
                    <a:pt x="2493" y="1864"/>
                  </a:lnTo>
                  <a:lnTo>
                    <a:pt x="2491" y="1871"/>
                  </a:lnTo>
                  <a:lnTo>
                    <a:pt x="2490" y="1880"/>
                  </a:lnTo>
                  <a:lnTo>
                    <a:pt x="2513" y="1880"/>
                  </a:lnTo>
                  <a:lnTo>
                    <a:pt x="2536" y="1879"/>
                  </a:lnTo>
                  <a:lnTo>
                    <a:pt x="2559" y="1879"/>
                  </a:lnTo>
                  <a:lnTo>
                    <a:pt x="2584" y="1879"/>
                  </a:lnTo>
                  <a:lnTo>
                    <a:pt x="2563" y="1872"/>
                  </a:lnTo>
                  <a:lnTo>
                    <a:pt x="2541" y="1865"/>
                  </a:lnTo>
                  <a:lnTo>
                    <a:pt x="2520" y="1859"/>
                  </a:lnTo>
                  <a:lnTo>
                    <a:pt x="2500" y="1854"/>
                  </a:lnTo>
                  <a:close/>
                  <a:moveTo>
                    <a:pt x="2443" y="1763"/>
                  </a:moveTo>
                  <a:lnTo>
                    <a:pt x="2442" y="1774"/>
                  </a:lnTo>
                  <a:lnTo>
                    <a:pt x="2442" y="1786"/>
                  </a:lnTo>
                  <a:lnTo>
                    <a:pt x="2463" y="1782"/>
                  </a:lnTo>
                  <a:lnTo>
                    <a:pt x="2479" y="1778"/>
                  </a:lnTo>
                  <a:lnTo>
                    <a:pt x="2482" y="1778"/>
                  </a:lnTo>
                  <a:lnTo>
                    <a:pt x="2485" y="1778"/>
                  </a:lnTo>
                  <a:lnTo>
                    <a:pt x="2489" y="1779"/>
                  </a:lnTo>
                  <a:lnTo>
                    <a:pt x="2493" y="1781"/>
                  </a:lnTo>
                  <a:lnTo>
                    <a:pt x="2496" y="1784"/>
                  </a:lnTo>
                  <a:lnTo>
                    <a:pt x="2499" y="1788"/>
                  </a:lnTo>
                  <a:lnTo>
                    <a:pt x="2502" y="1792"/>
                  </a:lnTo>
                  <a:lnTo>
                    <a:pt x="2507" y="1800"/>
                  </a:lnTo>
                  <a:lnTo>
                    <a:pt x="2494" y="1810"/>
                  </a:lnTo>
                  <a:lnTo>
                    <a:pt x="2482" y="1821"/>
                  </a:lnTo>
                  <a:lnTo>
                    <a:pt x="2487" y="1830"/>
                  </a:lnTo>
                  <a:lnTo>
                    <a:pt x="2492" y="1841"/>
                  </a:lnTo>
                  <a:lnTo>
                    <a:pt x="2513" y="1841"/>
                  </a:lnTo>
                  <a:lnTo>
                    <a:pt x="2533" y="1842"/>
                  </a:lnTo>
                  <a:lnTo>
                    <a:pt x="2554" y="1842"/>
                  </a:lnTo>
                  <a:lnTo>
                    <a:pt x="2575" y="1843"/>
                  </a:lnTo>
                  <a:lnTo>
                    <a:pt x="2575" y="1824"/>
                  </a:lnTo>
                  <a:lnTo>
                    <a:pt x="2555" y="1821"/>
                  </a:lnTo>
                  <a:lnTo>
                    <a:pt x="2551" y="1813"/>
                  </a:lnTo>
                  <a:lnTo>
                    <a:pt x="2549" y="1807"/>
                  </a:lnTo>
                  <a:lnTo>
                    <a:pt x="2549" y="1801"/>
                  </a:lnTo>
                  <a:lnTo>
                    <a:pt x="2549" y="1795"/>
                  </a:lnTo>
                  <a:lnTo>
                    <a:pt x="2552" y="1786"/>
                  </a:lnTo>
                  <a:lnTo>
                    <a:pt x="2556" y="1775"/>
                  </a:lnTo>
                  <a:lnTo>
                    <a:pt x="2571" y="1773"/>
                  </a:lnTo>
                  <a:lnTo>
                    <a:pt x="2587" y="1773"/>
                  </a:lnTo>
                  <a:lnTo>
                    <a:pt x="2587" y="1754"/>
                  </a:lnTo>
                  <a:lnTo>
                    <a:pt x="2563" y="1749"/>
                  </a:lnTo>
                  <a:lnTo>
                    <a:pt x="2542" y="1745"/>
                  </a:lnTo>
                  <a:lnTo>
                    <a:pt x="2527" y="1744"/>
                  </a:lnTo>
                  <a:lnTo>
                    <a:pt x="2512" y="1744"/>
                  </a:lnTo>
                  <a:lnTo>
                    <a:pt x="2497" y="1746"/>
                  </a:lnTo>
                  <a:lnTo>
                    <a:pt x="2482" y="1750"/>
                  </a:lnTo>
                  <a:lnTo>
                    <a:pt x="2465" y="1755"/>
                  </a:lnTo>
                  <a:lnTo>
                    <a:pt x="2443" y="1763"/>
                  </a:lnTo>
                  <a:close/>
                  <a:moveTo>
                    <a:pt x="2447" y="1697"/>
                  </a:moveTo>
                  <a:lnTo>
                    <a:pt x="2447" y="1722"/>
                  </a:lnTo>
                  <a:lnTo>
                    <a:pt x="2472" y="1720"/>
                  </a:lnTo>
                  <a:lnTo>
                    <a:pt x="2496" y="1720"/>
                  </a:lnTo>
                  <a:lnTo>
                    <a:pt x="2520" y="1720"/>
                  </a:lnTo>
                  <a:lnTo>
                    <a:pt x="2545" y="1719"/>
                  </a:lnTo>
                  <a:lnTo>
                    <a:pt x="2569" y="1719"/>
                  </a:lnTo>
                  <a:lnTo>
                    <a:pt x="2593" y="1719"/>
                  </a:lnTo>
                  <a:lnTo>
                    <a:pt x="2617" y="1719"/>
                  </a:lnTo>
                  <a:lnTo>
                    <a:pt x="2642" y="1719"/>
                  </a:lnTo>
                  <a:lnTo>
                    <a:pt x="2628" y="1710"/>
                  </a:lnTo>
                  <a:lnTo>
                    <a:pt x="2614" y="1703"/>
                  </a:lnTo>
                  <a:lnTo>
                    <a:pt x="2602" y="1696"/>
                  </a:lnTo>
                  <a:lnTo>
                    <a:pt x="2590" y="1691"/>
                  </a:lnTo>
                  <a:lnTo>
                    <a:pt x="2578" y="1687"/>
                  </a:lnTo>
                  <a:lnTo>
                    <a:pt x="2567" y="1685"/>
                  </a:lnTo>
                  <a:lnTo>
                    <a:pt x="2555" y="1682"/>
                  </a:lnTo>
                  <a:lnTo>
                    <a:pt x="2545" y="1682"/>
                  </a:lnTo>
                  <a:lnTo>
                    <a:pt x="2534" y="1682"/>
                  </a:lnTo>
                  <a:lnTo>
                    <a:pt x="2522" y="1683"/>
                  </a:lnTo>
                  <a:lnTo>
                    <a:pt x="2511" y="1685"/>
                  </a:lnTo>
                  <a:lnTo>
                    <a:pt x="2499" y="1687"/>
                  </a:lnTo>
                  <a:lnTo>
                    <a:pt x="2475" y="1692"/>
                  </a:lnTo>
                  <a:lnTo>
                    <a:pt x="2447" y="1697"/>
                  </a:lnTo>
                  <a:close/>
                  <a:moveTo>
                    <a:pt x="2977" y="2747"/>
                  </a:moveTo>
                  <a:lnTo>
                    <a:pt x="2971" y="2735"/>
                  </a:lnTo>
                  <a:lnTo>
                    <a:pt x="2965" y="2722"/>
                  </a:lnTo>
                  <a:lnTo>
                    <a:pt x="2952" y="2724"/>
                  </a:lnTo>
                  <a:lnTo>
                    <a:pt x="2943" y="2726"/>
                  </a:lnTo>
                  <a:lnTo>
                    <a:pt x="2936" y="2729"/>
                  </a:lnTo>
                  <a:lnTo>
                    <a:pt x="2930" y="2732"/>
                  </a:lnTo>
                  <a:lnTo>
                    <a:pt x="2926" y="2736"/>
                  </a:lnTo>
                  <a:lnTo>
                    <a:pt x="2921" y="2742"/>
                  </a:lnTo>
                  <a:lnTo>
                    <a:pt x="2917" y="2752"/>
                  </a:lnTo>
                  <a:lnTo>
                    <a:pt x="2913" y="2763"/>
                  </a:lnTo>
                  <a:lnTo>
                    <a:pt x="2919" y="2773"/>
                  </a:lnTo>
                  <a:lnTo>
                    <a:pt x="2927" y="2784"/>
                  </a:lnTo>
                  <a:lnTo>
                    <a:pt x="2932" y="2782"/>
                  </a:lnTo>
                  <a:lnTo>
                    <a:pt x="2939" y="2780"/>
                  </a:lnTo>
                  <a:lnTo>
                    <a:pt x="2947" y="2776"/>
                  </a:lnTo>
                  <a:lnTo>
                    <a:pt x="2954" y="2771"/>
                  </a:lnTo>
                  <a:lnTo>
                    <a:pt x="2960" y="2766"/>
                  </a:lnTo>
                  <a:lnTo>
                    <a:pt x="2967" y="2759"/>
                  </a:lnTo>
                  <a:lnTo>
                    <a:pt x="2973" y="2753"/>
                  </a:lnTo>
                  <a:lnTo>
                    <a:pt x="2977" y="2747"/>
                  </a:lnTo>
                  <a:close/>
                  <a:moveTo>
                    <a:pt x="2961" y="2035"/>
                  </a:moveTo>
                  <a:lnTo>
                    <a:pt x="2972" y="2035"/>
                  </a:lnTo>
                  <a:lnTo>
                    <a:pt x="2982" y="2036"/>
                  </a:lnTo>
                  <a:lnTo>
                    <a:pt x="2981" y="2028"/>
                  </a:lnTo>
                  <a:lnTo>
                    <a:pt x="2978" y="2021"/>
                  </a:lnTo>
                  <a:lnTo>
                    <a:pt x="2974" y="2012"/>
                  </a:lnTo>
                  <a:lnTo>
                    <a:pt x="2969" y="2004"/>
                  </a:lnTo>
                  <a:lnTo>
                    <a:pt x="2963" y="1996"/>
                  </a:lnTo>
                  <a:lnTo>
                    <a:pt x="2956" y="1988"/>
                  </a:lnTo>
                  <a:lnTo>
                    <a:pt x="2949" y="1980"/>
                  </a:lnTo>
                  <a:lnTo>
                    <a:pt x="2941" y="1973"/>
                  </a:lnTo>
                  <a:lnTo>
                    <a:pt x="2926" y="1959"/>
                  </a:lnTo>
                  <a:lnTo>
                    <a:pt x="2910" y="1949"/>
                  </a:lnTo>
                  <a:lnTo>
                    <a:pt x="2902" y="1944"/>
                  </a:lnTo>
                  <a:lnTo>
                    <a:pt x="2895" y="1942"/>
                  </a:lnTo>
                  <a:lnTo>
                    <a:pt x="2890" y="1940"/>
                  </a:lnTo>
                  <a:lnTo>
                    <a:pt x="2884" y="1939"/>
                  </a:lnTo>
                  <a:lnTo>
                    <a:pt x="2903" y="1961"/>
                  </a:lnTo>
                  <a:lnTo>
                    <a:pt x="2922" y="1985"/>
                  </a:lnTo>
                  <a:lnTo>
                    <a:pt x="2942" y="2009"/>
                  </a:lnTo>
                  <a:lnTo>
                    <a:pt x="2961" y="2035"/>
                  </a:lnTo>
                  <a:close/>
                  <a:moveTo>
                    <a:pt x="3351" y="1894"/>
                  </a:moveTo>
                  <a:lnTo>
                    <a:pt x="3352" y="1909"/>
                  </a:lnTo>
                  <a:lnTo>
                    <a:pt x="3351" y="1923"/>
                  </a:lnTo>
                  <a:lnTo>
                    <a:pt x="3349" y="1938"/>
                  </a:lnTo>
                  <a:lnTo>
                    <a:pt x="3345" y="1951"/>
                  </a:lnTo>
                  <a:lnTo>
                    <a:pt x="3341" y="1965"/>
                  </a:lnTo>
                  <a:lnTo>
                    <a:pt x="3337" y="1976"/>
                  </a:lnTo>
                  <a:lnTo>
                    <a:pt x="3331" y="1988"/>
                  </a:lnTo>
                  <a:lnTo>
                    <a:pt x="3323" y="1999"/>
                  </a:lnTo>
                  <a:lnTo>
                    <a:pt x="3316" y="2011"/>
                  </a:lnTo>
                  <a:lnTo>
                    <a:pt x="3308" y="2021"/>
                  </a:lnTo>
                  <a:lnTo>
                    <a:pt x="3298" y="2031"/>
                  </a:lnTo>
                  <a:lnTo>
                    <a:pt x="3289" y="2041"/>
                  </a:lnTo>
                  <a:lnTo>
                    <a:pt x="3267" y="2060"/>
                  </a:lnTo>
                  <a:lnTo>
                    <a:pt x="3245" y="2078"/>
                  </a:lnTo>
                  <a:lnTo>
                    <a:pt x="3199" y="2114"/>
                  </a:lnTo>
                  <a:lnTo>
                    <a:pt x="3152" y="2149"/>
                  </a:lnTo>
                  <a:lnTo>
                    <a:pt x="3142" y="2159"/>
                  </a:lnTo>
                  <a:lnTo>
                    <a:pt x="3131" y="2169"/>
                  </a:lnTo>
                  <a:lnTo>
                    <a:pt x="3121" y="2178"/>
                  </a:lnTo>
                  <a:lnTo>
                    <a:pt x="3111" y="2189"/>
                  </a:lnTo>
                  <a:lnTo>
                    <a:pt x="3103" y="2199"/>
                  </a:lnTo>
                  <a:lnTo>
                    <a:pt x="3094" y="2211"/>
                  </a:lnTo>
                  <a:lnTo>
                    <a:pt x="3086" y="2222"/>
                  </a:lnTo>
                  <a:lnTo>
                    <a:pt x="3080" y="2235"/>
                  </a:lnTo>
                  <a:lnTo>
                    <a:pt x="3087" y="2234"/>
                  </a:lnTo>
                  <a:lnTo>
                    <a:pt x="3096" y="2231"/>
                  </a:lnTo>
                  <a:lnTo>
                    <a:pt x="3109" y="2228"/>
                  </a:lnTo>
                  <a:lnTo>
                    <a:pt x="3123" y="2222"/>
                  </a:lnTo>
                  <a:lnTo>
                    <a:pt x="3154" y="2210"/>
                  </a:lnTo>
                  <a:lnTo>
                    <a:pt x="3189" y="2196"/>
                  </a:lnTo>
                  <a:lnTo>
                    <a:pt x="3222" y="2182"/>
                  </a:lnTo>
                  <a:lnTo>
                    <a:pt x="3251" y="2171"/>
                  </a:lnTo>
                  <a:lnTo>
                    <a:pt x="3262" y="2167"/>
                  </a:lnTo>
                  <a:lnTo>
                    <a:pt x="3272" y="2164"/>
                  </a:lnTo>
                  <a:lnTo>
                    <a:pt x="3278" y="2163"/>
                  </a:lnTo>
                  <a:lnTo>
                    <a:pt x="3282" y="2164"/>
                  </a:lnTo>
                  <a:lnTo>
                    <a:pt x="3252" y="2190"/>
                  </a:lnTo>
                  <a:lnTo>
                    <a:pt x="3219" y="2217"/>
                  </a:lnTo>
                  <a:lnTo>
                    <a:pt x="3184" y="2245"/>
                  </a:lnTo>
                  <a:lnTo>
                    <a:pt x="3149" y="2271"/>
                  </a:lnTo>
                  <a:lnTo>
                    <a:pt x="3131" y="2284"/>
                  </a:lnTo>
                  <a:lnTo>
                    <a:pt x="3113" y="2295"/>
                  </a:lnTo>
                  <a:lnTo>
                    <a:pt x="3094" y="2307"/>
                  </a:lnTo>
                  <a:lnTo>
                    <a:pt x="3076" y="2316"/>
                  </a:lnTo>
                  <a:lnTo>
                    <a:pt x="3058" y="2325"/>
                  </a:lnTo>
                  <a:lnTo>
                    <a:pt x="3039" y="2332"/>
                  </a:lnTo>
                  <a:lnTo>
                    <a:pt x="3022" y="2338"/>
                  </a:lnTo>
                  <a:lnTo>
                    <a:pt x="3003" y="2341"/>
                  </a:lnTo>
                  <a:lnTo>
                    <a:pt x="2994" y="2331"/>
                  </a:lnTo>
                  <a:lnTo>
                    <a:pt x="2985" y="2322"/>
                  </a:lnTo>
                  <a:lnTo>
                    <a:pt x="2976" y="2312"/>
                  </a:lnTo>
                  <a:lnTo>
                    <a:pt x="2967" y="2304"/>
                  </a:lnTo>
                  <a:lnTo>
                    <a:pt x="2961" y="2309"/>
                  </a:lnTo>
                  <a:lnTo>
                    <a:pt x="2955" y="2319"/>
                  </a:lnTo>
                  <a:lnTo>
                    <a:pt x="2949" y="2331"/>
                  </a:lnTo>
                  <a:lnTo>
                    <a:pt x="2942" y="2346"/>
                  </a:lnTo>
                  <a:lnTo>
                    <a:pt x="2928" y="2383"/>
                  </a:lnTo>
                  <a:lnTo>
                    <a:pt x="2914" y="2425"/>
                  </a:lnTo>
                  <a:lnTo>
                    <a:pt x="2900" y="2469"/>
                  </a:lnTo>
                  <a:lnTo>
                    <a:pt x="2890" y="2509"/>
                  </a:lnTo>
                  <a:lnTo>
                    <a:pt x="2885" y="2527"/>
                  </a:lnTo>
                  <a:lnTo>
                    <a:pt x="2882" y="2542"/>
                  </a:lnTo>
                  <a:lnTo>
                    <a:pt x="2880" y="2554"/>
                  </a:lnTo>
                  <a:lnTo>
                    <a:pt x="2879" y="2564"/>
                  </a:lnTo>
                  <a:lnTo>
                    <a:pt x="2907" y="2561"/>
                  </a:lnTo>
                  <a:lnTo>
                    <a:pt x="2913" y="2538"/>
                  </a:lnTo>
                  <a:lnTo>
                    <a:pt x="2919" y="2516"/>
                  </a:lnTo>
                  <a:lnTo>
                    <a:pt x="2926" y="2494"/>
                  </a:lnTo>
                  <a:lnTo>
                    <a:pt x="2932" y="2472"/>
                  </a:lnTo>
                  <a:lnTo>
                    <a:pt x="2938" y="2449"/>
                  </a:lnTo>
                  <a:lnTo>
                    <a:pt x="2946" y="2426"/>
                  </a:lnTo>
                  <a:lnTo>
                    <a:pt x="2952" y="2404"/>
                  </a:lnTo>
                  <a:lnTo>
                    <a:pt x="2958" y="2382"/>
                  </a:lnTo>
                  <a:lnTo>
                    <a:pt x="2974" y="2384"/>
                  </a:lnTo>
                  <a:lnTo>
                    <a:pt x="2989" y="2386"/>
                  </a:lnTo>
                  <a:lnTo>
                    <a:pt x="3005" y="2388"/>
                  </a:lnTo>
                  <a:lnTo>
                    <a:pt x="3020" y="2391"/>
                  </a:lnTo>
                  <a:lnTo>
                    <a:pt x="3024" y="2413"/>
                  </a:lnTo>
                  <a:lnTo>
                    <a:pt x="3025" y="2435"/>
                  </a:lnTo>
                  <a:lnTo>
                    <a:pt x="3026" y="2457"/>
                  </a:lnTo>
                  <a:lnTo>
                    <a:pt x="3027" y="2480"/>
                  </a:lnTo>
                  <a:lnTo>
                    <a:pt x="3026" y="2529"/>
                  </a:lnTo>
                  <a:lnTo>
                    <a:pt x="3024" y="2579"/>
                  </a:lnTo>
                  <a:lnTo>
                    <a:pt x="3020" y="2628"/>
                  </a:lnTo>
                  <a:lnTo>
                    <a:pt x="3017" y="2678"/>
                  </a:lnTo>
                  <a:lnTo>
                    <a:pt x="3013" y="2726"/>
                  </a:lnTo>
                  <a:lnTo>
                    <a:pt x="3010" y="2774"/>
                  </a:lnTo>
                  <a:lnTo>
                    <a:pt x="2990" y="2791"/>
                  </a:lnTo>
                  <a:lnTo>
                    <a:pt x="2958" y="2815"/>
                  </a:lnTo>
                  <a:lnTo>
                    <a:pt x="2942" y="2827"/>
                  </a:lnTo>
                  <a:lnTo>
                    <a:pt x="2928" y="2836"/>
                  </a:lnTo>
                  <a:lnTo>
                    <a:pt x="2921" y="2840"/>
                  </a:lnTo>
                  <a:lnTo>
                    <a:pt x="2915" y="2842"/>
                  </a:lnTo>
                  <a:lnTo>
                    <a:pt x="2911" y="2843"/>
                  </a:lnTo>
                  <a:lnTo>
                    <a:pt x="2908" y="2842"/>
                  </a:lnTo>
                  <a:lnTo>
                    <a:pt x="2895" y="2819"/>
                  </a:lnTo>
                  <a:lnTo>
                    <a:pt x="2882" y="2796"/>
                  </a:lnTo>
                  <a:lnTo>
                    <a:pt x="2870" y="2773"/>
                  </a:lnTo>
                  <a:lnTo>
                    <a:pt x="2858" y="2751"/>
                  </a:lnTo>
                  <a:lnTo>
                    <a:pt x="2885" y="2724"/>
                  </a:lnTo>
                  <a:lnTo>
                    <a:pt x="2914" y="2698"/>
                  </a:lnTo>
                  <a:lnTo>
                    <a:pt x="2941" y="2669"/>
                  </a:lnTo>
                  <a:lnTo>
                    <a:pt x="2969" y="2642"/>
                  </a:lnTo>
                  <a:lnTo>
                    <a:pt x="2963" y="2638"/>
                  </a:lnTo>
                  <a:lnTo>
                    <a:pt x="2958" y="2636"/>
                  </a:lnTo>
                  <a:lnTo>
                    <a:pt x="2952" y="2633"/>
                  </a:lnTo>
                  <a:lnTo>
                    <a:pt x="2945" y="2633"/>
                  </a:lnTo>
                  <a:lnTo>
                    <a:pt x="2937" y="2635"/>
                  </a:lnTo>
                  <a:lnTo>
                    <a:pt x="2930" y="2637"/>
                  </a:lnTo>
                  <a:lnTo>
                    <a:pt x="2921" y="2640"/>
                  </a:lnTo>
                  <a:lnTo>
                    <a:pt x="2913" y="2644"/>
                  </a:lnTo>
                  <a:lnTo>
                    <a:pt x="2894" y="2655"/>
                  </a:lnTo>
                  <a:lnTo>
                    <a:pt x="2875" y="2667"/>
                  </a:lnTo>
                  <a:lnTo>
                    <a:pt x="2855" y="2681"/>
                  </a:lnTo>
                  <a:lnTo>
                    <a:pt x="2834" y="2696"/>
                  </a:lnTo>
                  <a:lnTo>
                    <a:pt x="2813" y="2711"/>
                  </a:lnTo>
                  <a:lnTo>
                    <a:pt x="2793" y="2724"/>
                  </a:lnTo>
                  <a:lnTo>
                    <a:pt x="2772" y="2737"/>
                  </a:lnTo>
                  <a:lnTo>
                    <a:pt x="2755" y="2748"/>
                  </a:lnTo>
                  <a:lnTo>
                    <a:pt x="2746" y="2752"/>
                  </a:lnTo>
                  <a:lnTo>
                    <a:pt x="2738" y="2755"/>
                  </a:lnTo>
                  <a:lnTo>
                    <a:pt x="2729" y="2757"/>
                  </a:lnTo>
                  <a:lnTo>
                    <a:pt x="2722" y="2758"/>
                  </a:lnTo>
                  <a:lnTo>
                    <a:pt x="2716" y="2758"/>
                  </a:lnTo>
                  <a:lnTo>
                    <a:pt x="2709" y="2756"/>
                  </a:lnTo>
                  <a:lnTo>
                    <a:pt x="2704" y="2754"/>
                  </a:lnTo>
                  <a:lnTo>
                    <a:pt x="2699" y="2750"/>
                  </a:lnTo>
                  <a:lnTo>
                    <a:pt x="2724" y="2686"/>
                  </a:lnTo>
                  <a:lnTo>
                    <a:pt x="2755" y="2610"/>
                  </a:lnTo>
                  <a:lnTo>
                    <a:pt x="2787" y="2525"/>
                  </a:lnTo>
                  <a:lnTo>
                    <a:pt x="2823" y="2435"/>
                  </a:lnTo>
                  <a:lnTo>
                    <a:pt x="2841" y="2389"/>
                  </a:lnTo>
                  <a:lnTo>
                    <a:pt x="2860" y="2345"/>
                  </a:lnTo>
                  <a:lnTo>
                    <a:pt x="2879" y="2303"/>
                  </a:lnTo>
                  <a:lnTo>
                    <a:pt x="2899" y="2262"/>
                  </a:lnTo>
                  <a:lnTo>
                    <a:pt x="2918" y="2222"/>
                  </a:lnTo>
                  <a:lnTo>
                    <a:pt x="2937" y="2188"/>
                  </a:lnTo>
                  <a:lnTo>
                    <a:pt x="2956" y="2155"/>
                  </a:lnTo>
                  <a:lnTo>
                    <a:pt x="2975" y="2127"/>
                  </a:lnTo>
                  <a:lnTo>
                    <a:pt x="2972" y="2111"/>
                  </a:lnTo>
                  <a:lnTo>
                    <a:pt x="2966" y="2096"/>
                  </a:lnTo>
                  <a:lnTo>
                    <a:pt x="2958" y="2079"/>
                  </a:lnTo>
                  <a:lnTo>
                    <a:pt x="2949" y="2063"/>
                  </a:lnTo>
                  <a:lnTo>
                    <a:pt x="2929" y="2031"/>
                  </a:lnTo>
                  <a:lnTo>
                    <a:pt x="2907" y="2000"/>
                  </a:lnTo>
                  <a:lnTo>
                    <a:pt x="2897" y="1986"/>
                  </a:lnTo>
                  <a:lnTo>
                    <a:pt x="2888" y="1971"/>
                  </a:lnTo>
                  <a:lnTo>
                    <a:pt x="2879" y="1957"/>
                  </a:lnTo>
                  <a:lnTo>
                    <a:pt x="2873" y="1944"/>
                  </a:lnTo>
                  <a:lnTo>
                    <a:pt x="2867" y="1932"/>
                  </a:lnTo>
                  <a:lnTo>
                    <a:pt x="2865" y="1921"/>
                  </a:lnTo>
                  <a:lnTo>
                    <a:pt x="2865" y="1916"/>
                  </a:lnTo>
                  <a:lnTo>
                    <a:pt x="2865" y="1911"/>
                  </a:lnTo>
                  <a:lnTo>
                    <a:pt x="2866" y="1905"/>
                  </a:lnTo>
                  <a:lnTo>
                    <a:pt x="2869" y="1901"/>
                  </a:lnTo>
                  <a:lnTo>
                    <a:pt x="2885" y="1912"/>
                  </a:lnTo>
                  <a:lnTo>
                    <a:pt x="2905" y="1927"/>
                  </a:lnTo>
                  <a:lnTo>
                    <a:pt x="2929" y="1943"/>
                  </a:lnTo>
                  <a:lnTo>
                    <a:pt x="2952" y="1960"/>
                  </a:lnTo>
                  <a:lnTo>
                    <a:pt x="2975" y="1976"/>
                  </a:lnTo>
                  <a:lnTo>
                    <a:pt x="2997" y="1989"/>
                  </a:lnTo>
                  <a:lnTo>
                    <a:pt x="3009" y="1994"/>
                  </a:lnTo>
                  <a:lnTo>
                    <a:pt x="3018" y="1997"/>
                  </a:lnTo>
                  <a:lnTo>
                    <a:pt x="3028" y="1999"/>
                  </a:lnTo>
                  <a:lnTo>
                    <a:pt x="3037" y="2000"/>
                  </a:lnTo>
                  <a:lnTo>
                    <a:pt x="3045" y="1983"/>
                  </a:lnTo>
                  <a:lnTo>
                    <a:pt x="3053" y="1966"/>
                  </a:lnTo>
                  <a:lnTo>
                    <a:pt x="3062" y="1950"/>
                  </a:lnTo>
                  <a:lnTo>
                    <a:pt x="3070" y="1935"/>
                  </a:lnTo>
                  <a:lnTo>
                    <a:pt x="3080" y="1922"/>
                  </a:lnTo>
                  <a:lnTo>
                    <a:pt x="3091" y="1910"/>
                  </a:lnTo>
                  <a:lnTo>
                    <a:pt x="3098" y="1903"/>
                  </a:lnTo>
                  <a:lnTo>
                    <a:pt x="3105" y="1898"/>
                  </a:lnTo>
                  <a:lnTo>
                    <a:pt x="3112" y="1893"/>
                  </a:lnTo>
                  <a:lnTo>
                    <a:pt x="3120" y="1888"/>
                  </a:lnTo>
                  <a:lnTo>
                    <a:pt x="3132" y="1895"/>
                  </a:lnTo>
                  <a:lnTo>
                    <a:pt x="3145" y="1902"/>
                  </a:lnTo>
                  <a:lnTo>
                    <a:pt x="3150" y="1946"/>
                  </a:lnTo>
                  <a:lnTo>
                    <a:pt x="3137" y="1953"/>
                  </a:lnTo>
                  <a:lnTo>
                    <a:pt x="3125" y="1960"/>
                  </a:lnTo>
                  <a:lnTo>
                    <a:pt x="3113" y="1969"/>
                  </a:lnTo>
                  <a:lnTo>
                    <a:pt x="3103" y="1977"/>
                  </a:lnTo>
                  <a:lnTo>
                    <a:pt x="3094" y="1986"/>
                  </a:lnTo>
                  <a:lnTo>
                    <a:pt x="3086" y="1995"/>
                  </a:lnTo>
                  <a:lnTo>
                    <a:pt x="3077" y="2005"/>
                  </a:lnTo>
                  <a:lnTo>
                    <a:pt x="3071" y="2015"/>
                  </a:lnTo>
                  <a:lnTo>
                    <a:pt x="3065" y="2026"/>
                  </a:lnTo>
                  <a:lnTo>
                    <a:pt x="3060" y="2037"/>
                  </a:lnTo>
                  <a:lnTo>
                    <a:pt x="3054" y="2049"/>
                  </a:lnTo>
                  <a:lnTo>
                    <a:pt x="3049" y="2063"/>
                  </a:lnTo>
                  <a:lnTo>
                    <a:pt x="3041" y="2091"/>
                  </a:lnTo>
                  <a:lnTo>
                    <a:pt x="3032" y="2123"/>
                  </a:lnTo>
                  <a:lnTo>
                    <a:pt x="3041" y="2128"/>
                  </a:lnTo>
                  <a:lnTo>
                    <a:pt x="3049" y="2132"/>
                  </a:lnTo>
                  <a:lnTo>
                    <a:pt x="3057" y="2133"/>
                  </a:lnTo>
                  <a:lnTo>
                    <a:pt x="3066" y="2134"/>
                  </a:lnTo>
                  <a:lnTo>
                    <a:pt x="3073" y="2133"/>
                  </a:lnTo>
                  <a:lnTo>
                    <a:pt x="3082" y="2130"/>
                  </a:lnTo>
                  <a:lnTo>
                    <a:pt x="3089" y="2128"/>
                  </a:lnTo>
                  <a:lnTo>
                    <a:pt x="3096" y="2124"/>
                  </a:lnTo>
                  <a:lnTo>
                    <a:pt x="3103" y="2119"/>
                  </a:lnTo>
                  <a:lnTo>
                    <a:pt x="3110" y="2114"/>
                  </a:lnTo>
                  <a:lnTo>
                    <a:pt x="3117" y="2107"/>
                  </a:lnTo>
                  <a:lnTo>
                    <a:pt x="3123" y="2100"/>
                  </a:lnTo>
                  <a:lnTo>
                    <a:pt x="3136" y="2085"/>
                  </a:lnTo>
                  <a:lnTo>
                    <a:pt x="3147" y="2068"/>
                  </a:lnTo>
                  <a:lnTo>
                    <a:pt x="3158" y="2050"/>
                  </a:lnTo>
                  <a:lnTo>
                    <a:pt x="3167" y="2032"/>
                  </a:lnTo>
                  <a:lnTo>
                    <a:pt x="3176" y="2015"/>
                  </a:lnTo>
                  <a:lnTo>
                    <a:pt x="3183" y="2000"/>
                  </a:lnTo>
                  <a:lnTo>
                    <a:pt x="3189" y="1987"/>
                  </a:lnTo>
                  <a:lnTo>
                    <a:pt x="3195" y="1976"/>
                  </a:lnTo>
                  <a:lnTo>
                    <a:pt x="3199" y="1970"/>
                  </a:lnTo>
                  <a:lnTo>
                    <a:pt x="3202" y="1968"/>
                  </a:lnTo>
                  <a:lnTo>
                    <a:pt x="3210" y="1974"/>
                  </a:lnTo>
                  <a:lnTo>
                    <a:pt x="3217" y="1978"/>
                  </a:lnTo>
                  <a:lnTo>
                    <a:pt x="3221" y="1979"/>
                  </a:lnTo>
                  <a:lnTo>
                    <a:pt x="3226" y="1979"/>
                  </a:lnTo>
                  <a:lnTo>
                    <a:pt x="3233" y="1978"/>
                  </a:lnTo>
                  <a:lnTo>
                    <a:pt x="3241" y="1977"/>
                  </a:lnTo>
                  <a:lnTo>
                    <a:pt x="3243" y="1970"/>
                  </a:lnTo>
                  <a:lnTo>
                    <a:pt x="3243" y="1962"/>
                  </a:lnTo>
                  <a:lnTo>
                    <a:pt x="3244" y="1956"/>
                  </a:lnTo>
                  <a:lnTo>
                    <a:pt x="3243" y="1951"/>
                  </a:lnTo>
                  <a:lnTo>
                    <a:pt x="3242" y="1941"/>
                  </a:lnTo>
                  <a:lnTo>
                    <a:pt x="3240" y="1932"/>
                  </a:lnTo>
                  <a:lnTo>
                    <a:pt x="3239" y="1924"/>
                  </a:lnTo>
                  <a:lnTo>
                    <a:pt x="3240" y="1916"/>
                  </a:lnTo>
                  <a:lnTo>
                    <a:pt x="3241" y="1912"/>
                  </a:lnTo>
                  <a:lnTo>
                    <a:pt x="3244" y="1908"/>
                  </a:lnTo>
                  <a:lnTo>
                    <a:pt x="3247" y="1902"/>
                  </a:lnTo>
                  <a:lnTo>
                    <a:pt x="3252" y="1897"/>
                  </a:lnTo>
                  <a:lnTo>
                    <a:pt x="3278" y="1902"/>
                  </a:lnTo>
                  <a:lnTo>
                    <a:pt x="3278" y="1912"/>
                  </a:lnTo>
                  <a:lnTo>
                    <a:pt x="3278" y="1921"/>
                  </a:lnTo>
                  <a:lnTo>
                    <a:pt x="3278" y="1931"/>
                  </a:lnTo>
                  <a:lnTo>
                    <a:pt x="3278" y="1940"/>
                  </a:lnTo>
                  <a:lnTo>
                    <a:pt x="3295" y="1929"/>
                  </a:lnTo>
                  <a:lnTo>
                    <a:pt x="3308" y="1917"/>
                  </a:lnTo>
                  <a:lnTo>
                    <a:pt x="3314" y="1911"/>
                  </a:lnTo>
                  <a:lnTo>
                    <a:pt x="3319" y="1903"/>
                  </a:lnTo>
                  <a:lnTo>
                    <a:pt x="3324" y="1895"/>
                  </a:lnTo>
                  <a:lnTo>
                    <a:pt x="3331" y="1884"/>
                  </a:lnTo>
                  <a:lnTo>
                    <a:pt x="3340" y="1888"/>
                  </a:lnTo>
                  <a:lnTo>
                    <a:pt x="3351" y="1894"/>
                  </a:lnTo>
                  <a:close/>
                  <a:moveTo>
                    <a:pt x="3148" y="2036"/>
                  </a:moveTo>
                  <a:lnTo>
                    <a:pt x="3148" y="2014"/>
                  </a:lnTo>
                  <a:lnTo>
                    <a:pt x="3134" y="2007"/>
                  </a:lnTo>
                  <a:lnTo>
                    <a:pt x="3121" y="1999"/>
                  </a:lnTo>
                  <a:lnTo>
                    <a:pt x="3121" y="1989"/>
                  </a:lnTo>
                  <a:lnTo>
                    <a:pt x="3125" y="1988"/>
                  </a:lnTo>
                  <a:lnTo>
                    <a:pt x="3129" y="1988"/>
                  </a:lnTo>
                  <a:lnTo>
                    <a:pt x="3133" y="1989"/>
                  </a:lnTo>
                  <a:lnTo>
                    <a:pt x="3138" y="1990"/>
                  </a:lnTo>
                  <a:lnTo>
                    <a:pt x="3147" y="1994"/>
                  </a:lnTo>
                  <a:lnTo>
                    <a:pt x="3158" y="2000"/>
                  </a:lnTo>
                  <a:lnTo>
                    <a:pt x="3157" y="2012"/>
                  </a:lnTo>
                  <a:lnTo>
                    <a:pt x="3154" y="2022"/>
                  </a:lnTo>
                  <a:lnTo>
                    <a:pt x="3152" y="2030"/>
                  </a:lnTo>
                  <a:lnTo>
                    <a:pt x="3149" y="2039"/>
                  </a:lnTo>
                  <a:lnTo>
                    <a:pt x="3146" y="2045"/>
                  </a:lnTo>
                  <a:lnTo>
                    <a:pt x="3143" y="2051"/>
                  </a:lnTo>
                  <a:lnTo>
                    <a:pt x="3139" y="2056"/>
                  </a:lnTo>
                  <a:lnTo>
                    <a:pt x="3134" y="2061"/>
                  </a:lnTo>
                  <a:lnTo>
                    <a:pt x="3124" y="2069"/>
                  </a:lnTo>
                  <a:lnTo>
                    <a:pt x="3111" y="2077"/>
                  </a:lnTo>
                  <a:lnTo>
                    <a:pt x="3096" y="2083"/>
                  </a:lnTo>
                  <a:lnTo>
                    <a:pt x="3080" y="2090"/>
                  </a:lnTo>
                  <a:lnTo>
                    <a:pt x="3075" y="2087"/>
                  </a:lnTo>
                  <a:lnTo>
                    <a:pt x="3070" y="2086"/>
                  </a:lnTo>
                  <a:lnTo>
                    <a:pt x="3086" y="2050"/>
                  </a:lnTo>
                  <a:lnTo>
                    <a:pt x="3095" y="2031"/>
                  </a:lnTo>
                  <a:lnTo>
                    <a:pt x="3099" y="2027"/>
                  </a:lnTo>
                  <a:lnTo>
                    <a:pt x="3101" y="2025"/>
                  </a:lnTo>
                  <a:lnTo>
                    <a:pt x="3103" y="2026"/>
                  </a:lnTo>
                  <a:lnTo>
                    <a:pt x="3105" y="2028"/>
                  </a:lnTo>
                  <a:lnTo>
                    <a:pt x="3107" y="2031"/>
                  </a:lnTo>
                  <a:lnTo>
                    <a:pt x="3110" y="2034"/>
                  </a:lnTo>
                  <a:lnTo>
                    <a:pt x="3113" y="2037"/>
                  </a:lnTo>
                  <a:lnTo>
                    <a:pt x="3118" y="2041"/>
                  </a:lnTo>
                  <a:lnTo>
                    <a:pt x="3123" y="2043"/>
                  </a:lnTo>
                  <a:lnTo>
                    <a:pt x="3129" y="2043"/>
                  </a:lnTo>
                  <a:lnTo>
                    <a:pt x="3138" y="2041"/>
                  </a:lnTo>
                  <a:lnTo>
                    <a:pt x="3148" y="2036"/>
                  </a:lnTo>
                  <a:close/>
                  <a:moveTo>
                    <a:pt x="3052" y="1898"/>
                  </a:moveTo>
                  <a:lnTo>
                    <a:pt x="3050" y="1898"/>
                  </a:lnTo>
                  <a:lnTo>
                    <a:pt x="3048" y="1899"/>
                  </a:lnTo>
                  <a:lnTo>
                    <a:pt x="3035" y="1882"/>
                  </a:lnTo>
                  <a:lnTo>
                    <a:pt x="3026" y="1865"/>
                  </a:lnTo>
                  <a:lnTo>
                    <a:pt x="3017" y="1850"/>
                  </a:lnTo>
                  <a:lnTo>
                    <a:pt x="3011" y="1837"/>
                  </a:lnTo>
                  <a:lnTo>
                    <a:pt x="3012" y="1836"/>
                  </a:lnTo>
                  <a:lnTo>
                    <a:pt x="3013" y="1836"/>
                  </a:lnTo>
                  <a:lnTo>
                    <a:pt x="3024" y="1846"/>
                  </a:lnTo>
                  <a:lnTo>
                    <a:pt x="3038" y="1861"/>
                  </a:lnTo>
                  <a:lnTo>
                    <a:pt x="3045" y="1871"/>
                  </a:lnTo>
                  <a:lnTo>
                    <a:pt x="3050" y="1880"/>
                  </a:lnTo>
                  <a:lnTo>
                    <a:pt x="3052" y="1884"/>
                  </a:lnTo>
                  <a:lnTo>
                    <a:pt x="3053" y="1888"/>
                  </a:lnTo>
                  <a:lnTo>
                    <a:pt x="3053" y="1894"/>
                  </a:lnTo>
                  <a:lnTo>
                    <a:pt x="3052" y="1898"/>
                  </a:lnTo>
                  <a:close/>
                  <a:moveTo>
                    <a:pt x="2856" y="1718"/>
                  </a:moveTo>
                  <a:lnTo>
                    <a:pt x="2850" y="1730"/>
                  </a:lnTo>
                  <a:lnTo>
                    <a:pt x="2843" y="1746"/>
                  </a:lnTo>
                  <a:lnTo>
                    <a:pt x="2836" y="1764"/>
                  </a:lnTo>
                  <a:lnTo>
                    <a:pt x="2828" y="1785"/>
                  </a:lnTo>
                  <a:lnTo>
                    <a:pt x="2813" y="1832"/>
                  </a:lnTo>
                  <a:lnTo>
                    <a:pt x="2795" y="1883"/>
                  </a:lnTo>
                  <a:lnTo>
                    <a:pt x="2785" y="1908"/>
                  </a:lnTo>
                  <a:lnTo>
                    <a:pt x="2774" y="1931"/>
                  </a:lnTo>
                  <a:lnTo>
                    <a:pt x="2762" y="1953"/>
                  </a:lnTo>
                  <a:lnTo>
                    <a:pt x="2749" y="1972"/>
                  </a:lnTo>
                  <a:lnTo>
                    <a:pt x="2743" y="1979"/>
                  </a:lnTo>
                  <a:lnTo>
                    <a:pt x="2736" y="1988"/>
                  </a:lnTo>
                  <a:lnTo>
                    <a:pt x="2729" y="1994"/>
                  </a:lnTo>
                  <a:lnTo>
                    <a:pt x="2721" y="1999"/>
                  </a:lnTo>
                  <a:lnTo>
                    <a:pt x="2713" y="2004"/>
                  </a:lnTo>
                  <a:lnTo>
                    <a:pt x="2705" y="2007"/>
                  </a:lnTo>
                  <a:lnTo>
                    <a:pt x="2697" y="2009"/>
                  </a:lnTo>
                  <a:lnTo>
                    <a:pt x="2688" y="2010"/>
                  </a:lnTo>
                  <a:lnTo>
                    <a:pt x="2686" y="2010"/>
                  </a:lnTo>
                  <a:lnTo>
                    <a:pt x="2687" y="1915"/>
                  </a:lnTo>
                  <a:lnTo>
                    <a:pt x="2690" y="1837"/>
                  </a:lnTo>
                  <a:lnTo>
                    <a:pt x="2689" y="1803"/>
                  </a:lnTo>
                  <a:lnTo>
                    <a:pt x="2688" y="1772"/>
                  </a:lnTo>
                  <a:lnTo>
                    <a:pt x="2687" y="1757"/>
                  </a:lnTo>
                  <a:lnTo>
                    <a:pt x="2685" y="1745"/>
                  </a:lnTo>
                  <a:lnTo>
                    <a:pt x="2682" y="1732"/>
                  </a:lnTo>
                  <a:lnTo>
                    <a:pt x="2679" y="1720"/>
                  </a:lnTo>
                  <a:lnTo>
                    <a:pt x="2674" y="1709"/>
                  </a:lnTo>
                  <a:lnTo>
                    <a:pt x="2669" y="1698"/>
                  </a:lnTo>
                  <a:lnTo>
                    <a:pt x="2663" y="1689"/>
                  </a:lnTo>
                  <a:lnTo>
                    <a:pt x="2655" y="1679"/>
                  </a:lnTo>
                  <a:lnTo>
                    <a:pt x="2648" y="1671"/>
                  </a:lnTo>
                  <a:lnTo>
                    <a:pt x="2638" y="1662"/>
                  </a:lnTo>
                  <a:lnTo>
                    <a:pt x="2628" y="1655"/>
                  </a:lnTo>
                  <a:lnTo>
                    <a:pt x="2616" y="1649"/>
                  </a:lnTo>
                  <a:lnTo>
                    <a:pt x="2604" y="1642"/>
                  </a:lnTo>
                  <a:lnTo>
                    <a:pt x="2589" y="1636"/>
                  </a:lnTo>
                  <a:lnTo>
                    <a:pt x="2573" y="1631"/>
                  </a:lnTo>
                  <a:lnTo>
                    <a:pt x="2555" y="1625"/>
                  </a:lnTo>
                  <a:lnTo>
                    <a:pt x="2536" y="1620"/>
                  </a:lnTo>
                  <a:lnTo>
                    <a:pt x="2515" y="1616"/>
                  </a:lnTo>
                  <a:lnTo>
                    <a:pt x="2493" y="1613"/>
                  </a:lnTo>
                  <a:lnTo>
                    <a:pt x="2469" y="1608"/>
                  </a:lnTo>
                  <a:lnTo>
                    <a:pt x="2463" y="1600"/>
                  </a:lnTo>
                  <a:lnTo>
                    <a:pt x="2460" y="1593"/>
                  </a:lnTo>
                  <a:lnTo>
                    <a:pt x="2457" y="1586"/>
                  </a:lnTo>
                  <a:lnTo>
                    <a:pt x="2456" y="1581"/>
                  </a:lnTo>
                  <a:lnTo>
                    <a:pt x="2468" y="1575"/>
                  </a:lnTo>
                  <a:lnTo>
                    <a:pt x="2479" y="1569"/>
                  </a:lnTo>
                  <a:lnTo>
                    <a:pt x="2493" y="1564"/>
                  </a:lnTo>
                  <a:lnTo>
                    <a:pt x="2507" y="1560"/>
                  </a:lnTo>
                  <a:lnTo>
                    <a:pt x="2522" y="1557"/>
                  </a:lnTo>
                  <a:lnTo>
                    <a:pt x="2538" y="1554"/>
                  </a:lnTo>
                  <a:lnTo>
                    <a:pt x="2555" y="1550"/>
                  </a:lnTo>
                  <a:lnTo>
                    <a:pt x="2573" y="1548"/>
                  </a:lnTo>
                  <a:lnTo>
                    <a:pt x="2610" y="1545"/>
                  </a:lnTo>
                  <a:lnTo>
                    <a:pt x="2650" y="1544"/>
                  </a:lnTo>
                  <a:lnTo>
                    <a:pt x="2691" y="1545"/>
                  </a:lnTo>
                  <a:lnTo>
                    <a:pt x="2732" y="1546"/>
                  </a:lnTo>
                  <a:lnTo>
                    <a:pt x="2775" y="1550"/>
                  </a:lnTo>
                  <a:lnTo>
                    <a:pt x="2816" y="1555"/>
                  </a:lnTo>
                  <a:lnTo>
                    <a:pt x="2856" y="1560"/>
                  </a:lnTo>
                  <a:lnTo>
                    <a:pt x="2895" y="1566"/>
                  </a:lnTo>
                  <a:lnTo>
                    <a:pt x="2931" y="1573"/>
                  </a:lnTo>
                  <a:lnTo>
                    <a:pt x="2963" y="1580"/>
                  </a:lnTo>
                  <a:lnTo>
                    <a:pt x="2993" y="1587"/>
                  </a:lnTo>
                  <a:lnTo>
                    <a:pt x="3017" y="1595"/>
                  </a:lnTo>
                  <a:lnTo>
                    <a:pt x="2996" y="1610"/>
                  </a:lnTo>
                  <a:lnTo>
                    <a:pt x="2976" y="1625"/>
                  </a:lnTo>
                  <a:lnTo>
                    <a:pt x="2955" y="1640"/>
                  </a:lnTo>
                  <a:lnTo>
                    <a:pt x="2935" y="1655"/>
                  </a:lnTo>
                  <a:lnTo>
                    <a:pt x="2915" y="1671"/>
                  </a:lnTo>
                  <a:lnTo>
                    <a:pt x="2895" y="1687"/>
                  </a:lnTo>
                  <a:lnTo>
                    <a:pt x="2876" y="1703"/>
                  </a:lnTo>
                  <a:lnTo>
                    <a:pt x="2856" y="1718"/>
                  </a:lnTo>
                  <a:close/>
                  <a:moveTo>
                    <a:pt x="2458" y="1637"/>
                  </a:moveTo>
                  <a:lnTo>
                    <a:pt x="2496" y="1642"/>
                  </a:lnTo>
                  <a:lnTo>
                    <a:pt x="2529" y="1648"/>
                  </a:lnTo>
                  <a:lnTo>
                    <a:pt x="2557" y="1654"/>
                  </a:lnTo>
                  <a:lnTo>
                    <a:pt x="2581" y="1661"/>
                  </a:lnTo>
                  <a:lnTo>
                    <a:pt x="2592" y="1667"/>
                  </a:lnTo>
                  <a:lnTo>
                    <a:pt x="2603" y="1671"/>
                  </a:lnTo>
                  <a:lnTo>
                    <a:pt x="2611" y="1676"/>
                  </a:lnTo>
                  <a:lnTo>
                    <a:pt x="2619" y="1681"/>
                  </a:lnTo>
                  <a:lnTo>
                    <a:pt x="2627" y="1687"/>
                  </a:lnTo>
                  <a:lnTo>
                    <a:pt x="2633" y="1693"/>
                  </a:lnTo>
                  <a:lnTo>
                    <a:pt x="2638" y="1700"/>
                  </a:lnTo>
                  <a:lnTo>
                    <a:pt x="2644" y="1708"/>
                  </a:lnTo>
                  <a:lnTo>
                    <a:pt x="2648" y="1716"/>
                  </a:lnTo>
                  <a:lnTo>
                    <a:pt x="2652" y="1725"/>
                  </a:lnTo>
                  <a:lnTo>
                    <a:pt x="2655" y="1734"/>
                  </a:lnTo>
                  <a:lnTo>
                    <a:pt x="2657" y="1744"/>
                  </a:lnTo>
                  <a:lnTo>
                    <a:pt x="2662" y="1766"/>
                  </a:lnTo>
                  <a:lnTo>
                    <a:pt x="2664" y="1791"/>
                  </a:lnTo>
                  <a:lnTo>
                    <a:pt x="2665" y="1821"/>
                  </a:lnTo>
                  <a:lnTo>
                    <a:pt x="2665" y="1853"/>
                  </a:lnTo>
                  <a:lnTo>
                    <a:pt x="2665" y="1890"/>
                  </a:lnTo>
                  <a:lnTo>
                    <a:pt x="2663" y="1930"/>
                  </a:lnTo>
                  <a:lnTo>
                    <a:pt x="2661" y="1950"/>
                  </a:lnTo>
                  <a:lnTo>
                    <a:pt x="2656" y="1968"/>
                  </a:lnTo>
                  <a:lnTo>
                    <a:pt x="2651" y="1985"/>
                  </a:lnTo>
                  <a:lnTo>
                    <a:pt x="2645" y="2000"/>
                  </a:lnTo>
                  <a:lnTo>
                    <a:pt x="2637" y="2015"/>
                  </a:lnTo>
                  <a:lnTo>
                    <a:pt x="2629" y="2029"/>
                  </a:lnTo>
                  <a:lnTo>
                    <a:pt x="2619" y="2041"/>
                  </a:lnTo>
                  <a:lnTo>
                    <a:pt x="2610" y="2052"/>
                  </a:lnTo>
                  <a:lnTo>
                    <a:pt x="2598" y="2063"/>
                  </a:lnTo>
                  <a:lnTo>
                    <a:pt x="2587" y="2072"/>
                  </a:lnTo>
                  <a:lnTo>
                    <a:pt x="2573" y="2081"/>
                  </a:lnTo>
                  <a:lnTo>
                    <a:pt x="2559" y="2088"/>
                  </a:lnTo>
                  <a:lnTo>
                    <a:pt x="2545" y="2095"/>
                  </a:lnTo>
                  <a:lnTo>
                    <a:pt x="2530" y="2100"/>
                  </a:lnTo>
                  <a:lnTo>
                    <a:pt x="2514" y="2104"/>
                  </a:lnTo>
                  <a:lnTo>
                    <a:pt x="2497" y="2107"/>
                  </a:lnTo>
                  <a:lnTo>
                    <a:pt x="2447" y="2100"/>
                  </a:lnTo>
                  <a:lnTo>
                    <a:pt x="2447" y="2088"/>
                  </a:lnTo>
                  <a:lnTo>
                    <a:pt x="2446" y="2077"/>
                  </a:lnTo>
                  <a:lnTo>
                    <a:pt x="2446" y="2065"/>
                  </a:lnTo>
                  <a:lnTo>
                    <a:pt x="2446" y="2054"/>
                  </a:lnTo>
                  <a:lnTo>
                    <a:pt x="2456" y="2050"/>
                  </a:lnTo>
                  <a:lnTo>
                    <a:pt x="2466" y="2045"/>
                  </a:lnTo>
                  <a:lnTo>
                    <a:pt x="2476" y="2041"/>
                  </a:lnTo>
                  <a:lnTo>
                    <a:pt x="2485" y="2036"/>
                  </a:lnTo>
                  <a:lnTo>
                    <a:pt x="2485" y="2030"/>
                  </a:lnTo>
                  <a:lnTo>
                    <a:pt x="2484" y="2025"/>
                  </a:lnTo>
                  <a:lnTo>
                    <a:pt x="2482" y="2020"/>
                  </a:lnTo>
                  <a:lnTo>
                    <a:pt x="2480" y="2015"/>
                  </a:lnTo>
                  <a:lnTo>
                    <a:pt x="2475" y="2010"/>
                  </a:lnTo>
                  <a:lnTo>
                    <a:pt x="2469" y="2006"/>
                  </a:lnTo>
                  <a:lnTo>
                    <a:pt x="2462" y="2004"/>
                  </a:lnTo>
                  <a:lnTo>
                    <a:pt x="2457" y="2002"/>
                  </a:lnTo>
                  <a:lnTo>
                    <a:pt x="2455" y="2000"/>
                  </a:lnTo>
                  <a:lnTo>
                    <a:pt x="2453" y="1999"/>
                  </a:lnTo>
                  <a:lnTo>
                    <a:pt x="2452" y="1997"/>
                  </a:lnTo>
                  <a:lnTo>
                    <a:pt x="2452" y="1995"/>
                  </a:lnTo>
                  <a:lnTo>
                    <a:pt x="2458" y="1990"/>
                  </a:lnTo>
                  <a:lnTo>
                    <a:pt x="2464" y="1986"/>
                  </a:lnTo>
                  <a:lnTo>
                    <a:pt x="2472" y="1984"/>
                  </a:lnTo>
                  <a:lnTo>
                    <a:pt x="2479" y="1984"/>
                  </a:lnTo>
                  <a:lnTo>
                    <a:pt x="2492" y="1986"/>
                  </a:lnTo>
                  <a:lnTo>
                    <a:pt x="2504" y="1988"/>
                  </a:lnTo>
                  <a:lnTo>
                    <a:pt x="2510" y="1989"/>
                  </a:lnTo>
                  <a:lnTo>
                    <a:pt x="2515" y="1989"/>
                  </a:lnTo>
                  <a:lnTo>
                    <a:pt x="2519" y="1988"/>
                  </a:lnTo>
                  <a:lnTo>
                    <a:pt x="2522" y="1986"/>
                  </a:lnTo>
                  <a:lnTo>
                    <a:pt x="2525" y="1981"/>
                  </a:lnTo>
                  <a:lnTo>
                    <a:pt x="2526" y="1975"/>
                  </a:lnTo>
                  <a:lnTo>
                    <a:pt x="2526" y="1966"/>
                  </a:lnTo>
                  <a:lnTo>
                    <a:pt x="2525" y="1953"/>
                  </a:lnTo>
                  <a:lnTo>
                    <a:pt x="2445" y="1953"/>
                  </a:lnTo>
                  <a:lnTo>
                    <a:pt x="2446" y="1940"/>
                  </a:lnTo>
                  <a:lnTo>
                    <a:pt x="2450" y="1931"/>
                  </a:lnTo>
                  <a:lnTo>
                    <a:pt x="2453" y="1923"/>
                  </a:lnTo>
                  <a:lnTo>
                    <a:pt x="2456" y="1918"/>
                  </a:lnTo>
                  <a:lnTo>
                    <a:pt x="2459" y="1913"/>
                  </a:lnTo>
                  <a:lnTo>
                    <a:pt x="2462" y="1908"/>
                  </a:lnTo>
                  <a:lnTo>
                    <a:pt x="2463" y="1901"/>
                  </a:lnTo>
                  <a:lnTo>
                    <a:pt x="2462" y="1891"/>
                  </a:lnTo>
                  <a:lnTo>
                    <a:pt x="2433" y="1888"/>
                  </a:lnTo>
                  <a:lnTo>
                    <a:pt x="2403" y="1887"/>
                  </a:lnTo>
                  <a:lnTo>
                    <a:pt x="2373" y="1886"/>
                  </a:lnTo>
                  <a:lnTo>
                    <a:pt x="2343" y="1884"/>
                  </a:lnTo>
                  <a:lnTo>
                    <a:pt x="2344" y="1864"/>
                  </a:lnTo>
                  <a:lnTo>
                    <a:pt x="2346" y="1846"/>
                  </a:lnTo>
                  <a:lnTo>
                    <a:pt x="2348" y="1828"/>
                  </a:lnTo>
                  <a:lnTo>
                    <a:pt x="2353" y="1811"/>
                  </a:lnTo>
                  <a:lnTo>
                    <a:pt x="2358" y="1795"/>
                  </a:lnTo>
                  <a:lnTo>
                    <a:pt x="2364" y="1781"/>
                  </a:lnTo>
                  <a:lnTo>
                    <a:pt x="2372" y="1766"/>
                  </a:lnTo>
                  <a:lnTo>
                    <a:pt x="2379" y="1751"/>
                  </a:lnTo>
                  <a:lnTo>
                    <a:pt x="2396" y="1724"/>
                  </a:lnTo>
                  <a:lnTo>
                    <a:pt x="2416" y="1696"/>
                  </a:lnTo>
                  <a:lnTo>
                    <a:pt x="2436" y="1668"/>
                  </a:lnTo>
                  <a:lnTo>
                    <a:pt x="2458" y="1637"/>
                  </a:lnTo>
                  <a:close/>
                  <a:moveTo>
                    <a:pt x="2310" y="1899"/>
                  </a:moveTo>
                  <a:lnTo>
                    <a:pt x="2301" y="1901"/>
                  </a:lnTo>
                  <a:lnTo>
                    <a:pt x="2291" y="1904"/>
                  </a:lnTo>
                  <a:lnTo>
                    <a:pt x="2282" y="1906"/>
                  </a:lnTo>
                  <a:lnTo>
                    <a:pt x="2272" y="1909"/>
                  </a:lnTo>
                  <a:lnTo>
                    <a:pt x="2267" y="1902"/>
                  </a:lnTo>
                  <a:lnTo>
                    <a:pt x="2263" y="1897"/>
                  </a:lnTo>
                  <a:lnTo>
                    <a:pt x="2275" y="1887"/>
                  </a:lnTo>
                  <a:lnTo>
                    <a:pt x="2290" y="1879"/>
                  </a:lnTo>
                  <a:lnTo>
                    <a:pt x="2300" y="1890"/>
                  </a:lnTo>
                  <a:lnTo>
                    <a:pt x="2310" y="1899"/>
                  </a:lnTo>
                  <a:close/>
                  <a:moveTo>
                    <a:pt x="2407" y="2119"/>
                  </a:moveTo>
                  <a:lnTo>
                    <a:pt x="2400" y="2113"/>
                  </a:lnTo>
                  <a:lnTo>
                    <a:pt x="2394" y="2106"/>
                  </a:lnTo>
                  <a:lnTo>
                    <a:pt x="2395" y="2101"/>
                  </a:lnTo>
                  <a:lnTo>
                    <a:pt x="2396" y="2098"/>
                  </a:lnTo>
                  <a:lnTo>
                    <a:pt x="2398" y="2096"/>
                  </a:lnTo>
                  <a:lnTo>
                    <a:pt x="2400" y="2095"/>
                  </a:lnTo>
                  <a:lnTo>
                    <a:pt x="2405" y="2096"/>
                  </a:lnTo>
                  <a:lnTo>
                    <a:pt x="2415" y="2099"/>
                  </a:lnTo>
                  <a:lnTo>
                    <a:pt x="2416" y="2106"/>
                  </a:lnTo>
                  <a:lnTo>
                    <a:pt x="2417" y="2115"/>
                  </a:lnTo>
                  <a:lnTo>
                    <a:pt x="2412" y="2118"/>
                  </a:lnTo>
                  <a:lnTo>
                    <a:pt x="2407" y="2119"/>
                  </a:lnTo>
                  <a:close/>
                  <a:moveTo>
                    <a:pt x="2252" y="1930"/>
                  </a:moveTo>
                  <a:lnTo>
                    <a:pt x="2269" y="1929"/>
                  </a:lnTo>
                  <a:lnTo>
                    <a:pt x="2287" y="1925"/>
                  </a:lnTo>
                  <a:lnTo>
                    <a:pt x="2304" y="1922"/>
                  </a:lnTo>
                  <a:lnTo>
                    <a:pt x="2321" y="1918"/>
                  </a:lnTo>
                  <a:lnTo>
                    <a:pt x="2329" y="1917"/>
                  </a:lnTo>
                  <a:lnTo>
                    <a:pt x="2338" y="1916"/>
                  </a:lnTo>
                  <a:lnTo>
                    <a:pt x="2347" y="1916"/>
                  </a:lnTo>
                  <a:lnTo>
                    <a:pt x="2356" y="1916"/>
                  </a:lnTo>
                  <a:lnTo>
                    <a:pt x="2365" y="1917"/>
                  </a:lnTo>
                  <a:lnTo>
                    <a:pt x="2375" y="1919"/>
                  </a:lnTo>
                  <a:lnTo>
                    <a:pt x="2384" y="1922"/>
                  </a:lnTo>
                  <a:lnTo>
                    <a:pt x="2394" y="1928"/>
                  </a:lnTo>
                  <a:lnTo>
                    <a:pt x="2393" y="1936"/>
                  </a:lnTo>
                  <a:lnTo>
                    <a:pt x="2392" y="1946"/>
                  </a:lnTo>
                  <a:lnTo>
                    <a:pt x="2392" y="1955"/>
                  </a:lnTo>
                  <a:lnTo>
                    <a:pt x="2393" y="1964"/>
                  </a:lnTo>
                  <a:lnTo>
                    <a:pt x="2395" y="1983"/>
                  </a:lnTo>
                  <a:lnTo>
                    <a:pt x="2397" y="2000"/>
                  </a:lnTo>
                  <a:lnTo>
                    <a:pt x="2400" y="2020"/>
                  </a:lnTo>
                  <a:lnTo>
                    <a:pt x="2401" y="2039"/>
                  </a:lnTo>
                  <a:lnTo>
                    <a:pt x="2401" y="2049"/>
                  </a:lnTo>
                  <a:lnTo>
                    <a:pt x="2400" y="2059"/>
                  </a:lnTo>
                  <a:lnTo>
                    <a:pt x="2399" y="2069"/>
                  </a:lnTo>
                  <a:lnTo>
                    <a:pt x="2397" y="2080"/>
                  </a:lnTo>
                  <a:lnTo>
                    <a:pt x="2388" y="2079"/>
                  </a:lnTo>
                  <a:lnTo>
                    <a:pt x="2382" y="2077"/>
                  </a:lnTo>
                  <a:lnTo>
                    <a:pt x="2376" y="2073"/>
                  </a:lnTo>
                  <a:lnTo>
                    <a:pt x="2369" y="2070"/>
                  </a:lnTo>
                  <a:lnTo>
                    <a:pt x="2360" y="2063"/>
                  </a:lnTo>
                  <a:lnTo>
                    <a:pt x="2351" y="2055"/>
                  </a:lnTo>
                  <a:lnTo>
                    <a:pt x="2351" y="2049"/>
                  </a:lnTo>
                  <a:lnTo>
                    <a:pt x="2361" y="2041"/>
                  </a:lnTo>
                  <a:lnTo>
                    <a:pt x="2369" y="2036"/>
                  </a:lnTo>
                  <a:lnTo>
                    <a:pt x="2379" y="2034"/>
                  </a:lnTo>
                  <a:lnTo>
                    <a:pt x="2394" y="2032"/>
                  </a:lnTo>
                  <a:lnTo>
                    <a:pt x="2388" y="2023"/>
                  </a:lnTo>
                  <a:lnTo>
                    <a:pt x="2384" y="2012"/>
                  </a:lnTo>
                  <a:lnTo>
                    <a:pt x="2360" y="2008"/>
                  </a:lnTo>
                  <a:lnTo>
                    <a:pt x="2336" y="2006"/>
                  </a:lnTo>
                  <a:lnTo>
                    <a:pt x="2324" y="2006"/>
                  </a:lnTo>
                  <a:lnTo>
                    <a:pt x="2313" y="2007"/>
                  </a:lnTo>
                  <a:lnTo>
                    <a:pt x="2304" y="2009"/>
                  </a:lnTo>
                  <a:lnTo>
                    <a:pt x="2294" y="2013"/>
                  </a:lnTo>
                  <a:lnTo>
                    <a:pt x="2309" y="2029"/>
                  </a:lnTo>
                  <a:lnTo>
                    <a:pt x="2324" y="2049"/>
                  </a:lnTo>
                  <a:lnTo>
                    <a:pt x="2340" y="2071"/>
                  </a:lnTo>
                  <a:lnTo>
                    <a:pt x="2356" y="2096"/>
                  </a:lnTo>
                  <a:lnTo>
                    <a:pt x="2372" y="2121"/>
                  </a:lnTo>
                  <a:lnTo>
                    <a:pt x="2386" y="2146"/>
                  </a:lnTo>
                  <a:lnTo>
                    <a:pt x="2401" y="2171"/>
                  </a:lnTo>
                  <a:lnTo>
                    <a:pt x="2416" y="2193"/>
                  </a:lnTo>
                  <a:lnTo>
                    <a:pt x="2425" y="2192"/>
                  </a:lnTo>
                  <a:lnTo>
                    <a:pt x="2434" y="2192"/>
                  </a:lnTo>
                  <a:lnTo>
                    <a:pt x="2443" y="2192"/>
                  </a:lnTo>
                  <a:lnTo>
                    <a:pt x="2453" y="2192"/>
                  </a:lnTo>
                  <a:lnTo>
                    <a:pt x="2428" y="2169"/>
                  </a:lnTo>
                  <a:lnTo>
                    <a:pt x="2462" y="2132"/>
                  </a:lnTo>
                  <a:lnTo>
                    <a:pt x="2464" y="2133"/>
                  </a:lnTo>
                  <a:lnTo>
                    <a:pt x="2469" y="2135"/>
                  </a:lnTo>
                  <a:lnTo>
                    <a:pt x="2474" y="2139"/>
                  </a:lnTo>
                  <a:lnTo>
                    <a:pt x="2480" y="2145"/>
                  </a:lnTo>
                  <a:lnTo>
                    <a:pt x="2473" y="2165"/>
                  </a:lnTo>
                  <a:lnTo>
                    <a:pt x="2469" y="2181"/>
                  </a:lnTo>
                  <a:lnTo>
                    <a:pt x="2465" y="2195"/>
                  </a:lnTo>
                  <a:lnTo>
                    <a:pt x="2462" y="2208"/>
                  </a:lnTo>
                  <a:lnTo>
                    <a:pt x="2460" y="2213"/>
                  </a:lnTo>
                  <a:lnTo>
                    <a:pt x="2457" y="2218"/>
                  </a:lnTo>
                  <a:lnTo>
                    <a:pt x="2454" y="2223"/>
                  </a:lnTo>
                  <a:lnTo>
                    <a:pt x="2450" y="2229"/>
                  </a:lnTo>
                  <a:lnTo>
                    <a:pt x="2444" y="2235"/>
                  </a:lnTo>
                  <a:lnTo>
                    <a:pt x="2438" y="2240"/>
                  </a:lnTo>
                  <a:lnTo>
                    <a:pt x="2430" y="2247"/>
                  </a:lnTo>
                  <a:lnTo>
                    <a:pt x="2420" y="2254"/>
                  </a:lnTo>
                  <a:lnTo>
                    <a:pt x="2418" y="2272"/>
                  </a:lnTo>
                  <a:lnTo>
                    <a:pt x="2415" y="2303"/>
                  </a:lnTo>
                  <a:lnTo>
                    <a:pt x="2409" y="2340"/>
                  </a:lnTo>
                  <a:lnTo>
                    <a:pt x="2403" y="2378"/>
                  </a:lnTo>
                  <a:lnTo>
                    <a:pt x="2400" y="2396"/>
                  </a:lnTo>
                  <a:lnTo>
                    <a:pt x="2396" y="2413"/>
                  </a:lnTo>
                  <a:lnTo>
                    <a:pt x="2392" y="2428"/>
                  </a:lnTo>
                  <a:lnTo>
                    <a:pt x="2387" y="2441"/>
                  </a:lnTo>
                  <a:lnTo>
                    <a:pt x="2385" y="2446"/>
                  </a:lnTo>
                  <a:lnTo>
                    <a:pt x="2383" y="2451"/>
                  </a:lnTo>
                  <a:lnTo>
                    <a:pt x="2380" y="2454"/>
                  </a:lnTo>
                  <a:lnTo>
                    <a:pt x="2378" y="2456"/>
                  </a:lnTo>
                  <a:lnTo>
                    <a:pt x="2376" y="2458"/>
                  </a:lnTo>
                  <a:lnTo>
                    <a:pt x="2373" y="2458"/>
                  </a:lnTo>
                  <a:lnTo>
                    <a:pt x="2370" y="2457"/>
                  </a:lnTo>
                  <a:lnTo>
                    <a:pt x="2367" y="2455"/>
                  </a:lnTo>
                  <a:lnTo>
                    <a:pt x="2346" y="2427"/>
                  </a:lnTo>
                  <a:lnTo>
                    <a:pt x="2327" y="2400"/>
                  </a:lnTo>
                  <a:lnTo>
                    <a:pt x="2317" y="2388"/>
                  </a:lnTo>
                  <a:lnTo>
                    <a:pt x="2307" y="2377"/>
                  </a:lnTo>
                  <a:lnTo>
                    <a:pt x="2298" y="2366"/>
                  </a:lnTo>
                  <a:lnTo>
                    <a:pt x="2288" y="2359"/>
                  </a:lnTo>
                  <a:lnTo>
                    <a:pt x="2278" y="2351"/>
                  </a:lnTo>
                  <a:lnTo>
                    <a:pt x="2268" y="2347"/>
                  </a:lnTo>
                  <a:lnTo>
                    <a:pt x="2263" y="2346"/>
                  </a:lnTo>
                  <a:lnTo>
                    <a:pt x="2258" y="2346"/>
                  </a:lnTo>
                  <a:lnTo>
                    <a:pt x="2252" y="2346"/>
                  </a:lnTo>
                  <a:lnTo>
                    <a:pt x="2246" y="2347"/>
                  </a:lnTo>
                  <a:lnTo>
                    <a:pt x="2241" y="2348"/>
                  </a:lnTo>
                  <a:lnTo>
                    <a:pt x="2235" y="2350"/>
                  </a:lnTo>
                  <a:lnTo>
                    <a:pt x="2229" y="2353"/>
                  </a:lnTo>
                  <a:lnTo>
                    <a:pt x="2223" y="2358"/>
                  </a:lnTo>
                  <a:lnTo>
                    <a:pt x="2217" y="2363"/>
                  </a:lnTo>
                  <a:lnTo>
                    <a:pt x="2211" y="2368"/>
                  </a:lnTo>
                  <a:lnTo>
                    <a:pt x="2205" y="2376"/>
                  </a:lnTo>
                  <a:lnTo>
                    <a:pt x="2198" y="2383"/>
                  </a:lnTo>
                  <a:lnTo>
                    <a:pt x="2189" y="2374"/>
                  </a:lnTo>
                  <a:lnTo>
                    <a:pt x="2206" y="2360"/>
                  </a:lnTo>
                  <a:lnTo>
                    <a:pt x="2223" y="2346"/>
                  </a:lnTo>
                  <a:lnTo>
                    <a:pt x="2241" y="2333"/>
                  </a:lnTo>
                  <a:lnTo>
                    <a:pt x="2258" y="2320"/>
                  </a:lnTo>
                  <a:lnTo>
                    <a:pt x="2245" y="2309"/>
                  </a:lnTo>
                  <a:lnTo>
                    <a:pt x="2232" y="2298"/>
                  </a:lnTo>
                  <a:lnTo>
                    <a:pt x="2253" y="2283"/>
                  </a:lnTo>
                  <a:lnTo>
                    <a:pt x="2244" y="2236"/>
                  </a:lnTo>
                  <a:lnTo>
                    <a:pt x="2234" y="2193"/>
                  </a:lnTo>
                  <a:lnTo>
                    <a:pt x="2225" y="2152"/>
                  </a:lnTo>
                  <a:lnTo>
                    <a:pt x="2214" y="2111"/>
                  </a:lnTo>
                  <a:lnTo>
                    <a:pt x="2209" y="2091"/>
                  </a:lnTo>
                  <a:lnTo>
                    <a:pt x="2202" y="2072"/>
                  </a:lnTo>
                  <a:lnTo>
                    <a:pt x="2194" y="2054"/>
                  </a:lnTo>
                  <a:lnTo>
                    <a:pt x="2186" y="2035"/>
                  </a:lnTo>
                  <a:lnTo>
                    <a:pt x="2176" y="2017"/>
                  </a:lnTo>
                  <a:lnTo>
                    <a:pt x="2166" y="1999"/>
                  </a:lnTo>
                  <a:lnTo>
                    <a:pt x="2154" y="1983"/>
                  </a:lnTo>
                  <a:lnTo>
                    <a:pt x="2140" y="1965"/>
                  </a:lnTo>
                  <a:lnTo>
                    <a:pt x="2111" y="1943"/>
                  </a:lnTo>
                  <a:lnTo>
                    <a:pt x="2070" y="1913"/>
                  </a:lnTo>
                  <a:lnTo>
                    <a:pt x="2049" y="1897"/>
                  </a:lnTo>
                  <a:lnTo>
                    <a:pt x="2032" y="1883"/>
                  </a:lnTo>
                  <a:lnTo>
                    <a:pt x="2018" y="1872"/>
                  </a:lnTo>
                  <a:lnTo>
                    <a:pt x="2013" y="1864"/>
                  </a:lnTo>
                  <a:lnTo>
                    <a:pt x="2026" y="1866"/>
                  </a:lnTo>
                  <a:lnTo>
                    <a:pt x="2044" y="1872"/>
                  </a:lnTo>
                  <a:lnTo>
                    <a:pt x="2055" y="1874"/>
                  </a:lnTo>
                  <a:lnTo>
                    <a:pt x="2064" y="1877"/>
                  </a:lnTo>
                  <a:lnTo>
                    <a:pt x="2074" y="1878"/>
                  </a:lnTo>
                  <a:lnTo>
                    <a:pt x="2083" y="1879"/>
                  </a:lnTo>
                  <a:lnTo>
                    <a:pt x="2073" y="1844"/>
                  </a:lnTo>
                  <a:lnTo>
                    <a:pt x="2061" y="1809"/>
                  </a:lnTo>
                  <a:lnTo>
                    <a:pt x="2049" y="1774"/>
                  </a:lnTo>
                  <a:lnTo>
                    <a:pt x="2034" y="1741"/>
                  </a:lnTo>
                  <a:lnTo>
                    <a:pt x="2003" y="1672"/>
                  </a:lnTo>
                  <a:lnTo>
                    <a:pt x="1972" y="1605"/>
                  </a:lnTo>
                  <a:lnTo>
                    <a:pt x="1956" y="1573"/>
                  </a:lnTo>
                  <a:lnTo>
                    <a:pt x="1940" y="1539"/>
                  </a:lnTo>
                  <a:lnTo>
                    <a:pt x="1925" y="1507"/>
                  </a:lnTo>
                  <a:lnTo>
                    <a:pt x="1911" y="1474"/>
                  </a:lnTo>
                  <a:lnTo>
                    <a:pt x="1900" y="1443"/>
                  </a:lnTo>
                  <a:lnTo>
                    <a:pt x="1889" y="1411"/>
                  </a:lnTo>
                  <a:lnTo>
                    <a:pt x="1880" y="1379"/>
                  </a:lnTo>
                  <a:lnTo>
                    <a:pt x="1873" y="1349"/>
                  </a:lnTo>
                  <a:lnTo>
                    <a:pt x="1883" y="1356"/>
                  </a:lnTo>
                  <a:lnTo>
                    <a:pt x="1891" y="1364"/>
                  </a:lnTo>
                  <a:lnTo>
                    <a:pt x="1900" y="1374"/>
                  </a:lnTo>
                  <a:lnTo>
                    <a:pt x="1909" y="1384"/>
                  </a:lnTo>
                  <a:lnTo>
                    <a:pt x="1926" y="1408"/>
                  </a:lnTo>
                  <a:lnTo>
                    <a:pt x="1943" y="1433"/>
                  </a:lnTo>
                  <a:lnTo>
                    <a:pt x="1959" y="1462"/>
                  </a:lnTo>
                  <a:lnTo>
                    <a:pt x="1976" y="1491"/>
                  </a:lnTo>
                  <a:lnTo>
                    <a:pt x="1992" y="1522"/>
                  </a:lnTo>
                  <a:lnTo>
                    <a:pt x="2007" y="1552"/>
                  </a:lnTo>
                  <a:lnTo>
                    <a:pt x="2024" y="1584"/>
                  </a:lnTo>
                  <a:lnTo>
                    <a:pt x="2041" y="1615"/>
                  </a:lnTo>
                  <a:lnTo>
                    <a:pt x="2058" y="1643"/>
                  </a:lnTo>
                  <a:lnTo>
                    <a:pt x="2076" y="1672"/>
                  </a:lnTo>
                  <a:lnTo>
                    <a:pt x="2084" y="1685"/>
                  </a:lnTo>
                  <a:lnTo>
                    <a:pt x="2094" y="1697"/>
                  </a:lnTo>
                  <a:lnTo>
                    <a:pt x="2103" y="1709"/>
                  </a:lnTo>
                  <a:lnTo>
                    <a:pt x="2113" y="1720"/>
                  </a:lnTo>
                  <a:lnTo>
                    <a:pt x="2124" y="1731"/>
                  </a:lnTo>
                  <a:lnTo>
                    <a:pt x="2133" y="1739"/>
                  </a:lnTo>
                  <a:lnTo>
                    <a:pt x="2144" y="1749"/>
                  </a:lnTo>
                  <a:lnTo>
                    <a:pt x="2154" y="1756"/>
                  </a:lnTo>
                  <a:lnTo>
                    <a:pt x="2153" y="1765"/>
                  </a:lnTo>
                  <a:lnTo>
                    <a:pt x="2153" y="1775"/>
                  </a:lnTo>
                  <a:lnTo>
                    <a:pt x="2160" y="1781"/>
                  </a:lnTo>
                  <a:lnTo>
                    <a:pt x="2169" y="1787"/>
                  </a:lnTo>
                  <a:lnTo>
                    <a:pt x="2175" y="1794"/>
                  </a:lnTo>
                  <a:lnTo>
                    <a:pt x="2182" y="1803"/>
                  </a:lnTo>
                  <a:lnTo>
                    <a:pt x="2193" y="1821"/>
                  </a:lnTo>
                  <a:lnTo>
                    <a:pt x="2204" y="1841"/>
                  </a:lnTo>
                  <a:lnTo>
                    <a:pt x="2214" y="1863"/>
                  </a:lnTo>
                  <a:lnTo>
                    <a:pt x="2226" y="1885"/>
                  </a:lnTo>
                  <a:lnTo>
                    <a:pt x="2237" y="1908"/>
                  </a:lnTo>
                  <a:lnTo>
                    <a:pt x="2252" y="1930"/>
                  </a:lnTo>
                  <a:close/>
                  <a:moveTo>
                    <a:pt x="2216" y="1811"/>
                  </a:moveTo>
                  <a:lnTo>
                    <a:pt x="2212" y="1806"/>
                  </a:lnTo>
                  <a:lnTo>
                    <a:pt x="2209" y="1802"/>
                  </a:lnTo>
                  <a:lnTo>
                    <a:pt x="2218" y="1799"/>
                  </a:lnTo>
                  <a:lnTo>
                    <a:pt x="2226" y="1795"/>
                  </a:lnTo>
                  <a:lnTo>
                    <a:pt x="2233" y="1793"/>
                  </a:lnTo>
                  <a:lnTo>
                    <a:pt x="2240" y="1792"/>
                  </a:lnTo>
                  <a:lnTo>
                    <a:pt x="2247" y="1793"/>
                  </a:lnTo>
                  <a:lnTo>
                    <a:pt x="2254" y="1794"/>
                  </a:lnTo>
                  <a:lnTo>
                    <a:pt x="2265" y="1798"/>
                  </a:lnTo>
                  <a:lnTo>
                    <a:pt x="2277" y="1803"/>
                  </a:lnTo>
                  <a:lnTo>
                    <a:pt x="2273" y="1806"/>
                  </a:lnTo>
                  <a:lnTo>
                    <a:pt x="2270" y="1808"/>
                  </a:lnTo>
                  <a:lnTo>
                    <a:pt x="2267" y="1809"/>
                  </a:lnTo>
                  <a:lnTo>
                    <a:pt x="2263" y="1811"/>
                  </a:lnTo>
                  <a:lnTo>
                    <a:pt x="2255" y="1812"/>
                  </a:lnTo>
                  <a:lnTo>
                    <a:pt x="2246" y="1812"/>
                  </a:lnTo>
                  <a:lnTo>
                    <a:pt x="2230" y="1812"/>
                  </a:lnTo>
                  <a:lnTo>
                    <a:pt x="2216" y="1811"/>
                  </a:lnTo>
                  <a:close/>
                  <a:moveTo>
                    <a:pt x="2245" y="1780"/>
                  </a:moveTo>
                  <a:lnTo>
                    <a:pt x="2232" y="1778"/>
                  </a:lnTo>
                  <a:lnTo>
                    <a:pt x="2222" y="1775"/>
                  </a:lnTo>
                  <a:lnTo>
                    <a:pt x="2211" y="1772"/>
                  </a:lnTo>
                  <a:lnTo>
                    <a:pt x="2203" y="1769"/>
                  </a:lnTo>
                  <a:lnTo>
                    <a:pt x="2194" y="1766"/>
                  </a:lnTo>
                  <a:lnTo>
                    <a:pt x="2187" y="1762"/>
                  </a:lnTo>
                  <a:lnTo>
                    <a:pt x="2181" y="1757"/>
                  </a:lnTo>
                  <a:lnTo>
                    <a:pt x="2174" y="1753"/>
                  </a:lnTo>
                  <a:lnTo>
                    <a:pt x="2187" y="1750"/>
                  </a:lnTo>
                  <a:lnTo>
                    <a:pt x="2199" y="1749"/>
                  </a:lnTo>
                  <a:lnTo>
                    <a:pt x="2209" y="1748"/>
                  </a:lnTo>
                  <a:lnTo>
                    <a:pt x="2217" y="1749"/>
                  </a:lnTo>
                  <a:lnTo>
                    <a:pt x="2225" y="1751"/>
                  </a:lnTo>
                  <a:lnTo>
                    <a:pt x="2230" y="1753"/>
                  </a:lnTo>
                  <a:lnTo>
                    <a:pt x="2235" y="1756"/>
                  </a:lnTo>
                  <a:lnTo>
                    <a:pt x="2239" y="1760"/>
                  </a:lnTo>
                  <a:lnTo>
                    <a:pt x="2242" y="1763"/>
                  </a:lnTo>
                  <a:lnTo>
                    <a:pt x="2244" y="1767"/>
                  </a:lnTo>
                  <a:lnTo>
                    <a:pt x="2245" y="1770"/>
                  </a:lnTo>
                  <a:lnTo>
                    <a:pt x="2245" y="1773"/>
                  </a:lnTo>
                  <a:lnTo>
                    <a:pt x="2246" y="1778"/>
                  </a:lnTo>
                  <a:lnTo>
                    <a:pt x="2245" y="1780"/>
                  </a:lnTo>
                  <a:close/>
                  <a:moveTo>
                    <a:pt x="2209" y="1715"/>
                  </a:moveTo>
                  <a:lnTo>
                    <a:pt x="2178" y="1724"/>
                  </a:lnTo>
                  <a:lnTo>
                    <a:pt x="2162" y="1729"/>
                  </a:lnTo>
                  <a:lnTo>
                    <a:pt x="2152" y="1730"/>
                  </a:lnTo>
                  <a:lnTo>
                    <a:pt x="2145" y="1730"/>
                  </a:lnTo>
                  <a:lnTo>
                    <a:pt x="2140" y="1725"/>
                  </a:lnTo>
                  <a:lnTo>
                    <a:pt x="2135" y="1720"/>
                  </a:lnTo>
                  <a:lnTo>
                    <a:pt x="2151" y="1714"/>
                  </a:lnTo>
                  <a:lnTo>
                    <a:pt x="2169" y="1707"/>
                  </a:lnTo>
                  <a:lnTo>
                    <a:pt x="2178" y="1704"/>
                  </a:lnTo>
                  <a:lnTo>
                    <a:pt x="2188" y="1701"/>
                  </a:lnTo>
                  <a:lnTo>
                    <a:pt x="2198" y="1700"/>
                  </a:lnTo>
                  <a:lnTo>
                    <a:pt x="2208" y="1701"/>
                  </a:lnTo>
                  <a:lnTo>
                    <a:pt x="2208" y="1708"/>
                  </a:lnTo>
                  <a:lnTo>
                    <a:pt x="2209" y="1715"/>
                  </a:lnTo>
                  <a:close/>
                  <a:moveTo>
                    <a:pt x="2183" y="1685"/>
                  </a:moveTo>
                  <a:lnTo>
                    <a:pt x="2173" y="1689"/>
                  </a:lnTo>
                  <a:lnTo>
                    <a:pt x="2168" y="1691"/>
                  </a:lnTo>
                  <a:lnTo>
                    <a:pt x="2164" y="1692"/>
                  </a:lnTo>
                  <a:lnTo>
                    <a:pt x="2158" y="1692"/>
                  </a:lnTo>
                  <a:lnTo>
                    <a:pt x="2135" y="1685"/>
                  </a:lnTo>
                  <a:lnTo>
                    <a:pt x="2122" y="1680"/>
                  </a:lnTo>
                  <a:lnTo>
                    <a:pt x="2117" y="1678"/>
                  </a:lnTo>
                  <a:lnTo>
                    <a:pt x="2115" y="1675"/>
                  </a:lnTo>
                  <a:lnTo>
                    <a:pt x="2121" y="1671"/>
                  </a:lnTo>
                  <a:lnTo>
                    <a:pt x="2132" y="1667"/>
                  </a:lnTo>
                  <a:lnTo>
                    <a:pt x="2145" y="1663"/>
                  </a:lnTo>
                  <a:lnTo>
                    <a:pt x="2157" y="1661"/>
                  </a:lnTo>
                  <a:lnTo>
                    <a:pt x="2163" y="1661"/>
                  </a:lnTo>
                  <a:lnTo>
                    <a:pt x="2169" y="1662"/>
                  </a:lnTo>
                  <a:lnTo>
                    <a:pt x="2173" y="1663"/>
                  </a:lnTo>
                  <a:lnTo>
                    <a:pt x="2177" y="1666"/>
                  </a:lnTo>
                  <a:lnTo>
                    <a:pt x="2181" y="1669"/>
                  </a:lnTo>
                  <a:lnTo>
                    <a:pt x="2183" y="1673"/>
                  </a:lnTo>
                  <a:lnTo>
                    <a:pt x="2184" y="1678"/>
                  </a:lnTo>
                  <a:lnTo>
                    <a:pt x="2183" y="1685"/>
                  </a:lnTo>
                  <a:close/>
                  <a:moveTo>
                    <a:pt x="2150" y="1626"/>
                  </a:moveTo>
                  <a:lnTo>
                    <a:pt x="2149" y="1632"/>
                  </a:lnTo>
                  <a:lnTo>
                    <a:pt x="2148" y="1637"/>
                  </a:lnTo>
                  <a:lnTo>
                    <a:pt x="2146" y="1641"/>
                  </a:lnTo>
                  <a:lnTo>
                    <a:pt x="2143" y="1644"/>
                  </a:lnTo>
                  <a:lnTo>
                    <a:pt x="2139" y="1646"/>
                  </a:lnTo>
                  <a:lnTo>
                    <a:pt x="2136" y="1649"/>
                  </a:lnTo>
                  <a:lnTo>
                    <a:pt x="2133" y="1650"/>
                  </a:lnTo>
                  <a:lnTo>
                    <a:pt x="2129" y="1651"/>
                  </a:lnTo>
                  <a:lnTo>
                    <a:pt x="2122" y="1651"/>
                  </a:lnTo>
                  <a:lnTo>
                    <a:pt x="2118" y="1651"/>
                  </a:lnTo>
                  <a:lnTo>
                    <a:pt x="2117" y="1650"/>
                  </a:lnTo>
                  <a:lnTo>
                    <a:pt x="2118" y="1649"/>
                  </a:lnTo>
                  <a:lnTo>
                    <a:pt x="2121" y="1649"/>
                  </a:lnTo>
                  <a:lnTo>
                    <a:pt x="2107" y="1651"/>
                  </a:lnTo>
                  <a:lnTo>
                    <a:pt x="2092" y="1652"/>
                  </a:lnTo>
                  <a:lnTo>
                    <a:pt x="2124" y="1623"/>
                  </a:lnTo>
                  <a:lnTo>
                    <a:pt x="2136" y="1624"/>
                  </a:lnTo>
                  <a:lnTo>
                    <a:pt x="2150" y="1626"/>
                  </a:lnTo>
                  <a:close/>
                  <a:moveTo>
                    <a:pt x="2077" y="1637"/>
                  </a:moveTo>
                  <a:lnTo>
                    <a:pt x="2055" y="1614"/>
                  </a:lnTo>
                  <a:lnTo>
                    <a:pt x="2068" y="1607"/>
                  </a:lnTo>
                  <a:lnTo>
                    <a:pt x="2078" y="1602"/>
                  </a:lnTo>
                  <a:lnTo>
                    <a:pt x="2089" y="1598"/>
                  </a:lnTo>
                  <a:lnTo>
                    <a:pt x="2097" y="1596"/>
                  </a:lnTo>
                  <a:lnTo>
                    <a:pt x="2105" y="1595"/>
                  </a:lnTo>
                  <a:lnTo>
                    <a:pt x="2111" y="1596"/>
                  </a:lnTo>
                  <a:lnTo>
                    <a:pt x="2116" y="1597"/>
                  </a:lnTo>
                  <a:lnTo>
                    <a:pt x="2119" y="1599"/>
                  </a:lnTo>
                  <a:lnTo>
                    <a:pt x="2120" y="1602"/>
                  </a:lnTo>
                  <a:lnTo>
                    <a:pt x="2120" y="1605"/>
                  </a:lnTo>
                  <a:lnTo>
                    <a:pt x="2118" y="1610"/>
                  </a:lnTo>
                  <a:lnTo>
                    <a:pt x="2114" y="1615"/>
                  </a:lnTo>
                  <a:lnTo>
                    <a:pt x="2108" y="1620"/>
                  </a:lnTo>
                  <a:lnTo>
                    <a:pt x="2100" y="1625"/>
                  </a:lnTo>
                  <a:lnTo>
                    <a:pt x="2090" y="1631"/>
                  </a:lnTo>
                  <a:lnTo>
                    <a:pt x="2077" y="1637"/>
                  </a:lnTo>
                  <a:close/>
                  <a:moveTo>
                    <a:pt x="2112" y="1575"/>
                  </a:moveTo>
                  <a:lnTo>
                    <a:pt x="2102" y="1577"/>
                  </a:lnTo>
                  <a:lnTo>
                    <a:pt x="2092" y="1579"/>
                  </a:lnTo>
                  <a:lnTo>
                    <a:pt x="2082" y="1582"/>
                  </a:lnTo>
                  <a:lnTo>
                    <a:pt x="2073" y="1585"/>
                  </a:lnTo>
                  <a:lnTo>
                    <a:pt x="2062" y="1581"/>
                  </a:lnTo>
                  <a:lnTo>
                    <a:pt x="2053" y="1578"/>
                  </a:lnTo>
                  <a:lnTo>
                    <a:pt x="2043" y="1575"/>
                  </a:lnTo>
                  <a:lnTo>
                    <a:pt x="2034" y="1571"/>
                  </a:lnTo>
                  <a:lnTo>
                    <a:pt x="2039" y="1562"/>
                  </a:lnTo>
                  <a:lnTo>
                    <a:pt x="2043" y="1554"/>
                  </a:lnTo>
                  <a:lnTo>
                    <a:pt x="2054" y="1552"/>
                  </a:lnTo>
                  <a:lnTo>
                    <a:pt x="2061" y="1551"/>
                  </a:lnTo>
                  <a:lnTo>
                    <a:pt x="2069" y="1552"/>
                  </a:lnTo>
                  <a:lnTo>
                    <a:pt x="2076" y="1554"/>
                  </a:lnTo>
                  <a:lnTo>
                    <a:pt x="2082" y="1556"/>
                  </a:lnTo>
                  <a:lnTo>
                    <a:pt x="2091" y="1560"/>
                  </a:lnTo>
                  <a:lnTo>
                    <a:pt x="2100" y="1566"/>
                  </a:lnTo>
                  <a:lnTo>
                    <a:pt x="2112" y="1575"/>
                  </a:lnTo>
                  <a:close/>
                  <a:moveTo>
                    <a:pt x="2086" y="1540"/>
                  </a:moveTo>
                  <a:lnTo>
                    <a:pt x="2077" y="1540"/>
                  </a:lnTo>
                  <a:lnTo>
                    <a:pt x="2069" y="1540"/>
                  </a:lnTo>
                  <a:lnTo>
                    <a:pt x="2061" y="1539"/>
                  </a:lnTo>
                  <a:lnTo>
                    <a:pt x="2053" y="1539"/>
                  </a:lnTo>
                  <a:lnTo>
                    <a:pt x="2041" y="1530"/>
                  </a:lnTo>
                  <a:lnTo>
                    <a:pt x="2031" y="1522"/>
                  </a:lnTo>
                  <a:lnTo>
                    <a:pt x="2046" y="1510"/>
                  </a:lnTo>
                  <a:lnTo>
                    <a:pt x="2056" y="1506"/>
                  </a:lnTo>
                  <a:lnTo>
                    <a:pt x="2060" y="1507"/>
                  </a:lnTo>
                  <a:lnTo>
                    <a:pt x="2067" y="1510"/>
                  </a:lnTo>
                  <a:lnTo>
                    <a:pt x="2074" y="1515"/>
                  </a:lnTo>
                  <a:lnTo>
                    <a:pt x="2083" y="1524"/>
                  </a:lnTo>
                  <a:lnTo>
                    <a:pt x="2084" y="1532"/>
                  </a:lnTo>
                  <a:lnTo>
                    <a:pt x="2086" y="1540"/>
                  </a:lnTo>
                  <a:close/>
                  <a:moveTo>
                    <a:pt x="2045" y="1457"/>
                  </a:moveTo>
                  <a:lnTo>
                    <a:pt x="2044" y="1466"/>
                  </a:lnTo>
                  <a:lnTo>
                    <a:pt x="2041" y="1480"/>
                  </a:lnTo>
                  <a:lnTo>
                    <a:pt x="2039" y="1486"/>
                  </a:lnTo>
                  <a:lnTo>
                    <a:pt x="2036" y="1492"/>
                  </a:lnTo>
                  <a:lnTo>
                    <a:pt x="2035" y="1494"/>
                  </a:lnTo>
                  <a:lnTo>
                    <a:pt x="2034" y="1495"/>
                  </a:lnTo>
                  <a:lnTo>
                    <a:pt x="2032" y="1495"/>
                  </a:lnTo>
                  <a:lnTo>
                    <a:pt x="2031" y="1495"/>
                  </a:lnTo>
                  <a:lnTo>
                    <a:pt x="2018" y="1490"/>
                  </a:lnTo>
                  <a:lnTo>
                    <a:pt x="2007" y="1484"/>
                  </a:lnTo>
                  <a:lnTo>
                    <a:pt x="2000" y="1477"/>
                  </a:lnTo>
                  <a:lnTo>
                    <a:pt x="1994" y="1472"/>
                  </a:lnTo>
                  <a:lnTo>
                    <a:pt x="1997" y="1469"/>
                  </a:lnTo>
                  <a:lnTo>
                    <a:pt x="2001" y="1466"/>
                  </a:lnTo>
                  <a:lnTo>
                    <a:pt x="2007" y="1463"/>
                  </a:lnTo>
                  <a:lnTo>
                    <a:pt x="2015" y="1459"/>
                  </a:lnTo>
                  <a:lnTo>
                    <a:pt x="2022" y="1457"/>
                  </a:lnTo>
                  <a:lnTo>
                    <a:pt x="2031" y="1456"/>
                  </a:lnTo>
                  <a:lnTo>
                    <a:pt x="2039" y="1455"/>
                  </a:lnTo>
                  <a:lnTo>
                    <a:pt x="2045" y="1457"/>
                  </a:lnTo>
                  <a:close/>
                  <a:moveTo>
                    <a:pt x="1995" y="1446"/>
                  </a:moveTo>
                  <a:lnTo>
                    <a:pt x="1985" y="1440"/>
                  </a:lnTo>
                  <a:lnTo>
                    <a:pt x="1976" y="1435"/>
                  </a:lnTo>
                  <a:lnTo>
                    <a:pt x="1966" y="1430"/>
                  </a:lnTo>
                  <a:lnTo>
                    <a:pt x="1958" y="1425"/>
                  </a:lnTo>
                  <a:lnTo>
                    <a:pt x="1958" y="1416"/>
                  </a:lnTo>
                  <a:lnTo>
                    <a:pt x="1958" y="1409"/>
                  </a:lnTo>
                  <a:lnTo>
                    <a:pt x="1960" y="1402"/>
                  </a:lnTo>
                  <a:lnTo>
                    <a:pt x="1961" y="1397"/>
                  </a:lnTo>
                  <a:lnTo>
                    <a:pt x="1963" y="1394"/>
                  </a:lnTo>
                  <a:lnTo>
                    <a:pt x="1965" y="1391"/>
                  </a:lnTo>
                  <a:lnTo>
                    <a:pt x="1968" y="1390"/>
                  </a:lnTo>
                  <a:lnTo>
                    <a:pt x="1971" y="1389"/>
                  </a:lnTo>
                  <a:lnTo>
                    <a:pt x="1974" y="1389"/>
                  </a:lnTo>
                  <a:lnTo>
                    <a:pt x="1977" y="1390"/>
                  </a:lnTo>
                  <a:lnTo>
                    <a:pt x="1980" y="1392"/>
                  </a:lnTo>
                  <a:lnTo>
                    <a:pt x="1984" y="1394"/>
                  </a:lnTo>
                  <a:lnTo>
                    <a:pt x="1991" y="1400"/>
                  </a:lnTo>
                  <a:lnTo>
                    <a:pt x="1997" y="1408"/>
                  </a:lnTo>
                  <a:lnTo>
                    <a:pt x="2003" y="1416"/>
                  </a:lnTo>
                  <a:lnTo>
                    <a:pt x="2007" y="1425"/>
                  </a:lnTo>
                  <a:lnTo>
                    <a:pt x="2011" y="1433"/>
                  </a:lnTo>
                  <a:lnTo>
                    <a:pt x="2013" y="1440"/>
                  </a:lnTo>
                  <a:lnTo>
                    <a:pt x="2013" y="1444"/>
                  </a:lnTo>
                  <a:lnTo>
                    <a:pt x="2013" y="1446"/>
                  </a:lnTo>
                  <a:lnTo>
                    <a:pt x="2012" y="1448"/>
                  </a:lnTo>
                  <a:lnTo>
                    <a:pt x="2010" y="1449"/>
                  </a:lnTo>
                  <a:lnTo>
                    <a:pt x="2007" y="1450"/>
                  </a:lnTo>
                  <a:lnTo>
                    <a:pt x="2004" y="1449"/>
                  </a:lnTo>
                  <a:lnTo>
                    <a:pt x="2000" y="1448"/>
                  </a:lnTo>
                  <a:lnTo>
                    <a:pt x="1995" y="1446"/>
                  </a:lnTo>
                  <a:close/>
                  <a:moveTo>
                    <a:pt x="1991" y="1370"/>
                  </a:moveTo>
                  <a:lnTo>
                    <a:pt x="1983" y="1374"/>
                  </a:lnTo>
                  <a:lnTo>
                    <a:pt x="1977" y="1378"/>
                  </a:lnTo>
                  <a:lnTo>
                    <a:pt x="1965" y="1382"/>
                  </a:lnTo>
                  <a:lnTo>
                    <a:pt x="1945" y="1390"/>
                  </a:lnTo>
                  <a:lnTo>
                    <a:pt x="1933" y="1382"/>
                  </a:lnTo>
                  <a:lnTo>
                    <a:pt x="1921" y="1376"/>
                  </a:lnTo>
                  <a:lnTo>
                    <a:pt x="1935" y="1372"/>
                  </a:lnTo>
                  <a:lnTo>
                    <a:pt x="1950" y="1370"/>
                  </a:lnTo>
                  <a:lnTo>
                    <a:pt x="1968" y="1370"/>
                  </a:lnTo>
                  <a:lnTo>
                    <a:pt x="1991" y="1370"/>
                  </a:lnTo>
                  <a:close/>
                  <a:moveTo>
                    <a:pt x="1967" y="1350"/>
                  </a:moveTo>
                  <a:lnTo>
                    <a:pt x="1903" y="1350"/>
                  </a:lnTo>
                  <a:lnTo>
                    <a:pt x="1906" y="1332"/>
                  </a:lnTo>
                  <a:lnTo>
                    <a:pt x="1921" y="1331"/>
                  </a:lnTo>
                  <a:lnTo>
                    <a:pt x="1937" y="1331"/>
                  </a:lnTo>
                  <a:lnTo>
                    <a:pt x="1952" y="1329"/>
                  </a:lnTo>
                  <a:lnTo>
                    <a:pt x="1967" y="1329"/>
                  </a:lnTo>
                  <a:lnTo>
                    <a:pt x="1967" y="1350"/>
                  </a:lnTo>
                  <a:close/>
                  <a:moveTo>
                    <a:pt x="1939" y="1282"/>
                  </a:moveTo>
                  <a:lnTo>
                    <a:pt x="1938" y="1291"/>
                  </a:lnTo>
                  <a:lnTo>
                    <a:pt x="1938" y="1302"/>
                  </a:lnTo>
                  <a:lnTo>
                    <a:pt x="1923" y="1303"/>
                  </a:lnTo>
                  <a:lnTo>
                    <a:pt x="1908" y="1304"/>
                  </a:lnTo>
                  <a:lnTo>
                    <a:pt x="1895" y="1305"/>
                  </a:lnTo>
                  <a:lnTo>
                    <a:pt x="1881" y="1307"/>
                  </a:lnTo>
                  <a:lnTo>
                    <a:pt x="1873" y="1299"/>
                  </a:lnTo>
                  <a:lnTo>
                    <a:pt x="1866" y="1291"/>
                  </a:lnTo>
                  <a:lnTo>
                    <a:pt x="1873" y="1284"/>
                  </a:lnTo>
                  <a:lnTo>
                    <a:pt x="1882" y="1280"/>
                  </a:lnTo>
                  <a:lnTo>
                    <a:pt x="1889" y="1277"/>
                  </a:lnTo>
                  <a:lnTo>
                    <a:pt x="1898" y="1276"/>
                  </a:lnTo>
                  <a:lnTo>
                    <a:pt x="1907" y="1276"/>
                  </a:lnTo>
                  <a:lnTo>
                    <a:pt x="1917" y="1277"/>
                  </a:lnTo>
                  <a:lnTo>
                    <a:pt x="1927" y="1279"/>
                  </a:lnTo>
                  <a:lnTo>
                    <a:pt x="1939" y="1282"/>
                  </a:lnTo>
                  <a:close/>
                  <a:moveTo>
                    <a:pt x="1910" y="1241"/>
                  </a:moveTo>
                  <a:lnTo>
                    <a:pt x="1893" y="1247"/>
                  </a:lnTo>
                  <a:lnTo>
                    <a:pt x="1877" y="1254"/>
                  </a:lnTo>
                  <a:lnTo>
                    <a:pt x="1861" y="1261"/>
                  </a:lnTo>
                  <a:lnTo>
                    <a:pt x="1849" y="1264"/>
                  </a:lnTo>
                  <a:lnTo>
                    <a:pt x="1844" y="1252"/>
                  </a:lnTo>
                  <a:lnTo>
                    <a:pt x="1840" y="1242"/>
                  </a:lnTo>
                  <a:lnTo>
                    <a:pt x="1858" y="1235"/>
                  </a:lnTo>
                  <a:lnTo>
                    <a:pt x="1873" y="1231"/>
                  </a:lnTo>
                  <a:lnTo>
                    <a:pt x="1882" y="1231"/>
                  </a:lnTo>
                  <a:lnTo>
                    <a:pt x="1890" y="1232"/>
                  </a:lnTo>
                  <a:lnTo>
                    <a:pt x="1900" y="1235"/>
                  </a:lnTo>
                  <a:lnTo>
                    <a:pt x="1910" y="1241"/>
                  </a:lnTo>
                  <a:close/>
                  <a:moveTo>
                    <a:pt x="1886" y="1193"/>
                  </a:moveTo>
                  <a:lnTo>
                    <a:pt x="1861" y="1207"/>
                  </a:lnTo>
                  <a:lnTo>
                    <a:pt x="1847" y="1214"/>
                  </a:lnTo>
                  <a:lnTo>
                    <a:pt x="1842" y="1216"/>
                  </a:lnTo>
                  <a:lnTo>
                    <a:pt x="1839" y="1217"/>
                  </a:lnTo>
                  <a:lnTo>
                    <a:pt x="1832" y="1212"/>
                  </a:lnTo>
                  <a:lnTo>
                    <a:pt x="1828" y="1208"/>
                  </a:lnTo>
                  <a:lnTo>
                    <a:pt x="1826" y="1205"/>
                  </a:lnTo>
                  <a:lnTo>
                    <a:pt x="1825" y="1202"/>
                  </a:lnTo>
                  <a:lnTo>
                    <a:pt x="1826" y="1200"/>
                  </a:lnTo>
                  <a:lnTo>
                    <a:pt x="1827" y="1196"/>
                  </a:lnTo>
                  <a:lnTo>
                    <a:pt x="1830" y="1192"/>
                  </a:lnTo>
                  <a:lnTo>
                    <a:pt x="1833" y="1188"/>
                  </a:lnTo>
                  <a:lnTo>
                    <a:pt x="1846" y="1188"/>
                  </a:lnTo>
                  <a:lnTo>
                    <a:pt x="1860" y="1188"/>
                  </a:lnTo>
                  <a:lnTo>
                    <a:pt x="1872" y="1189"/>
                  </a:lnTo>
                  <a:lnTo>
                    <a:pt x="1885" y="1189"/>
                  </a:lnTo>
                  <a:lnTo>
                    <a:pt x="1885" y="1191"/>
                  </a:lnTo>
                  <a:lnTo>
                    <a:pt x="1886" y="1193"/>
                  </a:lnTo>
                  <a:close/>
                  <a:moveTo>
                    <a:pt x="1846" y="1150"/>
                  </a:moveTo>
                  <a:lnTo>
                    <a:pt x="1838" y="1155"/>
                  </a:lnTo>
                  <a:lnTo>
                    <a:pt x="1830" y="1160"/>
                  </a:lnTo>
                  <a:lnTo>
                    <a:pt x="1826" y="1163"/>
                  </a:lnTo>
                  <a:lnTo>
                    <a:pt x="1823" y="1165"/>
                  </a:lnTo>
                  <a:lnTo>
                    <a:pt x="1819" y="1166"/>
                  </a:lnTo>
                  <a:lnTo>
                    <a:pt x="1813" y="1166"/>
                  </a:lnTo>
                  <a:lnTo>
                    <a:pt x="1809" y="1166"/>
                  </a:lnTo>
                  <a:lnTo>
                    <a:pt x="1806" y="1164"/>
                  </a:lnTo>
                  <a:lnTo>
                    <a:pt x="1803" y="1160"/>
                  </a:lnTo>
                  <a:lnTo>
                    <a:pt x="1801" y="1157"/>
                  </a:lnTo>
                  <a:lnTo>
                    <a:pt x="1797" y="1151"/>
                  </a:lnTo>
                  <a:lnTo>
                    <a:pt x="1795" y="1147"/>
                  </a:lnTo>
                  <a:lnTo>
                    <a:pt x="1808" y="1140"/>
                  </a:lnTo>
                  <a:lnTo>
                    <a:pt x="1817" y="1135"/>
                  </a:lnTo>
                  <a:lnTo>
                    <a:pt x="1823" y="1133"/>
                  </a:lnTo>
                  <a:lnTo>
                    <a:pt x="1828" y="1133"/>
                  </a:lnTo>
                  <a:lnTo>
                    <a:pt x="1835" y="1134"/>
                  </a:lnTo>
                  <a:lnTo>
                    <a:pt x="1844" y="1135"/>
                  </a:lnTo>
                  <a:lnTo>
                    <a:pt x="1845" y="1142"/>
                  </a:lnTo>
                  <a:lnTo>
                    <a:pt x="1846" y="1150"/>
                  </a:lnTo>
                  <a:close/>
                  <a:moveTo>
                    <a:pt x="1813" y="1105"/>
                  </a:moveTo>
                  <a:lnTo>
                    <a:pt x="1806" y="1112"/>
                  </a:lnTo>
                  <a:lnTo>
                    <a:pt x="1797" y="1117"/>
                  </a:lnTo>
                  <a:lnTo>
                    <a:pt x="1793" y="1120"/>
                  </a:lnTo>
                  <a:lnTo>
                    <a:pt x="1790" y="1121"/>
                  </a:lnTo>
                  <a:lnTo>
                    <a:pt x="1786" y="1123"/>
                  </a:lnTo>
                  <a:lnTo>
                    <a:pt x="1783" y="1123"/>
                  </a:lnTo>
                  <a:lnTo>
                    <a:pt x="1771" y="1116"/>
                  </a:lnTo>
                  <a:lnTo>
                    <a:pt x="1761" y="1110"/>
                  </a:lnTo>
                  <a:lnTo>
                    <a:pt x="1767" y="1097"/>
                  </a:lnTo>
                  <a:lnTo>
                    <a:pt x="1774" y="1085"/>
                  </a:lnTo>
                  <a:lnTo>
                    <a:pt x="1782" y="1087"/>
                  </a:lnTo>
                  <a:lnTo>
                    <a:pt x="1790" y="1092"/>
                  </a:lnTo>
                  <a:lnTo>
                    <a:pt x="1801" y="1097"/>
                  </a:lnTo>
                  <a:lnTo>
                    <a:pt x="1813" y="1105"/>
                  </a:lnTo>
                  <a:close/>
                  <a:moveTo>
                    <a:pt x="1795" y="1070"/>
                  </a:moveTo>
                  <a:lnTo>
                    <a:pt x="1792" y="1077"/>
                  </a:lnTo>
                  <a:lnTo>
                    <a:pt x="1775" y="1077"/>
                  </a:lnTo>
                  <a:lnTo>
                    <a:pt x="1758" y="1077"/>
                  </a:lnTo>
                  <a:lnTo>
                    <a:pt x="1743" y="1077"/>
                  </a:lnTo>
                  <a:lnTo>
                    <a:pt x="1727" y="1078"/>
                  </a:lnTo>
                  <a:lnTo>
                    <a:pt x="1717" y="1070"/>
                  </a:lnTo>
                  <a:lnTo>
                    <a:pt x="1727" y="1064"/>
                  </a:lnTo>
                  <a:lnTo>
                    <a:pt x="1735" y="1060"/>
                  </a:lnTo>
                  <a:lnTo>
                    <a:pt x="1743" y="1058"/>
                  </a:lnTo>
                  <a:lnTo>
                    <a:pt x="1751" y="1057"/>
                  </a:lnTo>
                  <a:lnTo>
                    <a:pt x="1758" y="1058"/>
                  </a:lnTo>
                  <a:lnTo>
                    <a:pt x="1769" y="1060"/>
                  </a:lnTo>
                  <a:lnTo>
                    <a:pt x="1781" y="1063"/>
                  </a:lnTo>
                  <a:lnTo>
                    <a:pt x="1795" y="1070"/>
                  </a:lnTo>
                  <a:close/>
                  <a:moveTo>
                    <a:pt x="1764" y="1021"/>
                  </a:moveTo>
                  <a:lnTo>
                    <a:pt x="1762" y="1026"/>
                  </a:lnTo>
                  <a:lnTo>
                    <a:pt x="1762" y="1033"/>
                  </a:lnTo>
                  <a:lnTo>
                    <a:pt x="1752" y="1034"/>
                  </a:lnTo>
                  <a:lnTo>
                    <a:pt x="1743" y="1035"/>
                  </a:lnTo>
                  <a:lnTo>
                    <a:pt x="1734" y="1036"/>
                  </a:lnTo>
                  <a:lnTo>
                    <a:pt x="1726" y="1037"/>
                  </a:lnTo>
                  <a:lnTo>
                    <a:pt x="1688" y="1010"/>
                  </a:lnTo>
                  <a:lnTo>
                    <a:pt x="1689" y="1006"/>
                  </a:lnTo>
                  <a:lnTo>
                    <a:pt x="1691" y="1003"/>
                  </a:lnTo>
                  <a:lnTo>
                    <a:pt x="1694" y="1002"/>
                  </a:lnTo>
                  <a:lnTo>
                    <a:pt x="1698" y="1001"/>
                  </a:lnTo>
                  <a:lnTo>
                    <a:pt x="1710" y="1002"/>
                  </a:lnTo>
                  <a:lnTo>
                    <a:pt x="1724" y="1005"/>
                  </a:lnTo>
                  <a:lnTo>
                    <a:pt x="1749" y="1015"/>
                  </a:lnTo>
                  <a:lnTo>
                    <a:pt x="1764" y="1021"/>
                  </a:lnTo>
                  <a:close/>
                  <a:moveTo>
                    <a:pt x="1734" y="989"/>
                  </a:moveTo>
                  <a:lnTo>
                    <a:pt x="1731" y="990"/>
                  </a:lnTo>
                  <a:lnTo>
                    <a:pt x="1729" y="992"/>
                  </a:lnTo>
                  <a:lnTo>
                    <a:pt x="1717" y="988"/>
                  </a:lnTo>
                  <a:lnTo>
                    <a:pt x="1708" y="984"/>
                  </a:lnTo>
                  <a:lnTo>
                    <a:pt x="1697" y="980"/>
                  </a:lnTo>
                  <a:lnTo>
                    <a:pt x="1688" y="977"/>
                  </a:lnTo>
                  <a:lnTo>
                    <a:pt x="1691" y="970"/>
                  </a:lnTo>
                  <a:lnTo>
                    <a:pt x="1695" y="965"/>
                  </a:lnTo>
                  <a:lnTo>
                    <a:pt x="1705" y="968"/>
                  </a:lnTo>
                  <a:lnTo>
                    <a:pt x="1714" y="971"/>
                  </a:lnTo>
                  <a:lnTo>
                    <a:pt x="1724" y="975"/>
                  </a:lnTo>
                  <a:lnTo>
                    <a:pt x="1734" y="980"/>
                  </a:lnTo>
                  <a:lnTo>
                    <a:pt x="1734" y="989"/>
                  </a:lnTo>
                  <a:close/>
                  <a:moveTo>
                    <a:pt x="1705" y="959"/>
                  </a:moveTo>
                  <a:lnTo>
                    <a:pt x="1695" y="954"/>
                  </a:lnTo>
                  <a:lnTo>
                    <a:pt x="1687" y="950"/>
                  </a:lnTo>
                  <a:lnTo>
                    <a:pt x="1679" y="946"/>
                  </a:lnTo>
                  <a:lnTo>
                    <a:pt x="1673" y="941"/>
                  </a:lnTo>
                  <a:lnTo>
                    <a:pt x="1668" y="936"/>
                  </a:lnTo>
                  <a:lnTo>
                    <a:pt x="1666" y="931"/>
                  </a:lnTo>
                  <a:lnTo>
                    <a:pt x="1663" y="926"/>
                  </a:lnTo>
                  <a:lnTo>
                    <a:pt x="1664" y="919"/>
                  </a:lnTo>
                  <a:lnTo>
                    <a:pt x="1669" y="918"/>
                  </a:lnTo>
                  <a:lnTo>
                    <a:pt x="1673" y="918"/>
                  </a:lnTo>
                  <a:lnTo>
                    <a:pt x="1677" y="919"/>
                  </a:lnTo>
                  <a:lnTo>
                    <a:pt x="1681" y="921"/>
                  </a:lnTo>
                  <a:lnTo>
                    <a:pt x="1691" y="924"/>
                  </a:lnTo>
                  <a:lnTo>
                    <a:pt x="1704" y="930"/>
                  </a:lnTo>
                  <a:lnTo>
                    <a:pt x="1700" y="935"/>
                  </a:lnTo>
                  <a:lnTo>
                    <a:pt x="1699" y="941"/>
                  </a:lnTo>
                  <a:lnTo>
                    <a:pt x="1699" y="945"/>
                  </a:lnTo>
                  <a:lnTo>
                    <a:pt x="1701" y="950"/>
                  </a:lnTo>
                  <a:lnTo>
                    <a:pt x="1705" y="956"/>
                  </a:lnTo>
                  <a:lnTo>
                    <a:pt x="1705" y="959"/>
                  </a:lnTo>
                  <a:close/>
                  <a:moveTo>
                    <a:pt x="1677" y="903"/>
                  </a:moveTo>
                  <a:lnTo>
                    <a:pt x="1667" y="900"/>
                  </a:lnTo>
                  <a:lnTo>
                    <a:pt x="1657" y="898"/>
                  </a:lnTo>
                  <a:lnTo>
                    <a:pt x="1660" y="890"/>
                  </a:lnTo>
                  <a:lnTo>
                    <a:pt x="1664" y="882"/>
                  </a:lnTo>
                  <a:lnTo>
                    <a:pt x="1668" y="885"/>
                  </a:lnTo>
                  <a:lnTo>
                    <a:pt x="1671" y="888"/>
                  </a:lnTo>
                  <a:lnTo>
                    <a:pt x="1674" y="891"/>
                  </a:lnTo>
                  <a:lnTo>
                    <a:pt x="1676" y="895"/>
                  </a:lnTo>
                  <a:lnTo>
                    <a:pt x="1678" y="898"/>
                  </a:lnTo>
                  <a:lnTo>
                    <a:pt x="1679" y="902"/>
                  </a:lnTo>
                  <a:lnTo>
                    <a:pt x="1679" y="903"/>
                  </a:lnTo>
                  <a:lnTo>
                    <a:pt x="1678" y="903"/>
                  </a:lnTo>
                  <a:lnTo>
                    <a:pt x="1677" y="903"/>
                  </a:lnTo>
                  <a:close/>
                  <a:moveTo>
                    <a:pt x="1677" y="810"/>
                  </a:moveTo>
                  <a:lnTo>
                    <a:pt x="1677" y="821"/>
                  </a:lnTo>
                  <a:lnTo>
                    <a:pt x="1675" y="830"/>
                  </a:lnTo>
                  <a:lnTo>
                    <a:pt x="1671" y="839"/>
                  </a:lnTo>
                  <a:lnTo>
                    <a:pt x="1664" y="851"/>
                  </a:lnTo>
                  <a:lnTo>
                    <a:pt x="1643" y="851"/>
                  </a:lnTo>
                  <a:lnTo>
                    <a:pt x="1623" y="851"/>
                  </a:lnTo>
                  <a:lnTo>
                    <a:pt x="1603" y="851"/>
                  </a:lnTo>
                  <a:lnTo>
                    <a:pt x="1583" y="851"/>
                  </a:lnTo>
                  <a:lnTo>
                    <a:pt x="1563" y="851"/>
                  </a:lnTo>
                  <a:lnTo>
                    <a:pt x="1543" y="851"/>
                  </a:lnTo>
                  <a:lnTo>
                    <a:pt x="1523" y="852"/>
                  </a:lnTo>
                  <a:lnTo>
                    <a:pt x="1503" y="852"/>
                  </a:lnTo>
                  <a:lnTo>
                    <a:pt x="1501" y="838"/>
                  </a:lnTo>
                  <a:lnTo>
                    <a:pt x="1501" y="830"/>
                  </a:lnTo>
                  <a:lnTo>
                    <a:pt x="1503" y="822"/>
                  </a:lnTo>
                  <a:lnTo>
                    <a:pt x="1506" y="813"/>
                  </a:lnTo>
                  <a:lnTo>
                    <a:pt x="1524" y="811"/>
                  </a:lnTo>
                  <a:lnTo>
                    <a:pt x="1545" y="807"/>
                  </a:lnTo>
                  <a:lnTo>
                    <a:pt x="1568" y="805"/>
                  </a:lnTo>
                  <a:lnTo>
                    <a:pt x="1593" y="802"/>
                  </a:lnTo>
                  <a:lnTo>
                    <a:pt x="1617" y="801"/>
                  </a:lnTo>
                  <a:lnTo>
                    <a:pt x="1640" y="801"/>
                  </a:lnTo>
                  <a:lnTo>
                    <a:pt x="1651" y="802"/>
                  </a:lnTo>
                  <a:lnTo>
                    <a:pt x="1660" y="804"/>
                  </a:lnTo>
                  <a:lnTo>
                    <a:pt x="1670" y="806"/>
                  </a:lnTo>
                  <a:lnTo>
                    <a:pt x="1677" y="810"/>
                  </a:lnTo>
                  <a:close/>
                  <a:moveTo>
                    <a:pt x="1604" y="621"/>
                  </a:moveTo>
                  <a:lnTo>
                    <a:pt x="1590" y="615"/>
                  </a:lnTo>
                  <a:lnTo>
                    <a:pt x="1575" y="610"/>
                  </a:lnTo>
                  <a:lnTo>
                    <a:pt x="1574" y="600"/>
                  </a:lnTo>
                  <a:lnTo>
                    <a:pt x="1575" y="592"/>
                  </a:lnTo>
                  <a:lnTo>
                    <a:pt x="1578" y="587"/>
                  </a:lnTo>
                  <a:lnTo>
                    <a:pt x="1581" y="583"/>
                  </a:lnTo>
                  <a:lnTo>
                    <a:pt x="1586" y="581"/>
                  </a:lnTo>
                  <a:lnTo>
                    <a:pt x="1592" y="581"/>
                  </a:lnTo>
                  <a:lnTo>
                    <a:pt x="1597" y="582"/>
                  </a:lnTo>
                  <a:lnTo>
                    <a:pt x="1602" y="585"/>
                  </a:lnTo>
                  <a:lnTo>
                    <a:pt x="1608" y="588"/>
                  </a:lnTo>
                  <a:lnTo>
                    <a:pt x="1612" y="592"/>
                  </a:lnTo>
                  <a:lnTo>
                    <a:pt x="1615" y="596"/>
                  </a:lnTo>
                  <a:lnTo>
                    <a:pt x="1617" y="601"/>
                  </a:lnTo>
                  <a:lnTo>
                    <a:pt x="1617" y="607"/>
                  </a:lnTo>
                  <a:lnTo>
                    <a:pt x="1615" y="612"/>
                  </a:lnTo>
                  <a:lnTo>
                    <a:pt x="1611" y="616"/>
                  </a:lnTo>
                  <a:lnTo>
                    <a:pt x="1604" y="621"/>
                  </a:lnTo>
                  <a:close/>
                  <a:moveTo>
                    <a:pt x="1623" y="757"/>
                  </a:moveTo>
                  <a:lnTo>
                    <a:pt x="1576" y="770"/>
                  </a:lnTo>
                  <a:lnTo>
                    <a:pt x="1571" y="763"/>
                  </a:lnTo>
                  <a:lnTo>
                    <a:pt x="1567" y="756"/>
                  </a:lnTo>
                  <a:lnTo>
                    <a:pt x="1580" y="750"/>
                  </a:lnTo>
                  <a:lnTo>
                    <a:pt x="1602" y="743"/>
                  </a:lnTo>
                  <a:lnTo>
                    <a:pt x="1608" y="741"/>
                  </a:lnTo>
                  <a:lnTo>
                    <a:pt x="1612" y="741"/>
                  </a:lnTo>
                  <a:lnTo>
                    <a:pt x="1617" y="741"/>
                  </a:lnTo>
                  <a:lnTo>
                    <a:pt x="1620" y="742"/>
                  </a:lnTo>
                  <a:lnTo>
                    <a:pt x="1623" y="744"/>
                  </a:lnTo>
                  <a:lnTo>
                    <a:pt x="1624" y="747"/>
                  </a:lnTo>
                  <a:lnTo>
                    <a:pt x="1625" y="751"/>
                  </a:lnTo>
                  <a:lnTo>
                    <a:pt x="1623" y="757"/>
                  </a:lnTo>
                  <a:close/>
                  <a:moveTo>
                    <a:pt x="1618" y="660"/>
                  </a:moveTo>
                  <a:lnTo>
                    <a:pt x="1623" y="668"/>
                  </a:lnTo>
                  <a:lnTo>
                    <a:pt x="1628" y="676"/>
                  </a:lnTo>
                  <a:lnTo>
                    <a:pt x="1622" y="683"/>
                  </a:lnTo>
                  <a:lnTo>
                    <a:pt x="1617" y="688"/>
                  </a:lnTo>
                  <a:lnTo>
                    <a:pt x="1612" y="692"/>
                  </a:lnTo>
                  <a:lnTo>
                    <a:pt x="1606" y="693"/>
                  </a:lnTo>
                  <a:lnTo>
                    <a:pt x="1595" y="692"/>
                  </a:lnTo>
                  <a:lnTo>
                    <a:pt x="1585" y="690"/>
                  </a:lnTo>
                  <a:lnTo>
                    <a:pt x="1578" y="688"/>
                  </a:lnTo>
                  <a:lnTo>
                    <a:pt x="1573" y="685"/>
                  </a:lnTo>
                  <a:lnTo>
                    <a:pt x="1570" y="683"/>
                  </a:lnTo>
                  <a:lnTo>
                    <a:pt x="1567" y="680"/>
                  </a:lnTo>
                  <a:lnTo>
                    <a:pt x="1566" y="676"/>
                  </a:lnTo>
                  <a:lnTo>
                    <a:pt x="1567" y="673"/>
                  </a:lnTo>
                  <a:lnTo>
                    <a:pt x="1571" y="670"/>
                  </a:lnTo>
                  <a:lnTo>
                    <a:pt x="1574" y="667"/>
                  </a:lnTo>
                  <a:lnTo>
                    <a:pt x="1579" y="665"/>
                  </a:lnTo>
                  <a:lnTo>
                    <a:pt x="1585" y="663"/>
                  </a:lnTo>
                  <a:lnTo>
                    <a:pt x="1592" y="661"/>
                  </a:lnTo>
                  <a:lnTo>
                    <a:pt x="1600" y="660"/>
                  </a:lnTo>
                  <a:lnTo>
                    <a:pt x="1609" y="660"/>
                  </a:lnTo>
                  <a:lnTo>
                    <a:pt x="1618" y="660"/>
                  </a:lnTo>
                  <a:close/>
                  <a:moveTo>
                    <a:pt x="1640" y="539"/>
                  </a:moveTo>
                  <a:lnTo>
                    <a:pt x="1628" y="544"/>
                  </a:lnTo>
                  <a:lnTo>
                    <a:pt x="1615" y="550"/>
                  </a:lnTo>
                  <a:lnTo>
                    <a:pt x="1602" y="555"/>
                  </a:lnTo>
                  <a:lnTo>
                    <a:pt x="1590" y="560"/>
                  </a:lnTo>
                  <a:lnTo>
                    <a:pt x="1582" y="559"/>
                  </a:lnTo>
                  <a:lnTo>
                    <a:pt x="1574" y="556"/>
                  </a:lnTo>
                  <a:lnTo>
                    <a:pt x="1567" y="554"/>
                  </a:lnTo>
                  <a:lnTo>
                    <a:pt x="1560" y="551"/>
                  </a:lnTo>
                  <a:lnTo>
                    <a:pt x="1555" y="548"/>
                  </a:lnTo>
                  <a:lnTo>
                    <a:pt x="1548" y="543"/>
                  </a:lnTo>
                  <a:lnTo>
                    <a:pt x="1543" y="540"/>
                  </a:lnTo>
                  <a:lnTo>
                    <a:pt x="1539" y="536"/>
                  </a:lnTo>
                  <a:lnTo>
                    <a:pt x="1530" y="526"/>
                  </a:lnTo>
                  <a:lnTo>
                    <a:pt x="1524" y="516"/>
                  </a:lnTo>
                  <a:lnTo>
                    <a:pt x="1520" y="504"/>
                  </a:lnTo>
                  <a:lnTo>
                    <a:pt x="1517" y="494"/>
                  </a:lnTo>
                  <a:lnTo>
                    <a:pt x="1517" y="482"/>
                  </a:lnTo>
                  <a:lnTo>
                    <a:pt x="1518" y="470"/>
                  </a:lnTo>
                  <a:lnTo>
                    <a:pt x="1521" y="459"/>
                  </a:lnTo>
                  <a:lnTo>
                    <a:pt x="1526" y="448"/>
                  </a:lnTo>
                  <a:lnTo>
                    <a:pt x="1534" y="438"/>
                  </a:lnTo>
                  <a:lnTo>
                    <a:pt x="1542" y="428"/>
                  </a:lnTo>
                  <a:lnTo>
                    <a:pt x="1547" y="424"/>
                  </a:lnTo>
                  <a:lnTo>
                    <a:pt x="1554" y="421"/>
                  </a:lnTo>
                  <a:lnTo>
                    <a:pt x="1560" y="416"/>
                  </a:lnTo>
                  <a:lnTo>
                    <a:pt x="1566" y="413"/>
                  </a:lnTo>
                  <a:lnTo>
                    <a:pt x="1566" y="391"/>
                  </a:lnTo>
                  <a:lnTo>
                    <a:pt x="1566" y="369"/>
                  </a:lnTo>
                  <a:lnTo>
                    <a:pt x="1566" y="347"/>
                  </a:lnTo>
                  <a:lnTo>
                    <a:pt x="1567" y="325"/>
                  </a:lnTo>
                  <a:lnTo>
                    <a:pt x="1537" y="325"/>
                  </a:lnTo>
                  <a:lnTo>
                    <a:pt x="1506" y="325"/>
                  </a:lnTo>
                  <a:lnTo>
                    <a:pt x="1477" y="325"/>
                  </a:lnTo>
                  <a:lnTo>
                    <a:pt x="1446" y="326"/>
                  </a:lnTo>
                  <a:lnTo>
                    <a:pt x="1442" y="335"/>
                  </a:lnTo>
                  <a:lnTo>
                    <a:pt x="1435" y="344"/>
                  </a:lnTo>
                  <a:lnTo>
                    <a:pt x="1430" y="350"/>
                  </a:lnTo>
                  <a:lnTo>
                    <a:pt x="1423" y="355"/>
                  </a:lnTo>
                  <a:lnTo>
                    <a:pt x="1415" y="358"/>
                  </a:lnTo>
                  <a:lnTo>
                    <a:pt x="1408" y="360"/>
                  </a:lnTo>
                  <a:lnTo>
                    <a:pt x="1400" y="362"/>
                  </a:lnTo>
                  <a:lnTo>
                    <a:pt x="1392" y="362"/>
                  </a:lnTo>
                  <a:lnTo>
                    <a:pt x="1384" y="360"/>
                  </a:lnTo>
                  <a:lnTo>
                    <a:pt x="1375" y="358"/>
                  </a:lnTo>
                  <a:lnTo>
                    <a:pt x="1367" y="355"/>
                  </a:lnTo>
                  <a:lnTo>
                    <a:pt x="1358" y="351"/>
                  </a:lnTo>
                  <a:lnTo>
                    <a:pt x="1351" y="346"/>
                  </a:lnTo>
                  <a:lnTo>
                    <a:pt x="1344" y="340"/>
                  </a:lnTo>
                  <a:lnTo>
                    <a:pt x="1337" y="334"/>
                  </a:lnTo>
                  <a:lnTo>
                    <a:pt x="1331" y="328"/>
                  </a:lnTo>
                  <a:lnTo>
                    <a:pt x="1326" y="320"/>
                  </a:lnTo>
                  <a:lnTo>
                    <a:pt x="1320" y="313"/>
                  </a:lnTo>
                  <a:lnTo>
                    <a:pt x="1317" y="306"/>
                  </a:lnTo>
                  <a:lnTo>
                    <a:pt x="1314" y="298"/>
                  </a:lnTo>
                  <a:lnTo>
                    <a:pt x="1312" y="290"/>
                  </a:lnTo>
                  <a:lnTo>
                    <a:pt x="1312" y="281"/>
                  </a:lnTo>
                  <a:lnTo>
                    <a:pt x="1312" y="273"/>
                  </a:lnTo>
                  <a:lnTo>
                    <a:pt x="1315" y="265"/>
                  </a:lnTo>
                  <a:lnTo>
                    <a:pt x="1318" y="258"/>
                  </a:lnTo>
                  <a:lnTo>
                    <a:pt x="1324" y="250"/>
                  </a:lnTo>
                  <a:lnTo>
                    <a:pt x="1331" y="243"/>
                  </a:lnTo>
                  <a:lnTo>
                    <a:pt x="1339" y="236"/>
                  </a:lnTo>
                  <a:lnTo>
                    <a:pt x="1350" y="229"/>
                  </a:lnTo>
                  <a:lnTo>
                    <a:pt x="1363" y="224"/>
                  </a:lnTo>
                  <a:lnTo>
                    <a:pt x="1377" y="219"/>
                  </a:lnTo>
                  <a:lnTo>
                    <a:pt x="1394" y="215"/>
                  </a:lnTo>
                  <a:lnTo>
                    <a:pt x="1417" y="223"/>
                  </a:lnTo>
                  <a:lnTo>
                    <a:pt x="1429" y="231"/>
                  </a:lnTo>
                  <a:lnTo>
                    <a:pt x="1434" y="235"/>
                  </a:lnTo>
                  <a:lnTo>
                    <a:pt x="1440" y="242"/>
                  </a:lnTo>
                  <a:lnTo>
                    <a:pt x="1444" y="253"/>
                  </a:lnTo>
                  <a:lnTo>
                    <a:pt x="1450" y="267"/>
                  </a:lnTo>
                  <a:lnTo>
                    <a:pt x="1479" y="267"/>
                  </a:lnTo>
                  <a:lnTo>
                    <a:pt x="1508" y="267"/>
                  </a:lnTo>
                  <a:lnTo>
                    <a:pt x="1538" y="267"/>
                  </a:lnTo>
                  <a:lnTo>
                    <a:pt x="1567" y="267"/>
                  </a:lnTo>
                  <a:lnTo>
                    <a:pt x="1566" y="242"/>
                  </a:lnTo>
                  <a:lnTo>
                    <a:pt x="1566" y="216"/>
                  </a:lnTo>
                  <a:lnTo>
                    <a:pt x="1565" y="189"/>
                  </a:lnTo>
                  <a:lnTo>
                    <a:pt x="1565" y="164"/>
                  </a:lnTo>
                  <a:lnTo>
                    <a:pt x="1552" y="157"/>
                  </a:lnTo>
                  <a:lnTo>
                    <a:pt x="1539" y="149"/>
                  </a:lnTo>
                  <a:lnTo>
                    <a:pt x="1530" y="142"/>
                  </a:lnTo>
                  <a:lnTo>
                    <a:pt x="1523" y="133"/>
                  </a:lnTo>
                  <a:lnTo>
                    <a:pt x="1519" y="125"/>
                  </a:lnTo>
                  <a:lnTo>
                    <a:pt x="1517" y="116"/>
                  </a:lnTo>
                  <a:lnTo>
                    <a:pt x="1517" y="108"/>
                  </a:lnTo>
                  <a:lnTo>
                    <a:pt x="1519" y="99"/>
                  </a:lnTo>
                  <a:lnTo>
                    <a:pt x="1522" y="91"/>
                  </a:lnTo>
                  <a:lnTo>
                    <a:pt x="1526" y="83"/>
                  </a:lnTo>
                  <a:lnTo>
                    <a:pt x="1533" y="74"/>
                  </a:lnTo>
                  <a:lnTo>
                    <a:pt x="1539" y="67"/>
                  </a:lnTo>
                  <a:lnTo>
                    <a:pt x="1547" y="59"/>
                  </a:lnTo>
                  <a:lnTo>
                    <a:pt x="1556" y="53"/>
                  </a:lnTo>
                  <a:lnTo>
                    <a:pt x="1565" y="48"/>
                  </a:lnTo>
                  <a:lnTo>
                    <a:pt x="1575" y="42"/>
                  </a:lnTo>
                  <a:lnTo>
                    <a:pt x="1585" y="38"/>
                  </a:lnTo>
                  <a:lnTo>
                    <a:pt x="1595" y="36"/>
                  </a:lnTo>
                  <a:lnTo>
                    <a:pt x="1605" y="34"/>
                  </a:lnTo>
                  <a:lnTo>
                    <a:pt x="1615" y="33"/>
                  </a:lnTo>
                  <a:lnTo>
                    <a:pt x="1623" y="34"/>
                  </a:lnTo>
                  <a:lnTo>
                    <a:pt x="1633" y="36"/>
                  </a:lnTo>
                  <a:lnTo>
                    <a:pt x="1640" y="39"/>
                  </a:lnTo>
                  <a:lnTo>
                    <a:pt x="1648" y="45"/>
                  </a:lnTo>
                  <a:lnTo>
                    <a:pt x="1653" y="51"/>
                  </a:lnTo>
                  <a:lnTo>
                    <a:pt x="1657" y="59"/>
                  </a:lnTo>
                  <a:lnTo>
                    <a:pt x="1660" y="70"/>
                  </a:lnTo>
                  <a:lnTo>
                    <a:pt x="1661" y="83"/>
                  </a:lnTo>
                  <a:lnTo>
                    <a:pt x="1661" y="97"/>
                  </a:lnTo>
                  <a:lnTo>
                    <a:pt x="1659" y="114"/>
                  </a:lnTo>
                  <a:lnTo>
                    <a:pt x="1654" y="133"/>
                  </a:lnTo>
                  <a:lnTo>
                    <a:pt x="1648" y="154"/>
                  </a:lnTo>
                  <a:lnTo>
                    <a:pt x="1625" y="165"/>
                  </a:lnTo>
                  <a:lnTo>
                    <a:pt x="1624" y="190"/>
                  </a:lnTo>
                  <a:lnTo>
                    <a:pt x="1624" y="217"/>
                  </a:lnTo>
                  <a:lnTo>
                    <a:pt x="1624" y="242"/>
                  </a:lnTo>
                  <a:lnTo>
                    <a:pt x="1624" y="267"/>
                  </a:lnTo>
                  <a:lnTo>
                    <a:pt x="1649" y="267"/>
                  </a:lnTo>
                  <a:lnTo>
                    <a:pt x="1674" y="267"/>
                  </a:lnTo>
                  <a:lnTo>
                    <a:pt x="1698" y="267"/>
                  </a:lnTo>
                  <a:lnTo>
                    <a:pt x="1724" y="267"/>
                  </a:lnTo>
                  <a:lnTo>
                    <a:pt x="1727" y="256"/>
                  </a:lnTo>
                  <a:lnTo>
                    <a:pt x="1732" y="246"/>
                  </a:lnTo>
                  <a:lnTo>
                    <a:pt x="1737" y="239"/>
                  </a:lnTo>
                  <a:lnTo>
                    <a:pt x="1743" y="233"/>
                  </a:lnTo>
                  <a:lnTo>
                    <a:pt x="1749" y="227"/>
                  </a:lnTo>
                  <a:lnTo>
                    <a:pt x="1755" y="223"/>
                  </a:lnTo>
                  <a:lnTo>
                    <a:pt x="1763" y="221"/>
                  </a:lnTo>
                  <a:lnTo>
                    <a:pt x="1770" y="219"/>
                  </a:lnTo>
                  <a:lnTo>
                    <a:pt x="1778" y="218"/>
                  </a:lnTo>
                  <a:lnTo>
                    <a:pt x="1787" y="219"/>
                  </a:lnTo>
                  <a:lnTo>
                    <a:pt x="1795" y="220"/>
                  </a:lnTo>
                  <a:lnTo>
                    <a:pt x="1804" y="221"/>
                  </a:lnTo>
                  <a:lnTo>
                    <a:pt x="1822" y="226"/>
                  </a:lnTo>
                  <a:lnTo>
                    <a:pt x="1841" y="234"/>
                  </a:lnTo>
                  <a:lnTo>
                    <a:pt x="1844" y="245"/>
                  </a:lnTo>
                  <a:lnTo>
                    <a:pt x="1847" y="256"/>
                  </a:lnTo>
                  <a:lnTo>
                    <a:pt x="1849" y="266"/>
                  </a:lnTo>
                  <a:lnTo>
                    <a:pt x="1850" y="276"/>
                  </a:lnTo>
                  <a:lnTo>
                    <a:pt x="1850" y="285"/>
                  </a:lnTo>
                  <a:lnTo>
                    <a:pt x="1850" y="295"/>
                  </a:lnTo>
                  <a:lnTo>
                    <a:pt x="1849" y="303"/>
                  </a:lnTo>
                  <a:lnTo>
                    <a:pt x="1847" y="311"/>
                  </a:lnTo>
                  <a:lnTo>
                    <a:pt x="1845" y="318"/>
                  </a:lnTo>
                  <a:lnTo>
                    <a:pt x="1843" y="326"/>
                  </a:lnTo>
                  <a:lnTo>
                    <a:pt x="1840" y="332"/>
                  </a:lnTo>
                  <a:lnTo>
                    <a:pt x="1835" y="337"/>
                  </a:lnTo>
                  <a:lnTo>
                    <a:pt x="1831" y="343"/>
                  </a:lnTo>
                  <a:lnTo>
                    <a:pt x="1827" y="348"/>
                  </a:lnTo>
                  <a:lnTo>
                    <a:pt x="1822" y="352"/>
                  </a:lnTo>
                  <a:lnTo>
                    <a:pt x="1816" y="355"/>
                  </a:lnTo>
                  <a:lnTo>
                    <a:pt x="1811" y="358"/>
                  </a:lnTo>
                  <a:lnTo>
                    <a:pt x="1805" y="360"/>
                  </a:lnTo>
                  <a:lnTo>
                    <a:pt x="1800" y="363"/>
                  </a:lnTo>
                  <a:lnTo>
                    <a:pt x="1793" y="364"/>
                  </a:lnTo>
                  <a:lnTo>
                    <a:pt x="1787" y="364"/>
                  </a:lnTo>
                  <a:lnTo>
                    <a:pt x="1782" y="364"/>
                  </a:lnTo>
                  <a:lnTo>
                    <a:pt x="1775" y="364"/>
                  </a:lnTo>
                  <a:lnTo>
                    <a:pt x="1769" y="362"/>
                  </a:lnTo>
                  <a:lnTo>
                    <a:pt x="1763" y="359"/>
                  </a:lnTo>
                  <a:lnTo>
                    <a:pt x="1757" y="357"/>
                  </a:lnTo>
                  <a:lnTo>
                    <a:pt x="1751" y="353"/>
                  </a:lnTo>
                  <a:lnTo>
                    <a:pt x="1746" y="349"/>
                  </a:lnTo>
                  <a:lnTo>
                    <a:pt x="1740" y="345"/>
                  </a:lnTo>
                  <a:lnTo>
                    <a:pt x="1736" y="338"/>
                  </a:lnTo>
                  <a:lnTo>
                    <a:pt x="1731" y="332"/>
                  </a:lnTo>
                  <a:lnTo>
                    <a:pt x="1727" y="326"/>
                  </a:lnTo>
                  <a:lnTo>
                    <a:pt x="1701" y="325"/>
                  </a:lnTo>
                  <a:lnTo>
                    <a:pt x="1675" y="325"/>
                  </a:lnTo>
                  <a:lnTo>
                    <a:pt x="1650" y="325"/>
                  </a:lnTo>
                  <a:lnTo>
                    <a:pt x="1624" y="325"/>
                  </a:lnTo>
                  <a:lnTo>
                    <a:pt x="1624" y="348"/>
                  </a:lnTo>
                  <a:lnTo>
                    <a:pt x="1624" y="371"/>
                  </a:lnTo>
                  <a:lnTo>
                    <a:pt x="1624" y="394"/>
                  </a:lnTo>
                  <a:lnTo>
                    <a:pt x="1625" y="418"/>
                  </a:lnTo>
                  <a:lnTo>
                    <a:pt x="1634" y="422"/>
                  </a:lnTo>
                  <a:lnTo>
                    <a:pt x="1641" y="427"/>
                  </a:lnTo>
                  <a:lnTo>
                    <a:pt x="1647" y="433"/>
                  </a:lnTo>
                  <a:lnTo>
                    <a:pt x="1651" y="440"/>
                  </a:lnTo>
                  <a:lnTo>
                    <a:pt x="1654" y="447"/>
                  </a:lnTo>
                  <a:lnTo>
                    <a:pt x="1656" y="455"/>
                  </a:lnTo>
                  <a:lnTo>
                    <a:pt x="1657" y="462"/>
                  </a:lnTo>
                  <a:lnTo>
                    <a:pt x="1657" y="470"/>
                  </a:lnTo>
                  <a:lnTo>
                    <a:pt x="1655" y="488"/>
                  </a:lnTo>
                  <a:lnTo>
                    <a:pt x="1651" y="505"/>
                  </a:lnTo>
                  <a:lnTo>
                    <a:pt x="1645" y="523"/>
                  </a:lnTo>
                  <a:lnTo>
                    <a:pt x="1640" y="539"/>
                  </a:lnTo>
                  <a:close/>
                  <a:moveTo>
                    <a:pt x="1542" y="657"/>
                  </a:moveTo>
                  <a:lnTo>
                    <a:pt x="1542" y="675"/>
                  </a:lnTo>
                  <a:lnTo>
                    <a:pt x="1540" y="702"/>
                  </a:lnTo>
                  <a:lnTo>
                    <a:pt x="1538" y="713"/>
                  </a:lnTo>
                  <a:lnTo>
                    <a:pt x="1535" y="723"/>
                  </a:lnTo>
                  <a:lnTo>
                    <a:pt x="1534" y="726"/>
                  </a:lnTo>
                  <a:lnTo>
                    <a:pt x="1532" y="728"/>
                  </a:lnTo>
                  <a:lnTo>
                    <a:pt x="1529" y="728"/>
                  </a:lnTo>
                  <a:lnTo>
                    <a:pt x="1527" y="726"/>
                  </a:lnTo>
                  <a:lnTo>
                    <a:pt x="1514" y="721"/>
                  </a:lnTo>
                  <a:lnTo>
                    <a:pt x="1500" y="716"/>
                  </a:lnTo>
                  <a:lnTo>
                    <a:pt x="1486" y="710"/>
                  </a:lnTo>
                  <a:lnTo>
                    <a:pt x="1472" y="705"/>
                  </a:lnTo>
                  <a:lnTo>
                    <a:pt x="1471" y="695"/>
                  </a:lnTo>
                  <a:lnTo>
                    <a:pt x="1470" y="687"/>
                  </a:lnTo>
                  <a:lnTo>
                    <a:pt x="1485" y="676"/>
                  </a:lnTo>
                  <a:lnTo>
                    <a:pt x="1500" y="667"/>
                  </a:lnTo>
                  <a:lnTo>
                    <a:pt x="1514" y="656"/>
                  </a:lnTo>
                  <a:lnTo>
                    <a:pt x="1528" y="647"/>
                  </a:lnTo>
                  <a:lnTo>
                    <a:pt x="1535" y="652"/>
                  </a:lnTo>
                  <a:lnTo>
                    <a:pt x="1542" y="657"/>
                  </a:lnTo>
                  <a:close/>
                  <a:moveTo>
                    <a:pt x="1486" y="636"/>
                  </a:moveTo>
                  <a:lnTo>
                    <a:pt x="1467" y="649"/>
                  </a:lnTo>
                  <a:lnTo>
                    <a:pt x="1440" y="665"/>
                  </a:lnTo>
                  <a:lnTo>
                    <a:pt x="1427" y="672"/>
                  </a:lnTo>
                  <a:lnTo>
                    <a:pt x="1417" y="677"/>
                  </a:lnTo>
                  <a:lnTo>
                    <a:pt x="1408" y="681"/>
                  </a:lnTo>
                  <a:lnTo>
                    <a:pt x="1404" y="682"/>
                  </a:lnTo>
                  <a:lnTo>
                    <a:pt x="1383" y="670"/>
                  </a:lnTo>
                  <a:lnTo>
                    <a:pt x="1361" y="657"/>
                  </a:lnTo>
                  <a:lnTo>
                    <a:pt x="1339" y="646"/>
                  </a:lnTo>
                  <a:lnTo>
                    <a:pt x="1318" y="633"/>
                  </a:lnTo>
                  <a:lnTo>
                    <a:pt x="1322" y="631"/>
                  </a:lnTo>
                  <a:lnTo>
                    <a:pt x="1328" y="629"/>
                  </a:lnTo>
                  <a:lnTo>
                    <a:pt x="1336" y="627"/>
                  </a:lnTo>
                  <a:lnTo>
                    <a:pt x="1346" y="626"/>
                  </a:lnTo>
                  <a:lnTo>
                    <a:pt x="1369" y="625"/>
                  </a:lnTo>
                  <a:lnTo>
                    <a:pt x="1395" y="625"/>
                  </a:lnTo>
                  <a:lnTo>
                    <a:pt x="1423" y="626"/>
                  </a:lnTo>
                  <a:lnTo>
                    <a:pt x="1448" y="627"/>
                  </a:lnTo>
                  <a:lnTo>
                    <a:pt x="1470" y="628"/>
                  </a:lnTo>
                  <a:lnTo>
                    <a:pt x="1486" y="628"/>
                  </a:lnTo>
                  <a:lnTo>
                    <a:pt x="1486" y="636"/>
                  </a:lnTo>
                  <a:close/>
                  <a:moveTo>
                    <a:pt x="1305" y="664"/>
                  </a:moveTo>
                  <a:lnTo>
                    <a:pt x="1318" y="673"/>
                  </a:lnTo>
                  <a:lnTo>
                    <a:pt x="1332" y="682"/>
                  </a:lnTo>
                  <a:lnTo>
                    <a:pt x="1345" y="691"/>
                  </a:lnTo>
                  <a:lnTo>
                    <a:pt x="1358" y="702"/>
                  </a:lnTo>
                  <a:lnTo>
                    <a:pt x="1358" y="721"/>
                  </a:lnTo>
                  <a:lnTo>
                    <a:pt x="1345" y="731"/>
                  </a:lnTo>
                  <a:lnTo>
                    <a:pt x="1332" y="742"/>
                  </a:lnTo>
                  <a:lnTo>
                    <a:pt x="1318" y="753"/>
                  </a:lnTo>
                  <a:lnTo>
                    <a:pt x="1305" y="763"/>
                  </a:lnTo>
                  <a:lnTo>
                    <a:pt x="1293" y="756"/>
                  </a:lnTo>
                  <a:lnTo>
                    <a:pt x="1291" y="731"/>
                  </a:lnTo>
                  <a:lnTo>
                    <a:pt x="1290" y="705"/>
                  </a:lnTo>
                  <a:lnTo>
                    <a:pt x="1291" y="692"/>
                  </a:lnTo>
                  <a:lnTo>
                    <a:pt x="1294" y="681"/>
                  </a:lnTo>
                  <a:lnTo>
                    <a:pt x="1295" y="675"/>
                  </a:lnTo>
                  <a:lnTo>
                    <a:pt x="1298" y="671"/>
                  </a:lnTo>
                  <a:lnTo>
                    <a:pt x="1301" y="667"/>
                  </a:lnTo>
                  <a:lnTo>
                    <a:pt x="1305" y="664"/>
                  </a:lnTo>
                  <a:close/>
                  <a:moveTo>
                    <a:pt x="1275" y="635"/>
                  </a:moveTo>
                  <a:lnTo>
                    <a:pt x="1270" y="645"/>
                  </a:lnTo>
                  <a:lnTo>
                    <a:pt x="1266" y="654"/>
                  </a:lnTo>
                  <a:lnTo>
                    <a:pt x="1208" y="657"/>
                  </a:lnTo>
                  <a:lnTo>
                    <a:pt x="1207" y="661"/>
                  </a:lnTo>
                  <a:lnTo>
                    <a:pt x="1204" y="665"/>
                  </a:lnTo>
                  <a:lnTo>
                    <a:pt x="1198" y="663"/>
                  </a:lnTo>
                  <a:lnTo>
                    <a:pt x="1191" y="662"/>
                  </a:lnTo>
                  <a:lnTo>
                    <a:pt x="1184" y="662"/>
                  </a:lnTo>
                  <a:lnTo>
                    <a:pt x="1178" y="663"/>
                  </a:lnTo>
                  <a:lnTo>
                    <a:pt x="1165" y="665"/>
                  </a:lnTo>
                  <a:lnTo>
                    <a:pt x="1154" y="670"/>
                  </a:lnTo>
                  <a:lnTo>
                    <a:pt x="1141" y="675"/>
                  </a:lnTo>
                  <a:lnTo>
                    <a:pt x="1129" y="680"/>
                  </a:lnTo>
                  <a:lnTo>
                    <a:pt x="1123" y="682"/>
                  </a:lnTo>
                  <a:lnTo>
                    <a:pt x="1117" y="684"/>
                  </a:lnTo>
                  <a:lnTo>
                    <a:pt x="1110" y="685"/>
                  </a:lnTo>
                  <a:lnTo>
                    <a:pt x="1104" y="685"/>
                  </a:lnTo>
                  <a:lnTo>
                    <a:pt x="1074" y="683"/>
                  </a:lnTo>
                  <a:lnTo>
                    <a:pt x="1057" y="682"/>
                  </a:lnTo>
                  <a:lnTo>
                    <a:pt x="1048" y="681"/>
                  </a:lnTo>
                  <a:lnTo>
                    <a:pt x="1043" y="680"/>
                  </a:lnTo>
                  <a:lnTo>
                    <a:pt x="1045" y="675"/>
                  </a:lnTo>
                  <a:lnTo>
                    <a:pt x="1048" y="671"/>
                  </a:lnTo>
                  <a:lnTo>
                    <a:pt x="1051" y="668"/>
                  </a:lnTo>
                  <a:lnTo>
                    <a:pt x="1056" y="664"/>
                  </a:lnTo>
                  <a:lnTo>
                    <a:pt x="1067" y="656"/>
                  </a:lnTo>
                  <a:lnTo>
                    <a:pt x="1080" y="650"/>
                  </a:lnTo>
                  <a:lnTo>
                    <a:pt x="1095" y="644"/>
                  </a:lnTo>
                  <a:lnTo>
                    <a:pt x="1112" y="638"/>
                  </a:lnTo>
                  <a:lnTo>
                    <a:pt x="1129" y="633"/>
                  </a:lnTo>
                  <a:lnTo>
                    <a:pt x="1147" y="629"/>
                  </a:lnTo>
                  <a:lnTo>
                    <a:pt x="1166" y="626"/>
                  </a:lnTo>
                  <a:lnTo>
                    <a:pt x="1185" y="624"/>
                  </a:lnTo>
                  <a:lnTo>
                    <a:pt x="1203" y="623"/>
                  </a:lnTo>
                  <a:lnTo>
                    <a:pt x="1221" y="623"/>
                  </a:lnTo>
                  <a:lnTo>
                    <a:pt x="1237" y="624"/>
                  </a:lnTo>
                  <a:lnTo>
                    <a:pt x="1252" y="626"/>
                  </a:lnTo>
                  <a:lnTo>
                    <a:pt x="1258" y="628"/>
                  </a:lnTo>
                  <a:lnTo>
                    <a:pt x="1265" y="630"/>
                  </a:lnTo>
                  <a:lnTo>
                    <a:pt x="1270" y="632"/>
                  </a:lnTo>
                  <a:lnTo>
                    <a:pt x="1275" y="635"/>
                  </a:lnTo>
                  <a:close/>
                  <a:moveTo>
                    <a:pt x="1042" y="742"/>
                  </a:moveTo>
                  <a:lnTo>
                    <a:pt x="1047" y="737"/>
                  </a:lnTo>
                  <a:lnTo>
                    <a:pt x="1056" y="731"/>
                  </a:lnTo>
                  <a:lnTo>
                    <a:pt x="1065" y="727"/>
                  </a:lnTo>
                  <a:lnTo>
                    <a:pt x="1077" y="723"/>
                  </a:lnTo>
                  <a:lnTo>
                    <a:pt x="1104" y="714"/>
                  </a:lnTo>
                  <a:lnTo>
                    <a:pt x="1135" y="707"/>
                  </a:lnTo>
                  <a:lnTo>
                    <a:pt x="1167" y="702"/>
                  </a:lnTo>
                  <a:lnTo>
                    <a:pt x="1198" y="697"/>
                  </a:lnTo>
                  <a:lnTo>
                    <a:pt x="1224" y="693"/>
                  </a:lnTo>
                  <a:lnTo>
                    <a:pt x="1246" y="691"/>
                  </a:lnTo>
                  <a:lnTo>
                    <a:pt x="1269" y="717"/>
                  </a:lnTo>
                  <a:lnTo>
                    <a:pt x="1255" y="722"/>
                  </a:lnTo>
                  <a:lnTo>
                    <a:pt x="1241" y="727"/>
                  </a:lnTo>
                  <a:lnTo>
                    <a:pt x="1228" y="731"/>
                  </a:lnTo>
                  <a:lnTo>
                    <a:pt x="1214" y="736"/>
                  </a:lnTo>
                  <a:lnTo>
                    <a:pt x="1186" y="742"/>
                  </a:lnTo>
                  <a:lnTo>
                    <a:pt x="1159" y="745"/>
                  </a:lnTo>
                  <a:lnTo>
                    <a:pt x="1132" y="748"/>
                  </a:lnTo>
                  <a:lnTo>
                    <a:pt x="1104" y="749"/>
                  </a:lnTo>
                  <a:lnTo>
                    <a:pt x="1077" y="751"/>
                  </a:lnTo>
                  <a:lnTo>
                    <a:pt x="1050" y="753"/>
                  </a:lnTo>
                  <a:lnTo>
                    <a:pt x="1046" y="747"/>
                  </a:lnTo>
                  <a:lnTo>
                    <a:pt x="1042" y="742"/>
                  </a:lnTo>
                  <a:close/>
                  <a:moveTo>
                    <a:pt x="1063" y="812"/>
                  </a:moveTo>
                  <a:lnTo>
                    <a:pt x="1069" y="809"/>
                  </a:lnTo>
                  <a:lnTo>
                    <a:pt x="1078" y="805"/>
                  </a:lnTo>
                  <a:lnTo>
                    <a:pt x="1089" y="802"/>
                  </a:lnTo>
                  <a:lnTo>
                    <a:pt x="1101" y="798"/>
                  </a:lnTo>
                  <a:lnTo>
                    <a:pt x="1131" y="792"/>
                  </a:lnTo>
                  <a:lnTo>
                    <a:pt x="1162" y="786"/>
                  </a:lnTo>
                  <a:lnTo>
                    <a:pt x="1178" y="784"/>
                  </a:lnTo>
                  <a:lnTo>
                    <a:pt x="1194" y="783"/>
                  </a:lnTo>
                  <a:lnTo>
                    <a:pt x="1209" y="782"/>
                  </a:lnTo>
                  <a:lnTo>
                    <a:pt x="1222" y="783"/>
                  </a:lnTo>
                  <a:lnTo>
                    <a:pt x="1234" y="784"/>
                  </a:lnTo>
                  <a:lnTo>
                    <a:pt x="1243" y="786"/>
                  </a:lnTo>
                  <a:lnTo>
                    <a:pt x="1248" y="788"/>
                  </a:lnTo>
                  <a:lnTo>
                    <a:pt x="1252" y="791"/>
                  </a:lnTo>
                  <a:lnTo>
                    <a:pt x="1254" y="793"/>
                  </a:lnTo>
                  <a:lnTo>
                    <a:pt x="1256" y="796"/>
                  </a:lnTo>
                  <a:lnTo>
                    <a:pt x="1232" y="800"/>
                  </a:lnTo>
                  <a:lnTo>
                    <a:pt x="1209" y="805"/>
                  </a:lnTo>
                  <a:lnTo>
                    <a:pt x="1185" y="810"/>
                  </a:lnTo>
                  <a:lnTo>
                    <a:pt x="1162" y="814"/>
                  </a:lnTo>
                  <a:lnTo>
                    <a:pt x="1139" y="818"/>
                  </a:lnTo>
                  <a:lnTo>
                    <a:pt x="1117" y="821"/>
                  </a:lnTo>
                  <a:lnTo>
                    <a:pt x="1094" y="824"/>
                  </a:lnTo>
                  <a:lnTo>
                    <a:pt x="1071" y="826"/>
                  </a:lnTo>
                  <a:lnTo>
                    <a:pt x="1067" y="819"/>
                  </a:lnTo>
                  <a:lnTo>
                    <a:pt x="1063" y="812"/>
                  </a:lnTo>
                  <a:close/>
                  <a:moveTo>
                    <a:pt x="1345" y="793"/>
                  </a:moveTo>
                  <a:lnTo>
                    <a:pt x="1351" y="785"/>
                  </a:lnTo>
                  <a:lnTo>
                    <a:pt x="1358" y="778"/>
                  </a:lnTo>
                  <a:lnTo>
                    <a:pt x="1367" y="772"/>
                  </a:lnTo>
                  <a:lnTo>
                    <a:pt x="1375" y="765"/>
                  </a:lnTo>
                  <a:lnTo>
                    <a:pt x="1385" y="760"/>
                  </a:lnTo>
                  <a:lnTo>
                    <a:pt x="1394" y="756"/>
                  </a:lnTo>
                  <a:lnTo>
                    <a:pt x="1405" y="753"/>
                  </a:lnTo>
                  <a:lnTo>
                    <a:pt x="1415" y="750"/>
                  </a:lnTo>
                  <a:lnTo>
                    <a:pt x="1426" y="748"/>
                  </a:lnTo>
                  <a:lnTo>
                    <a:pt x="1437" y="749"/>
                  </a:lnTo>
                  <a:lnTo>
                    <a:pt x="1446" y="750"/>
                  </a:lnTo>
                  <a:lnTo>
                    <a:pt x="1457" y="754"/>
                  </a:lnTo>
                  <a:lnTo>
                    <a:pt x="1466" y="758"/>
                  </a:lnTo>
                  <a:lnTo>
                    <a:pt x="1475" y="764"/>
                  </a:lnTo>
                  <a:lnTo>
                    <a:pt x="1483" y="773"/>
                  </a:lnTo>
                  <a:lnTo>
                    <a:pt x="1490" y="783"/>
                  </a:lnTo>
                  <a:lnTo>
                    <a:pt x="1415" y="790"/>
                  </a:lnTo>
                  <a:lnTo>
                    <a:pt x="1375" y="792"/>
                  </a:lnTo>
                  <a:lnTo>
                    <a:pt x="1356" y="793"/>
                  </a:lnTo>
                  <a:lnTo>
                    <a:pt x="1345" y="793"/>
                  </a:lnTo>
                  <a:close/>
                  <a:moveTo>
                    <a:pt x="1457" y="896"/>
                  </a:moveTo>
                  <a:lnTo>
                    <a:pt x="1462" y="909"/>
                  </a:lnTo>
                  <a:lnTo>
                    <a:pt x="1466" y="928"/>
                  </a:lnTo>
                  <a:lnTo>
                    <a:pt x="1463" y="929"/>
                  </a:lnTo>
                  <a:lnTo>
                    <a:pt x="1461" y="931"/>
                  </a:lnTo>
                  <a:lnTo>
                    <a:pt x="1456" y="926"/>
                  </a:lnTo>
                  <a:lnTo>
                    <a:pt x="1453" y="921"/>
                  </a:lnTo>
                  <a:lnTo>
                    <a:pt x="1452" y="915"/>
                  </a:lnTo>
                  <a:lnTo>
                    <a:pt x="1451" y="911"/>
                  </a:lnTo>
                  <a:lnTo>
                    <a:pt x="1453" y="904"/>
                  </a:lnTo>
                  <a:lnTo>
                    <a:pt x="1457" y="896"/>
                  </a:lnTo>
                  <a:close/>
                  <a:moveTo>
                    <a:pt x="1462" y="1061"/>
                  </a:moveTo>
                  <a:lnTo>
                    <a:pt x="1457" y="1064"/>
                  </a:lnTo>
                  <a:lnTo>
                    <a:pt x="1454" y="1066"/>
                  </a:lnTo>
                  <a:lnTo>
                    <a:pt x="1453" y="1066"/>
                  </a:lnTo>
                  <a:lnTo>
                    <a:pt x="1452" y="1065"/>
                  </a:lnTo>
                  <a:lnTo>
                    <a:pt x="1446" y="1057"/>
                  </a:lnTo>
                  <a:lnTo>
                    <a:pt x="1442" y="1052"/>
                  </a:lnTo>
                  <a:lnTo>
                    <a:pt x="1440" y="1046"/>
                  </a:lnTo>
                  <a:lnTo>
                    <a:pt x="1439" y="1042"/>
                  </a:lnTo>
                  <a:lnTo>
                    <a:pt x="1441" y="1035"/>
                  </a:lnTo>
                  <a:lnTo>
                    <a:pt x="1446" y="1022"/>
                  </a:lnTo>
                  <a:lnTo>
                    <a:pt x="1448" y="1023"/>
                  </a:lnTo>
                  <a:lnTo>
                    <a:pt x="1451" y="1025"/>
                  </a:lnTo>
                  <a:lnTo>
                    <a:pt x="1453" y="1030"/>
                  </a:lnTo>
                  <a:lnTo>
                    <a:pt x="1457" y="1036"/>
                  </a:lnTo>
                  <a:lnTo>
                    <a:pt x="1459" y="1042"/>
                  </a:lnTo>
                  <a:lnTo>
                    <a:pt x="1461" y="1048"/>
                  </a:lnTo>
                  <a:lnTo>
                    <a:pt x="1462" y="1056"/>
                  </a:lnTo>
                  <a:lnTo>
                    <a:pt x="1462" y="1061"/>
                  </a:lnTo>
                  <a:close/>
                  <a:moveTo>
                    <a:pt x="1432" y="983"/>
                  </a:moveTo>
                  <a:lnTo>
                    <a:pt x="1427" y="974"/>
                  </a:lnTo>
                  <a:lnTo>
                    <a:pt x="1422" y="966"/>
                  </a:lnTo>
                  <a:lnTo>
                    <a:pt x="1417" y="958"/>
                  </a:lnTo>
                  <a:lnTo>
                    <a:pt x="1412" y="949"/>
                  </a:lnTo>
                  <a:lnTo>
                    <a:pt x="1415" y="941"/>
                  </a:lnTo>
                  <a:lnTo>
                    <a:pt x="1420" y="935"/>
                  </a:lnTo>
                  <a:lnTo>
                    <a:pt x="1423" y="932"/>
                  </a:lnTo>
                  <a:lnTo>
                    <a:pt x="1426" y="931"/>
                  </a:lnTo>
                  <a:lnTo>
                    <a:pt x="1429" y="931"/>
                  </a:lnTo>
                  <a:lnTo>
                    <a:pt x="1431" y="934"/>
                  </a:lnTo>
                  <a:lnTo>
                    <a:pt x="1434" y="937"/>
                  </a:lnTo>
                  <a:lnTo>
                    <a:pt x="1437" y="943"/>
                  </a:lnTo>
                  <a:lnTo>
                    <a:pt x="1438" y="948"/>
                  </a:lnTo>
                  <a:lnTo>
                    <a:pt x="1439" y="954"/>
                  </a:lnTo>
                  <a:lnTo>
                    <a:pt x="1440" y="961"/>
                  </a:lnTo>
                  <a:lnTo>
                    <a:pt x="1440" y="966"/>
                  </a:lnTo>
                  <a:lnTo>
                    <a:pt x="1439" y="972"/>
                  </a:lnTo>
                  <a:lnTo>
                    <a:pt x="1438" y="977"/>
                  </a:lnTo>
                  <a:lnTo>
                    <a:pt x="1435" y="981"/>
                  </a:lnTo>
                  <a:lnTo>
                    <a:pt x="1432" y="983"/>
                  </a:lnTo>
                  <a:close/>
                  <a:moveTo>
                    <a:pt x="1410" y="1099"/>
                  </a:moveTo>
                  <a:lnTo>
                    <a:pt x="1413" y="1091"/>
                  </a:lnTo>
                  <a:lnTo>
                    <a:pt x="1417" y="1085"/>
                  </a:lnTo>
                  <a:lnTo>
                    <a:pt x="1419" y="1084"/>
                  </a:lnTo>
                  <a:lnTo>
                    <a:pt x="1420" y="1083"/>
                  </a:lnTo>
                  <a:lnTo>
                    <a:pt x="1422" y="1082"/>
                  </a:lnTo>
                  <a:lnTo>
                    <a:pt x="1424" y="1082"/>
                  </a:lnTo>
                  <a:lnTo>
                    <a:pt x="1427" y="1084"/>
                  </a:lnTo>
                  <a:lnTo>
                    <a:pt x="1432" y="1087"/>
                  </a:lnTo>
                  <a:lnTo>
                    <a:pt x="1439" y="1093"/>
                  </a:lnTo>
                  <a:lnTo>
                    <a:pt x="1446" y="1100"/>
                  </a:lnTo>
                  <a:lnTo>
                    <a:pt x="1446" y="1103"/>
                  </a:lnTo>
                  <a:lnTo>
                    <a:pt x="1445" y="1107"/>
                  </a:lnTo>
                  <a:lnTo>
                    <a:pt x="1443" y="1110"/>
                  </a:lnTo>
                  <a:lnTo>
                    <a:pt x="1439" y="1117"/>
                  </a:lnTo>
                  <a:lnTo>
                    <a:pt x="1435" y="1117"/>
                  </a:lnTo>
                  <a:lnTo>
                    <a:pt x="1422" y="1108"/>
                  </a:lnTo>
                  <a:lnTo>
                    <a:pt x="1410" y="1099"/>
                  </a:lnTo>
                  <a:close/>
                  <a:moveTo>
                    <a:pt x="1399" y="1041"/>
                  </a:moveTo>
                  <a:lnTo>
                    <a:pt x="1386" y="1030"/>
                  </a:lnTo>
                  <a:lnTo>
                    <a:pt x="1379" y="1021"/>
                  </a:lnTo>
                  <a:lnTo>
                    <a:pt x="1374" y="1012"/>
                  </a:lnTo>
                  <a:lnTo>
                    <a:pt x="1371" y="1001"/>
                  </a:lnTo>
                  <a:lnTo>
                    <a:pt x="1374" y="997"/>
                  </a:lnTo>
                  <a:lnTo>
                    <a:pt x="1377" y="992"/>
                  </a:lnTo>
                  <a:lnTo>
                    <a:pt x="1390" y="995"/>
                  </a:lnTo>
                  <a:lnTo>
                    <a:pt x="1403" y="997"/>
                  </a:lnTo>
                  <a:lnTo>
                    <a:pt x="1403" y="1008"/>
                  </a:lnTo>
                  <a:lnTo>
                    <a:pt x="1403" y="1023"/>
                  </a:lnTo>
                  <a:lnTo>
                    <a:pt x="1402" y="1030"/>
                  </a:lnTo>
                  <a:lnTo>
                    <a:pt x="1401" y="1037"/>
                  </a:lnTo>
                  <a:lnTo>
                    <a:pt x="1400" y="1041"/>
                  </a:lnTo>
                  <a:lnTo>
                    <a:pt x="1399" y="1041"/>
                  </a:lnTo>
                  <a:close/>
                  <a:moveTo>
                    <a:pt x="1355" y="1042"/>
                  </a:moveTo>
                  <a:lnTo>
                    <a:pt x="1366" y="1055"/>
                  </a:lnTo>
                  <a:lnTo>
                    <a:pt x="1376" y="1066"/>
                  </a:lnTo>
                  <a:lnTo>
                    <a:pt x="1375" y="1075"/>
                  </a:lnTo>
                  <a:lnTo>
                    <a:pt x="1374" y="1082"/>
                  </a:lnTo>
                  <a:lnTo>
                    <a:pt x="1374" y="1091"/>
                  </a:lnTo>
                  <a:lnTo>
                    <a:pt x="1373" y="1099"/>
                  </a:lnTo>
                  <a:lnTo>
                    <a:pt x="1368" y="1099"/>
                  </a:lnTo>
                  <a:lnTo>
                    <a:pt x="1363" y="1100"/>
                  </a:lnTo>
                  <a:lnTo>
                    <a:pt x="1358" y="1099"/>
                  </a:lnTo>
                  <a:lnTo>
                    <a:pt x="1354" y="1098"/>
                  </a:lnTo>
                  <a:lnTo>
                    <a:pt x="1352" y="1096"/>
                  </a:lnTo>
                  <a:lnTo>
                    <a:pt x="1350" y="1094"/>
                  </a:lnTo>
                  <a:lnTo>
                    <a:pt x="1347" y="1087"/>
                  </a:lnTo>
                  <a:lnTo>
                    <a:pt x="1345" y="1079"/>
                  </a:lnTo>
                  <a:lnTo>
                    <a:pt x="1345" y="1063"/>
                  </a:lnTo>
                  <a:lnTo>
                    <a:pt x="1345" y="1052"/>
                  </a:lnTo>
                  <a:lnTo>
                    <a:pt x="1350" y="1046"/>
                  </a:lnTo>
                  <a:lnTo>
                    <a:pt x="1355" y="1042"/>
                  </a:lnTo>
                  <a:close/>
                  <a:moveTo>
                    <a:pt x="1356" y="1294"/>
                  </a:moveTo>
                  <a:lnTo>
                    <a:pt x="1371" y="1302"/>
                  </a:lnTo>
                  <a:lnTo>
                    <a:pt x="1387" y="1310"/>
                  </a:lnTo>
                  <a:lnTo>
                    <a:pt x="1387" y="1318"/>
                  </a:lnTo>
                  <a:lnTo>
                    <a:pt x="1388" y="1325"/>
                  </a:lnTo>
                  <a:lnTo>
                    <a:pt x="1384" y="1324"/>
                  </a:lnTo>
                  <a:lnTo>
                    <a:pt x="1381" y="1324"/>
                  </a:lnTo>
                  <a:lnTo>
                    <a:pt x="1365" y="1315"/>
                  </a:lnTo>
                  <a:lnTo>
                    <a:pt x="1356" y="1309"/>
                  </a:lnTo>
                  <a:lnTo>
                    <a:pt x="1352" y="1306"/>
                  </a:lnTo>
                  <a:lnTo>
                    <a:pt x="1349" y="1302"/>
                  </a:lnTo>
                  <a:lnTo>
                    <a:pt x="1352" y="1298"/>
                  </a:lnTo>
                  <a:lnTo>
                    <a:pt x="1356" y="1294"/>
                  </a:lnTo>
                  <a:close/>
                  <a:moveTo>
                    <a:pt x="1344" y="1338"/>
                  </a:moveTo>
                  <a:lnTo>
                    <a:pt x="1354" y="1350"/>
                  </a:lnTo>
                  <a:lnTo>
                    <a:pt x="1366" y="1364"/>
                  </a:lnTo>
                  <a:lnTo>
                    <a:pt x="1371" y="1373"/>
                  </a:lnTo>
                  <a:lnTo>
                    <a:pt x="1375" y="1382"/>
                  </a:lnTo>
                  <a:lnTo>
                    <a:pt x="1377" y="1392"/>
                  </a:lnTo>
                  <a:lnTo>
                    <a:pt x="1380" y="1402"/>
                  </a:lnTo>
                  <a:lnTo>
                    <a:pt x="1374" y="1402"/>
                  </a:lnTo>
                  <a:lnTo>
                    <a:pt x="1369" y="1405"/>
                  </a:lnTo>
                  <a:lnTo>
                    <a:pt x="1362" y="1401"/>
                  </a:lnTo>
                  <a:lnTo>
                    <a:pt x="1355" y="1398"/>
                  </a:lnTo>
                  <a:lnTo>
                    <a:pt x="1349" y="1394"/>
                  </a:lnTo>
                  <a:lnTo>
                    <a:pt x="1344" y="1390"/>
                  </a:lnTo>
                  <a:lnTo>
                    <a:pt x="1333" y="1380"/>
                  </a:lnTo>
                  <a:lnTo>
                    <a:pt x="1325" y="1372"/>
                  </a:lnTo>
                  <a:lnTo>
                    <a:pt x="1329" y="1362"/>
                  </a:lnTo>
                  <a:lnTo>
                    <a:pt x="1332" y="1354"/>
                  </a:lnTo>
                  <a:lnTo>
                    <a:pt x="1336" y="1345"/>
                  </a:lnTo>
                  <a:lnTo>
                    <a:pt x="1339" y="1338"/>
                  </a:lnTo>
                  <a:lnTo>
                    <a:pt x="1344" y="1338"/>
                  </a:lnTo>
                  <a:close/>
                  <a:moveTo>
                    <a:pt x="1324" y="1406"/>
                  </a:moveTo>
                  <a:lnTo>
                    <a:pt x="1333" y="1407"/>
                  </a:lnTo>
                  <a:lnTo>
                    <a:pt x="1344" y="1409"/>
                  </a:lnTo>
                  <a:lnTo>
                    <a:pt x="1345" y="1413"/>
                  </a:lnTo>
                  <a:lnTo>
                    <a:pt x="1345" y="1419"/>
                  </a:lnTo>
                  <a:lnTo>
                    <a:pt x="1345" y="1427"/>
                  </a:lnTo>
                  <a:lnTo>
                    <a:pt x="1344" y="1434"/>
                  </a:lnTo>
                  <a:lnTo>
                    <a:pt x="1343" y="1440"/>
                  </a:lnTo>
                  <a:lnTo>
                    <a:pt x="1341" y="1445"/>
                  </a:lnTo>
                  <a:lnTo>
                    <a:pt x="1338" y="1447"/>
                  </a:lnTo>
                  <a:lnTo>
                    <a:pt x="1337" y="1447"/>
                  </a:lnTo>
                  <a:lnTo>
                    <a:pt x="1335" y="1447"/>
                  </a:lnTo>
                  <a:lnTo>
                    <a:pt x="1334" y="1446"/>
                  </a:lnTo>
                  <a:lnTo>
                    <a:pt x="1322" y="1428"/>
                  </a:lnTo>
                  <a:lnTo>
                    <a:pt x="1315" y="1416"/>
                  </a:lnTo>
                  <a:lnTo>
                    <a:pt x="1319" y="1411"/>
                  </a:lnTo>
                  <a:lnTo>
                    <a:pt x="1324" y="1406"/>
                  </a:lnTo>
                  <a:close/>
                  <a:moveTo>
                    <a:pt x="1332" y="1524"/>
                  </a:moveTo>
                  <a:lnTo>
                    <a:pt x="1322" y="1515"/>
                  </a:lnTo>
                  <a:lnTo>
                    <a:pt x="1311" y="1507"/>
                  </a:lnTo>
                  <a:lnTo>
                    <a:pt x="1300" y="1499"/>
                  </a:lnTo>
                  <a:lnTo>
                    <a:pt x="1290" y="1490"/>
                  </a:lnTo>
                  <a:lnTo>
                    <a:pt x="1299" y="1478"/>
                  </a:lnTo>
                  <a:lnTo>
                    <a:pt x="1309" y="1470"/>
                  </a:lnTo>
                  <a:lnTo>
                    <a:pt x="1313" y="1468"/>
                  </a:lnTo>
                  <a:lnTo>
                    <a:pt x="1317" y="1466"/>
                  </a:lnTo>
                  <a:lnTo>
                    <a:pt x="1320" y="1464"/>
                  </a:lnTo>
                  <a:lnTo>
                    <a:pt x="1325" y="1464"/>
                  </a:lnTo>
                  <a:lnTo>
                    <a:pt x="1328" y="1464"/>
                  </a:lnTo>
                  <a:lnTo>
                    <a:pt x="1331" y="1464"/>
                  </a:lnTo>
                  <a:lnTo>
                    <a:pt x="1334" y="1465"/>
                  </a:lnTo>
                  <a:lnTo>
                    <a:pt x="1336" y="1466"/>
                  </a:lnTo>
                  <a:lnTo>
                    <a:pt x="1341" y="1470"/>
                  </a:lnTo>
                  <a:lnTo>
                    <a:pt x="1344" y="1475"/>
                  </a:lnTo>
                  <a:lnTo>
                    <a:pt x="1347" y="1483"/>
                  </a:lnTo>
                  <a:lnTo>
                    <a:pt x="1348" y="1489"/>
                  </a:lnTo>
                  <a:lnTo>
                    <a:pt x="1348" y="1496"/>
                  </a:lnTo>
                  <a:lnTo>
                    <a:pt x="1347" y="1504"/>
                  </a:lnTo>
                  <a:lnTo>
                    <a:pt x="1346" y="1510"/>
                  </a:lnTo>
                  <a:lnTo>
                    <a:pt x="1343" y="1517"/>
                  </a:lnTo>
                  <a:lnTo>
                    <a:pt x="1338" y="1521"/>
                  </a:lnTo>
                  <a:lnTo>
                    <a:pt x="1332" y="1524"/>
                  </a:lnTo>
                  <a:close/>
                  <a:moveTo>
                    <a:pt x="1284" y="1541"/>
                  </a:moveTo>
                  <a:lnTo>
                    <a:pt x="1289" y="1528"/>
                  </a:lnTo>
                  <a:lnTo>
                    <a:pt x="1294" y="1518"/>
                  </a:lnTo>
                  <a:lnTo>
                    <a:pt x="1299" y="1519"/>
                  </a:lnTo>
                  <a:lnTo>
                    <a:pt x="1306" y="1522"/>
                  </a:lnTo>
                  <a:lnTo>
                    <a:pt x="1312" y="1527"/>
                  </a:lnTo>
                  <a:lnTo>
                    <a:pt x="1318" y="1534"/>
                  </a:lnTo>
                  <a:lnTo>
                    <a:pt x="1322" y="1538"/>
                  </a:lnTo>
                  <a:lnTo>
                    <a:pt x="1324" y="1542"/>
                  </a:lnTo>
                  <a:lnTo>
                    <a:pt x="1326" y="1546"/>
                  </a:lnTo>
                  <a:lnTo>
                    <a:pt x="1327" y="1550"/>
                  </a:lnTo>
                  <a:lnTo>
                    <a:pt x="1327" y="1555"/>
                  </a:lnTo>
                  <a:lnTo>
                    <a:pt x="1326" y="1559"/>
                  </a:lnTo>
                  <a:lnTo>
                    <a:pt x="1324" y="1563"/>
                  </a:lnTo>
                  <a:lnTo>
                    <a:pt x="1320" y="1567"/>
                  </a:lnTo>
                  <a:lnTo>
                    <a:pt x="1311" y="1560"/>
                  </a:lnTo>
                  <a:lnTo>
                    <a:pt x="1301" y="1554"/>
                  </a:lnTo>
                  <a:lnTo>
                    <a:pt x="1292" y="1547"/>
                  </a:lnTo>
                  <a:lnTo>
                    <a:pt x="1284" y="1541"/>
                  </a:lnTo>
                  <a:close/>
                  <a:moveTo>
                    <a:pt x="1261" y="1573"/>
                  </a:moveTo>
                  <a:lnTo>
                    <a:pt x="1275" y="1570"/>
                  </a:lnTo>
                  <a:lnTo>
                    <a:pt x="1290" y="1569"/>
                  </a:lnTo>
                  <a:lnTo>
                    <a:pt x="1298" y="1579"/>
                  </a:lnTo>
                  <a:lnTo>
                    <a:pt x="1311" y="1595"/>
                  </a:lnTo>
                  <a:lnTo>
                    <a:pt x="1314" y="1600"/>
                  </a:lnTo>
                  <a:lnTo>
                    <a:pt x="1315" y="1604"/>
                  </a:lnTo>
                  <a:lnTo>
                    <a:pt x="1316" y="1610"/>
                  </a:lnTo>
                  <a:lnTo>
                    <a:pt x="1316" y="1614"/>
                  </a:lnTo>
                  <a:lnTo>
                    <a:pt x="1315" y="1618"/>
                  </a:lnTo>
                  <a:lnTo>
                    <a:pt x="1313" y="1622"/>
                  </a:lnTo>
                  <a:lnTo>
                    <a:pt x="1310" y="1626"/>
                  </a:lnTo>
                  <a:lnTo>
                    <a:pt x="1304" y="1631"/>
                  </a:lnTo>
                  <a:lnTo>
                    <a:pt x="1292" y="1622"/>
                  </a:lnTo>
                  <a:lnTo>
                    <a:pt x="1284" y="1615"/>
                  </a:lnTo>
                  <a:lnTo>
                    <a:pt x="1277" y="1608"/>
                  </a:lnTo>
                  <a:lnTo>
                    <a:pt x="1273" y="1602"/>
                  </a:lnTo>
                  <a:lnTo>
                    <a:pt x="1268" y="1588"/>
                  </a:lnTo>
                  <a:lnTo>
                    <a:pt x="1261" y="1573"/>
                  </a:lnTo>
                  <a:close/>
                  <a:moveTo>
                    <a:pt x="1280" y="1685"/>
                  </a:moveTo>
                  <a:lnTo>
                    <a:pt x="1244" y="1639"/>
                  </a:lnTo>
                  <a:lnTo>
                    <a:pt x="1250" y="1630"/>
                  </a:lnTo>
                  <a:lnTo>
                    <a:pt x="1255" y="1624"/>
                  </a:lnTo>
                  <a:lnTo>
                    <a:pt x="1258" y="1623"/>
                  </a:lnTo>
                  <a:lnTo>
                    <a:pt x="1260" y="1622"/>
                  </a:lnTo>
                  <a:lnTo>
                    <a:pt x="1262" y="1622"/>
                  </a:lnTo>
                  <a:lnTo>
                    <a:pt x="1265" y="1622"/>
                  </a:lnTo>
                  <a:lnTo>
                    <a:pt x="1269" y="1625"/>
                  </a:lnTo>
                  <a:lnTo>
                    <a:pt x="1272" y="1630"/>
                  </a:lnTo>
                  <a:lnTo>
                    <a:pt x="1275" y="1636"/>
                  </a:lnTo>
                  <a:lnTo>
                    <a:pt x="1277" y="1643"/>
                  </a:lnTo>
                  <a:lnTo>
                    <a:pt x="1281" y="1658"/>
                  </a:lnTo>
                  <a:lnTo>
                    <a:pt x="1284" y="1673"/>
                  </a:lnTo>
                  <a:lnTo>
                    <a:pt x="1284" y="1678"/>
                  </a:lnTo>
                  <a:lnTo>
                    <a:pt x="1282" y="1682"/>
                  </a:lnTo>
                  <a:lnTo>
                    <a:pt x="1282" y="1685"/>
                  </a:lnTo>
                  <a:lnTo>
                    <a:pt x="1281" y="1686"/>
                  </a:lnTo>
                  <a:lnTo>
                    <a:pt x="1280" y="1685"/>
                  </a:lnTo>
                  <a:close/>
                  <a:moveTo>
                    <a:pt x="1243" y="1690"/>
                  </a:moveTo>
                  <a:lnTo>
                    <a:pt x="1287" y="1720"/>
                  </a:lnTo>
                  <a:lnTo>
                    <a:pt x="1286" y="1724"/>
                  </a:lnTo>
                  <a:lnTo>
                    <a:pt x="1286" y="1729"/>
                  </a:lnTo>
                  <a:lnTo>
                    <a:pt x="1285" y="1731"/>
                  </a:lnTo>
                  <a:lnTo>
                    <a:pt x="1285" y="1733"/>
                  </a:lnTo>
                  <a:lnTo>
                    <a:pt x="1284" y="1734"/>
                  </a:lnTo>
                  <a:lnTo>
                    <a:pt x="1282" y="1734"/>
                  </a:lnTo>
                  <a:lnTo>
                    <a:pt x="1270" y="1729"/>
                  </a:lnTo>
                  <a:lnTo>
                    <a:pt x="1257" y="1724"/>
                  </a:lnTo>
                  <a:lnTo>
                    <a:pt x="1246" y="1717"/>
                  </a:lnTo>
                  <a:lnTo>
                    <a:pt x="1233" y="1712"/>
                  </a:lnTo>
                  <a:lnTo>
                    <a:pt x="1232" y="1707"/>
                  </a:lnTo>
                  <a:lnTo>
                    <a:pt x="1232" y="1700"/>
                  </a:lnTo>
                  <a:lnTo>
                    <a:pt x="1238" y="1695"/>
                  </a:lnTo>
                  <a:lnTo>
                    <a:pt x="1243" y="1690"/>
                  </a:lnTo>
                  <a:close/>
                  <a:moveTo>
                    <a:pt x="1237" y="1741"/>
                  </a:moveTo>
                  <a:lnTo>
                    <a:pt x="1246" y="1744"/>
                  </a:lnTo>
                  <a:lnTo>
                    <a:pt x="1252" y="1749"/>
                  </a:lnTo>
                  <a:lnTo>
                    <a:pt x="1255" y="1752"/>
                  </a:lnTo>
                  <a:lnTo>
                    <a:pt x="1257" y="1757"/>
                  </a:lnTo>
                  <a:lnTo>
                    <a:pt x="1260" y="1765"/>
                  </a:lnTo>
                  <a:lnTo>
                    <a:pt x="1262" y="1774"/>
                  </a:lnTo>
                  <a:lnTo>
                    <a:pt x="1256" y="1784"/>
                  </a:lnTo>
                  <a:lnTo>
                    <a:pt x="1253" y="1788"/>
                  </a:lnTo>
                  <a:lnTo>
                    <a:pt x="1252" y="1790"/>
                  </a:lnTo>
                  <a:lnTo>
                    <a:pt x="1250" y="1789"/>
                  </a:lnTo>
                  <a:lnTo>
                    <a:pt x="1237" y="1780"/>
                  </a:lnTo>
                  <a:lnTo>
                    <a:pt x="1224" y="1769"/>
                  </a:lnTo>
                  <a:lnTo>
                    <a:pt x="1224" y="1756"/>
                  </a:lnTo>
                  <a:lnTo>
                    <a:pt x="1227" y="1751"/>
                  </a:lnTo>
                  <a:lnTo>
                    <a:pt x="1230" y="1747"/>
                  </a:lnTo>
                  <a:lnTo>
                    <a:pt x="1237" y="1741"/>
                  </a:lnTo>
                  <a:close/>
                  <a:moveTo>
                    <a:pt x="1209" y="1806"/>
                  </a:moveTo>
                  <a:lnTo>
                    <a:pt x="1215" y="1809"/>
                  </a:lnTo>
                  <a:lnTo>
                    <a:pt x="1220" y="1811"/>
                  </a:lnTo>
                  <a:lnTo>
                    <a:pt x="1225" y="1815"/>
                  </a:lnTo>
                  <a:lnTo>
                    <a:pt x="1230" y="1819"/>
                  </a:lnTo>
                  <a:lnTo>
                    <a:pt x="1235" y="1823"/>
                  </a:lnTo>
                  <a:lnTo>
                    <a:pt x="1240" y="1829"/>
                  </a:lnTo>
                  <a:lnTo>
                    <a:pt x="1246" y="1836"/>
                  </a:lnTo>
                  <a:lnTo>
                    <a:pt x="1251" y="1845"/>
                  </a:lnTo>
                  <a:lnTo>
                    <a:pt x="1249" y="1847"/>
                  </a:lnTo>
                  <a:lnTo>
                    <a:pt x="1247" y="1849"/>
                  </a:lnTo>
                  <a:lnTo>
                    <a:pt x="1243" y="1851"/>
                  </a:lnTo>
                  <a:lnTo>
                    <a:pt x="1241" y="1853"/>
                  </a:lnTo>
                  <a:lnTo>
                    <a:pt x="1229" y="1841"/>
                  </a:lnTo>
                  <a:lnTo>
                    <a:pt x="1217" y="1829"/>
                  </a:lnTo>
                  <a:lnTo>
                    <a:pt x="1212" y="1823"/>
                  </a:lnTo>
                  <a:lnTo>
                    <a:pt x="1209" y="1818"/>
                  </a:lnTo>
                  <a:lnTo>
                    <a:pt x="1209" y="1815"/>
                  </a:lnTo>
                  <a:lnTo>
                    <a:pt x="1208" y="1812"/>
                  </a:lnTo>
                  <a:lnTo>
                    <a:pt x="1208" y="1809"/>
                  </a:lnTo>
                  <a:lnTo>
                    <a:pt x="1209" y="1806"/>
                  </a:lnTo>
                  <a:close/>
                  <a:moveTo>
                    <a:pt x="1203" y="1860"/>
                  </a:moveTo>
                  <a:lnTo>
                    <a:pt x="1212" y="1866"/>
                  </a:lnTo>
                  <a:lnTo>
                    <a:pt x="1225" y="1877"/>
                  </a:lnTo>
                  <a:lnTo>
                    <a:pt x="1231" y="1884"/>
                  </a:lnTo>
                  <a:lnTo>
                    <a:pt x="1234" y="1892"/>
                  </a:lnTo>
                  <a:lnTo>
                    <a:pt x="1234" y="1896"/>
                  </a:lnTo>
                  <a:lnTo>
                    <a:pt x="1234" y="1900"/>
                  </a:lnTo>
                  <a:lnTo>
                    <a:pt x="1233" y="1904"/>
                  </a:lnTo>
                  <a:lnTo>
                    <a:pt x="1231" y="1909"/>
                  </a:lnTo>
                  <a:lnTo>
                    <a:pt x="1215" y="1897"/>
                  </a:lnTo>
                  <a:lnTo>
                    <a:pt x="1204" y="1887"/>
                  </a:lnTo>
                  <a:lnTo>
                    <a:pt x="1201" y="1881"/>
                  </a:lnTo>
                  <a:lnTo>
                    <a:pt x="1200" y="1876"/>
                  </a:lnTo>
                  <a:lnTo>
                    <a:pt x="1200" y="1868"/>
                  </a:lnTo>
                  <a:lnTo>
                    <a:pt x="1203" y="1860"/>
                  </a:lnTo>
                  <a:close/>
                  <a:moveTo>
                    <a:pt x="1186" y="1921"/>
                  </a:moveTo>
                  <a:lnTo>
                    <a:pt x="1194" y="1923"/>
                  </a:lnTo>
                  <a:lnTo>
                    <a:pt x="1201" y="1927"/>
                  </a:lnTo>
                  <a:lnTo>
                    <a:pt x="1204" y="1929"/>
                  </a:lnTo>
                  <a:lnTo>
                    <a:pt x="1209" y="1933"/>
                  </a:lnTo>
                  <a:lnTo>
                    <a:pt x="1212" y="1938"/>
                  </a:lnTo>
                  <a:lnTo>
                    <a:pt x="1216" y="1944"/>
                  </a:lnTo>
                  <a:lnTo>
                    <a:pt x="1211" y="1952"/>
                  </a:lnTo>
                  <a:lnTo>
                    <a:pt x="1207" y="1959"/>
                  </a:lnTo>
                  <a:lnTo>
                    <a:pt x="1196" y="1959"/>
                  </a:lnTo>
                  <a:lnTo>
                    <a:pt x="1188" y="1951"/>
                  </a:lnTo>
                  <a:lnTo>
                    <a:pt x="1180" y="1943"/>
                  </a:lnTo>
                  <a:lnTo>
                    <a:pt x="1182" y="1932"/>
                  </a:lnTo>
                  <a:lnTo>
                    <a:pt x="1186" y="1921"/>
                  </a:lnTo>
                  <a:close/>
                  <a:moveTo>
                    <a:pt x="1177" y="2028"/>
                  </a:moveTo>
                  <a:lnTo>
                    <a:pt x="1171" y="2020"/>
                  </a:lnTo>
                  <a:lnTo>
                    <a:pt x="1164" y="2011"/>
                  </a:lnTo>
                  <a:lnTo>
                    <a:pt x="1158" y="2004"/>
                  </a:lnTo>
                  <a:lnTo>
                    <a:pt x="1152" y="1995"/>
                  </a:lnTo>
                  <a:lnTo>
                    <a:pt x="1156" y="1987"/>
                  </a:lnTo>
                  <a:lnTo>
                    <a:pt x="1160" y="1980"/>
                  </a:lnTo>
                  <a:lnTo>
                    <a:pt x="1162" y="1979"/>
                  </a:lnTo>
                  <a:lnTo>
                    <a:pt x="1164" y="1978"/>
                  </a:lnTo>
                  <a:lnTo>
                    <a:pt x="1166" y="1977"/>
                  </a:lnTo>
                  <a:lnTo>
                    <a:pt x="1169" y="1978"/>
                  </a:lnTo>
                  <a:lnTo>
                    <a:pt x="1172" y="1979"/>
                  </a:lnTo>
                  <a:lnTo>
                    <a:pt x="1175" y="1983"/>
                  </a:lnTo>
                  <a:lnTo>
                    <a:pt x="1178" y="1988"/>
                  </a:lnTo>
                  <a:lnTo>
                    <a:pt x="1180" y="1993"/>
                  </a:lnTo>
                  <a:lnTo>
                    <a:pt x="1182" y="1999"/>
                  </a:lnTo>
                  <a:lnTo>
                    <a:pt x="1184" y="2006"/>
                  </a:lnTo>
                  <a:lnTo>
                    <a:pt x="1184" y="2012"/>
                  </a:lnTo>
                  <a:lnTo>
                    <a:pt x="1184" y="2018"/>
                  </a:lnTo>
                  <a:lnTo>
                    <a:pt x="1184" y="2023"/>
                  </a:lnTo>
                  <a:lnTo>
                    <a:pt x="1182" y="2027"/>
                  </a:lnTo>
                  <a:lnTo>
                    <a:pt x="1181" y="2028"/>
                  </a:lnTo>
                  <a:lnTo>
                    <a:pt x="1180" y="2028"/>
                  </a:lnTo>
                  <a:lnTo>
                    <a:pt x="1178" y="2029"/>
                  </a:lnTo>
                  <a:lnTo>
                    <a:pt x="1177" y="2028"/>
                  </a:lnTo>
                  <a:close/>
                  <a:moveTo>
                    <a:pt x="1153" y="1901"/>
                  </a:moveTo>
                  <a:lnTo>
                    <a:pt x="1142" y="1912"/>
                  </a:lnTo>
                  <a:lnTo>
                    <a:pt x="1129" y="1923"/>
                  </a:lnTo>
                  <a:lnTo>
                    <a:pt x="1117" y="1934"/>
                  </a:lnTo>
                  <a:lnTo>
                    <a:pt x="1102" y="1943"/>
                  </a:lnTo>
                  <a:lnTo>
                    <a:pt x="1095" y="1948"/>
                  </a:lnTo>
                  <a:lnTo>
                    <a:pt x="1087" y="1952"/>
                  </a:lnTo>
                  <a:lnTo>
                    <a:pt x="1080" y="1955"/>
                  </a:lnTo>
                  <a:lnTo>
                    <a:pt x="1072" y="1957"/>
                  </a:lnTo>
                  <a:lnTo>
                    <a:pt x="1064" y="1958"/>
                  </a:lnTo>
                  <a:lnTo>
                    <a:pt x="1057" y="1959"/>
                  </a:lnTo>
                  <a:lnTo>
                    <a:pt x="1048" y="1958"/>
                  </a:lnTo>
                  <a:lnTo>
                    <a:pt x="1041" y="1957"/>
                  </a:lnTo>
                  <a:lnTo>
                    <a:pt x="1021" y="1943"/>
                  </a:lnTo>
                  <a:lnTo>
                    <a:pt x="1010" y="1936"/>
                  </a:lnTo>
                  <a:lnTo>
                    <a:pt x="1006" y="1934"/>
                  </a:lnTo>
                  <a:lnTo>
                    <a:pt x="1004" y="1933"/>
                  </a:lnTo>
                  <a:lnTo>
                    <a:pt x="1013" y="1950"/>
                  </a:lnTo>
                  <a:lnTo>
                    <a:pt x="1024" y="1968"/>
                  </a:lnTo>
                  <a:lnTo>
                    <a:pt x="1028" y="1977"/>
                  </a:lnTo>
                  <a:lnTo>
                    <a:pt x="1032" y="1987"/>
                  </a:lnTo>
                  <a:lnTo>
                    <a:pt x="1036" y="1995"/>
                  </a:lnTo>
                  <a:lnTo>
                    <a:pt x="1038" y="2004"/>
                  </a:lnTo>
                  <a:lnTo>
                    <a:pt x="1038" y="2012"/>
                  </a:lnTo>
                  <a:lnTo>
                    <a:pt x="1038" y="2021"/>
                  </a:lnTo>
                  <a:lnTo>
                    <a:pt x="1036" y="2028"/>
                  </a:lnTo>
                  <a:lnTo>
                    <a:pt x="1031" y="2034"/>
                  </a:lnTo>
                  <a:lnTo>
                    <a:pt x="1024" y="2041"/>
                  </a:lnTo>
                  <a:lnTo>
                    <a:pt x="1016" y="2046"/>
                  </a:lnTo>
                  <a:lnTo>
                    <a:pt x="1004" y="2050"/>
                  </a:lnTo>
                  <a:lnTo>
                    <a:pt x="990" y="2053"/>
                  </a:lnTo>
                  <a:lnTo>
                    <a:pt x="984" y="2051"/>
                  </a:lnTo>
                  <a:lnTo>
                    <a:pt x="979" y="2049"/>
                  </a:lnTo>
                  <a:lnTo>
                    <a:pt x="973" y="2046"/>
                  </a:lnTo>
                  <a:lnTo>
                    <a:pt x="969" y="2043"/>
                  </a:lnTo>
                  <a:lnTo>
                    <a:pt x="962" y="2035"/>
                  </a:lnTo>
                  <a:lnTo>
                    <a:pt x="955" y="2027"/>
                  </a:lnTo>
                  <a:lnTo>
                    <a:pt x="951" y="2017"/>
                  </a:lnTo>
                  <a:lnTo>
                    <a:pt x="947" y="2007"/>
                  </a:lnTo>
                  <a:lnTo>
                    <a:pt x="945" y="1996"/>
                  </a:lnTo>
                  <a:lnTo>
                    <a:pt x="943" y="1985"/>
                  </a:lnTo>
                  <a:lnTo>
                    <a:pt x="940" y="1960"/>
                  </a:lnTo>
                  <a:lnTo>
                    <a:pt x="937" y="1937"/>
                  </a:lnTo>
                  <a:lnTo>
                    <a:pt x="935" y="1927"/>
                  </a:lnTo>
                  <a:lnTo>
                    <a:pt x="933" y="1916"/>
                  </a:lnTo>
                  <a:lnTo>
                    <a:pt x="931" y="1906"/>
                  </a:lnTo>
                  <a:lnTo>
                    <a:pt x="927" y="1898"/>
                  </a:lnTo>
                  <a:lnTo>
                    <a:pt x="908" y="1867"/>
                  </a:lnTo>
                  <a:lnTo>
                    <a:pt x="891" y="1839"/>
                  </a:lnTo>
                  <a:lnTo>
                    <a:pt x="877" y="1811"/>
                  </a:lnTo>
                  <a:lnTo>
                    <a:pt x="866" y="1784"/>
                  </a:lnTo>
                  <a:lnTo>
                    <a:pt x="856" y="1759"/>
                  </a:lnTo>
                  <a:lnTo>
                    <a:pt x="850" y="1734"/>
                  </a:lnTo>
                  <a:lnTo>
                    <a:pt x="845" y="1712"/>
                  </a:lnTo>
                  <a:lnTo>
                    <a:pt x="841" y="1690"/>
                  </a:lnTo>
                  <a:lnTo>
                    <a:pt x="841" y="1670"/>
                  </a:lnTo>
                  <a:lnTo>
                    <a:pt x="841" y="1651"/>
                  </a:lnTo>
                  <a:lnTo>
                    <a:pt x="845" y="1633"/>
                  </a:lnTo>
                  <a:lnTo>
                    <a:pt x="849" y="1617"/>
                  </a:lnTo>
                  <a:lnTo>
                    <a:pt x="855" y="1602"/>
                  </a:lnTo>
                  <a:lnTo>
                    <a:pt x="864" y="1589"/>
                  </a:lnTo>
                  <a:lnTo>
                    <a:pt x="872" y="1578"/>
                  </a:lnTo>
                  <a:lnTo>
                    <a:pt x="883" y="1568"/>
                  </a:lnTo>
                  <a:lnTo>
                    <a:pt x="894" y="1560"/>
                  </a:lnTo>
                  <a:lnTo>
                    <a:pt x="908" y="1554"/>
                  </a:lnTo>
                  <a:lnTo>
                    <a:pt x="922" y="1549"/>
                  </a:lnTo>
                  <a:lnTo>
                    <a:pt x="936" y="1546"/>
                  </a:lnTo>
                  <a:lnTo>
                    <a:pt x="952" y="1545"/>
                  </a:lnTo>
                  <a:lnTo>
                    <a:pt x="969" y="1546"/>
                  </a:lnTo>
                  <a:lnTo>
                    <a:pt x="987" y="1549"/>
                  </a:lnTo>
                  <a:lnTo>
                    <a:pt x="1005" y="1554"/>
                  </a:lnTo>
                  <a:lnTo>
                    <a:pt x="1024" y="1561"/>
                  </a:lnTo>
                  <a:lnTo>
                    <a:pt x="1043" y="1569"/>
                  </a:lnTo>
                  <a:lnTo>
                    <a:pt x="1063" y="1581"/>
                  </a:lnTo>
                  <a:lnTo>
                    <a:pt x="1083" y="1594"/>
                  </a:lnTo>
                  <a:lnTo>
                    <a:pt x="1103" y="1610"/>
                  </a:lnTo>
                  <a:lnTo>
                    <a:pt x="1123" y="1626"/>
                  </a:lnTo>
                  <a:lnTo>
                    <a:pt x="1144" y="1646"/>
                  </a:lnTo>
                  <a:lnTo>
                    <a:pt x="1164" y="1669"/>
                  </a:lnTo>
                  <a:lnTo>
                    <a:pt x="1160" y="1676"/>
                  </a:lnTo>
                  <a:lnTo>
                    <a:pt x="1155" y="1681"/>
                  </a:lnTo>
                  <a:lnTo>
                    <a:pt x="1150" y="1688"/>
                  </a:lnTo>
                  <a:lnTo>
                    <a:pt x="1142" y="1693"/>
                  </a:lnTo>
                  <a:lnTo>
                    <a:pt x="1126" y="1701"/>
                  </a:lnTo>
                  <a:lnTo>
                    <a:pt x="1109" y="1710"/>
                  </a:lnTo>
                  <a:lnTo>
                    <a:pt x="1093" y="1716"/>
                  </a:lnTo>
                  <a:lnTo>
                    <a:pt x="1078" y="1723"/>
                  </a:lnTo>
                  <a:lnTo>
                    <a:pt x="1071" y="1726"/>
                  </a:lnTo>
                  <a:lnTo>
                    <a:pt x="1066" y="1728"/>
                  </a:lnTo>
                  <a:lnTo>
                    <a:pt x="1062" y="1731"/>
                  </a:lnTo>
                  <a:lnTo>
                    <a:pt x="1060" y="1734"/>
                  </a:lnTo>
                  <a:lnTo>
                    <a:pt x="1074" y="1744"/>
                  </a:lnTo>
                  <a:lnTo>
                    <a:pt x="1087" y="1753"/>
                  </a:lnTo>
                  <a:lnTo>
                    <a:pt x="1101" y="1763"/>
                  </a:lnTo>
                  <a:lnTo>
                    <a:pt x="1115" y="1772"/>
                  </a:lnTo>
                  <a:lnTo>
                    <a:pt x="1113" y="1778"/>
                  </a:lnTo>
                  <a:lnTo>
                    <a:pt x="1107" y="1787"/>
                  </a:lnTo>
                  <a:lnTo>
                    <a:pt x="1099" y="1799"/>
                  </a:lnTo>
                  <a:lnTo>
                    <a:pt x="1090" y="1811"/>
                  </a:lnTo>
                  <a:lnTo>
                    <a:pt x="1071" y="1837"/>
                  </a:lnTo>
                  <a:lnTo>
                    <a:pt x="1060" y="1851"/>
                  </a:lnTo>
                  <a:lnTo>
                    <a:pt x="1067" y="1855"/>
                  </a:lnTo>
                  <a:lnTo>
                    <a:pt x="1075" y="1857"/>
                  </a:lnTo>
                  <a:lnTo>
                    <a:pt x="1080" y="1857"/>
                  </a:lnTo>
                  <a:lnTo>
                    <a:pt x="1084" y="1855"/>
                  </a:lnTo>
                  <a:lnTo>
                    <a:pt x="1087" y="1853"/>
                  </a:lnTo>
                  <a:lnTo>
                    <a:pt x="1090" y="1849"/>
                  </a:lnTo>
                  <a:lnTo>
                    <a:pt x="1093" y="1846"/>
                  </a:lnTo>
                  <a:lnTo>
                    <a:pt x="1095" y="1842"/>
                  </a:lnTo>
                  <a:lnTo>
                    <a:pt x="1098" y="1838"/>
                  </a:lnTo>
                  <a:lnTo>
                    <a:pt x="1100" y="1834"/>
                  </a:lnTo>
                  <a:lnTo>
                    <a:pt x="1103" y="1830"/>
                  </a:lnTo>
                  <a:lnTo>
                    <a:pt x="1107" y="1827"/>
                  </a:lnTo>
                  <a:lnTo>
                    <a:pt x="1113" y="1826"/>
                  </a:lnTo>
                  <a:lnTo>
                    <a:pt x="1119" y="1825"/>
                  </a:lnTo>
                  <a:lnTo>
                    <a:pt x="1126" y="1826"/>
                  </a:lnTo>
                  <a:lnTo>
                    <a:pt x="1136" y="1828"/>
                  </a:lnTo>
                  <a:lnTo>
                    <a:pt x="1131" y="1839"/>
                  </a:lnTo>
                  <a:lnTo>
                    <a:pt x="1127" y="1848"/>
                  </a:lnTo>
                  <a:lnTo>
                    <a:pt x="1125" y="1855"/>
                  </a:lnTo>
                  <a:lnTo>
                    <a:pt x="1125" y="1861"/>
                  </a:lnTo>
                  <a:lnTo>
                    <a:pt x="1125" y="1865"/>
                  </a:lnTo>
                  <a:lnTo>
                    <a:pt x="1127" y="1869"/>
                  </a:lnTo>
                  <a:lnTo>
                    <a:pt x="1129" y="1873"/>
                  </a:lnTo>
                  <a:lnTo>
                    <a:pt x="1133" y="1875"/>
                  </a:lnTo>
                  <a:lnTo>
                    <a:pt x="1139" y="1879"/>
                  </a:lnTo>
                  <a:lnTo>
                    <a:pt x="1145" y="1883"/>
                  </a:lnTo>
                  <a:lnTo>
                    <a:pt x="1148" y="1886"/>
                  </a:lnTo>
                  <a:lnTo>
                    <a:pt x="1151" y="1891"/>
                  </a:lnTo>
                  <a:lnTo>
                    <a:pt x="1153" y="1895"/>
                  </a:lnTo>
                  <a:lnTo>
                    <a:pt x="1153" y="1901"/>
                  </a:lnTo>
                  <a:close/>
                  <a:moveTo>
                    <a:pt x="961" y="1484"/>
                  </a:moveTo>
                  <a:lnTo>
                    <a:pt x="929" y="1506"/>
                  </a:lnTo>
                  <a:lnTo>
                    <a:pt x="900" y="1527"/>
                  </a:lnTo>
                  <a:lnTo>
                    <a:pt x="876" y="1545"/>
                  </a:lnTo>
                  <a:lnTo>
                    <a:pt x="855" y="1562"/>
                  </a:lnTo>
                  <a:lnTo>
                    <a:pt x="838" y="1577"/>
                  </a:lnTo>
                  <a:lnTo>
                    <a:pt x="825" y="1592"/>
                  </a:lnTo>
                  <a:lnTo>
                    <a:pt x="819" y="1599"/>
                  </a:lnTo>
                  <a:lnTo>
                    <a:pt x="814" y="1606"/>
                  </a:lnTo>
                  <a:lnTo>
                    <a:pt x="811" y="1615"/>
                  </a:lnTo>
                  <a:lnTo>
                    <a:pt x="807" y="1622"/>
                  </a:lnTo>
                  <a:lnTo>
                    <a:pt x="804" y="1631"/>
                  </a:lnTo>
                  <a:lnTo>
                    <a:pt x="802" y="1638"/>
                  </a:lnTo>
                  <a:lnTo>
                    <a:pt x="800" y="1648"/>
                  </a:lnTo>
                  <a:lnTo>
                    <a:pt x="800" y="1656"/>
                  </a:lnTo>
                  <a:lnTo>
                    <a:pt x="800" y="1676"/>
                  </a:lnTo>
                  <a:lnTo>
                    <a:pt x="802" y="1699"/>
                  </a:lnTo>
                  <a:lnTo>
                    <a:pt x="807" y="1725"/>
                  </a:lnTo>
                  <a:lnTo>
                    <a:pt x="813" y="1754"/>
                  </a:lnTo>
                  <a:lnTo>
                    <a:pt x="820" y="1787"/>
                  </a:lnTo>
                  <a:lnTo>
                    <a:pt x="829" y="1825"/>
                  </a:lnTo>
                  <a:lnTo>
                    <a:pt x="851" y="1849"/>
                  </a:lnTo>
                  <a:lnTo>
                    <a:pt x="869" y="1869"/>
                  </a:lnTo>
                  <a:lnTo>
                    <a:pt x="875" y="1878"/>
                  </a:lnTo>
                  <a:lnTo>
                    <a:pt x="881" y="1885"/>
                  </a:lnTo>
                  <a:lnTo>
                    <a:pt x="886" y="1894"/>
                  </a:lnTo>
                  <a:lnTo>
                    <a:pt x="890" y="1902"/>
                  </a:lnTo>
                  <a:lnTo>
                    <a:pt x="893" y="1911"/>
                  </a:lnTo>
                  <a:lnTo>
                    <a:pt x="894" y="1920"/>
                  </a:lnTo>
                  <a:lnTo>
                    <a:pt x="895" y="1930"/>
                  </a:lnTo>
                  <a:lnTo>
                    <a:pt x="895" y="1941"/>
                  </a:lnTo>
                  <a:lnTo>
                    <a:pt x="894" y="1954"/>
                  </a:lnTo>
                  <a:lnTo>
                    <a:pt x="892" y="1970"/>
                  </a:lnTo>
                  <a:lnTo>
                    <a:pt x="889" y="1987"/>
                  </a:lnTo>
                  <a:lnTo>
                    <a:pt x="885" y="2006"/>
                  </a:lnTo>
                  <a:lnTo>
                    <a:pt x="867" y="2012"/>
                  </a:lnTo>
                  <a:lnTo>
                    <a:pt x="849" y="2018"/>
                  </a:lnTo>
                  <a:lnTo>
                    <a:pt x="833" y="2025"/>
                  </a:lnTo>
                  <a:lnTo>
                    <a:pt x="817" y="2029"/>
                  </a:lnTo>
                  <a:lnTo>
                    <a:pt x="807" y="2022"/>
                  </a:lnTo>
                  <a:lnTo>
                    <a:pt x="797" y="2013"/>
                  </a:lnTo>
                  <a:lnTo>
                    <a:pt x="788" y="2006"/>
                  </a:lnTo>
                  <a:lnTo>
                    <a:pt x="777" y="1997"/>
                  </a:lnTo>
                  <a:lnTo>
                    <a:pt x="774" y="1973"/>
                  </a:lnTo>
                  <a:lnTo>
                    <a:pt x="769" y="1951"/>
                  </a:lnTo>
                  <a:lnTo>
                    <a:pt x="762" y="1930"/>
                  </a:lnTo>
                  <a:lnTo>
                    <a:pt x="755" y="1909"/>
                  </a:lnTo>
                  <a:lnTo>
                    <a:pt x="746" y="1888"/>
                  </a:lnTo>
                  <a:lnTo>
                    <a:pt x="738" y="1869"/>
                  </a:lnTo>
                  <a:lnTo>
                    <a:pt x="728" y="1849"/>
                  </a:lnTo>
                  <a:lnTo>
                    <a:pt x="719" y="1829"/>
                  </a:lnTo>
                  <a:lnTo>
                    <a:pt x="715" y="1828"/>
                  </a:lnTo>
                  <a:lnTo>
                    <a:pt x="712" y="1828"/>
                  </a:lnTo>
                  <a:lnTo>
                    <a:pt x="709" y="1805"/>
                  </a:lnTo>
                  <a:lnTo>
                    <a:pt x="708" y="1783"/>
                  </a:lnTo>
                  <a:lnTo>
                    <a:pt x="707" y="1761"/>
                  </a:lnTo>
                  <a:lnTo>
                    <a:pt x="705" y="1739"/>
                  </a:lnTo>
                  <a:lnTo>
                    <a:pt x="703" y="1719"/>
                  </a:lnTo>
                  <a:lnTo>
                    <a:pt x="701" y="1698"/>
                  </a:lnTo>
                  <a:lnTo>
                    <a:pt x="698" y="1678"/>
                  </a:lnTo>
                  <a:lnTo>
                    <a:pt x="695" y="1658"/>
                  </a:lnTo>
                  <a:lnTo>
                    <a:pt x="722" y="1635"/>
                  </a:lnTo>
                  <a:lnTo>
                    <a:pt x="755" y="1608"/>
                  </a:lnTo>
                  <a:lnTo>
                    <a:pt x="792" y="1579"/>
                  </a:lnTo>
                  <a:lnTo>
                    <a:pt x="828" y="1547"/>
                  </a:lnTo>
                  <a:lnTo>
                    <a:pt x="845" y="1531"/>
                  </a:lnTo>
                  <a:lnTo>
                    <a:pt x="860" y="1514"/>
                  </a:lnTo>
                  <a:lnTo>
                    <a:pt x="874" y="1498"/>
                  </a:lnTo>
                  <a:lnTo>
                    <a:pt x="886" y="1482"/>
                  </a:lnTo>
                  <a:lnTo>
                    <a:pt x="891" y="1473"/>
                  </a:lnTo>
                  <a:lnTo>
                    <a:pt x="895" y="1465"/>
                  </a:lnTo>
                  <a:lnTo>
                    <a:pt x="899" y="1456"/>
                  </a:lnTo>
                  <a:lnTo>
                    <a:pt x="902" y="1448"/>
                  </a:lnTo>
                  <a:lnTo>
                    <a:pt x="904" y="1439"/>
                  </a:lnTo>
                  <a:lnTo>
                    <a:pt x="905" y="1431"/>
                  </a:lnTo>
                  <a:lnTo>
                    <a:pt x="905" y="1422"/>
                  </a:lnTo>
                  <a:lnTo>
                    <a:pt x="905" y="1415"/>
                  </a:lnTo>
                  <a:lnTo>
                    <a:pt x="909" y="1411"/>
                  </a:lnTo>
                  <a:lnTo>
                    <a:pt x="914" y="1409"/>
                  </a:lnTo>
                  <a:lnTo>
                    <a:pt x="919" y="1408"/>
                  </a:lnTo>
                  <a:lnTo>
                    <a:pt x="925" y="1409"/>
                  </a:lnTo>
                  <a:lnTo>
                    <a:pt x="931" y="1411"/>
                  </a:lnTo>
                  <a:lnTo>
                    <a:pt x="936" y="1414"/>
                  </a:lnTo>
                  <a:lnTo>
                    <a:pt x="942" y="1418"/>
                  </a:lnTo>
                  <a:lnTo>
                    <a:pt x="947" y="1424"/>
                  </a:lnTo>
                  <a:lnTo>
                    <a:pt x="951" y="1430"/>
                  </a:lnTo>
                  <a:lnTo>
                    <a:pt x="955" y="1436"/>
                  </a:lnTo>
                  <a:lnTo>
                    <a:pt x="959" y="1444"/>
                  </a:lnTo>
                  <a:lnTo>
                    <a:pt x="961" y="1451"/>
                  </a:lnTo>
                  <a:lnTo>
                    <a:pt x="963" y="1459"/>
                  </a:lnTo>
                  <a:lnTo>
                    <a:pt x="963" y="1467"/>
                  </a:lnTo>
                  <a:lnTo>
                    <a:pt x="963" y="1475"/>
                  </a:lnTo>
                  <a:lnTo>
                    <a:pt x="961" y="1484"/>
                  </a:lnTo>
                  <a:close/>
                  <a:moveTo>
                    <a:pt x="897" y="2125"/>
                  </a:moveTo>
                  <a:lnTo>
                    <a:pt x="887" y="2191"/>
                  </a:lnTo>
                  <a:lnTo>
                    <a:pt x="860" y="2177"/>
                  </a:lnTo>
                  <a:lnTo>
                    <a:pt x="835" y="2163"/>
                  </a:lnTo>
                  <a:lnTo>
                    <a:pt x="809" y="2151"/>
                  </a:lnTo>
                  <a:lnTo>
                    <a:pt x="782" y="2137"/>
                  </a:lnTo>
                  <a:lnTo>
                    <a:pt x="784" y="2143"/>
                  </a:lnTo>
                  <a:lnTo>
                    <a:pt x="789" y="2155"/>
                  </a:lnTo>
                  <a:lnTo>
                    <a:pt x="794" y="2169"/>
                  </a:lnTo>
                  <a:lnTo>
                    <a:pt x="796" y="2176"/>
                  </a:lnTo>
                  <a:lnTo>
                    <a:pt x="803" y="2186"/>
                  </a:lnTo>
                  <a:lnTo>
                    <a:pt x="814" y="2197"/>
                  </a:lnTo>
                  <a:lnTo>
                    <a:pt x="826" y="2208"/>
                  </a:lnTo>
                  <a:lnTo>
                    <a:pt x="839" y="2218"/>
                  </a:lnTo>
                  <a:lnTo>
                    <a:pt x="855" y="2229"/>
                  </a:lnTo>
                  <a:lnTo>
                    <a:pt x="872" y="2237"/>
                  </a:lnTo>
                  <a:lnTo>
                    <a:pt x="890" y="2247"/>
                  </a:lnTo>
                  <a:lnTo>
                    <a:pt x="908" y="2254"/>
                  </a:lnTo>
                  <a:lnTo>
                    <a:pt x="927" y="2260"/>
                  </a:lnTo>
                  <a:lnTo>
                    <a:pt x="946" y="2267"/>
                  </a:lnTo>
                  <a:lnTo>
                    <a:pt x="965" y="2271"/>
                  </a:lnTo>
                  <a:lnTo>
                    <a:pt x="984" y="2274"/>
                  </a:lnTo>
                  <a:lnTo>
                    <a:pt x="1001" y="2275"/>
                  </a:lnTo>
                  <a:lnTo>
                    <a:pt x="1018" y="2275"/>
                  </a:lnTo>
                  <a:lnTo>
                    <a:pt x="1026" y="2274"/>
                  </a:lnTo>
                  <a:lnTo>
                    <a:pt x="1033" y="2273"/>
                  </a:lnTo>
                  <a:lnTo>
                    <a:pt x="1041" y="2271"/>
                  </a:lnTo>
                  <a:lnTo>
                    <a:pt x="1047" y="2269"/>
                  </a:lnTo>
                  <a:lnTo>
                    <a:pt x="1053" y="2274"/>
                  </a:lnTo>
                  <a:lnTo>
                    <a:pt x="1060" y="2281"/>
                  </a:lnTo>
                  <a:lnTo>
                    <a:pt x="1065" y="2287"/>
                  </a:lnTo>
                  <a:lnTo>
                    <a:pt x="1071" y="2295"/>
                  </a:lnTo>
                  <a:lnTo>
                    <a:pt x="1083" y="2312"/>
                  </a:lnTo>
                  <a:lnTo>
                    <a:pt x="1096" y="2330"/>
                  </a:lnTo>
                  <a:lnTo>
                    <a:pt x="1103" y="2324"/>
                  </a:lnTo>
                  <a:lnTo>
                    <a:pt x="1112" y="2319"/>
                  </a:lnTo>
                  <a:lnTo>
                    <a:pt x="1115" y="2324"/>
                  </a:lnTo>
                  <a:lnTo>
                    <a:pt x="1117" y="2330"/>
                  </a:lnTo>
                  <a:lnTo>
                    <a:pt x="1120" y="2338"/>
                  </a:lnTo>
                  <a:lnTo>
                    <a:pt x="1121" y="2347"/>
                  </a:lnTo>
                  <a:lnTo>
                    <a:pt x="1125" y="2369"/>
                  </a:lnTo>
                  <a:lnTo>
                    <a:pt x="1127" y="2395"/>
                  </a:lnTo>
                  <a:lnTo>
                    <a:pt x="1131" y="2456"/>
                  </a:lnTo>
                  <a:lnTo>
                    <a:pt x="1134" y="2528"/>
                  </a:lnTo>
                  <a:lnTo>
                    <a:pt x="1136" y="2565"/>
                  </a:lnTo>
                  <a:lnTo>
                    <a:pt x="1138" y="2602"/>
                  </a:lnTo>
                  <a:lnTo>
                    <a:pt x="1141" y="2640"/>
                  </a:lnTo>
                  <a:lnTo>
                    <a:pt x="1145" y="2676"/>
                  </a:lnTo>
                  <a:lnTo>
                    <a:pt x="1151" y="2712"/>
                  </a:lnTo>
                  <a:lnTo>
                    <a:pt x="1157" y="2744"/>
                  </a:lnTo>
                  <a:lnTo>
                    <a:pt x="1161" y="2759"/>
                  </a:lnTo>
                  <a:lnTo>
                    <a:pt x="1166" y="2774"/>
                  </a:lnTo>
                  <a:lnTo>
                    <a:pt x="1171" y="2788"/>
                  </a:lnTo>
                  <a:lnTo>
                    <a:pt x="1177" y="2800"/>
                  </a:lnTo>
                  <a:lnTo>
                    <a:pt x="1188" y="2799"/>
                  </a:lnTo>
                  <a:lnTo>
                    <a:pt x="1199" y="2796"/>
                  </a:lnTo>
                  <a:lnTo>
                    <a:pt x="1212" y="2792"/>
                  </a:lnTo>
                  <a:lnTo>
                    <a:pt x="1224" y="2788"/>
                  </a:lnTo>
                  <a:lnTo>
                    <a:pt x="1212" y="2735"/>
                  </a:lnTo>
                  <a:lnTo>
                    <a:pt x="1202" y="2696"/>
                  </a:lnTo>
                  <a:lnTo>
                    <a:pt x="1199" y="2680"/>
                  </a:lnTo>
                  <a:lnTo>
                    <a:pt x="1198" y="2666"/>
                  </a:lnTo>
                  <a:lnTo>
                    <a:pt x="1197" y="2655"/>
                  </a:lnTo>
                  <a:lnTo>
                    <a:pt x="1198" y="2644"/>
                  </a:lnTo>
                  <a:lnTo>
                    <a:pt x="1201" y="2635"/>
                  </a:lnTo>
                  <a:lnTo>
                    <a:pt x="1205" y="2626"/>
                  </a:lnTo>
                  <a:lnTo>
                    <a:pt x="1213" y="2618"/>
                  </a:lnTo>
                  <a:lnTo>
                    <a:pt x="1222" y="2609"/>
                  </a:lnTo>
                  <a:lnTo>
                    <a:pt x="1234" y="2601"/>
                  </a:lnTo>
                  <a:lnTo>
                    <a:pt x="1248" y="2591"/>
                  </a:lnTo>
                  <a:lnTo>
                    <a:pt x="1265" y="2581"/>
                  </a:lnTo>
                  <a:lnTo>
                    <a:pt x="1285" y="2568"/>
                  </a:lnTo>
                  <a:lnTo>
                    <a:pt x="1288" y="2571"/>
                  </a:lnTo>
                  <a:lnTo>
                    <a:pt x="1290" y="2574"/>
                  </a:lnTo>
                  <a:lnTo>
                    <a:pt x="1292" y="2579"/>
                  </a:lnTo>
                  <a:lnTo>
                    <a:pt x="1294" y="2584"/>
                  </a:lnTo>
                  <a:lnTo>
                    <a:pt x="1296" y="2594"/>
                  </a:lnTo>
                  <a:lnTo>
                    <a:pt x="1297" y="2607"/>
                  </a:lnTo>
                  <a:lnTo>
                    <a:pt x="1297" y="2621"/>
                  </a:lnTo>
                  <a:lnTo>
                    <a:pt x="1296" y="2637"/>
                  </a:lnTo>
                  <a:lnTo>
                    <a:pt x="1294" y="2652"/>
                  </a:lnTo>
                  <a:lnTo>
                    <a:pt x="1292" y="2668"/>
                  </a:lnTo>
                  <a:lnTo>
                    <a:pt x="1285" y="2702"/>
                  </a:lnTo>
                  <a:lnTo>
                    <a:pt x="1277" y="2735"/>
                  </a:lnTo>
                  <a:lnTo>
                    <a:pt x="1271" y="2763"/>
                  </a:lnTo>
                  <a:lnTo>
                    <a:pt x="1266" y="2788"/>
                  </a:lnTo>
                  <a:lnTo>
                    <a:pt x="1269" y="2789"/>
                  </a:lnTo>
                  <a:lnTo>
                    <a:pt x="1271" y="2791"/>
                  </a:lnTo>
                  <a:lnTo>
                    <a:pt x="1273" y="2794"/>
                  </a:lnTo>
                  <a:lnTo>
                    <a:pt x="1275" y="2800"/>
                  </a:lnTo>
                  <a:lnTo>
                    <a:pt x="1281" y="2800"/>
                  </a:lnTo>
                  <a:lnTo>
                    <a:pt x="1289" y="2800"/>
                  </a:lnTo>
                  <a:lnTo>
                    <a:pt x="1297" y="2786"/>
                  </a:lnTo>
                  <a:lnTo>
                    <a:pt x="1307" y="2771"/>
                  </a:lnTo>
                  <a:lnTo>
                    <a:pt x="1311" y="2771"/>
                  </a:lnTo>
                  <a:lnTo>
                    <a:pt x="1316" y="2774"/>
                  </a:lnTo>
                  <a:lnTo>
                    <a:pt x="1326" y="2778"/>
                  </a:lnTo>
                  <a:lnTo>
                    <a:pt x="1344" y="2789"/>
                  </a:lnTo>
                  <a:lnTo>
                    <a:pt x="1346" y="2831"/>
                  </a:lnTo>
                  <a:lnTo>
                    <a:pt x="1349" y="2828"/>
                  </a:lnTo>
                  <a:lnTo>
                    <a:pt x="1352" y="2824"/>
                  </a:lnTo>
                  <a:lnTo>
                    <a:pt x="1355" y="2818"/>
                  </a:lnTo>
                  <a:lnTo>
                    <a:pt x="1358" y="2812"/>
                  </a:lnTo>
                  <a:lnTo>
                    <a:pt x="1364" y="2796"/>
                  </a:lnTo>
                  <a:lnTo>
                    <a:pt x="1369" y="2777"/>
                  </a:lnTo>
                  <a:lnTo>
                    <a:pt x="1373" y="2755"/>
                  </a:lnTo>
                  <a:lnTo>
                    <a:pt x="1377" y="2732"/>
                  </a:lnTo>
                  <a:lnTo>
                    <a:pt x="1381" y="2706"/>
                  </a:lnTo>
                  <a:lnTo>
                    <a:pt x="1383" y="2680"/>
                  </a:lnTo>
                  <a:lnTo>
                    <a:pt x="1387" y="2628"/>
                  </a:lnTo>
                  <a:lnTo>
                    <a:pt x="1389" y="2582"/>
                  </a:lnTo>
                  <a:lnTo>
                    <a:pt x="1390" y="2544"/>
                  </a:lnTo>
                  <a:lnTo>
                    <a:pt x="1389" y="2521"/>
                  </a:lnTo>
                  <a:lnTo>
                    <a:pt x="1377" y="2516"/>
                  </a:lnTo>
                  <a:lnTo>
                    <a:pt x="1366" y="2511"/>
                  </a:lnTo>
                  <a:lnTo>
                    <a:pt x="1354" y="2507"/>
                  </a:lnTo>
                  <a:lnTo>
                    <a:pt x="1344" y="2501"/>
                  </a:lnTo>
                  <a:lnTo>
                    <a:pt x="1346" y="2487"/>
                  </a:lnTo>
                  <a:lnTo>
                    <a:pt x="1348" y="2472"/>
                  </a:lnTo>
                  <a:lnTo>
                    <a:pt x="1353" y="2473"/>
                  </a:lnTo>
                  <a:lnTo>
                    <a:pt x="1358" y="2475"/>
                  </a:lnTo>
                  <a:lnTo>
                    <a:pt x="1363" y="2478"/>
                  </a:lnTo>
                  <a:lnTo>
                    <a:pt x="1368" y="2482"/>
                  </a:lnTo>
                  <a:lnTo>
                    <a:pt x="1376" y="2495"/>
                  </a:lnTo>
                  <a:lnTo>
                    <a:pt x="1386" y="2510"/>
                  </a:lnTo>
                  <a:lnTo>
                    <a:pt x="1394" y="2507"/>
                  </a:lnTo>
                  <a:lnTo>
                    <a:pt x="1403" y="2505"/>
                  </a:lnTo>
                  <a:lnTo>
                    <a:pt x="1408" y="2487"/>
                  </a:lnTo>
                  <a:lnTo>
                    <a:pt x="1412" y="2468"/>
                  </a:lnTo>
                  <a:lnTo>
                    <a:pt x="1417" y="2449"/>
                  </a:lnTo>
                  <a:lnTo>
                    <a:pt x="1420" y="2427"/>
                  </a:lnTo>
                  <a:lnTo>
                    <a:pt x="1423" y="2386"/>
                  </a:lnTo>
                  <a:lnTo>
                    <a:pt x="1425" y="2344"/>
                  </a:lnTo>
                  <a:lnTo>
                    <a:pt x="1426" y="2302"/>
                  </a:lnTo>
                  <a:lnTo>
                    <a:pt x="1427" y="2260"/>
                  </a:lnTo>
                  <a:lnTo>
                    <a:pt x="1428" y="2240"/>
                  </a:lnTo>
                  <a:lnTo>
                    <a:pt x="1429" y="2221"/>
                  </a:lnTo>
                  <a:lnTo>
                    <a:pt x="1431" y="2202"/>
                  </a:lnTo>
                  <a:lnTo>
                    <a:pt x="1434" y="2184"/>
                  </a:lnTo>
                  <a:lnTo>
                    <a:pt x="1444" y="2173"/>
                  </a:lnTo>
                  <a:lnTo>
                    <a:pt x="1453" y="2161"/>
                  </a:lnTo>
                  <a:lnTo>
                    <a:pt x="1461" y="2151"/>
                  </a:lnTo>
                  <a:lnTo>
                    <a:pt x="1468" y="2141"/>
                  </a:lnTo>
                  <a:lnTo>
                    <a:pt x="1481" y="2119"/>
                  </a:lnTo>
                  <a:lnTo>
                    <a:pt x="1492" y="2093"/>
                  </a:lnTo>
                  <a:lnTo>
                    <a:pt x="1494" y="2095"/>
                  </a:lnTo>
                  <a:lnTo>
                    <a:pt x="1496" y="2096"/>
                  </a:lnTo>
                  <a:lnTo>
                    <a:pt x="1491" y="2142"/>
                  </a:lnTo>
                  <a:lnTo>
                    <a:pt x="1488" y="2189"/>
                  </a:lnTo>
                  <a:lnTo>
                    <a:pt x="1484" y="2235"/>
                  </a:lnTo>
                  <a:lnTo>
                    <a:pt x="1482" y="2282"/>
                  </a:lnTo>
                  <a:lnTo>
                    <a:pt x="1479" y="2329"/>
                  </a:lnTo>
                  <a:lnTo>
                    <a:pt x="1476" y="2377"/>
                  </a:lnTo>
                  <a:lnTo>
                    <a:pt x="1473" y="2423"/>
                  </a:lnTo>
                  <a:lnTo>
                    <a:pt x="1471" y="2471"/>
                  </a:lnTo>
                  <a:lnTo>
                    <a:pt x="1469" y="2518"/>
                  </a:lnTo>
                  <a:lnTo>
                    <a:pt x="1467" y="2566"/>
                  </a:lnTo>
                  <a:lnTo>
                    <a:pt x="1465" y="2613"/>
                  </a:lnTo>
                  <a:lnTo>
                    <a:pt x="1463" y="2661"/>
                  </a:lnTo>
                  <a:lnTo>
                    <a:pt x="1461" y="2708"/>
                  </a:lnTo>
                  <a:lnTo>
                    <a:pt x="1459" y="2756"/>
                  </a:lnTo>
                  <a:lnTo>
                    <a:pt x="1457" y="2804"/>
                  </a:lnTo>
                  <a:lnTo>
                    <a:pt x="1454" y="2850"/>
                  </a:lnTo>
                  <a:lnTo>
                    <a:pt x="1495" y="2850"/>
                  </a:lnTo>
                  <a:lnTo>
                    <a:pt x="1506" y="2770"/>
                  </a:lnTo>
                  <a:lnTo>
                    <a:pt x="1527" y="2770"/>
                  </a:lnTo>
                  <a:lnTo>
                    <a:pt x="1548" y="2770"/>
                  </a:lnTo>
                  <a:lnTo>
                    <a:pt x="1570" y="2771"/>
                  </a:lnTo>
                  <a:lnTo>
                    <a:pt x="1591" y="2771"/>
                  </a:lnTo>
                  <a:lnTo>
                    <a:pt x="1612" y="2773"/>
                  </a:lnTo>
                  <a:lnTo>
                    <a:pt x="1634" y="2774"/>
                  </a:lnTo>
                  <a:lnTo>
                    <a:pt x="1656" y="2777"/>
                  </a:lnTo>
                  <a:lnTo>
                    <a:pt x="1678" y="2780"/>
                  </a:lnTo>
                  <a:lnTo>
                    <a:pt x="1681" y="2879"/>
                  </a:lnTo>
                  <a:lnTo>
                    <a:pt x="1675" y="2878"/>
                  </a:lnTo>
                  <a:lnTo>
                    <a:pt x="1669" y="2878"/>
                  </a:lnTo>
                  <a:lnTo>
                    <a:pt x="1619" y="2875"/>
                  </a:lnTo>
                  <a:lnTo>
                    <a:pt x="1567" y="2872"/>
                  </a:lnTo>
                  <a:lnTo>
                    <a:pt x="1516" y="2869"/>
                  </a:lnTo>
                  <a:lnTo>
                    <a:pt x="1463" y="2865"/>
                  </a:lnTo>
                  <a:lnTo>
                    <a:pt x="1409" y="2860"/>
                  </a:lnTo>
                  <a:lnTo>
                    <a:pt x="1356" y="2854"/>
                  </a:lnTo>
                  <a:lnTo>
                    <a:pt x="1304" y="2847"/>
                  </a:lnTo>
                  <a:lnTo>
                    <a:pt x="1251" y="2838"/>
                  </a:lnTo>
                  <a:lnTo>
                    <a:pt x="1198" y="2828"/>
                  </a:lnTo>
                  <a:lnTo>
                    <a:pt x="1146" y="2816"/>
                  </a:lnTo>
                  <a:lnTo>
                    <a:pt x="1121" y="2809"/>
                  </a:lnTo>
                  <a:lnTo>
                    <a:pt x="1096" y="2801"/>
                  </a:lnTo>
                  <a:lnTo>
                    <a:pt x="1071" y="2794"/>
                  </a:lnTo>
                  <a:lnTo>
                    <a:pt x="1047" y="2786"/>
                  </a:lnTo>
                  <a:lnTo>
                    <a:pt x="1023" y="2776"/>
                  </a:lnTo>
                  <a:lnTo>
                    <a:pt x="999" y="2767"/>
                  </a:lnTo>
                  <a:lnTo>
                    <a:pt x="975" y="2756"/>
                  </a:lnTo>
                  <a:lnTo>
                    <a:pt x="952" y="2744"/>
                  </a:lnTo>
                  <a:lnTo>
                    <a:pt x="929" y="2733"/>
                  </a:lnTo>
                  <a:lnTo>
                    <a:pt x="907" y="2720"/>
                  </a:lnTo>
                  <a:lnTo>
                    <a:pt x="885" y="2707"/>
                  </a:lnTo>
                  <a:lnTo>
                    <a:pt x="864" y="2693"/>
                  </a:lnTo>
                  <a:lnTo>
                    <a:pt x="865" y="2667"/>
                  </a:lnTo>
                  <a:lnTo>
                    <a:pt x="868" y="2643"/>
                  </a:lnTo>
                  <a:lnTo>
                    <a:pt x="872" y="2619"/>
                  </a:lnTo>
                  <a:lnTo>
                    <a:pt x="877" y="2593"/>
                  </a:lnTo>
                  <a:lnTo>
                    <a:pt x="890" y="2545"/>
                  </a:lnTo>
                  <a:lnTo>
                    <a:pt x="904" y="2495"/>
                  </a:lnTo>
                  <a:lnTo>
                    <a:pt x="910" y="2470"/>
                  </a:lnTo>
                  <a:lnTo>
                    <a:pt x="916" y="2444"/>
                  </a:lnTo>
                  <a:lnTo>
                    <a:pt x="922" y="2419"/>
                  </a:lnTo>
                  <a:lnTo>
                    <a:pt x="925" y="2394"/>
                  </a:lnTo>
                  <a:lnTo>
                    <a:pt x="928" y="2367"/>
                  </a:lnTo>
                  <a:lnTo>
                    <a:pt x="928" y="2341"/>
                  </a:lnTo>
                  <a:lnTo>
                    <a:pt x="928" y="2327"/>
                  </a:lnTo>
                  <a:lnTo>
                    <a:pt x="927" y="2313"/>
                  </a:lnTo>
                  <a:lnTo>
                    <a:pt x="925" y="2300"/>
                  </a:lnTo>
                  <a:lnTo>
                    <a:pt x="923" y="2285"/>
                  </a:lnTo>
                  <a:lnTo>
                    <a:pt x="910" y="2285"/>
                  </a:lnTo>
                  <a:lnTo>
                    <a:pt x="897" y="2285"/>
                  </a:lnTo>
                  <a:lnTo>
                    <a:pt x="891" y="2321"/>
                  </a:lnTo>
                  <a:lnTo>
                    <a:pt x="885" y="2369"/>
                  </a:lnTo>
                  <a:lnTo>
                    <a:pt x="877" y="2425"/>
                  </a:lnTo>
                  <a:lnTo>
                    <a:pt x="869" y="2487"/>
                  </a:lnTo>
                  <a:lnTo>
                    <a:pt x="860" y="2546"/>
                  </a:lnTo>
                  <a:lnTo>
                    <a:pt x="850" y="2600"/>
                  </a:lnTo>
                  <a:lnTo>
                    <a:pt x="846" y="2623"/>
                  </a:lnTo>
                  <a:lnTo>
                    <a:pt x="840" y="2643"/>
                  </a:lnTo>
                  <a:lnTo>
                    <a:pt x="835" y="2660"/>
                  </a:lnTo>
                  <a:lnTo>
                    <a:pt x="829" y="2673"/>
                  </a:lnTo>
                  <a:lnTo>
                    <a:pt x="821" y="2670"/>
                  </a:lnTo>
                  <a:lnTo>
                    <a:pt x="813" y="2668"/>
                  </a:lnTo>
                  <a:lnTo>
                    <a:pt x="804" y="2666"/>
                  </a:lnTo>
                  <a:lnTo>
                    <a:pt x="797" y="2664"/>
                  </a:lnTo>
                  <a:lnTo>
                    <a:pt x="794" y="2622"/>
                  </a:lnTo>
                  <a:lnTo>
                    <a:pt x="794" y="2580"/>
                  </a:lnTo>
                  <a:lnTo>
                    <a:pt x="794" y="2538"/>
                  </a:lnTo>
                  <a:lnTo>
                    <a:pt x="794" y="2496"/>
                  </a:lnTo>
                  <a:lnTo>
                    <a:pt x="794" y="2455"/>
                  </a:lnTo>
                  <a:lnTo>
                    <a:pt x="793" y="2415"/>
                  </a:lnTo>
                  <a:lnTo>
                    <a:pt x="791" y="2395"/>
                  </a:lnTo>
                  <a:lnTo>
                    <a:pt x="790" y="2376"/>
                  </a:lnTo>
                  <a:lnTo>
                    <a:pt x="787" y="2357"/>
                  </a:lnTo>
                  <a:lnTo>
                    <a:pt x="783" y="2338"/>
                  </a:lnTo>
                  <a:lnTo>
                    <a:pt x="757" y="2282"/>
                  </a:lnTo>
                  <a:lnTo>
                    <a:pt x="731" y="2226"/>
                  </a:lnTo>
                  <a:lnTo>
                    <a:pt x="704" y="2170"/>
                  </a:lnTo>
                  <a:lnTo>
                    <a:pt x="678" y="2115"/>
                  </a:lnTo>
                  <a:lnTo>
                    <a:pt x="652" y="2059"/>
                  </a:lnTo>
                  <a:lnTo>
                    <a:pt x="627" y="2004"/>
                  </a:lnTo>
                  <a:lnTo>
                    <a:pt x="603" y="1949"/>
                  </a:lnTo>
                  <a:lnTo>
                    <a:pt x="580" y="1895"/>
                  </a:lnTo>
                  <a:lnTo>
                    <a:pt x="575" y="1860"/>
                  </a:lnTo>
                  <a:lnTo>
                    <a:pt x="573" y="1826"/>
                  </a:lnTo>
                  <a:lnTo>
                    <a:pt x="571" y="1792"/>
                  </a:lnTo>
                  <a:lnTo>
                    <a:pt x="570" y="1757"/>
                  </a:lnTo>
                  <a:lnTo>
                    <a:pt x="569" y="1725"/>
                  </a:lnTo>
                  <a:lnTo>
                    <a:pt x="569" y="1691"/>
                  </a:lnTo>
                  <a:lnTo>
                    <a:pt x="570" y="1658"/>
                  </a:lnTo>
                  <a:lnTo>
                    <a:pt x="571" y="1625"/>
                  </a:lnTo>
                  <a:lnTo>
                    <a:pt x="585" y="1617"/>
                  </a:lnTo>
                  <a:lnTo>
                    <a:pt x="597" y="1611"/>
                  </a:lnTo>
                  <a:lnTo>
                    <a:pt x="602" y="1608"/>
                  </a:lnTo>
                  <a:lnTo>
                    <a:pt x="608" y="1608"/>
                  </a:lnTo>
                  <a:lnTo>
                    <a:pt x="617" y="1608"/>
                  </a:lnTo>
                  <a:lnTo>
                    <a:pt x="627" y="1611"/>
                  </a:lnTo>
                  <a:lnTo>
                    <a:pt x="635" y="1625"/>
                  </a:lnTo>
                  <a:lnTo>
                    <a:pt x="643" y="1640"/>
                  </a:lnTo>
                  <a:lnTo>
                    <a:pt x="650" y="1657"/>
                  </a:lnTo>
                  <a:lnTo>
                    <a:pt x="659" y="1677"/>
                  </a:lnTo>
                  <a:lnTo>
                    <a:pt x="665" y="1720"/>
                  </a:lnTo>
                  <a:lnTo>
                    <a:pt x="670" y="1759"/>
                  </a:lnTo>
                  <a:lnTo>
                    <a:pt x="677" y="1794"/>
                  </a:lnTo>
                  <a:lnTo>
                    <a:pt x="683" y="1826"/>
                  </a:lnTo>
                  <a:lnTo>
                    <a:pt x="690" y="1856"/>
                  </a:lnTo>
                  <a:lnTo>
                    <a:pt x="699" y="1882"/>
                  </a:lnTo>
                  <a:lnTo>
                    <a:pt x="707" y="1908"/>
                  </a:lnTo>
                  <a:lnTo>
                    <a:pt x="719" y="1932"/>
                  </a:lnTo>
                  <a:lnTo>
                    <a:pt x="732" y="1955"/>
                  </a:lnTo>
                  <a:lnTo>
                    <a:pt x="746" y="1977"/>
                  </a:lnTo>
                  <a:lnTo>
                    <a:pt x="763" y="1999"/>
                  </a:lnTo>
                  <a:lnTo>
                    <a:pt x="783" y="2023"/>
                  </a:lnTo>
                  <a:lnTo>
                    <a:pt x="807" y="2046"/>
                  </a:lnTo>
                  <a:lnTo>
                    <a:pt x="833" y="2070"/>
                  </a:lnTo>
                  <a:lnTo>
                    <a:pt x="862" y="2097"/>
                  </a:lnTo>
                  <a:lnTo>
                    <a:pt x="897" y="2125"/>
                  </a:lnTo>
                  <a:close/>
                  <a:moveTo>
                    <a:pt x="643" y="1487"/>
                  </a:moveTo>
                  <a:lnTo>
                    <a:pt x="629" y="1484"/>
                  </a:lnTo>
                  <a:lnTo>
                    <a:pt x="616" y="1481"/>
                  </a:lnTo>
                  <a:lnTo>
                    <a:pt x="602" y="1477"/>
                  </a:lnTo>
                  <a:lnTo>
                    <a:pt x="588" y="1474"/>
                  </a:lnTo>
                  <a:lnTo>
                    <a:pt x="573" y="1443"/>
                  </a:lnTo>
                  <a:lnTo>
                    <a:pt x="560" y="1409"/>
                  </a:lnTo>
                  <a:lnTo>
                    <a:pt x="554" y="1392"/>
                  </a:lnTo>
                  <a:lnTo>
                    <a:pt x="550" y="1375"/>
                  </a:lnTo>
                  <a:lnTo>
                    <a:pt x="547" y="1359"/>
                  </a:lnTo>
                  <a:lnTo>
                    <a:pt x="546" y="1345"/>
                  </a:lnTo>
                  <a:lnTo>
                    <a:pt x="560" y="1333"/>
                  </a:lnTo>
                  <a:lnTo>
                    <a:pt x="589" y="1309"/>
                  </a:lnTo>
                  <a:lnTo>
                    <a:pt x="597" y="1304"/>
                  </a:lnTo>
                  <a:lnTo>
                    <a:pt x="604" y="1299"/>
                  </a:lnTo>
                  <a:lnTo>
                    <a:pt x="611" y="1295"/>
                  </a:lnTo>
                  <a:lnTo>
                    <a:pt x="618" y="1293"/>
                  </a:lnTo>
                  <a:lnTo>
                    <a:pt x="623" y="1291"/>
                  </a:lnTo>
                  <a:lnTo>
                    <a:pt x="627" y="1293"/>
                  </a:lnTo>
                  <a:lnTo>
                    <a:pt x="628" y="1294"/>
                  </a:lnTo>
                  <a:lnTo>
                    <a:pt x="629" y="1295"/>
                  </a:lnTo>
                  <a:lnTo>
                    <a:pt x="630" y="1297"/>
                  </a:lnTo>
                  <a:lnTo>
                    <a:pt x="630" y="1300"/>
                  </a:lnTo>
                  <a:lnTo>
                    <a:pt x="624" y="1306"/>
                  </a:lnTo>
                  <a:lnTo>
                    <a:pt x="619" y="1314"/>
                  </a:lnTo>
                  <a:lnTo>
                    <a:pt x="612" y="1321"/>
                  </a:lnTo>
                  <a:lnTo>
                    <a:pt x="608" y="1329"/>
                  </a:lnTo>
                  <a:lnTo>
                    <a:pt x="604" y="1338"/>
                  </a:lnTo>
                  <a:lnTo>
                    <a:pt x="601" y="1346"/>
                  </a:lnTo>
                  <a:lnTo>
                    <a:pt x="598" y="1356"/>
                  </a:lnTo>
                  <a:lnTo>
                    <a:pt x="596" y="1365"/>
                  </a:lnTo>
                  <a:lnTo>
                    <a:pt x="594" y="1375"/>
                  </a:lnTo>
                  <a:lnTo>
                    <a:pt x="594" y="1384"/>
                  </a:lnTo>
                  <a:lnTo>
                    <a:pt x="596" y="1394"/>
                  </a:lnTo>
                  <a:lnTo>
                    <a:pt x="598" y="1403"/>
                  </a:lnTo>
                  <a:lnTo>
                    <a:pt x="601" y="1414"/>
                  </a:lnTo>
                  <a:lnTo>
                    <a:pt x="604" y="1425"/>
                  </a:lnTo>
                  <a:lnTo>
                    <a:pt x="609" y="1434"/>
                  </a:lnTo>
                  <a:lnTo>
                    <a:pt x="616" y="1445"/>
                  </a:lnTo>
                  <a:lnTo>
                    <a:pt x="627" y="1436"/>
                  </a:lnTo>
                  <a:lnTo>
                    <a:pt x="639" y="1430"/>
                  </a:lnTo>
                  <a:lnTo>
                    <a:pt x="639" y="1410"/>
                  </a:lnTo>
                  <a:lnTo>
                    <a:pt x="639" y="1392"/>
                  </a:lnTo>
                  <a:lnTo>
                    <a:pt x="641" y="1375"/>
                  </a:lnTo>
                  <a:lnTo>
                    <a:pt x="643" y="1359"/>
                  </a:lnTo>
                  <a:lnTo>
                    <a:pt x="649" y="1327"/>
                  </a:lnTo>
                  <a:lnTo>
                    <a:pt x="658" y="1295"/>
                  </a:lnTo>
                  <a:lnTo>
                    <a:pt x="658" y="1283"/>
                  </a:lnTo>
                  <a:lnTo>
                    <a:pt x="656" y="1272"/>
                  </a:lnTo>
                  <a:lnTo>
                    <a:pt x="652" y="1262"/>
                  </a:lnTo>
                  <a:lnTo>
                    <a:pt x="649" y="1251"/>
                  </a:lnTo>
                  <a:lnTo>
                    <a:pt x="645" y="1242"/>
                  </a:lnTo>
                  <a:lnTo>
                    <a:pt x="640" y="1232"/>
                  </a:lnTo>
                  <a:lnTo>
                    <a:pt x="635" y="1223"/>
                  </a:lnTo>
                  <a:lnTo>
                    <a:pt x="628" y="1213"/>
                  </a:lnTo>
                  <a:lnTo>
                    <a:pt x="616" y="1195"/>
                  </a:lnTo>
                  <a:lnTo>
                    <a:pt x="604" y="1178"/>
                  </a:lnTo>
                  <a:lnTo>
                    <a:pt x="598" y="1169"/>
                  </a:lnTo>
                  <a:lnTo>
                    <a:pt x="592" y="1160"/>
                  </a:lnTo>
                  <a:lnTo>
                    <a:pt x="588" y="1152"/>
                  </a:lnTo>
                  <a:lnTo>
                    <a:pt x="584" y="1142"/>
                  </a:lnTo>
                  <a:lnTo>
                    <a:pt x="590" y="1138"/>
                  </a:lnTo>
                  <a:lnTo>
                    <a:pt x="596" y="1134"/>
                  </a:lnTo>
                  <a:lnTo>
                    <a:pt x="603" y="1137"/>
                  </a:lnTo>
                  <a:lnTo>
                    <a:pt x="610" y="1141"/>
                  </a:lnTo>
                  <a:lnTo>
                    <a:pt x="618" y="1148"/>
                  </a:lnTo>
                  <a:lnTo>
                    <a:pt x="626" y="1156"/>
                  </a:lnTo>
                  <a:lnTo>
                    <a:pt x="643" y="1173"/>
                  </a:lnTo>
                  <a:lnTo>
                    <a:pt x="660" y="1192"/>
                  </a:lnTo>
                  <a:lnTo>
                    <a:pt x="675" y="1211"/>
                  </a:lnTo>
                  <a:lnTo>
                    <a:pt x="688" y="1227"/>
                  </a:lnTo>
                  <a:lnTo>
                    <a:pt x="698" y="1238"/>
                  </a:lnTo>
                  <a:lnTo>
                    <a:pt x="703" y="1242"/>
                  </a:lnTo>
                  <a:lnTo>
                    <a:pt x="708" y="1235"/>
                  </a:lnTo>
                  <a:lnTo>
                    <a:pt x="714" y="1229"/>
                  </a:lnTo>
                  <a:lnTo>
                    <a:pt x="704" y="1194"/>
                  </a:lnTo>
                  <a:lnTo>
                    <a:pt x="696" y="1160"/>
                  </a:lnTo>
                  <a:lnTo>
                    <a:pt x="688" y="1128"/>
                  </a:lnTo>
                  <a:lnTo>
                    <a:pt x="681" y="1095"/>
                  </a:lnTo>
                  <a:lnTo>
                    <a:pt x="675" y="1063"/>
                  </a:lnTo>
                  <a:lnTo>
                    <a:pt x="669" y="1031"/>
                  </a:lnTo>
                  <a:lnTo>
                    <a:pt x="664" y="999"/>
                  </a:lnTo>
                  <a:lnTo>
                    <a:pt x="660" y="967"/>
                  </a:lnTo>
                  <a:lnTo>
                    <a:pt x="670" y="953"/>
                  </a:lnTo>
                  <a:lnTo>
                    <a:pt x="674" y="953"/>
                  </a:lnTo>
                  <a:lnTo>
                    <a:pt x="681" y="967"/>
                  </a:lnTo>
                  <a:lnTo>
                    <a:pt x="687" y="982"/>
                  </a:lnTo>
                  <a:lnTo>
                    <a:pt x="693" y="997"/>
                  </a:lnTo>
                  <a:lnTo>
                    <a:pt x="698" y="1011"/>
                  </a:lnTo>
                  <a:lnTo>
                    <a:pt x="703" y="1027"/>
                  </a:lnTo>
                  <a:lnTo>
                    <a:pt x="707" y="1043"/>
                  </a:lnTo>
                  <a:lnTo>
                    <a:pt x="711" y="1060"/>
                  </a:lnTo>
                  <a:lnTo>
                    <a:pt x="715" y="1077"/>
                  </a:lnTo>
                  <a:lnTo>
                    <a:pt x="720" y="1113"/>
                  </a:lnTo>
                  <a:lnTo>
                    <a:pt x="723" y="1149"/>
                  </a:lnTo>
                  <a:lnTo>
                    <a:pt x="725" y="1186"/>
                  </a:lnTo>
                  <a:lnTo>
                    <a:pt x="724" y="1223"/>
                  </a:lnTo>
                  <a:lnTo>
                    <a:pt x="723" y="1241"/>
                  </a:lnTo>
                  <a:lnTo>
                    <a:pt x="722" y="1260"/>
                  </a:lnTo>
                  <a:lnTo>
                    <a:pt x="720" y="1278"/>
                  </a:lnTo>
                  <a:lnTo>
                    <a:pt x="717" y="1296"/>
                  </a:lnTo>
                  <a:lnTo>
                    <a:pt x="714" y="1314"/>
                  </a:lnTo>
                  <a:lnTo>
                    <a:pt x="711" y="1332"/>
                  </a:lnTo>
                  <a:lnTo>
                    <a:pt x="706" y="1350"/>
                  </a:lnTo>
                  <a:lnTo>
                    <a:pt x="701" y="1366"/>
                  </a:lnTo>
                  <a:lnTo>
                    <a:pt x="696" y="1383"/>
                  </a:lnTo>
                  <a:lnTo>
                    <a:pt x="690" y="1400"/>
                  </a:lnTo>
                  <a:lnTo>
                    <a:pt x="684" y="1416"/>
                  </a:lnTo>
                  <a:lnTo>
                    <a:pt x="677" y="1431"/>
                  </a:lnTo>
                  <a:lnTo>
                    <a:pt x="669" y="1446"/>
                  </a:lnTo>
                  <a:lnTo>
                    <a:pt x="661" y="1461"/>
                  </a:lnTo>
                  <a:lnTo>
                    <a:pt x="652" y="1474"/>
                  </a:lnTo>
                  <a:lnTo>
                    <a:pt x="643" y="1487"/>
                  </a:lnTo>
                  <a:close/>
                  <a:moveTo>
                    <a:pt x="665" y="1124"/>
                  </a:moveTo>
                  <a:lnTo>
                    <a:pt x="661" y="1122"/>
                  </a:lnTo>
                  <a:lnTo>
                    <a:pt x="658" y="1120"/>
                  </a:lnTo>
                  <a:lnTo>
                    <a:pt x="654" y="1118"/>
                  </a:lnTo>
                  <a:lnTo>
                    <a:pt x="650" y="1114"/>
                  </a:lnTo>
                  <a:lnTo>
                    <a:pt x="644" y="1104"/>
                  </a:lnTo>
                  <a:lnTo>
                    <a:pt x="638" y="1094"/>
                  </a:lnTo>
                  <a:lnTo>
                    <a:pt x="631" y="1080"/>
                  </a:lnTo>
                  <a:lnTo>
                    <a:pt x="626" y="1065"/>
                  </a:lnTo>
                  <a:lnTo>
                    <a:pt x="621" y="1051"/>
                  </a:lnTo>
                  <a:lnTo>
                    <a:pt x="617" y="1034"/>
                  </a:lnTo>
                  <a:lnTo>
                    <a:pt x="608" y="1001"/>
                  </a:lnTo>
                  <a:lnTo>
                    <a:pt x="602" y="970"/>
                  </a:lnTo>
                  <a:lnTo>
                    <a:pt x="597" y="944"/>
                  </a:lnTo>
                  <a:lnTo>
                    <a:pt x="593" y="927"/>
                  </a:lnTo>
                  <a:lnTo>
                    <a:pt x="599" y="921"/>
                  </a:lnTo>
                  <a:lnTo>
                    <a:pt x="603" y="914"/>
                  </a:lnTo>
                  <a:lnTo>
                    <a:pt x="610" y="922"/>
                  </a:lnTo>
                  <a:lnTo>
                    <a:pt x="618" y="930"/>
                  </a:lnTo>
                  <a:lnTo>
                    <a:pt x="624" y="942"/>
                  </a:lnTo>
                  <a:lnTo>
                    <a:pt x="630" y="953"/>
                  </a:lnTo>
                  <a:lnTo>
                    <a:pt x="637" y="967"/>
                  </a:lnTo>
                  <a:lnTo>
                    <a:pt x="643" y="982"/>
                  </a:lnTo>
                  <a:lnTo>
                    <a:pt x="648" y="998"/>
                  </a:lnTo>
                  <a:lnTo>
                    <a:pt x="652" y="1014"/>
                  </a:lnTo>
                  <a:lnTo>
                    <a:pt x="657" y="1029"/>
                  </a:lnTo>
                  <a:lnTo>
                    <a:pt x="660" y="1045"/>
                  </a:lnTo>
                  <a:lnTo>
                    <a:pt x="663" y="1061"/>
                  </a:lnTo>
                  <a:lnTo>
                    <a:pt x="665" y="1076"/>
                  </a:lnTo>
                  <a:lnTo>
                    <a:pt x="666" y="1090"/>
                  </a:lnTo>
                  <a:lnTo>
                    <a:pt x="667" y="1102"/>
                  </a:lnTo>
                  <a:lnTo>
                    <a:pt x="666" y="1114"/>
                  </a:lnTo>
                  <a:lnTo>
                    <a:pt x="665" y="1124"/>
                  </a:lnTo>
                  <a:close/>
                  <a:moveTo>
                    <a:pt x="571" y="1191"/>
                  </a:moveTo>
                  <a:lnTo>
                    <a:pt x="563" y="1207"/>
                  </a:lnTo>
                  <a:lnTo>
                    <a:pt x="555" y="1222"/>
                  </a:lnTo>
                  <a:lnTo>
                    <a:pt x="547" y="1234"/>
                  </a:lnTo>
                  <a:lnTo>
                    <a:pt x="537" y="1247"/>
                  </a:lnTo>
                  <a:lnTo>
                    <a:pt x="528" y="1259"/>
                  </a:lnTo>
                  <a:lnTo>
                    <a:pt x="516" y="1268"/>
                  </a:lnTo>
                  <a:lnTo>
                    <a:pt x="503" y="1278"/>
                  </a:lnTo>
                  <a:lnTo>
                    <a:pt x="488" y="1286"/>
                  </a:lnTo>
                  <a:lnTo>
                    <a:pt x="488" y="1279"/>
                  </a:lnTo>
                  <a:lnTo>
                    <a:pt x="489" y="1270"/>
                  </a:lnTo>
                  <a:lnTo>
                    <a:pt x="491" y="1262"/>
                  </a:lnTo>
                  <a:lnTo>
                    <a:pt x="494" y="1253"/>
                  </a:lnTo>
                  <a:lnTo>
                    <a:pt x="498" y="1245"/>
                  </a:lnTo>
                  <a:lnTo>
                    <a:pt x="503" y="1236"/>
                  </a:lnTo>
                  <a:lnTo>
                    <a:pt x="507" y="1228"/>
                  </a:lnTo>
                  <a:lnTo>
                    <a:pt x="513" y="1221"/>
                  </a:lnTo>
                  <a:lnTo>
                    <a:pt x="518" y="1213"/>
                  </a:lnTo>
                  <a:lnTo>
                    <a:pt x="525" y="1207"/>
                  </a:lnTo>
                  <a:lnTo>
                    <a:pt x="532" y="1201"/>
                  </a:lnTo>
                  <a:lnTo>
                    <a:pt x="540" y="1196"/>
                  </a:lnTo>
                  <a:lnTo>
                    <a:pt x="547" y="1193"/>
                  </a:lnTo>
                  <a:lnTo>
                    <a:pt x="554" y="1191"/>
                  </a:lnTo>
                  <a:lnTo>
                    <a:pt x="563" y="1190"/>
                  </a:lnTo>
                  <a:lnTo>
                    <a:pt x="571" y="1191"/>
                  </a:lnTo>
                  <a:close/>
                  <a:moveTo>
                    <a:pt x="527" y="1307"/>
                  </a:moveTo>
                  <a:lnTo>
                    <a:pt x="544" y="1286"/>
                  </a:lnTo>
                  <a:lnTo>
                    <a:pt x="566" y="1260"/>
                  </a:lnTo>
                  <a:lnTo>
                    <a:pt x="579" y="1247"/>
                  </a:lnTo>
                  <a:lnTo>
                    <a:pt x="589" y="1235"/>
                  </a:lnTo>
                  <a:lnTo>
                    <a:pt x="594" y="1231"/>
                  </a:lnTo>
                  <a:lnTo>
                    <a:pt x="600" y="1227"/>
                  </a:lnTo>
                  <a:lnTo>
                    <a:pt x="605" y="1224"/>
                  </a:lnTo>
                  <a:lnTo>
                    <a:pt x="609" y="1223"/>
                  </a:lnTo>
                  <a:lnTo>
                    <a:pt x="615" y="1228"/>
                  </a:lnTo>
                  <a:lnTo>
                    <a:pt x="621" y="1233"/>
                  </a:lnTo>
                  <a:lnTo>
                    <a:pt x="605" y="1250"/>
                  </a:lnTo>
                  <a:lnTo>
                    <a:pt x="578" y="1279"/>
                  </a:lnTo>
                  <a:lnTo>
                    <a:pt x="564" y="1293"/>
                  </a:lnTo>
                  <a:lnTo>
                    <a:pt x="551" y="1304"/>
                  </a:lnTo>
                  <a:lnTo>
                    <a:pt x="542" y="1313"/>
                  </a:lnTo>
                  <a:lnTo>
                    <a:pt x="536" y="1316"/>
                  </a:lnTo>
                  <a:lnTo>
                    <a:pt x="531" y="1310"/>
                  </a:lnTo>
                  <a:lnTo>
                    <a:pt x="527" y="1307"/>
                  </a:lnTo>
                  <a:close/>
                  <a:moveTo>
                    <a:pt x="570" y="2089"/>
                  </a:moveTo>
                  <a:lnTo>
                    <a:pt x="569" y="2097"/>
                  </a:lnTo>
                  <a:lnTo>
                    <a:pt x="565" y="2107"/>
                  </a:lnTo>
                  <a:lnTo>
                    <a:pt x="561" y="2121"/>
                  </a:lnTo>
                  <a:lnTo>
                    <a:pt x="554" y="2135"/>
                  </a:lnTo>
                  <a:lnTo>
                    <a:pt x="547" y="2146"/>
                  </a:lnTo>
                  <a:lnTo>
                    <a:pt x="540" y="2156"/>
                  </a:lnTo>
                  <a:lnTo>
                    <a:pt x="536" y="2159"/>
                  </a:lnTo>
                  <a:lnTo>
                    <a:pt x="532" y="2160"/>
                  </a:lnTo>
                  <a:lnTo>
                    <a:pt x="529" y="2160"/>
                  </a:lnTo>
                  <a:lnTo>
                    <a:pt x="527" y="2158"/>
                  </a:lnTo>
                  <a:lnTo>
                    <a:pt x="520" y="2149"/>
                  </a:lnTo>
                  <a:lnTo>
                    <a:pt x="514" y="2139"/>
                  </a:lnTo>
                  <a:lnTo>
                    <a:pt x="510" y="2127"/>
                  </a:lnTo>
                  <a:lnTo>
                    <a:pt x="507" y="2115"/>
                  </a:lnTo>
                  <a:lnTo>
                    <a:pt x="505" y="2101"/>
                  </a:lnTo>
                  <a:lnTo>
                    <a:pt x="504" y="2087"/>
                  </a:lnTo>
                  <a:lnTo>
                    <a:pt x="504" y="2072"/>
                  </a:lnTo>
                  <a:lnTo>
                    <a:pt x="504" y="2059"/>
                  </a:lnTo>
                  <a:lnTo>
                    <a:pt x="506" y="2044"/>
                  </a:lnTo>
                  <a:lnTo>
                    <a:pt x="508" y="2029"/>
                  </a:lnTo>
                  <a:lnTo>
                    <a:pt x="512" y="2015"/>
                  </a:lnTo>
                  <a:lnTo>
                    <a:pt x="516" y="2003"/>
                  </a:lnTo>
                  <a:lnTo>
                    <a:pt x="521" y="1990"/>
                  </a:lnTo>
                  <a:lnTo>
                    <a:pt x="527" y="1978"/>
                  </a:lnTo>
                  <a:lnTo>
                    <a:pt x="532" y="1969"/>
                  </a:lnTo>
                  <a:lnTo>
                    <a:pt x="540" y="1960"/>
                  </a:lnTo>
                  <a:lnTo>
                    <a:pt x="549" y="1972"/>
                  </a:lnTo>
                  <a:lnTo>
                    <a:pt x="561" y="1988"/>
                  </a:lnTo>
                  <a:lnTo>
                    <a:pt x="573" y="2005"/>
                  </a:lnTo>
                  <a:lnTo>
                    <a:pt x="584" y="2024"/>
                  </a:lnTo>
                  <a:lnTo>
                    <a:pt x="588" y="2033"/>
                  </a:lnTo>
                  <a:lnTo>
                    <a:pt x="591" y="2043"/>
                  </a:lnTo>
                  <a:lnTo>
                    <a:pt x="593" y="2052"/>
                  </a:lnTo>
                  <a:lnTo>
                    <a:pt x="592" y="2061"/>
                  </a:lnTo>
                  <a:lnTo>
                    <a:pt x="592" y="2065"/>
                  </a:lnTo>
                  <a:lnTo>
                    <a:pt x="590" y="2069"/>
                  </a:lnTo>
                  <a:lnTo>
                    <a:pt x="589" y="2073"/>
                  </a:lnTo>
                  <a:lnTo>
                    <a:pt x="586" y="2077"/>
                  </a:lnTo>
                  <a:lnTo>
                    <a:pt x="583" y="2080"/>
                  </a:lnTo>
                  <a:lnTo>
                    <a:pt x="580" y="2083"/>
                  </a:lnTo>
                  <a:lnTo>
                    <a:pt x="575" y="2086"/>
                  </a:lnTo>
                  <a:lnTo>
                    <a:pt x="570" y="2089"/>
                  </a:lnTo>
                  <a:close/>
                  <a:moveTo>
                    <a:pt x="541" y="2251"/>
                  </a:moveTo>
                  <a:lnTo>
                    <a:pt x="534" y="2251"/>
                  </a:lnTo>
                  <a:lnTo>
                    <a:pt x="527" y="2247"/>
                  </a:lnTo>
                  <a:lnTo>
                    <a:pt x="521" y="2244"/>
                  </a:lnTo>
                  <a:lnTo>
                    <a:pt x="522" y="2235"/>
                  </a:lnTo>
                  <a:lnTo>
                    <a:pt x="523" y="2229"/>
                  </a:lnTo>
                  <a:lnTo>
                    <a:pt x="525" y="2222"/>
                  </a:lnTo>
                  <a:lnTo>
                    <a:pt x="527" y="2216"/>
                  </a:lnTo>
                  <a:lnTo>
                    <a:pt x="533" y="2204"/>
                  </a:lnTo>
                  <a:lnTo>
                    <a:pt x="541" y="2194"/>
                  </a:lnTo>
                  <a:lnTo>
                    <a:pt x="554" y="2194"/>
                  </a:lnTo>
                  <a:lnTo>
                    <a:pt x="553" y="2208"/>
                  </a:lnTo>
                  <a:lnTo>
                    <a:pt x="552" y="2221"/>
                  </a:lnTo>
                  <a:lnTo>
                    <a:pt x="551" y="2229"/>
                  </a:lnTo>
                  <a:lnTo>
                    <a:pt x="548" y="2235"/>
                  </a:lnTo>
                  <a:lnTo>
                    <a:pt x="545" y="2242"/>
                  </a:lnTo>
                  <a:lnTo>
                    <a:pt x="541" y="2251"/>
                  </a:lnTo>
                  <a:close/>
                  <a:moveTo>
                    <a:pt x="532" y="1843"/>
                  </a:moveTo>
                  <a:lnTo>
                    <a:pt x="530" y="1860"/>
                  </a:lnTo>
                  <a:lnTo>
                    <a:pt x="527" y="1876"/>
                  </a:lnTo>
                  <a:lnTo>
                    <a:pt x="524" y="1891"/>
                  </a:lnTo>
                  <a:lnTo>
                    <a:pt x="520" y="1906"/>
                  </a:lnTo>
                  <a:lnTo>
                    <a:pt x="510" y="1936"/>
                  </a:lnTo>
                  <a:lnTo>
                    <a:pt x="498" y="1965"/>
                  </a:lnTo>
                  <a:lnTo>
                    <a:pt x="486" y="1993"/>
                  </a:lnTo>
                  <a:lnTo>
                    <a:pt x="471" y="2022"/>
                  </a:lnTo>
                  <a:lnTo>
                    <a:pt x="456" y="2051"/>
                  </a:lnTo>
                  <a:lnTo>
                    <a:pt x="440" y="2082"/>
                  </a:lnTo>
                  <a:lnTo>
                    <a:pt x="459" y="2085"/>
                  </a:lnTo>
                  <a:lnTo>
                    <a:pt x="466" y="2109"/>
                  </a:lnTo>
                  <a:lnTo>
                    <a:pt x="477" y="2155"/>
                  </a:lnTo>
                  <a:lnTo>
                    <a:pt x="492" y="2214"/>
                  </a:lnTo>
                  <a:lnTo>
                    <a:pt x="507" y="2282"/>
                  </a:lnTo>
                  <a:lnTo>
                    <a:pt x="514" y="2315"/>
                  </a:lnTo>
                  <a:lnTo>
                    <a:pt x="522" y="2349"/>
                  </a:lnTo>
                  <a:lnTo>
                    <a:pt x="528" y="2381"/>
                  </a:lnTo>
                  <a:lnTo>
                    <a:pt x="532" y="2410"/>
                  </a:lnTo>
                  <a:lnTo>
                    <a:pt x="535" y="2437"/>
                  </a:lnTo>
                  <a:lnTo>
                    <a:pt x="537" y="2460"/>
                  </a:lnTo>
                  <a:lnTo>
                    <a:pt x="537" y="2470"/>
                  </a:lnTo>
                  <a:lnTo>
                    <a:pt x="536" y="2477"/>
                  </a:lnTo>
                  <a:lnTo>
                    <a:pt x="535" y="2484"/>
                  </a:lnTo>
                  <a:lnTo>
                    <a:pt x="533" y="2490"/>
                  </a:lnTo>
                  <a:lnTo>
                    <a:pt x="516" y="2481"/>
                  </a:lnTo>
                  <a:lnTo>
                    <a:pt x="501" y="2473"/>
                  </a:lnTo>
                  <a:lnTo>
                    <a:pt x="487" y="2464"/>
                  </a:lnTo>
                  <a:lnTo>
                    <a:pt x="473" y="2456"/>
                  </a:lnTo>
                  <a:lnTo>
                    <a:pt x="459" y="2450"/>
                  </a:lnTo>
                  <a:lnTo>
                    <a:pt x="446" y="2443"/>
                  </a:lnTo>
                  <a:lnTo>
                    <a:pt x="439" y="2441"/>
                  </a:lnTo>
                  <a:lnTo>
                    <a:pt x="432" y="2439"/>
                  </a:lnTo>
                  <a:lnTo>
                    <a:pt x="425" y="2437"/>
                  </a:lnTo>
                  <a:lnTo>
                    <a:pt x="417" y="2436"/>
                  </a:lnTo>
                  <a:lnTo>
                    <a:pt x="417" y="2446"/>
                  </a:lnTo>
                  <a:lnTo>
                    <a:pt x="418" y="2456"/>
                  </a:lnTo>
                  <a:lnTo>
                    <a:pt x="421" y="2464"/>
                  </a:lnTo>
                  <a:lnTo>
                    <a:pt x="425" y="2473"/>
                  </a:lnTo>
                  <a:lnTo>
                    <a:pt x="429" y="2481"/>
                  </a:lnTo>
                  <a:lnTo>
                    <a:pt x="433" y="2489"/>
                  </a:lnTo>
                  <a:lnTo>
                    <a:pt x="438" y="2496"/>
                  </a:lnTo>
                  <a:lnTo>
                    <a:pt x="445" y="2502"/>
                  </a:lnTo>
                  <a:lnTo>
                    <a:pt x="459" y="2516"/>
                  </a:lnTo>
                  <a:lnTo>
                    <a:pt x="475" y="2528"/>
                  </a:lnTo>
                  <a:lnTo>
                    <a:pt x="492" y="2538"/>
                  </a:lnTo>
                  <a:lnTo>
                    <a:pt x="510" y="2549"/>
                  </a:lnTo>
                  <a:lnTo>
                    <a:pt x="547" y="2569"/>
                  </a:lnTo>
                  <a:lnTo>
                    <a:pt x="582" y="2590"/>
                  </a:lnTo>
                  <a:lnTo>
                    <a:pt x="598" y="2601"/>
                  </a:lnTo>
                  <a:lnTo>
                    <a:pt x="611" y="2612"/>
                  </a:lnTo>
                  <a:lnTo>
                    <a:pt x="617" y="2619"/>
                  </a:lnTo>
                  <a:lnTo>
                    <a:pt x="622" y="2625"/>
                  </a:lnTo>
                  <a:lnTo>
                    <a:pt x="627" y="2632"/>
                  </a:lnTo>
                  <a:lnTo>
                    <a:pt x="630" y="2639"/>
                  </a:lnTo>
                  <a:lnTo>
                    <a:pt x="610" y="2668"/>
                  </a:lnTo>
                  <a:lnTo>
                    <a:pt x="587" y="2702"/>
                  </a:lnTo>
                  <a:lnTo>
                    <a:pt x="575" y="2717"/>
                  </a:lnTo>
                  <a:lnTo>
                    <a:pt x="562" y="2731"/>
                  </a:lnTo>
                  <a:lnTo>
                    <a:pt x="555" y="2737"/>
                  </a:lnTo>
                  <a:lnTo>
                    <a:pt x="548" y="2741"/>
                  </a:lnTo>
                  <a:lnTo>
                    <a:pt x="542" y="2745"/>
                  </a:lnTo>
                  <a:lnTo>
                    <a:pt x="534" y="2749"/>
                  </a:lnTo>
                  <a:lnTo>
                    <a:pt x="487" y="2723"/>
                  </a:lnTo>
                  <a:lnTo>
                    <a:pt x="447" y="2699"/>
                  </a:lnTo>
                  <a:lnTo>
                    <a:pt x="429" y="2688"/>
                  </a:lnTo>
                  <a:lnTo>
                    <a:pt x="412" y="2678"/>
                  </a:lnTo>
                  <a:lnTo>
                    <a:pt x="397" y="2667"/>
                  </a:lnTo>
                  <a:lnTo>
                    <a:pt x="383" y="2657"/>
                  </a:lnTo>
                  <a:lnTo>
                    <a:pt x="371" y="2647"/>
                  </a:lnTo>
                  <a:lnTo>
                    <a:pt x="360" y="2637"/>
                  </a:lnTo>
                  <a:lnTo>
                    <a:pt x="351" y="2627"/>
                  </a:lnTo>
                  <a:lnTo>
                    <a:pt x="341" y="2617"/>
                  </a:lnTo>
                  <a:lnTo>
                    <a:pt x="334" y="2606"/>
                  </a:lnTo>
                  <a:lnTo>
                    <a:pt x="327" y="2596"/>
                  </a:lnTo>
                  <a:lnTo>
                    <a:pt x="322" y="2585"/>
                  </a:lnTo>
                  <a:lnTo>
                    <a:pt x="317" y="2574"/>
                  </a:lnTo>
                  <a:lnTo>
                    <a:pt x="314" y="2563"/>
                  </a:lnTo>
                  <a:lnTo>
                    <a:pt x="311" y="2551"/>
                  </a:lnTo>
                  <a:lnTo>
                    <a:pt x="308" y="2538"/>
                  </a:lnTo>
                  <a:lnTo>
                    <a:pt x="307" y="2526"/>
                  </a:lnTo>
                  <a:lnTo>
                    <a:pt x="306" y="2512"/>
                  </a:lnTo>
                  <a:lnTo>
                    <a:pt x="306" y="2498"/>
                  </a:lnTo>
                  <a:lnTo>
                    <a:pt x="307" y="2482"/>
                  </a:lnTo>
                  <a:lnTo>
                    <a:pt x="308" y="2467"/>
                  </a:lnTo>
                  <a:lnTo>
                    <a:pt x="318" y="2391"/>
                  </a:lnTo>
                  <a:lnTo>
                    <a:pt x="332" y="2298"/>
                  </a:lnTo>
                  <a:lnTo>
                    <a:pt x="341" y="2291"/>
                  </a:lnTo>
                  <a:lnTo>
                    <a:pt x="350" y="2286"/>
                  </a:lnTo>
                  <a:lnTo>
                    <a:pt x="358" y="2282"/>
                  </a:lnTo>
                  <a:lnTo>
                    <a:pt x="367" y="2278"/>
                  </a:lnTo>
                  <a:lnTo>
                    <a:pt x="384" y="2275"/>
                  </a:lnTo>
                  <a:lnTo>
                    <a:pt x="410" y="2271"/>
                  </a:lnTo>
                  <a:lnTo>
                    <a:pt x="417" y="2287"/>
                  </a:lnTo>
                  <a:lnTo>
                    <a:pt x="426" y="2303"/>
                  </a:lnTo>
                  <a:lnTo>
                    <a:pt x="433" y="2319"/>
                  </a:lnTo>
                  <a:lnTo>
                    <a:pt x="441" y="2334"/>
                  </a:lnTo>
                  <a:lnTo>
                    <a:pt x="443" y="2334"/>
                  </a:lnTo>
                  <a:lnTo>
                    <a:pt x="445" y="2335"/>
                  </a:lnTo>
                  <a:lnTo>
                    <a:pt x="449" y="2330"/>
                  </a:lnTo>
                  <a:lnTo>
                    <a:pt x="451" y="2325"/>
                  </a:lnTo>
                  <a:lnTo>
                    <a:pt x="452" y="2319"/>
                  </a:lnTo>
                  <a:lnTo>
                    <a:pt x="453" y="2312"/>
                  </a:lnTo>
                  <a:lnTo>
                    <a:pt x="452" y="2306"/>
                  </a:lnTo>
                  <a:lnTo>
                    <a:pt x="450" y="2298"/>
                  </a:lnTo>
                  <a:lnTo>
                    <a:pt x="448" y="2292"/>
                  </a:lnTo>
                  <a:lnTo>
                    <a:pt x="446" y="2286"/>
                  </a:lnTo>
                  <a:lnTo>
                    <a:pt x="432" y="2259"/>
                  </a:lnTo>
                  <a:lnTo>
                    <a:pt x="421" y="2239"/>
                  </a:lnTo>
                  <a:lnTo>
                    <a:pt x="399" y="2237"/>
                  </a:lnTo>
                  <a:lnTo>
                    <a:pt x="379" y="2233"/>
                  </a:lnTo>
                  <a:lnTo>
                    <a:pt x="360" y="2228"/>
                  </a:lnTo>
                  <a:lnTo>
                    <a:pt x="342" y="2221"/>
                  </a:lnTo>
                  <a:lnTo>
                    <a:pt x="324" y="2215"/>
                  </a:lnTo>
                  <a:lnTo>
                    <a:pt x="307" y="2207"/>
                  </a:lnTo>
                  <a:lnTo>
                    <a:pt x="292" y="2198"/>
                  </a:lnTo>
                  <a:lnTo>
                    <a:pt x="276" y="2190"/>
                  </a:lnTo>
                  <a:lnTo>
                    <a:pt x="245" y="2170"/>
                  </a:lnTo>
                  <a:lnTo>
                    <a:pt x="216" y="2146"/>
                  </a:lnTo>
                  <a:lnTo>
                    <a:pt x="185" y="2123"/>
                  </a:lnTo>
                  <a:lnTo>
                    <a:pt x="152" y="2098"/>
                  </a:lnTo>
                  <a:lnTo>
                    <a:pt x="151" y="2090"/>
                  </a:lnTo>
                  <a:lnTo>
                    <a:pt x="151" y="2084"/>
                  </a:lnTo>
                  <a:lnTo>
                    <a:pt x="78" y="2071"/>
                  </a:lnTo>
                  <a:lnTo>
                    <a:pt x="78" y="2061"/>
                  </a:lnTo>
                  <a:lnTo>
                    <a:pt x="79" y="2052"/>
                  </a:lnTo>
                  <a:lnTo>
                    <a:pt x="112" y="2061"/>
                  </a:lnTo>
                  <a:lnTo>
                    <a:pt x="145" y="2070"/>
                  </a:lnTo>
                  <a:lnTo>
                    <a:pt x="178" y="2079"/>
                  </a:lnTo>
                  <a:lnTo>
                    <a:pt x="211" y="2088"/>
                  </a:lnTo>
                  <a:lnTo>
                    <a:pt x="212" y="2095"/>
                  </a:lnTo>
                  <a:lnTo>
                    <a:pt x="214" y="2102"/>
                  </a:lnTo>
                  <a:lnTo>
                    <a:pt x="233" y="2108"/>
                  </a:lnTo>
                  <a:lnTo>
                    <a:pt x="261" y="2118"/>
                  </a:lnTo>
                  <a:lnTo>
                    <a:pt x="277" y="2122"/>
                  </a:lnTo>
                  <a:lnTo>
                    <a:pt x="292" y="2125"/>
                  </a:lnTo>
                  <a:lnTo>
                    <a:pt x="298" y="2126"/>
                  </a:lnTo>
                  <a:lnTo>
                    <a:pt x="304" y="2127"/>
                  </a:lnTo>
                  <a:lnTo>
                    <a:pt x="310" y="2127"/>
                  </a:lnTo>
                  <a:lnTo>
                    <a:pt x="314" y="2126"/>
                  </a:lnTo>
                  <a:lnTo>
                    <a:pt x="304" y="2116"/>
                  </a:lnTo>
                  <a:lnTo>
                    <a:pt x="295" y="2104"/>
                  </a:lnTo>
                  <a:lnTo>
                    <a:pt x="284" y="2095"/>
                  </a:lnTo>
                  <a:lnTo>
                    <a:pt x="273" y="2084"/>
                  </a:lnTo>
                  <a:lnTo>
                    <a:pt x="248" y="2066"/>
                  </a:lnTo>
                  <a:lnTo>
                    <a:pt x="223" y="2049"/>
                  </a:lnTo>
                  <a:lnTo>
                    <a:pt x="171" y="2016"/>
                  </a:lnTo>
                  <a:lnTo>
                    <a:pt x="123" y="1985"/>
                  </a:lnTo>
                  <a:lnTo>
                    <a:pt x="111" y="1976"/>
                  </a:lnTo>
                  <a:lnTo>
                    <a:pt x="101" y="1968"/>
                  </a:lnTo>
                  <a:lnTo>
                    <a:pt x="91" y="1959"/>
                  </a:lnTo>
                  <a:lnTo>
                    <a:pt x="82" y="1950"/>
                  </a:lnTo>
                  <a:lnTo>
                    <a:pt x="74" y="1940"/>
                  </a:lnTo>
                  <a:lnTo>
                    <a:pt x="67" y="1931"/>
                  </a:lnTo>
                  <a:lnTo>
                    <a:pt x="61" y="1920"/>
                  </a:lnTo>
                  <a:lnTo>
                    <a:pt x="55" y="1910"/>
                  </a:lnTo>
                  <a:lnTo>
                    <a:pt x="51" y="1899"/>
                  </a:lnTo>
                  <a:lnTo>
                    <a:pt x="49" y="1886"/>
                  </a:lnTo>
                  <a:lnTo>
                    <a:pt x="48" y="1875"/>
                  </a:lnTo>
                  <a:lnTo>
                    <a:pt x="48" y="1861"/>
                  </a:lnTo>
                  <a:lnTo>
                    <a:pt x="49" y="1847"/>
                  </a:lnTo>
                  <a:lnTo>
                    <a:pt x="53" y="1832"/>
                  </a:lnTo>
                  <a:lnTo>
                    <a:pt x="57" y="1818"/>
                  </a:lnTo>
                  <a:lnTo>
                    <a:pt x="65" y="1801"/>
                  </a:lnTo>
                  <a:lnTo>
                    <a:pt x="70" y="1799"/>
                  </a:lnTo>
                  <a:lnTo>
                    <a:pt x="74" y="1799"/>
                  </a:lnTo>
                  <a:lnTo>
                    <a:pt x="78" y="1800"/>
                  </a:lnTo>
                  <a:lnTo>
                    <a:pt x="82" y="1802"/>
                  </a:lnTo>
                  <a:lnTo>
                    <a:pt x="85" y="1804"/>
                  </a:lnTo>
                  <a:lnTo>
                    <a:pt x="87" y="1808"/>
                  </a:lnTo>
                  <a:lnTo>
                    <a:pt x="89" y="1812"/>
                  </a:lnTo>
                  <a:lnTo>
                    <a:pt x="91" y="1818"/>
                  </a:lnTo>
                  <a:lnTo>
                    <a:pt x="94" y="1828"/>
                  </a:lnTo>
                  <a:lnTo>
                    <a:pt x="97" y="1841"/>
                  </a:lnTo>
                  <a:lnTo>
                    <a:pt x="102" y="1853"/>
                  </a:lnTo>
                  <a:lnTo>
                    <a:pt x="107" y="1863"/>
                  </a:lnTo>
                  <a:lnTo>
                    <a:pt x="116" y="1851"/>
                  </a:lnTo>
                  <a:lnTo>
                    <a:pt x="127" y="1841"/>
                  </a:lnTo>
                  <a:lnTo>
                    <a:pt x="139" y="1830"/>
                  </a:lnTo>
                  <a:lnTo>
                    <a:pt x="149" y="1820"/>
                  </a:lnTo>
                  <a:lnTo>
                    <a:pt x="162" y="1826"/>
                  </a:lnTo>
                  <a:lnTo>
                    <a:pt x="173" y="1835"/>
                  </a:lnTo>
                  <a:lnTo>
                    <a:pt x="174" y="1844"/>
                  </a:lnTo>
                  <a:lnTo>
                    <a:pt x="174" y="1854"/>
                  </a:lnTo>
                  <a:lnTo>
                    <a:pt x="176" y="1863"/>
                  </a:lnTo>
                  <a:lnTo>
                    <a:pt x="177" y="1874"/>
                  </a:lnTo>
                  <a:lnTo>
                    <a:pt x="169" y="1878"/>
                  </a:lnTo>
                  <a:lnTo>
                    <a:pt x="162" y="1882"/>
                  </a:lnTo>
                  <a:lnTo>
                    <a:pt x="162" y="1899"/>
                  </a:lnTo>
                  <a:lnTo>
                    <a:pt x="172" y="1899"/>
                  </a:lnTo>
                  <a:lnTo>
                    <a:pt x="182" y="1897"/>
                  </a:lnTo>
                  <a:lnTo>
                    <a:pt x="189" y="1895"/>
                  </a:lnTo>
                  <a:lnTo>
                    <a:pt x="196" y="1893"/>
                  </a:lnTo>
                  <a:lnTo>
                    <a:pt x="207" y="1887"/>
                  </a:lnTo>
                  <a:lnTo>
                    <a:pt x="216" y="1885"/>
                  </a:lnTo>
                  <a:lnTo>
                    <a:pt x="219" y="1885"/>
                  </a:lnTo>
                  <a:lnTo>
                    <a:pt x="222" y="1886"/>
                  </a:lnTo>
                  <a:lnTo>
                    <a:pt x="225" y="1890"/>
                  </a:lnTo>
                  <a:lnTo>
                    <a:pt x="228" y="1894"/>
                  </a:lnTo>
                  <a:lnTo>
                    <a:pt x="231" y="1901"/>
                  </a:lnTo>
                  <a:lnTo>
                    <a:pt x="236" y="1911"/>
                  </a:lnTo>
                  <a:lnTo>
                    <a:pt x="239" y="1923"/>
                  </a:lnTo>
                  <a:lnTo>
                    <a:pt x="243" y="1939"/>
                  </a:lnTo>
                  <a:lnTo>
                    <a:pt x="247" y="1947"/>
                  </a:lnTo>
                  <a:lnTo>
                    <a:pt x="253" y="1955"/>
                  </a:lnTo>
                  <a:lnTo>
                    <a:pt x="259" y="1962"/>
                  </a:lnTo>
                  <a:lnTo>
                    <a:pt x="265" y="1970"/>
                  </a:lnTo>
                  <a:lnTo>
                    <a:pt x="278" y="1983"/>
                  </a:lnTo>
                  <a:lnTo>
                    <a:pt x="294" y="1995"/>
                  </a:lnTo>
                  <a:lnTo>
                    <a:pt x="326" y="2018"/>
                  </a:lnTo>
                  <a:lnTo>
                    <a:pt x="361" y="2042"/>
                  </a:lnTo>
                  <a:lnTo>
                    <a:pt x="363" y="2041"/>
                  </a:lnTo>
                  <a:lnTo>
                    <a:pt x="365" y="2039"/>
                  </a:lnTo>
                  <a:lnTo>
                    <a:pt x="367" y="2035"/>
                  </a:lnTo>
                  <a:lnTo>
                    <a:pt x="368" y="2032"/>
                  </a:lnTo>
                  <a:lnTo>
                    <a:pt x="369" y="2025"/>
                  </a:lnTo>
                  <a:lnTo>
                    <a:pt x="369" y="2014"/>
                  </a:lnTo>
                  <a:lnTo>
                    <a:pt x="368" y="1990"/>
                  </a:lnTo>
                  <a:lnTo>
                    <a:pt x="363" y="1961"/>
                  </a:lnTo>
                  <a:lnTo>
                    <a:pt x="359" y="1933"/>
                  </a:lnTo>
                  <a:lnTo>
                    <a:pt x="354" y="1906"/>
                  </a:lnTo>
                  <a:lnTo>
                    <a:pt x="349" y="1887"/>
                  </a:lnTo>
                  <a:lnTo>
                    <a:pt x="346" y="1876"/>
                  </a:lnTo>
                  <a:lnTo>
                    <a:pt x="329" y="1867"/>
                  </a:lnTo>
                  <a:lnTo>
                    <a:pt x="310" y="1858"/>
                  </a:lnTo>
                  <a:lnTo>
                    <a:pt x="292" y="1849"/>
                  </a:lnTo>
                  <a:lnTo>
                    <a:pt x="275" y="1841"/>
                  </a:lnTo>
                  <a:lnTo>
                    <a:pt x="275" y="1837"/>
                  </a:lnTo>
                  <a:lnTo>
                    <a:pt x="277" y="1832"/>
                  </a:lnTo>
                  <a:lnTo>
                    <a:pt x="280" y="1829"/>
                  </a:lnTo>
                  <a:lnTo>
                    <a:pt x="283" y="1825"/>
                  </a:lnTo>
                  <a:lnTo>
                    <a:pt x="291" y="1818"/>
                  </a:lnTo>
                  <a:lnTo>
                    <a:pt x="296" y="1811"/>
                  </a:lnTo>
                  <a:lnTo>
                    <a:pt x="305" y="1815"/>
                  </a:lnTo>
                  <a:lnTo>
                    <a:pt x="315" y="1820"/>
                  </a:lnTo>
                  <a:lnTo>
                    <a:pt x="323" y="1825"/>
                  </a:lnTo>
                  <a:lnTo>
                    <a:pt x="332" y="1830"/>
                  </a:lnTo>
                  <a:lnTo>
                    <a:pt x="348" y="1844"/>
                  </a:lnTo>
                  <a:lnTo>
                    <a:pt x="362" y="1861"/>
                  </a:lnTo>
                  <a:lnTo>
                    <a:pt x="393" y="1897"/>
                  </a:lnTo>
                  <a:lnTo>
                    <a:pt x="426" y="1933"/>
                  </a:lnTo>
                  <a:lnTo>
                    <a:pt x="434" y="1931"/>
                  </a:lnTo>
                  <a:lnTo>
                    <a:pt x="441" y="1928"/>
                  </a:lnTo>
                  <a:lnTo>
                    <a:pt x="449" y="1923"/>
                  </a:lnTo>
                  <a:lnTo>
                    <a:pt x="455" y="1919"/>
                  </a:lnTo>
                  <a:lnTo>
                    <a:pt x="468" y="1909"/>
                  </a:lnTo>
                  <a:lnTo>
                    <a:pt x="479" y="1896"/>
                  </a:lnTo>
                  <a:lnTo>
                    <a:pt x="501" y="1868"/>
                  </a:lnTo>
                  <a:lnTo>
                    <a:pt x="522" y="1839"/>
                  </a:lnTo>
                  <a:lnTo>
                    <a:pt x="527" y="1841"/>
                  </a:lnTo>
                  <a:lnTo>
                    <a:pt x="532" y="1843"/>
                  </a:lnTo>
                  <a:close/>
                  <a:moveTo>
                    <a:pt x="409" y="1854"/>
                  </a:moveTo>
                  <a:lnTo>
                    <a:pt x="403" y="1850"/>
                  </a:lnTo>
                  <a:lnTo>
                    <a:pt x="399" y="1848"/>
                  </a:lnTo>
                  <a:lnTo>
                    <a:pt x="395" y="1845"/>
                  </a:lnTo>
                  <a:lnTo>
                    <a:pt x="393" y="1842"/>
                  </a:lnTo>
                  <a:lnTo>
                    <a:pt x="391" y="1839"/>
                  </a:lnTo>
                  <a:lnTo>
                    <a:pt x="389" y="1836"/>
                  </a:lnTo>
                  <a:lnTo>
                    <a:pt x="388" y="1832"/>
                  </a:lnTo>
                  <a:lnTo>
                    <a:pt x="388" y="1829"/>
                  </a:lnTo>
                  <a:lnTo>
                    <a:pt x="388" y="1822"/>
                  </a:lnTo>
                  <a:lnTo>
                    <a:pt x="390" y="1816"/>
                  </a:lnTo>
                  <a:lnTo>
                    <a:pt x="394" y="1809"/>
                  </a:lnTo>
                  <a:lnTo>
                    <a:pt x="399" y="1803"/>
                  </a:lnTo>
                  <a:lnTo>
                    <a:pt x="406" y="1797"/>
                  </a:lnTo>
                  <a:lnTo>
                    <a:pt x="412" y="1791"/>
                  </a:lnTo>
                  <a:lnTo>
                    <a:pt x="418" y="1787"/>
                  </a:lnTo>
                  <a:lnTo>
                    <a:pt x="426" y="1783"/>
                  </a:lnTo>
                  <a:lnTo>
                    <a:pt x="432" y="1781"/>
                  </a:lnTo>
                  <a:lnTo>
                    <a:pt x="438" y="1779"/>
                  </a:lnTo>
                  <a:lnTo>
                    <a:pt x="444" y="1779"/>
                  </a:lnTo>
                  <a:lnTo>
                    <a:pt x="447" y="1780"/>
                  </a:lnTo>
                  <a:lnTo>
                    <a:pt x="440" y="1798"/>
                  </a:lnTo>
                  <a:lnTo>
                    <a:pt x="432" y="1818"/>
                  </a:lnTo>
                  <a:lnTo>
                    <a:pt x="428" y="1827"/>
                  </a:lnTo>
                  <a:lnTo>
                    <a:pt x="421" y="1837"/>
                  </a:lnTo>
                  <a:lnTo>
                    <a:pt x="415" y="1845"/>
                  </a:lnTo>
                  <a:lnTo>
                    <a:pt x="409" y="1854"/>
                  </a:lnTo>
                  <a:close/>
                  <a:moveTo>
                    <a:pt x="310" y="1902"/>
                  </a:moveTo>
                  <a:lnTo>
                    <a:pt x="310" y="1944"/>
                  </a:lnTo>
                  <a:lnTo>
                    <a:pt x="308" y="1966"/>
                  </a:lnTo>
                  <a:lnTo>
                    <a:pt x="308" y="1974"/>
                  </a:lnTo>
                  <a:lnTo>
                    <a:pt x="307" y="1974"/>
                  </a:lnTo>
                  <a:lnTo>
                    <a:pt x="296" y="1967"/>
                  </a:lnTo>
                  <a:lnTo>
                    <a:pt x="284" y="1958"/>
                  </a:lnTo>
                  <a:lnTo>
                    <a:pt x="273" y="1950"/>
                  </a:lnTo>
                  <a:lnTo>
                    <a:pt x="263" y="1939"/>
                  </a:lnTo>
                  <a:lnTo>
                    <a:pt x="255" y="1929"/>
                  </a:lnTo>
                  <a:lnTo>
                    <a:pt x="248" y="1918"/>
                  </a:lnTo>
                  <a:lnTo>
                    <a:pt x="245" y="1912"/>
                  </a:lnTo>
                  <a:lnTo>
                    <a:pt x="244" y="1905"/>
                  </a:lnTo>
                  <a:lnTo>
                    <a:pt x="243" y="1899"/>
                  </a:lnTo>
                  <a:lnTo>
                    <a:pt x="242" y="1893"/>
                  </a:lnTo>
                  <a:lnTo>
                    <a:pt x="253" y="1887"/>
                  </a:lnTo>
                  <a:lnTo>
                    <a:pt x="260" y="1883"/>
                  </a:lnTo>
                  <a:lnTo>
                    <a:pt x="266" y="1881"/>
                  </a:lnTo>
                  <a:lnTo>
                    <a:pt x="270" y="1881"/>
                  </a:lnTo>
                  <a:lnTo>
                    <a:pt x="284" y="1887"/>
                  </a:lnTo>
                  <a:lnTo>
                    <a:pt x="310" y="1902"/>
                  </a:lnTo>
                  <a:close/>
                  <a:moveTo>
                    <a:pt x="296" y="2867"/>
                  </a:moveTo>
                  <a:lnTo>
                    <a:pt x="310" y="2878"/>
                  </a:lnTo>
                  <a:lnTo>
                    <a:pt x="325" y="2889"/>
                  </a:lnTo>
                  <a:lnTo>
                    <a:pt x="343" y="2902"/>
                  </a:lnTo>
                  <a:lnTo>
                    <a:pt x="362" y="2915"/>
                  </a:lnTo>
                  <a:lnTo>
                    <a:pt x="406" y="2942"/>
                  </a:lnTo>
                  <a:lnTo>
                    <a:pt x="451" y="2969"/>
                  </a:lnTo>
                  <a:lnTo>
                    <a:pt x="473" y="2984"/>
                  </a:lnTo>
                  <a:lnTo>
                    <a:pt x="494" y="2998"/>
                  </a:lnTo>
                  <a:lnTo>
                    <a:pt x="514" y="3013"/>
                  </a:lnTo>
                  <a:lnTo>
                    <a:pt x="533" y="3027"/>
                  </a:lnTo>
                  <a:lnTo>
                    <a:pt x="550" y="3040"/>
                  </a:lnTo>
                  <a:lnTo>
                    <a:pt x="564" y="3054"/>
                  </a:lnTo>
                  <a:lnTo>
                    <a:pt x="569" y="3061"/>
                  </a:lnTo>
                  <a:lnTo>
                    <a:pt x="574" y="3068"/>
                  </a:lnTo>
                  <a:lnTo>
                    <a:pt x="579" y="3074"/>
                  </a:lnTo>
                  <a:lnTo>
                    <a:pt x="582" y="3080"/>
                  </a:lnTo>
                  <a:lnTo>
                    <a:pt x="567" y="3098"/>
                  </a:lnTo>
                  <a:lnTo>
                    <a:pt x="556" y="3110"/>
                  </a:lnTo>
                  <a:lnTo>
                    <a:pt x="550" y="3113"/>
                  </a:lnTo>
                  <a:lnTo>
                    <a:pt x="544" y="3115"/>
                  </a:lnTo>
                  <a:lnTo>
                    <a:pt x="536" y="3117"/>
                  </a:lnTo>
                  <a:lnTo>
                    <a:pt x="526" y="3120"/>
                  </a:lnTo>
                  <a:lnTo>
                    <a:pt x="493" y="3103"/>
                  </a:lnTo>
                  <a:lnTo>
                    <a:pt x="451" y="3078"/>
                  </a:lnTo>
                  <a:lnTo>
                    <a:pt x="429" y="3064"/>
                  </a:lnTo>
                  <a:lnTo>
                    <a:pt x="405" y="3048"/>
                  </a:lnTo>
                  <a:lnTo>
                    <a:pt x="381" y="3031"/>
                  </a:lnTo>
                  <a:lnTo>
                    <a:pt x="359" y="3014"/>
                  </a:lnTo>
                  <a:lnTo>
                    <a:pt x="339" y="2995"/>
                  </a:lnTo>
                  <a:lnTo>
                    <a:pt x="320" y="2976"/>
                  </a:lnTo>
                  <a:lnTo>
                    <a:pt x="313" y="2966"/>
                  </a:lnTo>
                  <a:lnTo>
                    <a:pt x="305" y="2957"/>
                  </a:lnTo>
                  <a:lnTo>
                    <a:pt x="299" y="2947"/>
                  </a:lnTo>
                  <a:lnTo>
                    <a:pt x="294" y="2938"/>
                  </a:lnTo>
                  <a:lnTo>
                    <a:pt x="289" y="2929"/>
                  </a:lnTo>
                  <a:lnTo>
                    <a:pt x="286" y="2920"/>
                  </a:lnTo>
                  <a:lnTo>
                    <a:pt x="284" y="2910"/>
                  </a:lnTo>
                  <a:lnTo>
                    <a:pt x="283" y="2901"/>
                  </a:lnTo>
                  <a:lnTo>
                    <a:pt x="284" y="2892"/>
                  </a:lnTo>
                  <a:lnTo>
                    <a:pt x="286" y="2884"/>
                  </a:lnTo>
                  <a:lnTo>
                    <a:pt x="291" y="2875"/>
                  </a:lnTo>
                  <a:lnTo>
                    <a:pt x="296" y="2867"/>
                  </a:lnTo>
                  <a:close/>
                  <a:moveTo>
                    <a:pt x="323" y="3058"/>
                  </a:moveTo>
                  <a:lnTo>
                    <a:pt x="329" y="3054"/>
                  </a:lnTo>
                  <a:lnTo>
                    <a:pt x="333" y="3050"/>
                  </a:lnTo>
                  <a:lnTo>
                    <a:pt x="353" y="3068"/>
                  </a:lnTo>
                  <a:lnTo>
                    <a:pt x="373" y="3085"/>
                  </a:lnTo>
                  <a:lnTo>
                    <a:pt x="392" y="3099"/>
                  </a:lnTo>
                  <a:lnTo>
                    <a:pt x="411" y="3114"/>
                  </a:lnTo>
                  <a:lnTo>
                    <a:pt x="431" y="3127"/>
                  </a:lnTo>
                  <a:lnTo>
                    <a:pt x="452" y="3141"/>
                  </a:lnTo>
                  <a:lnTo>
                    <a:pt x="475" y="3153"/>
                  </a:lnTo>
                  <a:lnTo>
                    <a:pt x="501" y="3167"/>
                  </a:lnTo>
                  <a:lnTo>
                    <a:pt x="494" y="3189"/>
                  </a:lnTo>
                  <a:lnTo>
                    <a:pt x="488" y="3211"/>
                  </a:lnTo>
                  <a:lnTo>
                    <a:pt x="483" y="3235"/>
                  </a:lnTo>
                  <a:lnTo>
                    <a:pt x="476" y="3257"/>
                  </a:lnTo>
                  <a:lnTo>
                    <a:pt x="474" y="3257"/>
                  </a:lnTo>
                  <a:lnTo>
                    <a:pt x="473" y="3258"/>
                  </a:lnTo>
                  <a:lnTo>
                    <a:pt x="435" y="3238"/>
                  </a:lnTo>
                  <a:lnTo>
                    <a:pt x="405" y="3219"/>
                  </a:lnTo>
                  <a:lnTo>
                    <a:pt x="391" y="3210"/>
                  </a:lnTo>
                  <a:lnTo>
                    <a:pt x="379" y="3201"/>
                  </a:lnTo>
                  <a:lnTo>
                    <a:pt x="369" y="3191"/>
                  </a:lnTo>
                  <a:lnTo>
                    <a:pt x="359" y="3182"/>
                  </a:lnTo>
                  <a:lnTo>
                    <a:pt x="351" y="3171"/>
                  </a:lnTo>
                  <a:lnTo>
                    <a:pt x="344" y="3160"/>
                  </a:lnTo>
                  <a:lnTo>
                    <a:pt x="338" y="3147"/>
                  </a:lnTo>
                  <a:lnTo>
                    <a:pt x="334" y="3133"/>
                  </a:lnTo>
                  <a:lnTo>
                    <a:pt x="330" y="3117"/>
                  </a:lnTo>
                  <a:lnTo>
                    <a:pt x="326" y="3099"/>
                  </a:lnTo>
                  <a:lnTo>
                    <a:pt x="324" y="3080"/>
                  </a:lnTo>
                  <a:lnTo>
                    <a:pt x="323" y="3058"/>
                  </a:lnTo>
                  <a:close/>
                  <a:moveTo>
                    <a:pt x="364" y="3242"/>
                  </a:moveTo>
                  <a:lnTo>
                    <a:pt x="370" y="3243"/>
                  </a:lnTo>
                  <a:lnTo>
                    <a:pt x="378" y="3246"/>
                  </a:lnTo>
                  <a:lnTo>
                    <a:pt x="390" y="3252"/>
                  </a:lnTo>
                  <a:lnTo>
                    <a:pt x="403" y="3258"/>
                  </a:lnTo>
                  <a:lnTo>
                    <a:pt x="436" y="3275"/>
                  </a:lnTo>
                  <a:lnTo>
                    <a:pt x="474" y="3296"/>
                  </a:lnTo>
                  <a:lnTo>
                    <a:pt x="511" y="3318"/>
                  </a:lnTo>
                  <a:lnTo>
                    <a:pt x="545" y="3339"/>
                  </a:lnTo>
                  <a:lnTo>
                    <a:pt x="560" y="3349"/>
                  </a:lnTo>
                  <a:lnTo>
                    <a:pt x="572" y="3357"/>
                  </a:lnTo>
                  <a:lnTo>
                    <a:pt x="583" y="3366"/>
                  </a:lnTo>
                  <a:lnTo>
                    <a:pt x="589" y="3372"/>
                  </a:lnTo>
                  <a:lnTo>
                    <a:pt x="579" y="3395"/>
                  </a:lnTo>
                  <a:lnTo>
                    <a:pt x="562" y="3428"/>
                  </a:lnTo>
                  <a:lnTo>
                    <a:pt x="546" y="3457"/>
                  </a:lnTo>
                  <a:lnTo>
                    <a:pt x="539" y="3469"/>
                  </a:lnTo>
                  <a:lnTo>
                    <a:pt x="508" y="3447"/>
                  </a:lnTo>
                  <a:lnTo>
                    <a:pt x="472" y="3425"/>
                  </a:lnTo>
                  <a:lnTo>
                    <a:pt x="454" y="3412"/>
                  </a:lnTo>
                  <a:lnTo>
                    <a:pt x="436" y="3401"/>
                  </a:lnTo>
                  <a:lnTo>
                    <a:pt x="419" y="3388"/>
                  </a:lnTo>
                  <a:lnTo>
                    <a:pt x="403" y="3374"/>
                  </a:lnTo>
                  <a:lnTo>
                    <a:pt x="389" y="3360"/>
                  </a:lnTo>
                  <a:lnTo>
                    <a:pt x="376" y="3346"/>
                  </a:lnTo>
                  <a:lnTo>
                    <a:pt x="371" y="3338"/>
                  </a:lnTo>
                  <a:lnTo>
                    <a:pt x="365" y="3331"/>
                  </a:lnTo>
                  <a:lnTo>
                    <a:pt x="361" y="3322"/>
                  </a:lnTo>
                  <a:lnTo>
                    <a:pt x="358" y="3315"/>
                  </a:lnTo>
                  <a:lnTo>
                    <a:pt x="356" y="3307"/>
                  </a:lnTo>
                  <a:lnTo>
                    <a:pt x="354" y="3298"/>
                  </a:lnTo>
                  <a:lnTo>
                    <a:pt x="353" y="3290"/>
                  </a:lnTo>
                  <a:lnTo>
                    <a:pt x="353" y="3280"/>
                  </a:lnTo>
                  <a:lnTo>
                    <a:pt x="354" y="3271"/>
                  </a:lnTo>
                  <a:lnTo>
                    <a:pt x="356" y="3261"/>
                  </a:lnTo>
                  <a:lnTo>
                    <a:pt x="359" y="3252"/>
                  </a:lnTo>
                  <a:lnTo>
                    <a:pt x="364" y="3242"/>
                  </a:lnTo>
                  <a:close/>
                  <a:moveTo>
                    <a:pt x="400" y="3436"/>
                  </a:moveTo>
                  <a:lnTo>
                    <a:pt x="409" y="3436"/>
                  </a:lnTo>
                  <a:lnTo>
                    <a:pt x="417" y="3438"/>
                  </a:lnTo>
                  <a:lnTo>
                    <a:pt x="427" y="3441"/>
                  </a:lnTo>
                  <a:lnTo>
                    <a:pt x="436" y="3445"/>
                  </a:lnTo>
                  <a:lnTo>
                    <a:pt x="455" y="3456"/>
                  </a:lnTo>
                  <a:lnTo>
                    <a:pt x="475" y="3468"/>
                  </a:lnTo>
                  <a:lnTo>
                    <a:pt x="515" y="3497"/>
                  </a:lnTo>
                  <a:lnTo>
                    <a:pt x="550" y="3522"/>
                  </a:lnTo>
                  <a:lnTo>
                    <a:pt x="542" y="3531"/>
                  </a:lnTo>
                  <a:lnTo>
                    <a:pt x="531" y="3540"/>
                  </a:lnTo>
                  <a:lnTo>
                    <a:pt x="518" y="3549"/>
                  </a:lnTo>
                  <a:lnTo>
                    <a:pt x="505" y="3557"/>
                  </a:lnTo>
                  <a:lnTo>
                    <a:pt x="491" y="3564"/>
                  </a:lnTo>
                  <a:lnTo>
                    <a:pt x="477" y="3572"/>
                  </a:lnTo>
                  <a:lnTo>
                    <a:pt x="465" y="3577"/>
                  </a:lnTo>
                  <a:lnTo>
                    <a:pt x="455" y="3580"/>
                  </a:lnTo>
                  <a:lnTo>
                    <a:pt x="446" y="3573"/>
                  </a:lnTo>
                  <a:lnTo>
                    <a:pt x="436" y="3565"/>
                  </a:lnTo>
                  <a:lnTo>
                    <a:pt x="429" y="3558"/>
                  </a:lnTo>
                  <a:lnTo>
                    <a:pt x="424" y="3551"/>
                  </a:lnTo>
                  <a:lnTo>
                    <a:pt x="418" y="3542"/>
                  </a:lnTo>
                  <a:lnTo>
                    <a:pt x="414" y="3535"/>
                  </a:lnTo>
                  <a:lnTo>
                    <a:pt x="411" y="3526"/>
                  </a:lnTo>
                  <a:lnTo>
                    <a:pt x="408" y="3518"/>
                  </a:lnTo>
                  <a:lnTo>
                    <a:pt x="405" y="3499"/>
                  </a:lnTo>
                  <a:lnTo>
                    <a:pt x="402" y="3480"/>
                  </a:lnTo>
                  <a:lnTo>
                    <a:pt x="401" y="3458"/>
                  </a:lnTo>
                  <a:lnTo>
                    <a:pt x="400" y="3436"/>
                  </a:lnTo>
                  <a:close/>
                  <a:moveTo>
                    <a:pt x="590" y="3511"/>
                  </a:moveTo>
                  <a:lnTo>
                    <a:pt x="599" y="3479"/>
                  </a:lnTo>
                  <a:lnTo>
                    <a:pt x="607" y="3450"/>
                  </a:lnTo>
                  <a:lnTo>
                    <a:pt x="618" y="3423"/>
                  </a:lnTo>
                  <a:lnTo>
                    <a:pt x="630" y="3396"/>
                  </a:lnTo>
                  <a:lnTo>
                    <a:pt x="668" y="3409"/>
                  </a:lnTo>
                  <a:lnTo>
                    <a:pt x="708" y="3423"/>
                  </a:lnTo>
                  <a:lnTo>
                    <a:pt x="750" y="3437"/>
                  </a:lnTo>
                  <a:lnTo>
                    <a:pt x="790" y="3452"/>
                  </a:lnTo>
                  <a:lnTo>
                    <a:pt x="830" y="3468"/>
                  </a:lnTo>
                  <a:lnTo>
                    <a:pt x="870" y="3487"/>
                  </a:lnTo>
                  <a:lnTo>
                    <a:pt x="890" y="3497"/>
                  </a:lnTo>
                  <a:lnTo>
                    <a:pt x="910" y="3507"/>
                  </a:lnTo>
                  <a:lnTo>
                    <a:pt x="929" y="3519"/>
                  </a:lnTo>
                  <a:lnTo>
                    <a:pt x="948" y="3531"/>
                  </a:lnTo>
                  <a:lnTo>
                    <a:pt x="949" y="3556"/>
                  </a:lnTo>
                  <a:lnTo>
                    <a:pt x="948" y="3586"/>
                  </a:lnTo>
                  <a:lnTo>
                    <a:pt x="946" y="3600"/>
                  </a:lnTo>
                  <a:lnTo>
                    <a:pt x="943" y="3614"/>
                  </a:lnTo>
                  <a:lnTo>
                    <a:pt x="941" y="3620"/>
                  </a:lnTo>
                  <a:lnTo>
                    <a:pt x="938" y="3627"/>
                  </a:lnTo>
                  <a:lnTo>
                    <a:pt x="935" y="3632"/>
                  </a:lnTo>
                  <a:lnTo>
                    <a:pt x="932" y="3636"/>
                  </a:lnTo>
                  <a:lnTo>
                    <a:pt x="893" y="3619"/>
                  </a:lnTo>
                  <a:lnTo>
                    <a:pt x="850" y="3600"/>
                  </a:lnTo>
                  <a:lnTo>
                    <a:pt x="803" y="3579"/>
                  </a:lnTo>
                  <a:lnTo>
                    <a:pt x="757" y="3559"/>
                  </a:lnTo>
                  <a:lnTo>
                    <a:pt x="733" y="3550"/>
                  </a:lnTo>
                  <a:lnTo>
                    <a:pt x="711" y="3540"/>
                  </a:lnTo>
                  <a:lnTo>
                    <a:pt x="687" y="3532"/>
                  </a:lnTo>
                  <a:lnTo>
                    <a:pt x="666" y="3525"/>
                  </a:lnTo>
                  <a:lnTo>
                    <a:pt x="645" y="3519"/>
                  </a:lnTo>
                  <a:lnTo>
                    <a:pt x="625" y="3515"/>
                  </a:lnTo>
                  <a:lnTo>
                    <a:pt x="607" y="3512"/>
                  </a:lnTo>
                  <a:lnTo>
                    <a:pt x="590" y="3511"/>
                  </a:lnTo>
                  <a:close/>
                  <a:moveTo>
                    <a:pt x="964" y="3615"/>
                  </a:moveTo>
                  <a:lnTo>
                    <a:pt x="971" y="3596"/>
                  </a:lnTo>
                  <a:lnTo>
                    <a:pt x="978" y="3577"/>
                  </a:lnTo>
                  <a:lnTo>
                    <a:pt x="985" y="3558"/>
                  </a:lnTo>
                  <a:lnTo>
                    <a:pt x="992" y="3540"/>
                  </a:lnTo>
                  <a:lnTo>
                    <a:pt x="1024" y="3543"/>
                  </a:lnTo>
                  <a:lnTo>
                    <a:pt x="1056" y="3548"/>
                  </a:lnTo>
                  <a:lnTo>
                    <a:pt x="1087" y="3552"/>
                  </a:lnTo>
                  <a:lnTo>
                    <a:pt x="1119" y="3558"/>
                  </a:lnTo>
                  <a:lnTo>
                    <a:pt x="1182" y="3571"/>
                  </a:lnTo>
                  <a:lnTo>
                    <a:pt x="1244" y="3584"/>
                  </a:lnTo>
                  <a:lnTo>
                    <a:pt x="1308" y="3599"/>
                  </a:lnTo>
                  <a:lnTo>
                    <a:pt x="1371" y="3612"/>
                  </a:lnTo>
                  <a:lnTo>
                    <a:pt x="1403" y="3618"/>
                  </a:lnTo>
                  <a:lnTo>
                    <a:pt x="1435" y="3624"/>
                  </a:lnTo>
                  <a:lnTo>
                    <a:pt x="1468" y="3629"/>
                  </a:lnTo>
                  <a:lnTo>
                    <a:pt x="1501" y="3633"/>
                  </a:lnTo>
                  <a:lnTo>
                    <a:pt x="1502" y="3612"/>
                  </a:lnTo>
                  <a:lnTo>
                    <a:pt x="1502" y="3591"/>
                  </a:lnTo>
                  <a:lnTo>
                    <a:pt x="1504" y="3570"/>
                  </a:lnTo>
                  <a:lnTo>
                    <a:pt x="1505" y="3549"/>
                  </a:lnTo>
                  <a:lnTo>
                    <a:pt x="1507" y="3527"/>
                  </a:lnTo>
                  <a:lnTo>
                    <a:pt x="1509" y="3507"/>
                  </a:lnTo>
                  <a:lnTo>
                    <a:pt x="1511" y="3487"/>
                  </a:lnTo>
                  <a:lnTo>
                    <a:pt x="1515" y="3467"/>
                  </a:lnTo>
                  <a:lnTo>
                    <a:pt x="1571" y="3467"/>
                  </a:lnTo>
                  <a:lnTo>
                    <a:pt x="1648" y="3464"/>
                  </a:lnTo>
                  <a:lnTo>
                    <a:pt x="1737" y="3461"/>
                  </a:lnTo>
                  <a:lnTo>
                    <a:pt x="1831" y="3459"/>
                  </a:lnTo>
                  <a:lnTo>
                    <a:pt x="1878" y="3460"/>
                  </a:lnTo>
                  <a:lnTo>
                    <a:pt x="1922" y="3461"/>
                  </a:lnTo>
                  <a:lnTo>
                    <a:pt x="1963" y="3463"/>
                  </a:lnTo>
                  <a:lnTo>
                    <a:pt x="2000" y="3467"/>
                  </a:lnTo>
                  <a:lnTo>
                    <a:pt x="2017" y="3470"/>
                  </a:lnTo>
                  <a:lnTo>
                    <a:pt x="2033" y="3474"/>
                  </a:lnTo>
                  <a:lnTo>
                    <a:pt x="2046" y="3477"/>
                  </a:lnTo>
                  <a:lnTo>
                    <a:pt x="2058" y="3481"/>
                  </a:lnTo>
                  <a:lnTo>
                    <a:pt x="2069" y="3485"/>
                  </a:lnTo>
                  <a:lnTo>
                    <a:pt x="2077" y="3490"/>
                  </a:lnTo>
                  <a:lnTo>
                    <a:pt x="2083" y="3497"/>
                  </a:lnTo>
                  <a:lnTo>
                    <a:pt x="2088" y="3503"/>
                  </a:lnTo>
                  <a:lnTo>
                    <a:pt x="2094" y="3527"/>
                  </a:lnTo>
                  <a:lnTo>
                    <a:pt x="2098" y="3553"/>
                  </a:lnTo>
                  <a:lnTo>
                    <a:pt x="2102" y="3579"/>
                  </a:lnTo>
                  <a:lnTo>
                    <a:pt x="2105" y="3608"/>
                  </a:lnTo>
                  <a:lnTo>
                    <a:pt x="2079" y="3634"/>
                  </a:lnTo>
                  <a:lnTo>
                    <a:pt x="2055" y="3660"/>
                  </a:lnTo>
                  <a:lnTo>
                    <a:pt x="2032" y="3685"/>
                  </a:lnTo>
                  <a:lnTo>
                    <a:pt x="2008" y="3708"/>
                  </a:lnTo>
                  <a:lnTo>
                    <a:pt x="1996" y="3719"/>
                  </a:lnTo>
                  <a:lnTo>
                    <a:pt x="1984" y="3728"/>
                  </a:lnTo>
                  <a:lnTo>
                    <a:pt x="1971" y="3738"/>
                  </a:lnTo>
                  <a:lnTo>
                    <a:pt x="1957" y="3745"/>
                  </a:lnTo>
                  <a:lnTo>
                    <a:pt x="1943" y="3753"/>
                  </a:lnTo>
                  <a:lnTo>
                    <a:pt x="1928" y="3759"/>
                  </a:lnTo>
                  <a:lnTo>
                    <a:pt x="1911" y="3764"/>
                  </a:lnTo>
                  <a:lnTo>
                    <a:pt x="1895" y="3767"/>
                  </a:lnTo>
                  <a:lnTo>
                    <a:pt x="1883" y="3759"/>
                  </a:lnTo>
                  <a:lnTo>
                    <a:pt x="1864" y="3745"/>
                  </a:lnTo>
                  <a:lnTo>
                    <a:pt x="1844" y="3729"/>
                  </a:lnTo>
                  <a:lnTo>
                    <a:pt x="1823" y="3710"/>
                  </a:lnTo>
                  <a:lnTo>
                    <a:pt x="1813" y="3700"/>
                  </a:lnTo>
                  <a:lnTo>
                    <a:pt x="1804" y="3690"/>
                  </a:lnTo>
                  <a:lnTo>
                    <a:pt x="1797" y="3681"/>
                  </a:lnTo>
                  <a:lnTo>
                    <a:pt x="1791" y="3671"/>
                  </a:lnTo>
                  <a:lnTo>
                    <a:pt x="1789" y="3667"/>
                  </a:lnTo>
                  <a:lnTo>
                    <a:pt x="1788" y="3663"/>
                  </a:lnTo>
                  <a:lnTo>
                    <a:pt x="1787" y="3658"/>
                  </a:lnTo>
                  <a:lnTo>
                    <a:pt x="1787" y="3655"/>
                  </a:lnTo>
                  <a:lnTo>
                    <a:pt x="1787" y="3651"/>
                  </a:lnTo>
                  <a:lnTo>
                    <a:pt x="1789" y="3648"/>
                  </a:lnTo>
                  <a:lnTo>
                    <a:pt x="1790" y="3645"/>
                  </a:lnTo>
                  <a:lnTo>
                    <a:pt x="1793" y="3642"/>
                  </a:lnTo>
                  <a:lnTo>
                    <a:pt x="1895" y="3654"/>
                  </a:lnTo>
                  <a:lnTo>
                    <a:pt x="1898" y="3668"/>
                  </a:lnTo>
                  <a:lnTo>
                    <a:pt x="1900" y="3682"/>
                  </a:lnTo>
                  <a:lnTo>
                    <a:pt x="1900" y="3694"/>
                  </a:lnTo>
                  <a:lnTo>
                    <a:pt x="1900" y="3708"/>
                  </a:lnTo>
                  <a:lnTo>
                    <a:pt x="1900" y="3721"/>
                  </a:lnTo>
                  <a:lnTo>
                    <a:pt x="1902" y="3733"/>
                  </a:lnTo>
                  <a:lnTo>
                    <a:pt x="1903" y="3740"/>
                  </a:lnTo>
                  <a:lnTo>
                    <a:pt x="1904" y="3746"/>
                  </a:lnTo>
                  <a:lnTo>
                    <a:pt x="1907" y="3753"/>
                  </a:lnTo>
                  <a:lnTo>
                    <a:pt x="1909" y="3759"/>
                  </a:lnTo>
                  <a:lnTo>
                    <a:pt x="1914" y="3755"/>
                  </a:lnTo>
                  <a:lnTo>
                    <a:pt x="1918" y="3749"/>
                  </a:lnTo>
                  <a:lnTo>
                    <a:pt x="1921" y="3744"/>
                  </a:lnTo>
                  <a:lnTo>
                    <a:pt x="1924" y="3739"/>
                  </a:lnTo>
                  <a:lnTo>
                    <a:pt x="1928" y="3726"/>
                  </a:lnTo>
                  <a:lnTo>
                    <a:pt x="1931" y="3712"/>
                  </a:lnTo>
                  <a:lnTo>
                    <a:pt x="1937" y="3684"/>
                  </a:lnTo>
                  <a:lnTo>
                    <a:pt x="1940" y="3658"/>
                  </a:lnTo>
                  <a:lnTo>
                    <a:pt x="1964" y="3655"/>
                  </a:lnTo>
                  <a:lnTo>
                    <a:pt x="1988" y="3653"/>
                  </a:lnTo>
                  <a:lnTo>
                    <a:pt x="2015" y="3653"/>
                  </a:lnTo>
                  <a:lnTo>
                    <a:pt x="2044" y="3654"/>
                  </a:lnTo>
                  <a:lnTo>
                    <a:pt x="2043" y="3646"/>
                  </a:lnTo>
                  <a:lnTo>
                    <a:pt x="2042" y="3636"/>
                  </a:lnTo>
                  <a:lnTo>
                    <a:pt x="2041" y="3627"/>
                  </a:lnTo>
                  <a:lnTo>
                    <a:pt x="2040" y="3618"/>
                  </a:lnTo>
                  <a:lnTo>
                    <a:pt x="1973" y="3609"/>
                  </a:lnTo>
                  <a:lnTo>
                    <a:pt x="1904" y="3598"/>
                  </a:lnTo>
                  <a:lnTo>
                    <a:pt x="1870" y="3593"/>
                  </a:lnTo>
                  <a:lnTo>
                    <a:pt x="1836" y="3589"/>
                  </a:lnTo>
                  <a:lnTo>
                    <a:pt x="1803" y="3586"/>
                  </a:lnTo>
                  <a:lnTo>
                    <a:pt x="1769" y="3583"/>
                  </a:lnTo>
                  <a:lnTo>
                    <a:pt x="1735" y="3581"/>
                  </a:lnTo>
                  <a:lnTo>
                    <a:pt x="1702" y="3582"/>
                  </a:lnTo>
                  <a:lnTo>
                    <a:pt x="1686" y="3583"/>
                  </a:lnTo>
                  <a:lnTo>
                    <a:pt x="1670" y="3584"/>
                  </a:lnTo>
                  <a:lnTo>
                    <a:pt x="1653" y="3587"/>
                  </a:lnTo>
                  <a:lnTo>
                    <a:pt x="1637" y="3589"/>
                  </a:lnTo>
                  <a:lnTo>
                    <a:pt x="1621" y="3592"/>
                  </a:lnTo>
                  <a:lnTo>
                    <a:pt x="1605" y="3596"/>
                  </a:lnTo>
                  <a:lnTo>
                    <a:pt x="1590" y="3600"/>
                  </a:lnTo>
                  <a:lnTo>
                    <a:pt x="1574" y="3605"/>
                  </a:lnTo>
                  <a:lnTo>
                    <a:pt x="1558" y="3611"/>
                  </a:lnTo>
                  <a:lnTo>
                    <a:pt x="1543" y="3617"/>
                  </a:lnTo>
                  <a:lnTo>
                    <a:pt x="1528" y="3625"/>
                  </a:lnTo>
                  <a:lnTo>
                    <a:pt x="1514" y="3633"/>
                  </a:lnTo>
                  <a:lnTo>
                    <a:pt x="1489" y="3652"/>
                  </a:lnTo>
                  <a:lnTo>
                    <a:pt x="1468" y="3670"/>
                  </a:lnTo>
                  <a:lnTo>
                    <a:pt x="1448" y="3684"/>
                  </a:lnTo>
                  <a:lnTo>
                    <a:pt x="1430" y="3697"/>
                  </a:lnTo>
                  <a:lnTo>
                    <a:pt x="1413" y="3706"/>
                  </a:lnTo>
                  <a:lnTo>
                    <a:pt x="1398" y="3713"/>
                  </a:lnTo>
                  <a:lnTo>
                    <a:pt x="1384" y="3720"/>
                  </a:lnTo>
                  <a:lnTo>
                    <a:pt x="1371" y="3723"/>
                  </a:lnTo>
                  <a:lnTo>
                    <a:pt x="1358" y="3725"/>
                  </a:lnTo>
                  <a:lnTo>
                    <a:pt x="1348" y="3726"/>
                  </a:lnTo>
                  <a:lnTo>
                    <a:pt x="1337" y="3725"/>
                  </a:lnTo>
                  <a:lnTo>
                    <a:pt x="1328" y="3722"/>
                  </a:lnTo>
                  <a:lnTo>
                    <a:pt x="1318" y="3719"/>
                  </a:lnTo>
                  <a:lnTo>
                    <a:pt x="1310" y="3713"/>
                  </a:lnTo>
                  <a:lnTo>
                    <a:pt x="1301" y="3707"/>
                  </a:lnTo>
                  <a:lnTo>
                    <a:pt x="1293" y="3701"/>
                  </a:lnTo>
                  <a:lnTo>
                    <a:pt x="1259" y="3668"/>
                  </a:lnTo>
                  <a:lnTo>
                    <a:pt x="1220" y="3630"/>
                  </a:lnTo>
                  <a:lnTo>
                    <a:pt x="1209" y="3621"/>
                  </a:lnTo>
                  <a:lnTo>
                    <a:pt x="1196" y="3613"/>
                  </a:lnTo>
                  <a:lnTo>
                    <a:pt x="1183" y="3605"/>
                  </a:lnTo>
                  <a:lnTo>
                    <a:pt x="1169" y="3597"/>
                  </a:lnTo>
                  <a:lnTo>
                    <a:pt x="1152" y="3591"/>
                  </a:lnTo>
                  <a:lnTo>
                    <a:pt x="1135" y="3584"/>
                  </a:lnTo>
                  <a:lnTo>
                    <a:pt x="1116" y="3580"/>
                  </a:lnTo>
                  <a:lnTo>
                    <a:pt x="1095" y="3576"/>
                  </a:lnTo>
                  <a:lnTo>
                    <a:pt x="1062" y="3589"/>
                  </a:lnTo>
                  <a:lnTo>
                    <a:pt x="1028" y="3601"/>
                  </a:lnTo>
                  <a:lnTo>
                    <a:pt x="1011" y="3607"/>
                  </a:lnTo>
                  <a:lnTo>
                    <a:pt x="995" y="3611"/>
                  </a:lnTo>
                  <a:lnTo>
                    <a:pt x="980" y="3614"/>
                  </a:lnTo>
                  <a:lnTo>
                    <a:pt x="964" y="3615"/>
                  </a:lnTo>
                  <a:close/>
                  <a:moveTo>
                    <a:pt x="2136" y="3586"/>
                  </a:moveTo>
                  <a:lnTo>
                    <a:pt x="2136" y="3560"/>
                  </a:lnTo>
                  <a:lnTo>
                    <a:pt x="2137" y="3534"/>
                  </a:lnTo>
                  <a:lnTo>
                    <a:pt x="2138" y="3507"/>
                  </a:lnTo>
                  <a:lnTo>
                    <a:pt x="2139" y="3481"/>
                  </a:lnTo>
                  <a:lnTo>
                    <a:pt x="2154" y="3474"/>
                  </a:lnTo>
                  <a:lnTo>
                    <a:pt x="2168" y="3466"/>
                  </a:lnTo>
                  <a:lnTo>
                    <a:pt x="2183" y="3461"/>
                  </a:lnTo>
                  <a:lnTo>
                    <a:pt x="2197" y="3456"/>
                  </a:lnTo>
                  <a:lnTo>
                    <a:pt x="2212" y="3452"/>
                  </a:lnTo>
                  <a:lnTo>
                    <a:pt x="2228" y="3449"/>
                  </a:lnTo>
                  <a:lnTo>
                    <a:pt x="2243" y="3447"/>
                  </a:lnTo>
                  <a:lnTo>
                    <a:pt x="2259" y="3445"/>
                  </a:lnTo>
                  <a:lnTo>
                    <a:pt x="2290" y="3443"/>
                  </a:lnTo>
                  <a:lnTo>
                    <a:pt x="2323" y="3442"/>
                  </a:lnTo>
                  <a:lnTo>
                    <a:pt x="2356" y="3441"/>
                  </a:lnTo>
                  <a:lnTo>
                    <a:pt x="2389" y="3440"/>
                  </a:lnTo>
                  <a:lnTo>
                    <a:pt x="2394" y="3431"/>
                  </a:lnTo>
                  <a:lnTo>
                    <a:pt x="2398" y="3423"/>
                  </a:lnTo>
                  <a:lnTo>
                    <a:pt x="2403" y="3414"/>
                  </a:lnTo>
                  <a:lnTo>
                    <a:pt x="2407" y="3407"/>
                  </a:lnTo>
                  <a:lnTo>
                    <a:pt x="2415" y="3411"/>
                  </a:lnTo>
                  <a:lnTo>
                    <a:pt x="2427" y="3423"/>
                  </a:lnTo>
                  <a:lnTo>
                    <a:pt x="2446" y="3441"/>
                  </a:lnTo>
                  <a:lnTo>
                    <a:pt x="2468" y="3461"/>
                  </a:lnTo>
                  <a:lnTo>
                    <a:pt x="2509" y="3503"/>
                  </a:lnTo>
                  <a:lnTo>
                    <a:pt x="2536" y="3530"/>
                  </a:lnTo>
                  <a:lnTo>
                    <a:pt x="2488" y="3546"/>
                  </a:lnTo>
                  <a:lnTo>
                    <a:pt x="2442" y="3562"/>
                  </a:lnTo>
                  <a:lnTo>
                    <a:pt x="2399" y="3575"/>
                  </a:lnTo>
                  <a:lnTo>
                    <a:pt x="2358" y="3587"/>
                  </a:lnTo>
                  <a:lnTo>
                    <a:pt x="2337" y="3591"/>
                  </a:lnTo>
                  <a:lnTo>
                    <a:pt x="2317" y="3595"/>
                  </a:lnTo>
                  <a:lnTo>
                    <a:pt x="2296" y="3599"/>
                  </a:lnTo>
                  <a:lnTo>
                    <a:pt x="2274" y="3602"/>
                  </a:lnTo>
                  <a:lnTo>
                    <a:pt x="2252" y="3606"/>
                  </a:lnTo>
                  <a:lnTo>
                    <a:pt x="2230" y="3608"/>
                  </a:lnTo>
                  <a:lnTo>
                    <a:pt x="2206" y="3610"/>
                  </a:lnTo>
                  <a:lnTo>
                    <a:pt x="2182" y="3611"/>
                  </a:lnTo>
                  <a:lnTo>
                    <a:pt x="2170" y="3605"/>
                  </a:lnTo>
                  <a:lnTo>
                    <a:pt x="2158" y="3598"/>
                  </a:lnTo>
                  <a:lnTo>
                    <a:pt x="2147" y="3592"/>
                  </a:lnTo>
                  <a:lnTo>
                    <a:pt x="2136" y="3586"/>
                  </a:lnTo>
                  <a:close/>
                  <a:moveTo>
                    <a:pt x="2279" y="3649"/>
                  </a:moveTo>
                  <a:lnTo>
                    <a:pt x="2288" y="3644"/>
                  </a:lnTo>
                  <a:lnTo>
                    <a:pt x="2298" y="3638"/>
                  </a:lnTo>
                  <a:lnTo>
                    <a:pt x="2307" y="3634"/>
                  </a:lnTo>
                  <a:lnTo>
                    <a:pt x="2318" y="3631"/>
                  </a:lnTo>
                  <a:lnTo>
                    <a:pt x="2338" y="3627"/>
                  </a:lnTo>
                  <a:lnTo>
                    <a:pt x="2358" y="3625"/>
                  </a:lnTo>
                  <a:lnTo>
                    <a:pt x="2379" y="3623"/>
                  </a:lnTo>
                  <a:lnTo>
                    <a:pt x="2401" y="3621"/>
                  </a:lnTo>
                  <a:lnTo>
                    <a:pt x="2423" y="3618"/>
                  </a:lnTo>
                  <a:lnTo>
                    <a:pt x="2447" y="3615"/>
                  </a:lnTo>
                  <a:lnTo>
                    <a:pt x="2470" y="3606"/>
                  </a:lnTo>
                  <a:lnTo>
                    <a:pt x="2491" y="3595"/>
                  </a:lnTo>
                  <a:lnTo>
                    <a:pt x="2512" y="3586"/>
                  </a:lnTo>
                  <a:lnTo>
                    <a:pt x="2533" y="3578"/>
                  </a:lnTo>
                  <a:lnTo>
                    <a:pt x="2545" y="3575"/>
                  </a:lnTo>
                  <a:lnTo>
                    <a:pt x="2555" y="3573"/>
                  </a:lnTo>
                  <a:lnTo>
                    <a:pt x="2566" y="3572"/>
                  </a:lnTo>
                  <a:lnTo>
                    <a:pt x="2576" y="3572"/>
                  </a:lnTo>
                  <a:lnTo>
                    <a:pt x="2588" y="3574"/>
                  </a:lnTo>
                  <a:lnTo>
                    <a:pt x="2598" y="3577"/>
                  </a:lnTo>
                  <a:lnTo>
                    <a:pt x="2610" y="3581"/>
                  </a:lnTo>
                  <a:lnTo>
                    <a:pt x="2621" y="3588"/>
                  </a:lnTo>
                  <a:lnTo>
                    <a:pt x="2588" y="3614"/>
                  </a:lnTo>
                  <a:lnTo>
                    <a:pt x="2556" y="3639"/>
                  </a:lnTo>
                  <a:lnTo>
                    <a:pt x="2526" y="3664"/>
                  </a:lnTo>
                  <a:lnTo>
                    <a:pt x="2495" y="3686"/>
                  </a:lnTo>
                  <a:lnTo>
                    <a:pt x="2479" y="3695"/>
                  </a:lnTo>
                  <a:lnTo>
                    <a:pt x="2463" y="3705"/>
                  </a:lnTo>
                  <a:lnTo>
                    <a:pt x="2447" y="3713"/>
                  </a:lnTo>
                  <a:lnTo>
                    <a:pt x="2431" y="3720"/>
                  </a:lnTo>
                  <a:lnTo>
                    <a:pt x="2413" y="3725"/>
                  </a:lnTo>
                  <a:lnTo>
                    <a:pt x="2394" y="3729"/>
                  </a:lnTo>
                  <a:lnTo>
                    <a:pt x="2374" y="3731"/>
                  </a:lnTo>
                  <a:lnTo>
                    <a:pt x="2353" y="3732"/>
                  </a:lnTo>
                  <a:lnTo>
                    <a:pt x="2344" y="3729"/>
                  </a:lnTo>
                  <a:lnTo>
                    <a:pt x="2337" y="3725"/>
                  </a:lnTo>
                  <a:lnTo>
                    <a:pt x="2330" y="3722"/>
                  </a:lnTo>
                  <a:lnTo>
                    <a:pt x="2324" y="3718"/>
                  </a:lnTo>
                  <a:lnTo>
                    <a:pt x="2313" y="3708"/>
                  </a:lnTo>
                  <a:lnTo>
                    <a:pt x="2305" y="3699"/>
                  </a:lnTo>
                  <a:lnTo>
                    <a:pt x="2298" y="3688"/>
                  </a:lnTo>
                  <a:lnTo>
                    <a:pt x="2291" y="3676"/>
                  </a:lnTo>
                  <a:lnTo>
                    <a:pt x="2285" y="3663"/>
                  </a:lnTo>
                  <a:lnTo>
                    <a:pt x="2279" y="3649"/>
                  </a:lnTo>
                  <a:close/>
                  <a:moveTo>
                    <a:pt x="3015" y="3210"/>
                  </a:moveTo>
                  <a:lnTo>
                    <a:pt x="3013" y="3300"/>
                  </a:lnTo>
                  <a:lnTo>
                    <a:pt x="3008" y="3299"/>
                  </a:lnTo>
                  <a:lnTo>
                    <a:pt x="3005" y="3299"/>
                  </a:lnTo>
                  <a:lnTo>
                    <a:pt x="2988" y="3298"/>
                  </a:lnTo>
                  <a:lnTo>
                    <a:pt x="2972" y="3297"/>
                  </a:lnTo>
                  <a:lnTo>
                    <a:pt x="2957" y="3294"/>
                  </a:lnTo>
                  <a:lnTo>
                    <a:pt x="2943" y="3292"/>
                  </a:lnTo>
                  <a:lnTo>
                    <a:pt x="2917" y="3284"/>
                  </a:lnTo>
                  <a:lnTo>
                    <a:pt x="2890" y="3276"/>
                  </a:lnTo>
                  <a:lnTo>
                    <a:pt x="2889" y="3274"/>
                  </a:lnTo>
                  <a:lnTo>
                    <a:pt x="2890" y="3272"/>
                  </a:lnTo>
                  <a:lnTo>
                    <a:pt x="2891" y="3270"/>
                  </a:lnTo>
                  <a:lnTo>
                    <a:pt x="2892" y="3267"/>
                  </a:lnTo>
                  <a:lnTo>
                    <a:pt x="2897" y="3262"/>
                  </a:lnTo>
                  <a:lnTo>
                    <a:pt x="2903" y="3257"/>
                  </a:lnTo>
                  <a:lnTo>
                    <a:pt x="2921" y="3245"/>
                  </a:lnTo>
                  <a:lnTo>
                    <a:pt x="2942" y="3234"/>
                  </a:lnTo>
                  <a:lnTo>
                    <a:pt x="2966" y="3223"/>
                  </a:lnTo>
                  <a:lnTo>
                    <a:pt x="2987" y="3216"/>
                  </a:lnTo>
                  <a:lnTo>
                    <a:pt x="2996" y="3213"/>
                  </a:lnTo>
                  <a:lnTo>
                    <a:pt x="3004" y="3210"/>
                  </a:lnTo>
                  <a:lnTo>
                    <a:pt x="3010" y="3209"/>
                  </a:lnTo>
                  <a:lnTo>
                    <a:pt x="3015" y="3210"/>
                  </a:lnTo>
                  <a:close/>
                  <a:moveTo>
                    <a:pt x="2899" y="3215"/>
                  </a:moveTo>
                  <a:lnTo>
                    <a:pt x="2892" y="3204"/>
                  </a:lnTo>
                  <a:lnTo>
                    <a:pt x="2884" y="3195"/>
                  </a:lnTo>
                  <a:lnTo>
                    <a:pt x="2879" y="3185"/>
                  </a:lnTo>
                  <a:lnTo>
                    <a:pt x="2874" y="3177"/>
                  </a:lnTo>
                  <a:lnTo>
                    <a:pt x="2871" y="3168"/>
                  </a:lnTo>
                  <a:lnTo>
                    <a:pt x="2867" y="3160"/>
                  </a:lnTo>
                  <a:lnTo>
                    <a:pt x="2865" y="3152"/>
                  </a:lnTo>
                  <a:lnTo>
                    <a:pt x="2863" y="3145"/>
                  </a:lnTo>
                  <a:lnTo>
                    <a:pt x="2863" y="3139"/>
                  </a:lnTo>
                  <a:lnTo>
                    <a:pt x="2863" y="3131"/>
                  </a:lnTo>
                  <a:lnTo>
                    <a:pt x="2864" y="3126"/>
                  </a:lnTo>
                  <a:lnTo>
                    <a:pt x="2866" y="3120"/>
                  </a:lnTo>
                  <a:lnTo>
                    <a:pt x="2869" y="3114"/>
                  </a:lnTo>
                  <a:lnTo>
                    <a:pt x="2872" y="3108"/>
                  </a:lnTo>
                  <a:lnTo>
                    <a:pt x="2876" y="3103"/>
                  </a:lnTo>
                  <a:lnTo>
                    <a:pt x="2880" y="3098"/>
                  </a:lnTo>
                  <a:lnTo>
                    <a:pt x="2891" y="3088"/>
                  </a:lnTo>
                  <a:lnTo>
                    <a:pt x="2902" y="3079"/>
                  </a:lnTo>
                  <a:lnTo>
                    <a:pt x="2917" y="3070"/>
                  </a:lnTo>
                  <a:lnTo>
                    <a:pt x="2932" y="3060"/>
                  </a:lnTo>
                  <a:lnTo>
                    <a:pt x="2966" y="3041"/>
                  </a:lnTo>
                  <a:lnTo>
                    <a:pt x="3001" y="3019"/>
                  </a:lnTo>
                  <a:lnTo>
                    <a:pt x="3005" y="3020"/>
                  </a:lnTo>
                  <a:lnTo>
                    <a:pt x="3007" y="3022"/>
                  </a:lnTo>
                  <a:lnTo>
                    <a:pt x="3010" y="3024"/>
                  </a:lnTo>
                  <a:lnTo>
                    <a:pt x="3012" y="3029"/>
                  </a:lnTo>
                  <a:lnTo>
                    <a:pt x="3017" y="3038"/>
                  </a:lnTo>
                  <a:lnTo>
                    <a:pt x="3024" y="3048"/>
                  </a:lnTo>
                  <a:lnTo>
                    <a:pt x="3025" y="3070"/>
                  </a:lnTo>
                  <a:lnTo>
                    <a:pt x="3026" y="3088"/>
                  </a:lnTo>
                  <a:lnTo>
                    <a:pt x="3025" y="3105"/>
                  </a:lnTo>
                  <a:lnTo>
                    <a:pt x="3023" y="3120"/>
                  </a:lnTo>
                  <a:lnTo>
                    <a:pt x="3019" y="3131"/>
                  </a:lnTo>
                  <a:lnTo>
                    <a:pt x="3014" y="3142"/>
                  </a:lnTo>
                  <a:lnTo>
                    <a:pt x="3008" y="3151"/>
                  </a:lnTo>
                  <a:lnTo>
                    <a:pt x="3000" y="3160"/>
                  </a:lnTo>
                  <a:lnTo>
                    <a:pt x="2992" y="3167"/>
                  </a:lnTo>
                  <a:lnTo>
                    <a:pt x="2982" y="3174"/>
                  </a:lnTo>
                  <a:lnTo>
                    <a:pt x="2971" y="3181"/>
                  </a:lnTo>
                  <a:lnTo>
                    <a:pt x="2959" y="3186"/>
                  </a:lnTo>
                  <a:lnTo>
                    <a:pt x="2932" y="3200"/>
                  </a:lnTo>
                  <a:lnTo>
                    <a:pt x="2899" y="3215"/>
                  </a:lnTo>
                  <a:close/>
                  <a:moveTo>
                    <a:pt x="3008" y="2836"/>
                  </a:moveTo>
                  <a:lnTo>
                    <a:pt x="3014" y="2863"/>
                  </a:lnTo>
                  <a:lnTo>
                    <a:pt x="3020" y="2890"/>
                  </a:lnTo>
                  <a:lnTo>
                    <a:pt x="3023" y="2905"/>
                  </a:lnTo>
                  <a:lnTo>
                    <a:pt x="3025" y="2920"/>
                  </a:lnTo>
                  <a:lnTo>
                    <a:pt x="3024" y="2936"/>
                  </a:lnTo>
                  <a:lnTo>
                    <a:pt x="3023" y="2953"/>
                  </a:lnTo>
                  <a:lnTo>
                    <a:pt x="3000" y="2968"/>
                  </a:lnTo>
                  <a:lnTo>
                    <a:pt x="2972" y="2991"/>
                  </a:lnTo>
                  <a:lnTo>
                    <a:pt x="2939" y="3018"/>
                  </a:lnTo>
                  <a:lnTo>
                    <a:pt x="2903" y="3046"/>
                  </a:lnTo>
                  <a:lnTo>
                    <a:pt x="2869" y="3073"/>
                  </a:lnTo>
                  <a:lnTo>
                    <a:pt x="2837" y="3096"/>
                  </a:lnTo>
                  <a:lnTo>
                    <a:pt x="2823" y="3106"/>
                  </a:lnTo>
                  <a:lnTo>
                    <a:pt x="2810" y="3113"/>
                  </a:lnTo>
                  <a:lnTo>
                    <a:pt x="2801" y="3118"/>
                  </a:lnTo>
                  <a:lnTo>
                    <a:pt x="2793" y="3121"/>
                  </a:lnTo>
                  <a:lnTo>
                    <a:pt x="2778" y="3091"/>
                  </a:lnTo>
                  <a:lnTo>
                    <a:pt x="2764" y="3061"/>
                  </a:lnTo>
                  <a:lnTo>
                    <a:pt x="2751" y="3034"/>
                  </a:lnTo>
                  <a:lnTo>
                    <a:pt x="2739" y="3006"/>
                  </a:lnTo>
                  <a:lnTo>
                    <a:pt x="2761" y="2992"/>
                  </a:lnTo>
                  <a:lnTo>
                    <a:pt x="2795" y="2968"/>
                  </a:lnTo>
                  <a:lnTo>
                    <a:pt x="2836" y="2939"/>
                  </a:lnTo>
                  <a:lnTo>
                    <a:pt x="2881" y="2908"/>
                  </a:lnTo>
                  <a:lnTo>
                    <a:pt x="2924" y="2879"/>
                  </a:lnTo>
                  <a:lnTo>
                    <a:pt x="2963" y="2854"/>
                  </a:lnTo>
                  <a:lnTo>
                    <a:pt x="2979" y="2846"/>
                  </a:lnTo>
                  <a:lnTo>
                    <a:pt x="2993" y="2840"/>
                  </a:lnTo>
                  <a:lnTo>
                    <a:pt x="2998" y="2837"/>
                  </a:lnTo>
                  <a:lnTo>
                    <a:pt x="3003" y="2836"/>
                  </a:lnTo>
                  <a:lnTo>
                    <a:pt x="3006" y="2836"/>
                  </a:lnTo>
                  <a:lnTo>
                    <a:pt x="3008" y="2836"/>
                  </a:lnTo>
                  <a:close/>
                  <a:moveTo>
                    <a:pt x="2879" y="2868"/>
                  </a:moveTo>
                  <a:lnTo>
                    <a:pt x="2853" y="2888"/>
                  </a:lnTo>
                  <a:lnTo>
                    <a:pt x="2824" y="2909"/>
                  </a:lnTo>
                  <a:lnTo>
                    <a:pt x="2796" y="2931"/>
                  </a:lnTo>
                  <a:lnTo>
                    <a:pt x="2766" y="2952"/>
                  </a:lnTo>
                  <a:lnTo>
                    <a:pt x="2750" y="2961"/>
                  </a:lnTo>
                  <a:lnTo>
                    <a:pt x="2736" y="2971"/>
                  </a:lnTo>
                  <a:lnTo>
                    <a:pt x="2720" y="2979"/>
                  </a:lnTo>
                  <a:lnTo>
                    <a:pt x="2705" y="2986"/>
                  </a:lnTo>
                  <a:lnTo>
                    <a:pt x="2689" y="2993"/>
                  </a:lnTo>
                  <a:lnTo>
                    <a:pt x="2673" y="2998"/>
                  </a:lnTo>
                  <a:lnTo>
                    <a:pt x="2657" y="3003"/>
                  </a:lnTo>
                  <a:lnTo>
                    <a:pt x="2642" y="3006"/>
                  </a:lnTo>
                  <a:lnTo>
                    <a:pt x="2631" y="2975"/>
                  </a:lnTo>
                  <a:lnTo>
                    <a:pt x="2619" y="2942"/>
                  </a:lnTo>
                  <a:lnTo>
                    <a:pt x="2609" y="2910"/>
                  </a:lnTo>
                  <a:lnTo>
                    <a:pt x="2600" y="2883"/>
                  </a:lnTo>
                  <a:lnTo>
                    <a:pt x="2632" y="2861"/>
                  </a:lnTo>
                  <a:lnTo>
                    <a:pt x="2672" y="2831"/>
                  </a:lnTo>
                  <a:lnTo>
                    <a:pt x="2695" y="2815"/>
                  </a:lnTo>
                  <a:lnTo>
                    <a:pt x="2719" y="2800"/>
                  </a:lnTo>
                  <a:lnTo>
                    <a:pt x="2742" y="2788"/>
                  </a:lnTo>
                  <a:lnTo>
                    <a:pt x="2765" y="2776"/>
                  </a:lnTo>
                  <a:lnTo>
                    <a:pt x="2777" y="2772"/>
                  </a:lnTo>
                  <a:lnTo>
                    <a:pt x="2788" y="2768"/>
                  </a:lnTo>
                  <a:lnTo>
                    <a:pt x="2799" y="2766"/>
                  </a:lnTo>
                  <a:lnTo>
                    <a:pt x="2809" y="2764"/>
                  </a:lnTo>
                  <a:lnTo>
                    <a:pt x="2819" y="2763"/>
                  </a:lnTo>
                  <a:lnTo>
                    <a:pt x="2828" y="2764"/>
                  </a:lnTo>
                  <a:lnTo>
                    <a:pt x="2837" y="2767"/>
                  </a:lnTo>
                  <a:lnTo>
                    <a:pt x="2845" y="2771"/>
                  </a:lnTo>
                  <a:lnTo>
                    <a:pt x="2853" y="2776"/>
                  </a:lnTo>
                  <a:lnTo>
                    <a:pt x="2860" y="2784"/>
                  </a:lnTo>
                  <a:lnTo>
                    <a:pt x="2865" y="2793"/>
                  </a:lnTo>
                  <a:lnTo>
                    <a:pt x="2871" y="2804"/>
                  </a:lnTo>
                  <a:lnTo>
                    <a:pt x="2874" y="2816"/>
                  </a:lnTo>
                  <a:lnTo>
                    <a:pt x="2877" y="2831"/>
                  </a:lnTo>
                  <a:lnTo>
                    <a:pt x="2879" y="2849"/>
                  </a:lnTo>
                  <a:lnTo>
                    <a:pt x="2879" y="2868"/>
                  </a:lnTo>
                  <a:close/>
                  <a:moveTo>
                    <a:pt x="2808" y="2367"/>
                  </a:moveTo>
                  <a:lnTo>
                    <a:pt x="2804" y="2396"/>
                  </a:lnTo>
                  <a:lnTo>
                    <a:pt x="2798" y="2426"/>
                  </a:lnTo>
                  <a:lnTo>
                    <a:pt x="2789" y="2459"/>
                  </a:lnTo>
                  <a:lnTo>
                    <a:pt x="2779" y="2494"/>
                  </a:lnTo>
                  <a:lnTo>
                    <a:pt x="2766" y="2529"/>
                  </a:lnTo>
                  <a:lnTo>
                    <a:pt x="2751" y="2565"/>
                  </a:lnTo>
                  <a:lnTo>
                    <a:pt x="2735" y="2600"/>
                  </a:lnTo>
                  <a:lnTo>
                    <a:pt x="2717" y="2635"/>
                  </a:lnTo>
                  <a:lnTo>
                    <a:pt x="2706" y="2651"/>
                  </a:lnTo>
                  <a:lnTo>
                    <a:pt x="2697" y="2668"/>
                  </a:lnTo>
                  <a:lnTo>
                    <a:pt x="2686" y="2684"/>
                  </a:lnTo>
                  <a:lnTo>
                    <a:pt x="2674" y="2700"/>
                  </a:lnTo>
                  <a:lnTo>
                    <a:pt x="2663" y="2715"/>
                  </a:lnTo>
                  <a:lnTo>
                    <a:pt x="2651" y="2729"/>
                  </a:lnTo>
                  <a:lnTo>
                    <a:pt x="2640" y="2741"/>
                  </a:lnTo>
                  <a:lnTo>
                    <a:pt x="2627" y="2754"/>
                  </a:lnTo>
                  <a:lnTo>
                    <a:pt x="2614" y="2766"/>
                  </a:lnTo>
                  <a:lnTo>
                    <a:pt x="2600" y="2776"/>
                  </a:lnTo>
                  <a:lnTo>
                    <a:pt x="2588" y="2786"/>
                  </a:lnTo>
                  <a:lnTo>
                    <a:pt x="2574" y="2794"/>
                  </a:lnTo>
                  <a:lnTo>
                    <a:pt x="2560" y="2800"/>
                  </a:lnTo>
                  <a:lnTo>
                    <a:pt x="2546" y="2807"/>
                  </a:lnTo>
                  <a:lnTo>
                    <a:pt x="2532" y="2811"/>
                  </a:lnTo>
                  <a:lnTo>
                    <a:pt x="2517" y="2814"/>
                  </a:lnTo>
                  <a:lnTo>
                    <a:pt x="2493" y="2811"/>
                  </a:lnTo>
                  <a:lnTo>
                    <a:pt x="2469" y="2808"/>
                  </a:lnTo>
                  <a:lnTo>
                    <a:pt x="2445" y="2805"/>
                  </a:lnTo>
                  <a:lnTo>
                    <a:pt x="2421" y="2801"/>
                  </a:lnTo>
                  <a:lnTo>
                    <a:pt x="2422" y="2789"/>
                  </a:lnTo>
                  <a:lnTo>
                    <a:pt x="2423" y="2777"/>
                  </a:lnTo>
                  <a:lnTo>
                    <a:pt x="2425" y="2767"/>
                  </a:lnTo>
                  <a:lnTo>
                    <a:pt x="2428" y="2756"/>
                  </a:lnTo>
                  <a:lnTo>
                    <a:pt x="2432" y="2748"/>
                  </a:lnTo>
                  <a:lnTo>
                    <a:pt x="2436" y="2739"/>
                  </a:lnTo>
                  <a:lnTo>
                    <a:pt x="2440" y="2731"/>
                  </a:lnTo>
                  <a:lnTo>
                    <a:pt x="2445" y="2723"/>
                  </a:lnTo>
                  <a:lnTo>
                    <a:pt x="2452" y="2717"/>
                  </a:lnTo>
                  <a:lnTo>
                    <a:pt x="2458" y="2711"/>
                  </a:lnTo>
                  <a:lnTo>
                    <a:pt x="2464" y="2704"/>
                  </a:lnTo>
                  <a:lnTo>
                    <a:pt x="2472" y="2699"/>
                  </a:lnTo>
                  <a:lnTo>
                    <a:pt x="2488" y="2688"/>
                  </a:lnTo>
                  <a:lnTo>
                    <a:pt x="2504" y="2679"/>
                  </a:lnTo>
                  <a:lnTo>
                    <a:pt x="2540" y="2660"/>
                  </a:lnTo>
                  <a:lnTo>
                    <a:pt x="2577" y="2639"/>
                  </a:lnTo>
                  <a:lnTo>
                    <a:pt x="2595" y="2626"/>
                  </a:lnTo>
                  <a:lnTo>
                    <a:pt x="2613" y="2611"/>
                  </a:lnTo>
                  <a:lnTo>
                    <a:pt x="2622" y="2603"/>
                  </a:lnTo>
                  <a:lnTo>
                    <a:pt x="2630" y="2594"/>
                  </a:lnTo>
                  <a:lnTo>
                    <a:pt x="2637" y="2585"/>
                  </a:lnTo>
                  <a:lnTo>
                    <a:pt x="2646" y="2574"/>
                  </a:lnTo>
                  <a:lnTo>
                    <a:pt x="2656" y="2540"/>
                  </a:lnTo>
                  <a:lnTo>
                    <a:pt x="2667" y="2508"/>
                  </a:lnTo>
                  <a:lnTo>
                    <a:pt x="2678" y="2475"/>
                  </a:lnTo>
                  <a:lnTo>
                    <a:pt x="2687" y="2442"/>
                  </a:lnTo>
                  <a:lnTo>
                    <a:pt x="2699" y="2410"/>
                  </a:lnTo>
                  <a:lnTo>
                    <a:pt x="2710" y="2379"/>
                  </a:lnTo>
                  <a:lnTo>
                    <a:pt x="2723" y="2348"/>
                  </a:lnTo>
                  <a:lnTo>
                    <a:pt x="2737" y="2318"/>
                  </a:lnTo>
                  <a:lnTo>
                    <a:pt x="2748" y="2319"/>
                  </a:lnTo>
                  <a:lnTo>
                    <a:pt x="2758" y="2322"/>
                  </a:lnTo>
                  <a:lnTo>
                    <a:pt x="2766" y="2326"/>
                  </a:lnTo>
                  <a:lnTo>
                    <a:pt x="2775" y="2331"/>
                  </a:lnTo>
                  <a:lnTo>
                    <a:pt x="2789" y="2347"/>
                  </a:lnTo>
                  <a:lnTo>
                    <a:pt x="2808" y="2367"/>
                  </a:lnTo>
                  <a:close/>
                  <a:moveTo>
                    <a:pt x="2666" y="2254"/>
                  </a:moveTo>
                  <a:lnTo>
                    <a:pt x="2671" y="2255"/>
                  </a:lnTo>
                  <a:lnTo>
                    <a:pt x="2675" y="2255"/>
                  </a:lnTo>
                  <a:lnTo>
                    <a:pt x="2680" y="2257"/>
                  </a:lnTo>
                  <a:lnTo>
                    <a:pt x="2684" y="2258"/>
                  </a:lnTo>
                  <a:lnTo>
                    <a:pt x="2687" y="2260"/>
                  </a:lnTo>
                  <a:lnTo>
                    <a:pt x="2689" y="2264"/>
                  </a:lnTo>
                  <a:lnTo>
                    <a:pt x="2691" y="2266"/>
                  </a:lnTo>
                  <a:lnTo>
                    <a:pt x="2693" y="2269"/>
                  </a:lnTo>
                  <a:lnTo>
                    <a:pt x="2695" y="2276"/>
                  </a:lnTo>
                  <a:lnTo>
                    <a:pt x="2695" y="2285"/>
                  </a:lnTo>
                  <a:lnTo>
                    <a:pt x="2694" y="2294"/>
                  </a:lnTo>
                  <a:lnTo>
                    <a:pt x="2692" y="2304"/>
                  </a:lnTo>
                  <a:lnTo>
                    <a:pt x="2686" y="2324"/>
                  </a:lnTo>
                  <a:lnTo>
                    <a:pt x="2679" y="2344"/>
                  </a:lnTo>
                  <a:lnTo>
                    <a:pt x="2670" y="2362"/>
                  </a:lnTo>
                  <a:lnTo>
                    <a:pt x="2664" y="2376"/>
                  </a:lnTo>
                  <a:lnTo>
                    <a:pt x="2654" y="2376"/>
                  </a:lnTo>
                  <a:lnTo>
                    <a:pt x="2649" y="2375"/>
                  </a:lnTo>
                  <a:lnTo>
                    <a:pt x="2645" y="2374"/>
                  </a:lnTo>
                  <a:lnTo>
                    <a:pt x="2643" y="2352"/>
                  </a:lnTo>
                  <a:lnTo>
                    <a:pt x="2642" y="2335"/>
                  </a:lnTo>
                  <a:lnTo>
                    <a:pt x="2643" y="2322"/>
                  </a:lnTo>
                  <a:lnTo>
                    <a:pt x="2644" y="2309"/>
                  </a:lnTo>
                  <a:lnTo>
                    <a:pt x="2647" y="2297"/>
                  </a:lnTo>
                  <a:lnTo>
                    <a:pt x="2651" y="2285"/>
                  </a:lnTo>
                  <a:lnTo>
                    <a:pt x="2657" y="2271"/>
                  </a:lnTo>
                  <a:lnTo>
                    <a:pt x="2666" y="2254"/>
                  </a:lnTo>
                  <a:close/>
                  <a:moveTo>
                    <a:pt x="2593" y="2322"/>
                  </a:moveTo>
                  <a:lnTo>
                    <a:pt x="2599" y="2325"/>
                  </a:lnTo>
                  <a:lnTo>
                    <a:pt x="2604" y="2329"/>
                  </a:lnTo>
                  <a:lnTo>
                    <a:pt x="2609" y="2333"/>
                  </a:lnTo>
                  <a:lnTo>
                    <a:pt x="2613" y="2338"/>
                  </a:lnTo>
                  <a:lnTo>
                    <a:pt x="2621" y="2349"/>
                  </a:lnTo>
                  <a:lnTo>
                    <a:pt x="2626" y="2361"/>
                  </a:lnTo>
                  <a:lnTo>
                    <a:pt x="2630" y="2376"/>
                  </a:lnTo>
                  <a:lnTo>
                    <a:pt x="2633" y="2390"/>
                  </a:lnTo>
                  <a:lnTo>
                    <a:pt x="2635" y="2406"/>
                  </a:lnTo>
                  <a:lnTo>
                    <a:pt x="2636" y="2422"/>
                  </a:lnTo>
                  <a:lnTo>
                    <a:pt x="2635" y="2439"/>
                  </a:lnTo>
                  <a:lnTo>
                    <a:pt x="2634" y="2456"/>
                  </a:lnTo>
                  <a:lnTo>
                    <a:pt x="2631" y="2472"/>
                  </a:lnTo>
                  <a:lnTo>
                    <a:pt x="2628" y="2489"/>
                  </a:lnTo>
                  <a:lnTo>
                    <a:pt x="2624" y="2505"/>
                  </a:lnTo>
                  <a:lnTo>
                    <a:pt x="2618" y="2519"/>
                  </a:lnTo>
                  <a:lnTo>
                    <a:pt x="2613" y="2533"/>
                  </a:lnTo>
                  <a:lnTo>
                    <a:pt x="2607" y="2545"/>
                  </a:lnTo>
                  <a:lnTo>
                    <a:pt x="2604" y="2545"/>
                  </a:lnTo>
                  <a:lnTo>
                    <a:pt x="2599" y="2534"/>
                  </a:lnTo>
                  <a:lnTo>
                    <a:pt x="2597" y="2523"/>
                  </a:lnTo>
                  <a:lnTo>
                    <a:pt x="2594" y="2510"/>
                  </a:lnTo>
                  <a:lnTo>
                    <a:pt x="2592" y="2496"/>
                  </a:lnTo>
                  <a:lnTo>
                    <a:pt x="2589" y="2468"/>
                  </a:lnTo>
                  <a:lnTo>
                    <a:pt x="2587" y="2438"/>
                  </a:lnTo>
                  <a:lnTo>
                    <a:pt x="2586" y="2408"/>
                  </a:lnTo>
                  <a:lnTo>
                    <a:pt x="2586" y="2381"/>
                  </a:lnTo>
                  <a:lnTo>
                    <a:pt x="2585" y="2354"/>
                  </a:lnTo>
                  <a:lnTo>
                    <a:pt x="2584" y="2332"/>
                  </a:lnTo>
                  <a:lnTo>
                    <a:pt x="2593" y="2322"/>
                  </a:lnTo>
                  <a:close/>
                  <a:moveTo>
                    <a:pt x="2493" y="2250"/>
                  </a:moveTo>
                  <a:lnTo>
                    <a:pt x="2494" y="2237"/>
                  </a:lnTo>
                  <a:lnTo>
                    <a:pt x="2495" y="2226"/>
                  </a:lnTo>
                  <a:lnTo>
                    <a:pt x="2497" y="2214"/>
                  </a:lnTo>
                  <a:lnTo>
                    <a:pt x="2499" y="2203"/>
                  </a:lnTo>
                  <a:lnTo>
                    <a:pt x="2503" y="2194"/>
                  </a:lnTo>
                  <a:lnTo>
                    <a:pt x="2508" y="2185"/>
                  </a:lnTo>
                  <a:lnTo>
                    <a:pt x="2513" y="2177"/>
                  </a:lnTo>
                  <a:lnTo>
                    <a:pt x="2518" y="2170"/>
                  </a:lnTo>
                  <a:lnTo>
                    <a:pt x="2525" y="2163"/>
                  </a:lnTo>
                  <a:lnTo>
                    <a:pt x="2532" y="2158"/>
                  </a:lnTo>
                  <a:lnTo>
                    <a:pt x="2540" y="2154"/>
                  </a:lnTo>
                  <a:lnTo>
                    <a:pt x="2550" y="2149"/>
                  </a:lnTo>
                  <a:lnTo>
                    <a:pt x="2559" y="2147"/>
                  </a:lnTo>
                  <a:lnTo>
                    <a:pt x="2570" y="2145"/>
                  </a:lnTo>
                  <a:lnTo>
                    <a:pt x="2581" y="2144"/>
                  </a:lnTo>
                  <a:lnTo>
                    <a:pt x="2593" y="2145"/>
                  </a:lnTo>
                  <a:lnTo>
                    <a:pt x="2604" y="2159"/>
                  </a:lnTo>
                  <a:lnTo>
                    <a:pt x="2611" y="2172"/>
                  </a:lnTo>
                  <a:lnTo>
                    <a:pt x="2617" y="2185"/>
                  </a:lnTo>
                  <a:lnTo>
                    <a:pt x="2623" y="2200"/>
                  </a:lnTo>
                  <a:lnTo>
                    <a:pt x="2626" y="2215"/>
                  </a:lnTo>
                  <a:lnTo>
                    <a:pt x="2629" y="2232"/>
                  </a:lnTo>
                  <a:lnTo>
                    <a:pt x="2632" y="2251"/>
                  </a:lnTo>
                  <a:lnTo>
                    <a:pt x="2634" y="2272"/>
                  </a:lnTo>
                  <a:lnTo>
                    <a:pt x="2618" y="2279"/>
                  </a:lnTo>
                  <a:lnTo>
                    <a:pt x="2604" y="2288"/>
                  </a:lnTo>
                  <a:lnTo>
                    <a:pt x="2584" y="2286"/>
                  </a:lnTo>
                  <a:lnTo>
                    <a:pt x="2567" y="2284"/>
                  </a:lnTo>
                  <a:lnTo>
                    <a:pt x="2553" y="2281"/>
                  </a:lnTo>
                  <a:lnTo>
                    <a:pt x="2540" y="2277"/>
                  </a:lnTo>
                  <a:lnTo>
                    <a:pt x="2529" y="2273"/>
                  </a:lnTo>
                  <a:lnTo>
                    <a:pt x="2518" y="2268"/>
                  </a:lnTo>
                  <a:lnTo>
                    <a:pt x="2507" y="2260"/>
                  </a:lnTo>
                  <a:lnTo>
                    <a:pt x="2493" y="2250"/>
                  </a:lnTo>
                  <a:close/>
                  <a:moveTo>
                    <a:pt x="2547" y="2332"/>
                  </a:moveTo>
                  <a:lnTo>
                    <a:pt x="2550" y="2349"/>
                  </a:lnTo>
                  <a:lnTo>
                    <a:pt x="2553" y="2366"/>
                  </a:lnTo>
                  <a:lnTo>
                    <a:pt x="2555" y="2384"/>
                  </a:lnTo>
                  <a:lnTo>
                    <a:pt x="2557" y="2401"/>
                  </a:lnTo>
                  <a:lnTo>
                    <a:pt x="2560" y="2438"/>
                  </a:lnTo>
                  <a:lnTo>
                    <a:pt x="2561" y="2475"/>
                  </a:lnTo>
                  <a:lnTo>
                    <a:pt x="2561" y="2513"/>
                  </a:lnTo>
                  <a:lnTo>
                    <a:pt x="2563" y="2550"/>
                  </a:lnTo>
                  <a:lnTo>
                    <a:pt x="2563" y="2586"/>
                  </a:lnTo>
                  <a:lnTo>
                    <a:pt x="2564" y="2620"/>
                  </a:lnTo>
                  <a:lnTo>
                    <a:pt x="2548" y="2626"/>
                  </a:lnTo>
                  <a:lnTo>
                    <a:pt x="2533" y="2633"/>
                  </a:lnTo>
                  <a:lnTo>
                    <a:pt x="2517" y="2640"/>
                  </a:lnTo>
                  <a:lnTo>
                    <a:pt x="2502" y="2647"/>
                  </a:lnTo>
                  <a:lnTo>
                    <a:pt x="2492" y="2638"/>
                  </a:lnTo>
                  <a:lnTo>
                    <a:pt x="2494" y="2604"/>
                  </a:lnTo>
                  <a:lnTo>
                    <a:pt x="2496" y="2565"/>
                  </a:lnTo>
                  <a:lnTo>
                    <a:pt x="2499" y="2521"/>
                  </a:lnTo>
                  <a:lnTo>
                    <a:pt x="2502" y="2478"/>
                  </a:lnTo>
                  <a:lnTo>
                    <a:pt x="2506" y="2457"/>
                  </a:lnTo>
                  <a:lnTo>
                    <a:pt x="2509" y="2436"/>
                  </a:lnTo>
                  <a:lnTo>
                    <a:pt x="2513" y="2416"/>
                  </a:lnTo>
                  <a:lnTo>
                    <a:pt x="2517" y="2396"/>
                  </a:lnTo>
                  <a:lnTo>
                    <a:pt x="2523" y="2378"/>
                  </a:lnTo>
                  <a:lnTo>
                    <a:pt x="2530" y="2361"/>
                  </a:lnTo>
                  <a:lnTo>
                    <a:pt x="2537" y="2346"/>
                  </a:lnTo>
                  <a:lnTo>
                    <a:pt x="2547" y="2332"/>
                  </a:lnTo>
                  <a:close/>
                  <a:moveTo>
                    <a:pt x="2474" y="2291"/>
                  </a:moveTo>
                  <a:lnTo>
                    <a:pt x="2487" y="2300"/>
                  </a:lnTo>
                  <a:lnTo>
                    <a:pt x="2499" y="2308"/>
                  </a:lnTo>
                  <a:lnTo>
                    <a:pt x="2513" y="2316"/>
                  </a:lnTo>
                  <a:lnTo>
                    <a:pt x="2526" y="2326"/>
                  </a:lnTo>
                  <a:lnTo>
                    <a:pt x="2523" y="2342"/>
                  </a:lnTo>
                  <a:lnTo>
                    <a:pt x="2516" y="2383"/>
                  </a:lnTo>
                  <a:lnTo>
                    <a:pt x="2507" y="2440"/>
                  </a:lnTo>
                  <a:lnTo>
                    <a:pt x="2493" y="2506"/>
                  </a:lnTo>
                  <a:lnTo>
                    <a:pt x="2484" y="2538"/>
                  </a:lnTo>
                  <a:lnTo>
                    <a:pt x="2476" y="2569"/>
                  </a:lnTo>
                  <a:lnTo>
                    <a:pt x="2468" y="2598"/>
                  </a:lnTo>
                  <a:lnTo>
                    <a:pt x="2458" y="2623"/>
                  </a:lnTo>
                  <a:lnTo>
                    <a:pt x="2454" y="2633"/>
                  </a:lnTo>
                  <a:lnTo>
                    <a:pt x="2449" y="2643"/>
                  </a:lnTo>
                  <a:lnTo>
                    <a:pt x="2444" y="2650"/>
                  </a:lnTo>
                  <a:lnTo>
                    <a:pt x="2439" y="2657"/>
                  </a:lnTo>
                  <a:lnTo>
                    <a:pt x="2434" y="2662"/>
                  </a:lnTo>
                  <a:lnTo>
                    <a:pt x="2430" y="2664"/>
                  </a:lnTo>
                  <a:lnTo>
                    <a:pt x="2424" y="2665"/>
                  </a:lnTo>
                  <a:lnTo>
                    <a:pt x="2419" y="2663"/>
                  </a:lnTo>
                  <a:lnTo>
                    <a:pt x="2417" y="2659"/>
                  </a:lnTo>
                  <a:lnTo>
                    <a:pt x="2415" y="2654"/>
                  </a:lnTo>
                  <a:lnTo>
                    <a:pt x="2415" y="2647"/>
                  </a:lnTo>
                  <a:lnTo>
                    <a:pt x="2415" y="2639"/>
                  </a:lnTo>
                  <a:lnTo>
                    <a:pt x="2418" y="2621"/>
                  </a:lnTo>
                  <a:lnTo>
                    <a:pt x="2424" y="2599"/>
                  </a:lnTo>
                  <a:lnTo>
                    <a:pt x="2443" y="2546"/>
                  </a:lnTo>
                  <a:lnTo>
                    <a:pt x="2465" y="2489"/>
                  </a:lnTo>
                  <a:lnTo>
                    <a:pt x="2477" y="2459"/>
                  </a:lnTo>
                  <a:lnTo>
                    <a:pt x="2487" y="2431"/>
                  </a:lnTo>
                  <a:lnTo>
                    <a:pt x="2495" y="2403"/>
                  </a:lnTo>
                  <a:lnTo>
                    <a:pt x="2501" y="2378"/>
                  </a:lnTo>
                  <a:lnTo>
                    <a:pt x="2503" y="2366"/>
                  </a:lnTo>
                  <a:lnTo>
                    <a:pt x="2504" y="2356"/>
                  </a:lnTo>
                  <a:lnTo>
                    <a:pt x="2504" y="2345"/>
                  </a:lnTo>
                  <a:lnTo>
                    <a:pt x="2503" y="2335"/>
                  </a:lnTo>
                  <a:lnTo>
                    <a:pt x="2502" y="2328"/>
                  </a:lnTo>
                  <a:lnTo>
                    <a:pt x="2499" y="2321"/>
                  </a:lnTo>
                  <a:lnTo>
                    <a:pt x="2495" y="2314"/>
                  </a:lnTo>
                  <a:lnTo>
                    <a:pt x="2490" y="2310"/>
                  </a:lnTo>
                  <a:lnTo>
                    <a:pt x="2484" y="2314"/>
                  </a:lnTo>
                  <a:lnTo>
                    <a:pt x="2480" y="2321"/>
                  </a:lnTo>
                  <a:lnTo>
                    <a:pt x="2476" y="2327"/>
                  </a:lnTo>
                  <a:lnTo>
                    <a:pt x="2472" y="2334"/>
                  </a:lnTo>
                  <a:lnTo>
                    <a:pt x="2463" y="2351"/>
                  </a:lnTo>
                  <a:lnTo>
                    <a:pt x="2456" y="2371"/>
                  </a:lnTo>
                  <a:lnTo>
                    <a:pt x="2447" y="2393"/>
                  </a:lnTo>
                  <a:lnTo>
                    <a:pt x="2440" y="2417"/>
                  </a:lnTo>
                  <a:lnTo>
                    <a:pt x="2433" y="2442"/>
                  </a:lnTo>
                  <a:lnTo>
                    <a:pt x="2425" y="2469"/>
                  </a:lnTo>
                  <a:lnTo>
                    <a:pt x="2411" y="2523"/>
                  </a:lnTo>
                  <a:lnTo>
                    <a:pt x="2397" y="2574"/>
                  </a:lnTo>
                  <a:lnTo>
                    <a:pt x="2389" y="2599"/>
                  </a:lnTo>
                  <a:lnTo>
                    <a:pt x="2382" y="2621"/>
                  </a:lnTo>
                  <a:lnTo>
                    <a:pt x="2375" y="2641"/>
                  </a:lnTo>
                  <a:lnTo>
                    <a:pt x="2366" y="2659"/>
                  </a:lnTo>
                  <a:lnTo>
                    <a:pt x="2360" y="2658"/>
                  </a:lnTo>
                  <a:lnTo>
                    <a:pt x="2357" y="2657"/>
                  </a:lnTo>
                  <a:lnTo>
                    <a:pt x="2356" y="2655"/>
                  </a:lnTo>
                  <a:lnTo>
                    <a:pt x="2355" y="2652"/>
                  </a:lnTo>
                  <a:lnTo>
                    <a:pt x="2362" y="2612"/>
                  </a:lnTo>
                  <a:lnTo>
                    <a:pt x="2370" y="2565"/>
                  </a:lnTo>
                  <a:lnTo>
                    <a:pt x="2381" y="2511"/>
                  </a:lnTo>
                  <a:lnTo>
                    <a:pt x="2394" y="2457"/>
                  </a:lnTo>
                  <a:lnTo>
                    <a:pt x="2400" y="2431"/>
                  </a:lnTo>
                  <a:lnTo>
                    <a:pt x="2408" y="2404"/>
                  </a:lnTo>
                  <a:lnTo>
                    <a:pt x="2417" y="2380"/>
                  </a:lnTo>
                  <a:lnTo>
                    <a:pt x="2426" y="2357"/>
                  </a:lnTo>
                  <a:lnTo>
                    <a:pt x="2437" y="2337"/>
                  </a:lnTo>
                  <a:lnTo>
                    <a:pt x="2447" y="2318"/>
                  </a:lnTo>
                  <a:lnTo>
                    <a:pt x="2454" y="2310"/>
                  </a:lnTo>
                  <a:lnTo>
                    <a:pt x="2460" y="2303"/>
                  </a:lnTo>
                  <a:lnTo>
                    <a:pt x="2466" y="2296"/>
                  </a:lnTo>
                  <a:lnTo>
                    <a:pt x="2474" y="2291"/>
                  </a:lnTo>
                  <a:close/>
                  <a:moveTo>
                    <a:pt x="2208" y="2401"/>
                  </a:moveTo>
                  <a:lnTo>
                    <a:pt x="2224" y="2395"/>
                  </a:lnTo>
                  <a:lnTo>
                    <a:pt x="2237" y="2390"/>
                  </a:lnTo>
                  <a:lnTo>
                    <a:pt x="2249" y="2388"/>
                  </a:lnTo>
                  <a:lnTo>
                    <a:pt x="2261" y="2388"/>
                  </a:lnTo>
                  <a:lnTo>
                    <a:pt x="2270" y="2390"/>
                  </a:lnTo>
                  <a:lnTo>
                    <a:pt x="2280" y="2394"/>
                  </a:lnTo>
                  <a:lnTo>
                    <a:pt x="2288" y="2399"/>
                  </a:lnTo>
                  <a:lnTo>
                    <a:pt x="2296" y="2406"/>
                  </a:lnTo>
                  <a:lnTo>
                    <a:pt x="2304" y="2415"/>
                  </a:lnTo>
                  <a:lnTo>
                    <a:pt x="2311" y="2425"/>
                  </a:lnTo>
                  <a:lnTo>
                    <a:pt x="2320" y="2437"/>
                  </a:lnTo>
                  <a:lnTo>
                    <a:pt x="2328" y="2449"/>
                  </a:lnTo>
                  <a:lnTo>
                    <a:pt x="2347" y="2476"/>
                  </a:lnTo>
                  <a:lnTo>
                    <a:pt x="2370" y="2507"/>
                  </a:lnTo>
                  <a:lnTo>
                    <a:pt x="2370" y="2513"/>
                  </a:lnTo>
                  <a:lnTo>
                    <a:pt x="2368" y="2523"/>
                  </a:lnTo>
                  <a:lnTo>
                    <a:pt x="2365" y="2533"/>
                  </a:lnTo>
                  <a:lnTo>
                    <a:pt x="2362" y="2546"/>
                  </a:lnTo>
                  <a:lnTo>
                    <a:pt x="2353" y="2573"/>
                  </a:lnTo>
                  <a:lnTo>
                    <a:pt x="2341" y="2603"/>
                  </a:lnTo>
                  <a:lnTo>
                    <a:pt x="2330" y="2630"/>
                  </a:lnTo>
                  <a:lnTo>
                    <a:pt x="2320" y="2654"/>
                  </a:lnTo>
                  <a:lnTo>
                    <a:pt x="2316" y="2663"/>
                  </a:lnTo>
                  <a:lnTo>
                    <a:pt x="2311" y="2669"/>
                  </a:lnTo>
                  <a:lnTo>
                    <a:pt x="2309" y="2674"/>
                  </a:lnTo>
                  <a:lnTo>
                    <a:pt x="2307" y="2675"/>
                  </a:lnTo>
                  <a:lnTo>
                    <a:pt x="2302" y="2670"/>
                  </a:lnTo>
                  <a:lnTo>
                    <a:pt x="2298" y="2667"/>
                  </a:lnTo>
                  <a:lnTo>
                    <a:pt x="2294" y="2663"/>
                  </a:lnTo>
                  <a:lnTo>
                    <a:pt x="2292" y="2660"/>
                  </a:lnTo>
                  <a:lnTo>
                    <a:pt x="2290" y="2656"/>
                  </a:lnTo>
                  <a:lnTo>
                    <a:pt x="2289" y="2652"/>
                  </a:lnTo>
                  <a:lnTo>
                    <a:pt x="2289" y="2649"/>
                  </a:lnTo>
                  <a:lnTo>
                    <a:pt x="2289" y="2646"/>
                  </a:lnTo>
                  <a:lnTo>
                    <a:pt x="2293" y="2632"/>
                  </a:lnTo>
                  <a:lnTo>
                    <a:pt x="2300" y="2618"/>
                  </a:lnTo>
                  <a:lnTo>
                    <a:pt x="2287" y="2593"/>
                  </a:lnTo>
                  <a:lnTo>
                    <a:pt x="2272" y="2567"/>
                  </a:lnTo>
                  <a:lnTo>
                    <a:pt x="2256" y="2539"/>
                  </a:lnTo>
                  <a:lnTo>
                    <a:pt x="2242" y="2511"/>
                  </a:lnTo>
                  <a:lnTo>
                    <a:pt x="2235" y="2496"/>
                  </a:lnTo>
                  <a:lnTo>
                    <a:pt x="2229" y="2482"/>
                  </a:lnTo>
                  <a:lnTo>
                    <a:pt x="2223" y="2468"/>
                  </a:lnTo>
                  <a:lnTo>
                    <a:pt x="2218" y="2454"/>
                  </a:lnTo>
                  <a:lnTo>
                    <a:pt x="2214" y="2440"/>
                  </a:lnTo>
                  <a:lnTo>
                    <a:pt x="2211" y="2426"/>
                  </a:lnTo>
                  <a:lnTo>
                    <a:pt x="2209" y="2414"/>
                  </a:lnTo>
                  <a:lnTo>
                    <a:pt x="2208" y="2401"/>
                  </a:lnTo>
                  <a:close/>
                  <a:moveTo>
                    <a:pt x="2291" y="2793"/>
                  </a:moveTo>
                  <a:lnTo>
                    <a:pt x="2287" y="2793"/>
                  </a:lnTo>
                  <a:lnTo>
                    <a:pt x="2282" y="2790"/>
                  </a:lnTo>
                  <a:lnTo>
                    <a:pt x="2277" y="2787"/>
                  </a:lnTo>
                  <a:lnTo>
                    <a:pt x="2278" y="2776"/>
                  </a:lnTo>
                  <a:lnTo>
                    <a:pt x="2280" y="2764"/>
                  </a:lnTo>
                  <a:lnTo>
                    <a:pt x="2283" y="2754"/>
                  </a:lnTo>
                  <a:lnTo>
                    <a:pt x="2287" y="2743"/>
                  </a:lnTo>
                  <a:lnTo>
                    <a:pt x="2296" y="2722"/>
                  </a:lnTo>
                  <a:lnTo>
                    <a:pt x="2303" y="2702"/>
                  </a:lnTo>
                  <a:lnTo>
                    <a:pt x="2308" y="2706"/>
                  </a:lnTo>
                  <a:lnTo>
                    <a:pt x="2313" y="2711"/>
                  </a:lnTo>
                  <a:lnTo>
                    <a:pt x="2312" y="2721"/>
                  </a:lnTo>
                  <a:lnTo>
                    <a:pt x="2311" y="2733"/>
                  </a:lnTo>
                  <a:lnTo>
                    <a:pt x="2309" y="2742"/>
                  </a:lnTo>
                  <a:lnTo>
                    <a:pt x="2307" y="2753"/>
                  </a:lnTo>
                  <a:lnTo>
                    <a:pt x="2304" y="2762"/>
                  </a:lnTo>
                  <a:lnTo>
                    <a:pt x="2301" y="2773"/>
                  </a:lnTo>
                  <a:lnTo>
                    <a:pt x="2297" y="2782"/>
                  </a:lnTo>
                  <a:lnTo>
                    <a:pt x="2291" y="2793"/>
                  </a:lnTo>
                  <a:close/>
                  <a:moveTo>
                    <a:pt x="2336" y="2772"/>
                  </a:moveTo>
                  <a:lnTo>
                    <a:pt x="2334" y="2772"/>
                  </a:lnTo>
                  <a:lnTo>
                    <a:pt x="2332" y="2773"/>
                  </a:lnTo>
                  <a:lnTo>
                    <a:pt x="2329" y="2767"/>
                  </a:lnTo>
                  <a:lnTo>
                    <a:pt x="2327" y="2761"/>
                  </a:lnTo>
                  <a:lnTo>
                    <a:pt x="2325" y="2756"/>
                  </a:lnTo>
                  <a:lnTo>
                    <a:pt x="2325" y="2751"/>
                  </a:lnTo>
                  <a:lnTo>
                    <a:pt x="2325" y="2745"/>
                  </a:lnTo>
                  <a:lnTo>
                    <a:pt x="2326" y="2740"/>
                  </a:lnTo>
                  <a:lnTo>
                    <a:pt x="2327" y="2735"/>
                  </a:lnTo>
                  <a:lnTo>
                    <a:pt x="2329" y="2731"/>
                  </a:lnTo>
                  <a:lnTo>
                    <a:pt x="2341" y="2713"/>
                  </a:lnTo>
                  <a:lnTo>
                    <a:pt x="2354" y="2696"/>
                  </a:lnTo>
                  <a:lnTo>
                    <a:pt x="2362" y="2700"/>
                  </a:lnTo>
                  <a:lnTo>
                    <a:pt x="2370" y="2704"/>
                  </a:lnTo>
                  <a:lnTo>
                    <a:pt x="2365" y="2715"/>
                  </a:lnTo>
                  <a:lnTo>
                    <a:pt x="2355" y="2735"/>
                  </a:lnTo>
                  <a:lnTo>
                    <a:pt x="2344" y="2757"/>
                  </a:lnTo>
                  <a:lnTo>
                    <a:pt x="2336" y="2772"/>
                  </a:lnTo>
                  <a:close/>
                  <a:moveTo>
                    <a:pt x="2395" y="2710"/>
                  </a:moveTo>
                  <a:lnTo>
                    <a:pt x="2397" y="2710"/>
                  </a:lnTo>
                  <a:lnTo>
                    <a:pt x="2398" y="2717"/>
                  </a:lnTo>
                  <a:lnTo>
                    <a:pt x="2398" y="2724"/>
                  </a:lnTo>
                  <a:lnTo>
                    <a:pt x="2397" y="2731"/>
                  </a:lnTo>
                  <a:lnTo>
                    <a:pt x="2394" y="2737"/>
                  </a:lnTo>
                  <a:lnTo>
                    <a:pt x="2385" y="2750"/>
                  </a:lnTo>
                  <a:lnTo>
                    <a:pt x="2375" y="2764"/>
                  </a:lnTo>
                  <a:lnTo>
                    <a:pt x="2367" y="2752"/>
                  </a:lnTo>
                  <a:lnTo>
                    <a:pt x="2374" y="2741"/>
                  </a:lnTo>
                  <a:lnTo>
                    <a:pt x="2381" y="2731"/>
                  </a:lnTo>
                  <a:lnTo>
                    <a:pt x="2387" y="2720"/>
                  </a:lnTo>
                  <a:lnTo>
                    <a:pt x="2395" y="2710"/>
                  </a:lnTo>
                  <a:close/>
                  <a:moveTo>
                    <a:pt x="2273" y="2875"/>
                  </a:moveTo>
                  <a:lnTo>
                    <a:pt x="2265" y="2870"/>
                  </a:lnTo>
                  <a:lnTo>
                    <a:pt x="2256" y="2864"/>
                  </a:lnTo>
                  <a:lnTo>
                    <a:pt x="2252" y="2861"/>
                  </a:lnTo>
                  <a:lnTo>
                    <a:pt x="2249" y="2857"/>
                  </a:lnTo>
                  <a:lnTo>
                    <a:pt x="2247" y="2854"/>
                  </a:lnTo>
                  <a:lnTo>
                    <a:pt x="2246" y="2850"/>
                  </a:lnTo>
                  <a:lnTo>
                    <a:pt x="2247" y="2845"/>
                  </a:lnTo>
                  <a:lnTo>
                    <a:pt x="2248" y="2841"/>
                  </a:lnTo>
                  <a:lnTo>
                    <a:pt x="2250" y="2836"/>
                  </a:lnTo>
                  <a:lnTo>
                    <a:pt x="2253" y="2833"/>
                  </a:lnTo>
                  <a:lnTo>
                    <a:pt x="2256" y="2830"/>
                  </a:lnTo>
                  <a:lnTo>
                    <a:pt x="2260" y="2828"/>
                  </a:lnTo>
                  <a:lnTo>
                    <a:pt x="2264" y="2826"/>
                  </a:lnTo>
                  <a:lnTo>
                    <a:pt x="2269" y="2825"/>
                  </a:lnTo>
                  <a:lnTo>
                    <a:pt x="2280" y="2823"/>
                  </a:lnTo>
                  <a:lnTo>
                    <a:pt x="2291" y="2822"/>
                  </a:lnTo>
                  <a:lnTo>
                    <a:pt x="2305" y="2822"/>
                  </a:lnTo>
                  <a:lnTo>
                    <a:pt x="2320" y="2824"/>
                  </a:lnTo>
                  <a:lnTo>
                    <a:pt x="2350" y="2828"/>
                  </a:lnTo>
                  <a:lnTo>
                    <a:pt x="2382" y="2834"/>
                  </a:lnTo>
                  <a:lnTo>
                    <a:pt x="2412" y="2841"/>
                  </a:lnTo>
                  <a:lnTo>
                    <a:pt x="2438" y="2845"/>
                  </a:lnTo>
                  <a:lnTo>
                    <a:pt x="2412" y="2849"/>
                  </a:lnTo>
                  <a:lnTo>
                    <a:pt x="2385" y="2854"/>
                  </a:lnTo>
                  <a:lnTo>
                    <a:pt x="2359" y="2860"/>
                  </a:lnTo>
                  <a:lnTo>
                    <a:pt x="2334" y="2865"/>
                  </a:lnTo>
                  <a:lnTo>
                    <a:pt x="2311" y="2869"/>
                  </a:lnTo>
                  <a:lnTo>
                    <a:pt x="2293" y="2872"/>
                  </a:lnTo>
                  <a:lnTo>
                    <a:pt x="2280" y="2874"/>
                  </a:lnTo>
                  <a:lnTo>
                    <a:pt x="2273" y="2875"/>
                  </a:lnTo>
                  <a:close/>
                  <a:moveTo>
                    <a:pt x="2513" y="3071"/>
                  </a:moveTo>
                  <a:lnTo>
                    <a:pt x="2484" y="3054"/>
                  </a:lnTo>
                  <a:lnTo>
                    <a:pt x="2459" y="3037"/>
                  </a:lnTo>
                  <a:lnTo>
                    <a:pt x="2436" y="3020"/>
                  </a:lnTo>
                  <a:lnTo>
                    <a:pt x="2415" y="3004"/>
                  </a:lnTo>
                  <a:lnTo>
                    <a:pt x="2395" y="2986"/>
                  </a:lnTo>
                  <a:lnTo>
                    <a:pt x="2375" y="2968"/>
                  </a:lnTo>
                  <a:lnTo>
                    <a:pt x="2355" y="2948"/>
                  </a:lnTo>
                  <a:lnTo>
                    <a:pt x="2332" y="2926"/>
                  </a:lnTo>
                  <a:lnTo>
                    <a:pt x="2346" y="2921"/>
                  </a:lnTo>
                  <a:lnTo>
                    <a:pt x="2359" y="2917"/>
                  </a:lnTo>
                  <a:lnTo>
                    <a:pt x="2372" y="2912"/>
                  </a:lnTo>
                  <a:lnTo>
                    <a:pt x="2384" y="2909"/>
                  </a:lnTo>
                  <a:lnTo>
                    <a:pt x="2397" y="2907"/>
                  </a:lnTo>
                  <a:lnTo>
                    <a:pt x="2409" y="2905"/>
                  </a:lnTo>
                  <a:lnTo>
                    <a:pt x="2422" y="2904"/>
                  </a:lnTo>
                  <a:lnTo>
                    <a:pt x="2435" y="2904"/>
                  </a:lnTo>
                  <a:lnTo>
                    <a:pt x="2461" y="2903"/>
                  </a:lnTo>
                  <a:lnTo>
                    <a:pt x="2488" y="2904"/>
                  </a:lnTo>
                  <a:lnTo>
                    <a:pt x="2515" y="2905"/>
                  </a:lnTo>
                  <a:lnTo>
                    <a:pt x="2542" y="2906"/>
                  </a:lnTo>
                  <a:lnTo>
                    <a:pt x="2557" y="2930"/>
                  </a:lnTo>
                  <a:lnTo>
                    <a:pt x="2578" y="2968"/>
                  </a:lnTo>
                  <a:lnTo>
                    <a:pt x="2588" y="2990"/>
                  </a:lnTo>
                  <a:lnTo>
                    <a:pt x="2595" y="3009"/>
                  </a:lnTo>
                  <a:lnTo>
                    <a:pt x="2597" y="3018"/>
                  </a:lnTo>
                  <a:lnTo>
                    <a:pt x="2599" y="3027"/>
                  </a:lnTo>
                  <a:lnTo>
                    <a:pt x="2599" y="3033"/>
                  </a:lnTo>
                  <a:lnTo>
                    <a:pt x="2598" y="3039"/>
                  </a:lnTo>
                  <a:lnTo>
                    <a:pt x="2577" y="3048"/>
                  </a:lnTo>
                  <a:lnTo>
                    <a:pt x="2553" y="3057"/>
                  </a:lnTo>
                  <a:lnTo>
                    <a:pt x="2540" y="3062"/>
                  </a:lnTo>
                  <a:lnTo>
                    <a:pt x="2530" y="3067"/>
                  </a:lnTo>
                  <a:lnTo>
                    <a:pt x="2520" y="3070"/>
                  </a:lnTo>
                  <a:lnTo>
                    <a:pt x="2513" y="3071"/>
                  </a:lnTo>
                  <a:close/>
                  <a:moveTo>
                    <a:pt x="2846" y="3245"/>
                  </a:moveTo>
                  <a:lnTo>
                    <a:pt x="2840" y="3245"/>
                  </a:lnTo>
                  <a:lnTo>
                    <a:pt x="2824" y="3240"/>
                  </a:lnTo>
                  <a:lnTo>
                    <a:pt x="2810" y="3234"/>
                  </a:lnTo>
                  <a:lnTo>
                    <a:pt x="2797" y="3228"/>
                  </a:lnTo>
                  <a:lnTo>
                    <a:pt x="2785" y="3221"/>
                  </a:lnTo>
                  <a:lnTo>
                    <a:pt x="2774" y="3215"/>
                  </a:lnTo>
                  <a:lnTo>
                    <a:pt x="2763" y="3207"/>
                  </a:lnTo>
                  <a:lnTo>
                    <a:pt x="2752" y="3200"/>
                  </a:lnTo>
                  <a:lnTo>
                    <a:pt x="2742" y="3191"/>
                  </a:lnTo>
                  <a:lnTo>
                    <a:pt x="2743" y="3186"/>
                  </a:lnTo>
                  <a:lnTo>
                    <a:pt x="2744" y="3182"/>
                  </a:lnTo>
                  <a:lnTo>
                    <a:pt x="2746" y="3177"/>
                  </a:lnTo>
                  <a:lnTo>
                    <a:pt x="2750" y="3172"/>
                  </a:lnTo>
                  <a:lnTo>
                    <a:pt x="2754" y="3169"/>
                  </a:lnTo>
                  <a:lnTo>
                    <a:pt x="2759" y="3166"/>
                  </a:lnTo>
                  <a:lnTo>
                    <a:pt x="2764" y="3163"/>
                  </a:lnTo>
                  <a:lnTo>
                    <a:pt x="2769" y="3160"/>
                  </a:lnTo>
                  <a:lnTo>
                    <a:pt x="2782" y="3157"/>
                  </a:lnTo>
                  <a:lnTo>
                    <a:pt x="2796" y="3154"/>
                  </a:lnTo>
                  <a:lnTo>
                    <a:pt x="2810" y="3154"/>
                  </a:lnTo>
                  <a:lnTo>
                    <a:pt x="2824" y="3155"/>
                  </a:lnTo>
                  <a:lnTo>
                    <a:pt x="2831" y="3158"/>
                  </a:lnTo>
                  <a:lnTo>
                    <a:pt x="2837" y="3160"/>
                  </a:lnTo>
                  <a:lnTo>
                    <a:pt x="2843" y="3162"/>
                  </a:lnTo>
                  <a:lnTo>
                    <a:pt x="2848" y="3165"/>
                  </a:lnTo>
                  <a:lnTo>
                    <a:pt x="2853" y="3168"/>
                  </a:lnTo>
                  <a:lnTo>
                    <a:pt x="2857" y="3172"/>
                  </a:lnTo>
                  <a:lnTo>
                    <a:pt x="2861" y="3178"/>
                  </a:lnTo>
                  <a:lnTo>
                    <a:pt x="2863" y="3183"/>
                  </a:lnTo>
                  <a:lnTo>
                    <a:pt x="2865" y="3188"/>
                  </a:lnTo>
                  <a:lnTo>
                    <a:pt x="2866" y="3195"/>
                  </a:lnTo>
                  <a:lnTo>
                    <a:pt x="2866" y="3202"/>
                  </a:lnTo>
                  <a:lnTo>
                    <a:pt x="2864" y="3209"/>
                  </a:lnTo>
                  <a:lnTo>
                    <a:pt x="2862" y="3218"/>
                  </a:lnTo>
                  <a:lnTo>
                    <a:pt x="2858" y="3226"/>
                  </a:lnTo>
                  <a:lnTo>
                    <a:pt x="2853" y="3236"/>
                  </a:lnTo>
                  <a:lnTo>
                    <a:pt x="2846" y="3245"/>
                  </a:lnTo>
                  <a:close/>
                  <a:moveTo>
                    <a:pt x="2724" y="3185"/>
                  </a:moveTo>
                  <a:lnTo>
                    <a:pt x="2721" y="3185"/>
                  </a:lnTo>
                  <a:lnTo>
                    <a:pt x="2719" y="3185"/>
                  </a:lnTo>
                  <a:lnTo>
                    <a:pt x="2694" y="3176"/>
                  </a:lnTo>
                  <a:lnTo>
                    <a:pt x="2673" y="3167"/>
                  </a:lnTo>
                  <a:lnTo>
                    <a:pt x="2654" y="3157"/>
                  </a:lnTo>
                  <a:lnTo>
                    <a:pt x="2636" y="3147"/>
                  </a:lnTo>
                  <a:lnTo>
                    <a:pt x="2618" y="3135"/>
                  </a:lnTo>
                  <a:lnTo>
                    <a:pt x="2603" y="3124"/>
                  </a:lnTo>
                  <a:lnTo>
                    <a:pt x="2585" y="3110"/>
                  </a:lnTo>
                  <a:lnTo>
                    <a:pt x="2567" y="3096"/>
                  </a:lnTo>
                  <a:lnTo>
                    <a:pt x="2618" y="3064"/>
                  </a:lnTo>
                  <a:lnTo>
                    <a:pt x="2656" y="3038"/>
                  </a:lnTo>
                  <a:lnTo>
                    <a:pt x="2670" y="3029"/>
                  </a:lnTo>
                  <a:lnTo>
                    <a:pt x="2683" y="3022"/>
                  </a:lnTo>
                  <a:lnTo>
                    <a:pt x="2688" y="3020"/>
                  </a:lnTo>
                  <a:lnTo>
                    <a:pt x="2693" y="3018"/>
                  </a:lnTo>
                  <a:lnTo>
                    <a:pt x="2698" y="3017"/>
                  </a:lnTo>
                  <a:lnTo>
                    <a:pt x="2702" y="3017"/>
                  </a:lnTo>
                  <a:lnTo>
                    <a:pt x="2705" y="3018"/>
                  </a:lnTo>
                  <a:lnTo>
                    <a:pt x="2708" y="3019"/>
                  </a:lnTo>
                  <a:lnTo>
                    <a:pt x="2711" y="3021"/>
                  </a:lnTo>
                  <a:lnTo>
                    <a:pt x="2714" y="3024"/>
                  </a:lnTo>
                  <a:lnTo>
                    <a:pt x="2720" y="3033"/>
                  </a:lnTo>
                  <a:lnTo>
                    <a:pt x="2724" y="3046"/>
                  </a:lnTo>
                  <a:lnTo>
                    <a:pt x="2735" y="3082"/>
                  </a:lnTo>
                  <a:lnTo>
                    <a:pt x="2746" y="3135"/>
                  </a:lnTo>
                  <a:lnTo>
                    <a:pt x="2739" y="3141"/>
                  </a:lnTo>
                  <a:lnTo>
                    <a:pt x="2733" y="3146"/>
                  </a:lnTo>
                  <a:lnTo>
                    <a:pt x="2729" y="3150"/>
                  </a:lnTo>
                  <a:lnTo>
                    <a:pt x="2726" y="3155"/>
                  </a:lnTo>
                  <a:lnTo>
                    <a:pt x="2725" y="3161"/>
                  </a:lnTo>
                  <a:lnTo>
                    <a:pt x="2725" y="3167"/>
                  </a:lnTo>
                  <a:lnTo>
                    <a:pt x="2724" y="3176"/>
                  </a:lnTo>
                  <a:lnTo>
                    <a:pt x="2724" y="3185"/>
                  </a:lnTo>
                  <a:close/>
                  <a:moveTo>
                    <a:pt x="2258" y="2775"/>
                  </a:moveTo>
                  <a:lnTo>
                    <a:pt x="2250" y="2775"/>
                  </a:lnTo>
                  <a:lnTo>
                    <a:pt x="2232" y="2771"/>
                  </a:lnTo>
                  <a:lnTo>
                    <a:pt x="2217" y="2767"/>
                  </a:lnTo>
                  <a:lnTo>
                    <a:pt x="2203" y="2761"/>
                  </a:lnTo>
                  <a:lnTo>
                    <a:pt x="2190" y="2755"/>
                  </a:lnTo>
                  <a:lnTo>
                    <a:pt x="2178" y="2749"/>
                  </a:lnTo>
                  <a:lnTo>
                    <a:pt x="2169" y="2741"/>
                  </a:lnTo>
                  <a:lnTo>
                    <a:pt x="2159" y="2734"/>
                  </a:lnTo>
                  <a:lnTo>
                    <a:pt x="2151" y="2725"/>
                  </a:lnTo>
                  <a:lnTo>
                    <a:pt x="2143" y="2717"/>
                  </a:lnTo>
                  <a:lnTo>
                    <a:pt x="2135" y="2706"/>
                  </a:lnTo>
                  <a:lnTo>
                    <a:pt x="2127" y="2696"/>
                  </a:lnTo>
                  <a:lnTo>
                    <a:pt x="2119" y="2685"/>
                  </a:lnTo>
                  <a:lnTo>
                    <a:pt x="2102" y="2660"/>
                  </a:lnTo>
                  <a:lnTo>
                    <a:pt x="2084" y="2632"/>
                  </a:lnTo>
                  <a:lnTo>
                    <a:pt x="1998" y="2629"/>
                  </a:lnTo>
                  <a:lnTo>
                    <a:pt x="1997" y="2627"/>
                  </a:lnTo>
                  <a:lnTo>
                    <a:pt x="1995" y="2626"/>
                  </a:lnTo>
                  <a:lnTo>
                    <a:pt x="2018" y="2617"/>
                  </a:lnTo>
                  <a:lnTo>
                    <a:pt x="2036" y="2609"/>
                  </a:lnTo>
                  <a:lnTo>
                    <a:pt x="2051" y="2605"/>
                  </a:lnTo>
                  <a:lnTo>
                    <a:pt x="2061" y="2603"/>
                  </a:lnTo>
                  <a:lnTo>
                    <a:pt x="2070" y="2602"/>
                  </a:lnTo>
                  <a:lnTo>
                    <a:pt x="2076" y="2604"/>
                  </a:lnTo>
                  <a:lnTo>
                    <a:pt x="2081" y="2606"/>
                  </a:lnTo>
                  <a:lnTo>
                    <a:pt x="2084" y="2610"/>
                  </a:lnTo>
                  <a:lnTo>
                    <a:pt x="2089" y="2614"/>
                  </a:lnTo>
                  <a:lnTo>
                    <a:pt x="2092" y="2619"/>
                  </a:lnTo>
                  <a:lnTo>
                    <a:pt x="2096" y="2624"/>
                  </a:lnTo>
                  <a:lnTo>
                    <a:pt x="2102" y="2628"/>
                  </a:lnTo>
                  <a:lnTo>
                    <a:pt x="2111" y="2631"/>
                  </a:lnTo>
                  <a:lnTo>
                    <a:pt x="2121" y="2633"/>
                  </a:lnTo>
                  <a:lnTo>
                    <a:pt x="2135" y="2636"/>
                  </a:lnTo>
                  <a:lnTo>
                    <a:pt x="2153" y="2635"/>
                  </a:lnTo>
                  <a:lnTo>
                    <a:pt x="2143" y="2621"/>
                  </a:lnTo>
                  <a:lnTo>
                    <a:pt x="2132" y="2607"/>
                  </a:lnTo>
                  <a:lnTo>
                    <a:pt x="2121" y="2592"/>
                  </a:lnTo>
                  <a:lnTo>
                    <a:pt x="2111" y="2579"/>
                  </a:lnTo>
                  <a:lnTo>
                    <a:pt x="2079" y="2582"/>
                  </a:lnTo>
                  <a:lnTo>
                    <a:pt x="2048" y="2585"/>
                  </a:lnTo>
                  <a:lnTo>
                    <a:pt x="2017" y="2587"/>
                  </a:lnTo>
                  <a:lnTo>
                    <a:pt x="1985" y="2590"/>
                  </a:lnTo>
                  <a:lnTo>
                    <a:pt x="1980" y="2585"/>
                  </a:lnTo>
                  <a:lnTo>
                    <a:pt x="1974" y="2579"/>
                  </a:lnTo>
                  <a:lnTo>
                    <a:pt x="1995" y="2572"/>
                  </a:lnTo>
                  <a:lnTo>
                    <a:pt x="2014" y="2567"/>
                  </a:lnTo>
                  <a:lnTo>
                    <a:pt x="2031" y="2562"/>
                  </a:lnTo>
                  <a:lnTo>
                    <a:pt x="2048" y="2557"/>
                  </a:lnTo>
                  <a:lnTo>
                    <a:pt x="2065" y="2554"/>
                  </a:lnTo>
                  <a:lnTo>
                    <a:pt x="2084" y="2551"/>
                  </a:lnTo>
                  <a:lnTo>
                    <a:pt x="2107" y="2550"/>
                  </a:lnTo>
                  <a:lnTo>
                    <a:pt x="2132" y="2549"/>
                  </a:lnTo>
                  <a:lnTo>
                    <a:pt x="2159" y="2584"/>
                  </a:lnTo>
                  <a:lnTo>
                    <a:pt x="2173" y="2583"/>
                  </a:lnTo>
                  <a:lnTo>
                    <a:pt x="2187" y="2583"/>
                  </a:lnTo>
                  <a:lnTo>
                    <a:pt x="2166" y="2563"/>
                  </a:lnTo>
                  <a:lnTo>
                    <a:pt x="2149" y="2547"/>
                  </a:lnTo>
                  <a:lnTo>
                    <a:pt x="2141" y="2542"/>
                  </a:lnTo>
                  <a:lnTo>
                    <a:pt x="2134" y="2536"/>
                  </a:lnTo>
                  <a:lnTo>
                    <a:pt x="2127" y="2532"/>
                  </a:lnTo>
                  <a:lnTo>
                    <a:pt x="2120" y="2529"/>
                  </a:lnTo>
                  <a:lnTo>
                    <a:pt x="2107" y="2524"/>
                  </a:lnTo>
                  <a:lnTo>
                    <a:pt x="2090" y="2519"/>
                  </a:lnTo>
                  <a:lnTo>
                    <a:pt x="2071" y="2516"/>
                  </a:lnTo>
                  <a:lnTo>
                    <a:pt x="2046" y="2513"/>
                  </a:lnTo>
                  <a:lnTo>
                    <a:pt x="2046" y="2505"/>
                  </a:lnTo>
                  <a:lnTo>
                    <a:pt x="2051" y="2501"/>
                  </a:lnTo>
                  <a:lnTo>
                    <a:pt x="2056" y="2498"/>
                  </a:lnTo>
                  <a:lnTo>
                    <a:pt x="2063" y="2496"/>
                  </a:lnTo>
                  <a:lnTo>
                    <a:pt x="2071" y="2495"/>
                  </a:lnTo>
                  <a:lnTo>
                    <a:pt x="2087" y="2493"/>
                  </a:lnTo>
                  <a:lnTo>
                    <a:pt x="2105" y="2493"/>
                  </a:lnTo>
                  <a:lnTo>
                    <a:pt x="2140" y="2494"/>
                  </a:lnTo>
                  <a:lnTo>
                    <a:pt x="2173" y="2495"/>
                  </a:lnTo>
                  <a:lnTo>
                    <a:pt x="2192" y="2532"/>
                  </a:lnTo>
                  <a:lnTo>
                    <a:pt x="2211" y="2565"/>
                  </a:lnTo>
                  <a:lnTo>
                    <a:pt x="2227" y="2595"/>
                  </a:lnTo>
                  <a:lnTo>
                    <a:pt x="2242" y="2625"/>
                  </a:lnTo>
                  <a:lnTo>
                    <a:pt x="2247" y="2640"/>
                  </a:lnTo>
                  <a:lnTo>
                    <a:pt x="2252" y="2656"/>
                  </a:lnTo>
                  <a:lnTo>
                    <a:pt x="2256" y="2673"/>
                  </a:lnTo>
                  <a:lnTo>
                    <a:pt x="2259" y="2691"/>
                  </a:lnTo>
                  <a:lnTo>
                    <a:pt x="2261" y="2708"/>
                  </a:lnTo>
                  <a:lnTo>
                    <a:pt x="2261" y="2730"/>
                  </a:lnTo>
                  <a:lnTo>
                    <a:pt x="2260" y="2751"/>
                  </a:lnTo>
                  <a:lnTo>
                    <a:pt x="2258" y="2775"/>
                  </a:lnTo>
                  <a:close/>
                  <a:moveTo>
                    <a:pt x="2220" y="2308"/>
                  </a:moveTo>
                  <a:lnTo>
                    <a:pt x="2208" y="2318"/>
                  </a:lnTo>
                  <a:lnTo>
                    <a:pt x="2196" y="2326"/>
                  </a:lnTo>
                  <a:lnTo>
                    <a:pt x="2185" y="2332"/>
                  </a:lnTo>
                  <a:lnTo>
                    <a:pt x="2174" y="2339"/>
                  </a:lnTo>
                  <a:lnTo>
                    <a:pt x="2154" y="2350"/>
                  </a:lnTo>
                  <a:lnTo>
                    <a:pt x="2133" y="2361"/>
                  </a:lnTo>
                  <a:lnTo>
                    <a:pt x="2147" y="2384"/>
                  </a:lnTo>
                  <a:lnTo>
                    <a:pt x="2162" y="2408"/>
                  </a:lnTo>
                  <a:lnTo>
                    <a:pt x="2175" y="2433"/>
                  </a:lnTo>
                  <a:lnTo>
                    <a:pt x="2190" y="2456"/>
                  </a:lnTo>
                  <a:lnTo>
                    <a:pt x="2185" y="2463"/>
                  </a:lnTo>
                  <a:lnTo>
                    <a:pt x="2181" y="2471"/>
                  </a:lnTo>
                  <a:lnTo>
                    <a:pt x="2158" y="2471"/>
                  </a:lnTo>
                  <a:lnTo>
                    <a:pt x="2138" y="2472"/>
                  </a:lnTo>
                  <a:lnTo>
                    <a:pt x="2120" y="2474"/>
                  </a:lnTo>
                  <a:lnTo>
                    <a:pt x="2105" y="2476"/>
                  </a:lnTo>
                  <a:lnTo>
                    <a:pt x="2073" y="2482"/>
                  </a:lnTo>
                  <a:lnTo>
                    <a:pt x="2040" y="2489"/>
                  </a:lnTo>
                  <a:lnTo>
                    <a:pt x="2039" y="2493"/>
                  </a:lnTo>
                  <a:lnTo>
                    <a:pt x="2038" y="2497"/>
                  </a:lnTo>
                  <a:lnTo>
                    <a:pt x="2035" y="2502"/>
                  </a:lnTo>
                  <a:lnTo>
                    <a:pt x="2032" y="2507"/>
                  </a:lnTo>
                  <a:lnTo>
                    <a:pt x="2024" y="2516"/>
                  </a:lnTo>
                  <a:lnTo>
                    <a:pt x="2014" y="2525"/>
                  </a:lnTo>
                  <a:lnTo>
                    <a:pt x="2003" y="2532"/>
                  </a:lnTo>
                  <a:lnTo>
                    <a:pt x="1993" y="2539"/>
                  </a:lnTo>
                  <a:lnTo>
                    <a:pt x="1982" y="2545"/>
                  </a:lnTo>
                  <a:lnTo>
                    <a:pt x="1974" y="2548"/>
                  </a:lnTo>
                  <a:lnTo>
                    <a:pt x="1973" y="2526"/>
                  </a:lnTo>
                  <a:lnTo>
                    <a:pt x="1972" y="2505"/>
                  </a:lnTo>
                  <a:lnTo>
                    <a:pt x="1971" y="2483"/>
                  </a:lnTo>
                  <a:lnTo>
                    <a:pt x="1968" y="2462"/>
                  </a:lnTo>
                  <a:lnTo>
                    <a:pt x="1962" y="2421"/>
                  </a:lnTo>
                  <a:lnTo>
                    <a:pt x="1955" y="2381"/>
                  </a:lnTo>
                  <a:lnTo>
                    <a:pt x="1947" y="2342"/>
                  </a:lnTo>
                  <a:lnTo>
                    <a:pt x="1939" y="2302"/>
                  </a:lnTo>
                  <a:lnTo>
                    <a:pt x="1931" y="2263"/>
                  </a:lnTo>
                  <a:lnTo>
                    <a:pt x="1924" y="2223"/>
                  </a:lnTo>
                  <a:lnTo>
                    <a:pt x="1930" y="2217"/>
                  </a:lnTo>
                  <a:lnTo>
                    <a:pt x="1937" y="2213"/>
                  </a:lnTo>
                  <a:lnTo>
                    <a:pt x="1943" y="2210"/>
                  </a:lnTo>
                  <a:lnTo>
                    <a:pt x="1949" y="2207"/>
                  </a:lnTo>
                  <a:lnTo>
                    <a:pt x="1956" y="2205"/>
                  </a:lnTo>
                  <a:lnTo>
                    <a:pt x="1962" y="2204"/>
                  </a:lnTo>
                  <a:lnTo>
                    <a:pt x="1969" y="2204"/>
                  </a:lnTo>
                  <a:lnTo>
                    <a:pt x="1977" y="2205"/>
                  </a:lnTo>
                  <a:lnTo>
                    <a:pt x="1984" y="2207"/>
                  </a:lnTo>
                  <a:lnTo>
                    <a:pt x="1991" y="2210"/>
                  </a:lnTo>
                  <a:lnTo>
                    <a:pt x="1998" y="2212"/>
                  </a:lnTo>
                  <a:lnTo>
                    <a:pt x="2005" y="2216"/>
                  </a:lnTo>
                  <a:lnTo>
                    <a:pt x="2020" y="2225"/>
                  </a:lnTo>
                  <a:lnTo>
                    <a:pt x="2035" y="2235"/>
                  </a:lnTo>
                  <a:lnTo>
                    <a:pt x="2050" y="2247"/>
                  </a:lnTo>
                  <a:lnTo>
                    <a:pt x="2063" y="2259"/>
                  </a:lnTo>
                  <a:lnTo>
                    <a:pt x="2077" y="2273"/>
                  </a:lnTo>
                  <a:lnTo>
                    <a:pt x="2091" y="2287"/>
                  </a:lnTo>
                  <a:lnTo>
                    <a:pt x="2115" y="2312"/>
                  </a:lnTo>
                  <a:lnTo>
                    <a:pt x="2135" y="2333"/>
                  </a:lnTo>
                  <a:lnTo>
                    <a:pt x="2156" y="2325"/>
                  </a:lnTo>
                  <a:lnTo>
                    <a:pt x="2175" y="2319"/>
                  </a:lnTo>
                  <a:lnTo>
                    <a:pt x="2195" y="2313"/>
                  </a:lnTo>
                  <a:lnTo>
                    <a:pt x="2220" y="2308"/>
                  </a:lnTo>
                  <a:close/>
                  <a:moveTo>
                    <a:pt x="2040" y="2105"/>
                  </a:moveTo>
                  <a:lnTo>
                    <a:pt x="2041" y="2105"/>
                  </a:lnTo>
                  <a:lnTo>
                    <a:pt x="2043" y="2106"/>
                  </a:lnTo>
                  <a:lnTo>
                    <a:pt x="2043" y="2117"/>
                  </a:lnTo>
                  <a:lnTo>
                    <a:pt x="2041" y="2129"/>
                  </a:lnTo>
                  <a:lnTo>
                    <a:pt x="2038" y="2142"/>
                  </a:lnTo>
                  <a:lnTo>
                    <a:pt x="2033" y="2155"/>
                  </a:lnTo>
                  <a:lnTo>
                    <a:pt x="2027" y="2167"/>
                  </a:lnTo>
                  <a:lnTo>
                    <a:pt x="2020" y="2179"/>
                  </a:lnTo>
                  <a:lnTo>
                    <a:pt x="2017" y="2183"/>
                  </a:lnTo>
                  <a:lnTo>
                    <a:pt x="2013" y="2189"/>
                  </a:lnTo>
                  <a:lnTo>
                    <a:pt x="2008" y="2193"/>
                  </a:lnTo>
                  <a:lnTo>
                    <a:pt x="2003" y="2196"/>
                  </a:lnTo>
                  <a:lnTo>
                    <a:pt x="1997" y="2191"/>
                  </a:lnTo>
                  <a:lnTo>
                    <a:pt x="1992" y="2185"/>
                  </a:lnTo>
                  <a:lnTo>
                    <a:pt x="2040" y="2105"/>
                  </a:lnTo>
                  <a:close/>
                  <a:moveTo>
                    <a:pt x="1972" y="2120"/>
                  </a:moveTo>
                  <a:lnTo>
                    <a:pt x="1975" y="2120"/>
                  </a:lnTo>
                  <a:lnTo>
                    <a:pt x="1979" y="2122"/>
                  </a:lnTo>
                  <a:lnTo>
                    <a:pt x="1984" y="2124"/>
                  </a:lnTo>
                  <a:lnTo>
                    <a:pt x="1992" y="2128"/>
                  </a:lnTo>
                  <a:lnTo>
                    <a:pt x="1979" y="2143"/>
                  </a:lnTo>
                  <a:lnTo>
                    <a:pt x="1969" y="2158"/>
                  </a:lnTo>
                  <a:lnTo>
                    <a:pt x="1960" y="2175"/>
                  </a:lnTo>
                  <a:lnTo>
                    <a:pt x="1950" y="2192"/>
                  </a:lnTo>
                  <a:lnTo>
                    <a:pt x="1947" y="2192"/>
                  </a:lnTo>
                  <a:lnTo>
                    <a:pt x="1943" y="2193"/>
                  </a:lnTo>
                  <a:lnTo>
                    <a:pt x="1939" y="2193"/>
                  </a:lnTo>
                  <a:lnTo>
                    <a:pt x="1945" y="2173"/>
                  </a:lnTo>
                  <a:lnTo>
                    <a:pt x="1953" y="2154"/>
                  </a:lnTo>
                  <a:lnTo>
                    <a:pt x="1961" y="2136"/>
                  </a:lnTo>
                  <a:lnTo>
                    <a:pt x="1972" y="2120"/>
                  </a:lnTo>
                  <a:close/>
                  <a:moveTo>
                    <a:pt x="2207" y="2268"/>
                  </a:moveTo>
                  <a:lnTo>
                    <a:pt x="2197" y="2272"/>
                  </a:lnTo>
                  <a:lnTo>
                    <a:pt x="2189" y="2275"/>
                  </a:lnTo>
                  <a:lnTo>
                    <a:pt x="2179" y="2279"/>
                  </a:lnTo>
                  <a:lnTo>
                    <a:pt x="2171" y="2285"/>
                  </a:lnTo>
                  <a:lnTo>
                    <a:pt x="2146" y="2277"/>
                  </a:lnTo>
                  <a:lnTo>
                    <a:pt x="2125" y="2272"/>
                  </a:lnTo>
                  <a:lnTo>
                    <a:pt x="2116" y="2268"/>
                  </a:lnTo>
                  <a:lnTo>
                    <a:pt x="2108" y="2265"/>
                  </a:lnTo>
                  <a:lnTo>
                    <a:pt x="2100" y="2260"/>
                  </a:lnTo>
                  <a:lnTo>
                    <a:pt x="2093" y="2256"/>
                  </a:lnTo>
                  <a:lnTo>
                    <a:pt x="2087" y="2252"/>
                  </a:lnTo>
                  <a:lnTo>
                    <a:pt x="2080" y="2246"/>
                  </a:lnTo>
                  <a:lnTo>
                    <a:pt x="2074" y="2239"/>
                  </a:lnTo>
                  <a:lnTo>
                    <a:pt x="2069" y="2232"/>
                  </a:lnTo>
                  <a:lnTo>
                    <a:pt x="2056" y="2214"/>
                  </a:lnTo>
                  <a:lnTo>
                    <a:pt x="2042" y="2191"/>
                  </a:lnTo>
                  <a:lnTo>
                    <a:pt x="2050" y="2174"/>
                  </a:lnTo>
                  <a:lnTo>
                    <a:pt x="2057" y="2157"/>
                  </a:lnTo>
                  <a:lnTo>
                    <a:pt x="2064" y="2140"/>
                  </a:lnTo>
                  <a:lnTo>
                    <a:pt x="2072" y="2124"/>
                  </a:lnTo>
                  <a:lnTo>
                    <a:pt x="2079" y="2123"/>
                  </a:lnTo>
                  <a:lnTo>
                    <a:pt x="2088" y="2123"/>
                  </a:lnTo>
                  <a:lnTo>
                    <a:pt x="2087" y="2145"/>
                  </a:lnTo>
                  <a:lnTo>
                    <a:pt x="2086" y="2164"/>
                  </a:lnTo>
                  <a:lnTo>
                    <a:pt x="2084" y="2179"/>
                  </a:lnTo>
                  <a:lnTo>
                    <a:pt x="2084" y="2192"/>
                  </a:lnTo>
                  <a:lnTo>
                    <a:pt x="2087" y="2197"/>
                  </a:lnTo>
                  <a:lnTo>
                    <a:pt x="2089" y="2202"/>
                  </a:lnTo>
                  <a:lnTo>
                    <a:pt x="2093" y="2208"/>
                  </a:lnTo>
                  <a:lnTo>
                    <a:pt x="2098" y="2212"/>
                  </a:lnTo>
                  <a:lnTo>
                    <a:pt x="2105" y="2217"/>
                  </a:lnTo>
                  <a:lnTo>
                    <a:pt x="2112" y="2221"/>
                  </a:lnTo>
                  <a:lnTo>
                    <a:pt x="2121" y="2227"/>
                  </a:lnTo>
                  <a:lnTo>
                    <a:pt x="2133" y="2232"/>
                  </a:lnTo>
                  <a:lnTo>
                    <a:pt x="2133" y="2225"/>
                  </a:lnTo>
                  <a:lnTo>
                    <a:pt x="2132" y="2218"/>
                  </a:lnTo>
                  <a:lnTo>
                    <a:pt x="2130" y="2213"/>
                  </a:lnTo>
                  <a:lnTo>
                    <a:pt x="2128" y="2208"/>
                  </a:lnTo>
                  <a:lnTo>
                    <a:pt x="2121" y="2200"/>
                  </a:lnTo>
                  <a:lnTo>
                    <a:pt x="2116" y="2195"/>
                  </a:lnTo>
                  <a:lnTo>
                    <a:pt x="2118" y="2185"/>
                  </a:lnTo>
                  <a:lnTo>
                    <a:pt x="2121" y="2176"/>
                  </a:lnTo>
                  <a:lnTo>
                    <a:pt x="2126" y="2167"/>
                  </a:lnTo>
                  <a:lnTo>
                    <a:pt x="2131" y="2159"/>
                  </a:lnTo>
                  <a:lnTo>
                    <a:pt x="2141" y="2143"/>
                  </a:lnTo>
                  <a:lnTo>
                    <a:pt x="2152" y="2127"/>
                  </a:lnTo>
                  <a:lnTo>
                    <a:pt x="2131" y="2109"/>
                  </a:lnTo>
                  <a:lnTo>
                    <a:pt x="2114" y="2093"/>
                  </a:lnTo>
                  <a:lnTo>
                    <a:pt x="2106" y="2086"/>
                  </a:lnTo>
                  <a:lnTo>
                    <a:pt x="2097" y="2080"/>
                  </a:lnTo>
                  <a:lnTo>
                    <a:pt x="2088" y="2072"/>
                  </a:lnTo>
                  <a:lnTo>
                    <a:pt x="2077" y="2066"/>
                  </a:lnTo>
                  <a:lnTo>
                    <a:pt x="2062" y="2067"/>
                  </a:lnTo>
                  <a:lnTo>
                    <a:pt x="2045" y="2071"/>
                  </a:lnTo>
                  <a:lnTo>
                    <a:pt x="2027" y="2076"/>
                  </a:lnTo>
                  <a:lnTo>
                    <a:pt x="2010" y="2080"/>
                  </a:lnTo>
                  <a:lnTo>
                    <a:pt x="1992" y="2084"/>
                  </a:lnTo>
                  <a:lnTo>
                    <a:pt x="1976" y="2086"/>
                  </a:lnTo>
                  <a:lnTo>
                    <a:pt x="1968" y="2086"/>
                  </a:lnTo>
                  <a:lnTo>
                    <a:pt x="1962" y="2086"/>
                  </a:lnTo>
                  <a:lnTo>
                    <a:pt x="1956" y="2086"/>
                  </a:lnTo>
                  <a:lnTo>
                    <a:pt x="1952" y="2084"/>
                  </a:lnTo>
                  <a:lnTo>
                    <a:pt x="1950" y="2077"/>
                  </a:lnTo>
                  <a:lnTo>
                    <a:pt x="1950" y="2069"/>
                  </a:lnTo>
                  <a:lnTo>
                    <a:pt x="1960" y="2062"/>
                  </a:lnTo>
                  <a:lnTo>
                    <a:pt x="1969" y="2055"/>
                  </a:lnTo>
                  <a:lnTo>
                    <a:pt x="1979" y="2050"/>
                  </a:lnTo>
                  <a:lnTo>
                    <a:pt x="1987" y="2046"/>
                  </a:lnTo>
                  <a:lnTo>
                    <a:pt x="1997" y="2042"/>
                  </a:lnTo>
                  <a:lnTo>
                    <a:pt x="2005" y="2039"/>
                  </a:lnTo>
                  <a:lnTo>
                    <a:pt x="2014" y="2036"/>
                  </a:lnTo>
                  <a:lnTo>
                    <a:pt x="2023" y="2034"/>
                  </a:lnTo>
                  <a:lnTo>
                    <a:pt x="2042" y="2032"/>
                  </a:lnTo>
                  <a:lnTo>
                    <a:pt x="2061" y="2031"/>
                  </a:lnTo>
                  <a:lnTo>
                    <a:pt x="2083" y="2030"/>
                  </a:lnTo>
                  <a:lnTo>
                    <a:pt x="2107" y="2028"/>
                  </a:lnTo>
                  <a:lnTo>
                    <a:pt x="2100" y="2014"/>
                  </a:lnTo>
                  <a:lnTo>
                    <a:pt x="2093" y="2000"/>
                  </a:lnTo>
                  <a:lnTo>
                    <a:pt x="2084" y="1989"/>
                  </a:lnTo>
                  <a:lnTo>
                    <a:pt x="2075" y="1978"/>
                  </a:lnTo>
                  <a:lnTo>
                    <a:pt x="2065" y="1969"/>
                  </a:lnTo>
                  <a:lnTo>
                    <a:pt x="2055" y="1960"/>
                  </a:lnTo>
                  <a:lnTo>
                    <a:pt x="2044" y="1953"/>
                  </a:lnTo>
                  <a:lnTo>
                    <a:pt x="2033" y="1946"/>
                  </a:lnTo>
                  <a:lnTo>
                    <a:pt x="2010" y="1933"/>
                  </a:lnTo>
                  <a:lnTo>
                    <a:pt x="1985" y="1921"/>
                  </a:lnTo>
                  <a:lnTo>
                    <a:pt x="1960" y="1910"/>
                  </a:lnTo>
                  <a:lnTo>
                    <a:pt x="1936" y="1898"/>
                  </a:lnTo>
                  <a:lnTo>
                    <a:pt x="1935" y="1895"/>
                  </a:lnTo>
                  <a:lnTo>
                    <a:pt x="1936" y="1893"/>
                  </a:lnTo>
                  <a:lnTo>
                    <a:pt x="1937" y="1890"/>
                  </a:lnTo>
                  <a:lnTo>
                    <a:pt x="1939" y="1884"/>
                  </a:lnTo>
                  <a:lnTo>
                    <a:pt x="1957" y="1888"/>
                  </a:lnTo>
                  <a:lnTo>
                    <a:pt x="1974" y="1895"/>
                  </a:lnTo>
                  <a:lnTo>
                    <a:pt x="1991" y="1900"/>
                  </a:lnTo>
                  <a:lnTo>
                    <a:pt x="2006" y="1906"/>
                  </a:lnTo>
                  <a:lnTo>
                    <a:pt x="2021" y="1913"/>
                  </a:lnTo>
                  <a:lnTo>
                    <a:pt x="2035" y="1920"/>
                  </a:lnTo>
                  <a:lnTo>
                    <a:pt x="2049" y="1928"/>
                  </a:lnTo>
                  <a:lnTo>
                    <a:pt x="2061" y="1935"/>
                  </a:lnTo>
                  <a:lnTo>
                    <a:pt x="2073" y="1943"/>
                  </a:lnTo>
                  <a:lnTo>
                    <a:pt x="2084" y="1952"/>
                  </a:lnTo>
                  <a:lnTo>
                    <a:pt x="2095" y="1961"/>
                  </a:lnTo>
                  <a:lnTo>
                    <a:pt x="2105" y="1971"/>
                  </a:lnTo>
                  <a:lnTo>
                    <a:pt x="2114" y="1980"/>
                  </a:lnTo>
                  <a:lnTo>
                    <a:pt x="2124" y="1991"/>
                  </a:lnTo>
                  <a:lnTo>
                    <a:pt x="2132" y="2002"/>
                  </a:lnTo>
                  <a:lnTo>
                    <a:pt x="2139" y="2013"/>
                  </a:lnTo>
                  <a:lnTo>
                    <a:pt x="2147" y="2025"/>
                  </a:lnTo>
                  <a:lnTo>
                    <a:pt x="2153" y="2037"/>
                  </a:lnTo>
                  <a:lnTo>
                    <a:pt x="2159" y="2050"/>
                  </a:lnTo>
                  <a:lnTo>
                    <a:pt x="2166" y="2064"/>
                  </a:lnTo>
                  <a:lnTo>
                    <a:pt x="2171" y="2078"/>
                  </a:lnTo>
                  <a:lnTo>
                    <a:pt x="2175" y="2092"/>
                  </a:lnTo>
                  <a:lnTo>
                    <a:pt x="2181" y="2107"/>
                  </a:lnTo>
                  <a:lnTo>
                    <a:pt x="2185" y="2122"/>
                  </a:lnTo>
                  <a:lnTo>
                    <a:pt x="2192" y="2155"/>
                  </a:lnTo>
                  <a:lnTo>
                    <a:pt x="2197" y="2191"/>
                  </a:lnTo>
                  <a:lnTo>
                    <a:pt x="2203" y="2228"/>
                  </a:lnTo>
                  <a:lnTo>
                    <a:pt x="2207" y="2268"/>
                  </a:lnTo>
                  <a:close/>
                  <a:moveTo>
                    <a:pt x="2063" y="1838"/>
                  </a:moveTo>
                  <a:lnTo>
                    <a:pt x="2062" y="1842"/>
                  </a:lnTo>
                  <a:lnTo>
                    <a:pt x="2059" y="1844"/>
                  </a:lnTo>
                  <a:lnTo>
                    <a:pt x="2053" y="1847"/>
                  </a:lnTo>
                  <a:lnTo>
                    <a:pt x="2041" y="1853"/>
                  </a:lnTo>
                  <a:lnTo>
                    <a:pt x="2032" y="1847"/>
                  </a:lnTo>
                  <a:lnTo>
                    <a:pt x="2023" y="1842"/>
                  </a:lnTo>
                  <a:lnTo>
                    <a:pt x="2015" y="1837"/>
                  </a:lnTo>
                  <a:lnTo>
                    <a:pt x="2006" y="1832"/>
                  </a:lnTo>
                  <a:lnTo>
                    <a:pt x="2017" y="1825"/>
                  </a:lnTo>
                  <a:lnTo>
                    <a:pt x="2027" y="1818"/>
                  </a:lnTo>
                  <a:lnTo>
                    <a:pt x="2036" y="1823"/>
                  </a:lnTo>
                  <a:lnTo>
                    <a:pt x="2045" y="1827"/>
                  </a:lnTo>
                  <a:lnTo>
                    <a:pt x="2054" y="1832"/>
                  </a:lnTo>
                  <a:lnTo>
                    <a:pt x="2063" y="1838"/>
                  </a:lnTo>
                  <a:close/>
                  <a:moveTo>
                    <a:pt x="2035" y="1785"/>
                  </a:moveTo>
                  <a:lnTo>
                    <a:pt x="2039" y="1797"/>
                  </a:lnTo>
                  <a:lnTo>
                    <a:pt x="1973" y="1797"/>
                  </a:lnTo>
                  <a:lnTo>
                    <a:pt x="1974" y="1791"/>
                  </a:lnTo>
                  <a:lnTo>
                    <a:pt x="1975" y="1787"/>
                  </a:lnTo>
                  <a:lnTo>
                    <a:pt x="1991" y="1786"/>
                  </a:lnTo>
                  <a:lnTo>
                    <a:pt x="2005" y="1786"/>
                  </a:lnTo>
                  <a:lnTo>
                    <a:pt x="2020" y="1785"/>
                  </a:lnTo>
                  <a:lnTo>
                    <a:pt x="2035" y="1785"/>
                  </a:lnTo>
                  <a:close/>
                  <a:moveTo>
                    <a:pt x="2014" y="1753"/>
                  </a:moveTo>
                  <a:lnTo>
                    <a:pt x="1999" y="1757"/>
                  </a:lnTo>
                  <a:lnTo>
                    <a:pt x="1984" y="1762"/>
                  </a:lnTo>
                  <a:lnTo>
                    <a:pt x="1973" y="1754"/>
                  </a:lnTo>
                  <a:lnTo>
                    <a:pt x="1961" y="1747"/>
                  </a:lnTo>
                  <a:lnTo>
                    <a:pt x="1957" y="1743"/>
                  </a:lnTo>
                  <a:lnTo>
                    <a:pt x="1954" y="1739"/>
                  </a:lnTo>
                  <a:lnTo>
                    <a:pt x="1953" y="1735"/>
                  </a:lnTo>
                  <a:lnTo>
                    <a:pt x="1953" y="1731"/>
                  </a:lnTo>
                  <a:lnTo>
                    <a:pt x="1974" y="1730"/>
                  </a:lnTo>
                  <a:lnTo>
                    <a:pt x="1988" y="1731"/>
                  </a:lnTo>
                  <a:lnTo>
                    <a:pt x="1994" y="1733"/>
                  </a:lnTo>
                  <a:lnTo>
                    <a:pt x="2000" y="1737"/>
                  </a:lnTo>
                  <a:lnTo>
                    <a:pt x="2006" y="1744"/>
                  </a:lnTo>
                  <a:lnTo>
                    <a:pt x="2014" y="1753"/>
                  </a:lnTo>
                  <a:close/>
                  <a:moveTo>
                    <a:pt x="2005" y="1697"/>
                  </a:moveTo>
                  <a:lnTo>
                    <a:pt x="2005" y="1701"/>
                  </a:lnTo>
                  <a:lnTo>
                    <a:pt x="2006" y="1707"/>
                  </a:lnTo>
                  <a:lnTo>
                    <a:pt x="2002" y="1711"/>
                  </a:lnTo>
                  <a:lnTo>
                    <a:pt x="1998" y="1716"/>
                  </a:lnTo>
                  <a:lnTo>
                    <a:pt x="1995" y="1718"/>
                  </a:lnTo>
                  <a:lnTo>
                    <a:pt x="1993" y="1720"/>
                  </a:lnTo>
                  <a:lnTo>
                    <a:pt x="1990" y="1722"/>
                  </a:lnTo>
                  <a:lnTo>
                    <a:pt x="1986" y="1722"/>
                  </a:lnTo>
                  <a:lnTo>
                    <a:pt x="1971" y="1719"/>
                  </a:lnTo>
                  <a:lnTo>
                    <a:pt x="1959" y="1716"/>
                  </a:lnTo>
                  <a:lnTo>
                    <a:pt x="1954" y="1714"/>
                  </a:lnTo>
                  <a:lnTo>
                    <a:pt x="1950" y="1712"/>
                  </a:lnTo>
                  <a:lnTo>
                    <a:pt x="1947" y="1708"/>
                  </a:lnTo>
                  <a:lnTo>
                    <a:pt x="1945" y="1704"/>
                  </a:lnTo>
                  <a:lnTo>
                    <a:pt x="1959" y="1697"/>
                  </a:lnTo>
                  <a:lnTo>
                    <a:pt x="1972" y="1693"/>
                  </a:lnTo>
                  <a:lnTo>
                    <a:pt x="1979" y="1691"/>
                  </a:lnTo>
                  <a:lnTo>
                    <a:pt x="1987" y="1691"/>
                  </a:lnTo>
                  <a:lnTo>
                    <a:pt x="1996" y="1693"/>
                  </a:lnTo>
                  <a:lnTo>
                    <a:pt x="2005" y="1697"/>
                  </a:lnTo>
                  <a:close/>
                  <a:moveTo>
                    <a:pt x="1984" y="1660"/>
                  </a:moveTo>
                  <a:lnTo>
                    <a:pt x="1979" y="1667"/>
                  </a:lnTo>
                  <a:lnTo>
                    <a:pt x="1974" y="1674"/>
                  </a:lnTo>
                  <a:lnTo>
                    <a:pt x="1966" y="1674"/>
                  </a:lnTo>
                  <a:lnTo>
                    <a:pt x="1952" y="1669"/>
                  </a:lnTo>
                  <a:lnTo>
                    <a:pt x="1938" y="1663"/>
                  </a:lnTo>
                  <a:lnTo>
                    <a:pt x="1924" y="1658"/>
                  </a:lnTo>
                  <a:lnTo>
                    <a:pt x="1910" y="1654"/>
                  </a:lnTo>
                  <a:lnTo>
                    <a:pt x="1914" y="1651"/>
                  </a:lnTo>
                  <a:lnTo>
                    <a:pt x="1917" y="1649"/>
                  </a:lnTo>
                  <a:lnTo>
                    <a:pt x="1920" y="1648"/>
                  </a:lnTo>
                  <a:lnTo>
                    <a:pt x="1924" y="1646"/>
                  </a:lnTo>
                  <a:lnTo>
                    <a:pt x="1934" y="1645"/>
                  </a:lnTo>
                  <a:lnTo>
                    <a:pt x="1943" y="1646"/>
                  </a:lnTo>
                  <a:lnTo>
                    <a:pt x="1953" y="1649"/>
                  </a:lnTo>
                  <a:lnTo>
                    <a:pt x="1963" y="1652"/>
                  </a:lnTo>
                  <a:lnTo>
                    <a:pt x="1974" y="1656"/>
                  </a:lnTo>
                  <a:lnTo>
                    <a:pt x="1984" y="1660"/>
                  </a:lnTo>
                  <a:close/>
                  <a:moveTo>
                    <a:pt x="1957" y="1618"/>
                  </a:moveTo>
                  <a:lnTo>
                    <a:pt x="1946" y="1626"/>
                  </a:lnTo>
                  <a:lnTo>
                    <a:pt x="1939" y="1625"/>
                  </a:lnTo>
                  <a:lnTo>
                    <a:pt x="1933" y="1623"/>
                  </a:lnTo>
                  <a:lnTo>
                    <a:pt x="1926" y="1622"/>
                  </a:lnTo>
                  <a:lnTo>
                    <a:pt x="1922" y="1620"/>
                  </a:lnTo>
                  <a:lnTo>
                    <a:pt x="1915" y="1614"/>
                  </a:lnTo>
                  <a:lnTo>
                    <a:pt x="1907" y="1607"/>
                  </a:lnTo>
                  <a:lnTo>
                    <a:pt x="1912" y="1600"/>
                  </a:lnTo>
                  <a:lnTo>
                    <a:pt x="1918" y="1593"/>
                  </a:lnTo>
                  <a:lnTo>
                    <a:pt x="1921" y="1589"/>
                  </a:lnTo>
                  <a:lnTo>
                    <a:pt x="1924" y="1586"/>
                  </a:lnTo>
                  <a:lnTo>
                    <a:pt x="1927" y="1584"/>
                  </a:lnTo>
                  <a:lnTo>
                    <a:pt x="1930" y="1584"/>
                  </a:lnTo>
                  <a:lnTo>
                    <a:pt x="1937" y="1589"/>
                  </a:lnTo>
                  <a:lnTo>
                    <a:pt x="1943" y="1597"/>
                  </a:lnTo>
                  <a:lnTo>
                    <a:pt x="1947" y="1601"/>
                  </a:lnTo>
                  <a:lnTo>
                    <a:pt x="1950" y="1606"/>
                  </a:lnTo>
                  <a:lnTo>
                    <a:pt x="1954" y="1612"/>
                  </a:lnTo>
                  <a:lnTo>
                    <a:pt x="1957" y="1618"/>
                  </a:lnTo>
                  <a:close/>
                  <a:moveTo>
                    <a:pt x="1930" y="1565"/>
                  </a:moveTo>
                  <a:lnTo>
                    <a:pt x="1927" y="1569"/>
                  </a:lnTo>
                  <a:lnTo>
                    <a:pt x="1924" y="1575"/>
                  </a:lnTo>
                  <a:lnTo>
                    <a:pt x="1912" y="1575"/>
                  </a:lnTo>
                  <a:lnTo>
                    <a:pt x="1899" y="1565"/>
                  </a:lnTo>
                  <a:lnTo>
                    <a:pt x="1885" y="1556"/>
                  </a:lnTo>
                  <a:lnTo>
                    <a:pt x="1889" y="1550"/>
                  </a:lnTo>
                  <a:lnTo>
                    <a:pt x="1895" y="1546"/>
                  </a:lnTo>
                  <a:lnTo>
                    <a:pt x="1900" y="1544"/>
                  </a:lnTo>
                  <a:lnTo>
                    <a:pt x="1906" y="1543"/>
                  </a:lnTo>
                  <a:lnTo>
                    <a:pt x="1909" y="1543"/>
                  </a:lnTo>
                  <a:lnTo>
                    <a:pt x="1914" y="1544"/>
                  </a:lnTo>
                  <a:lnTo>
                    <a:pt x="1917" y="1546"/>
                  </a:lnTo>
                  <a:lnTo>
                    <a:pt x="1920" y="1548"/>
                  </a:lnTo>
                  <a:lnTo>
                    <a:pt x="1923" y="1551"/>
                  </a:lnTo>
                  <a:lnTo>
                    <a:pt x="1925" y="1555"/>
                  </a:lnTo>
                  <a:lnTo>
                    <a:pt x="1928" y="1560"/>
                  </a:lnTo>
                  <a:lnTo>
                    <a:pt x="1930" y="1565"/>
                  </a:lnTo>
                  <a:close/>
                  <a:moveTo>
                    <a:pt x="1920" y="1514"/>
                  </a:moveTo>
                  <a:lnTo>
                    <a:pt x="1916" y="1517"/>
                  </a:lnTo>
                  <a:lnTo>
                    <a:pt x="1910" y="1520"/>
                  </a:lnTo>
                  <a:lnTo>
                    <a:pt x="1905" y="1521"/>
                  </a:lnTo>
                  <a:lnTo>
                    <a:pt x="1899" y="1522"/>
                  </a:lnTo>
                  <a:lnTo>
                    <a:pt x="1886" y="1523"/>
                  </a:lnTo>
                  <a:lnTo>
                    <a:pt x="1879" y="1523"/>
                  </a:lnTo>
                  <a:lnTo>
                    <a:pt x="1846" y="1508"/>
                  </a:lnTo>
                  <a:lnTo>
                    <a:pt x="1848" y="1499"/>
                  </a:lnTo>
                  <a:lnTo>
                    <a:pt x="1850" y="1491"/>
                  </a:lnTo>
                  <a:lnTo>
                    <a:pt x="1867" y="1496"/>
                  </a:lnTo>
                  <a:lnTo>
                    <a:pt x="1884" y="1503"/>
                  </a:lnTo>
                  <a:lnTo>
                    <a:pt x="1902" y="1508"/>
                  </a:lnTo>
                  <a:lnTo>
                    <a:pt x="1920" y="1514"/>
                  </a:lnTo>
                  <a:close/>
                  <a:moveTo>
                    <a:pt x="1900" y="1476"/>
                  </a:moveTo>
                  <a:lnTo>
                    <a:pt x="1836" y="1475"/>
                  </a:lnTo>
                  <a:lnTo>
                    <a:pt x="1828" y="1466"/>
                  </a:lnTo>
                  <a:lnTo>
                    <a:pt x="1839" y="1459"/>
                  </a:lnTo>
                  <a:lnTo>
                    <a:pt x="1848" y="1455"/>
                  </a:lnTo>
                  <a:lnTo>
                    <a:pt x="1855" y="1452"/>
                  </a:lnTo>
                  <a:lnTo>
                    <a:pt x="1863" y="1452"/>
                  </a:lnTo>
                  <a:lnTo>
                    <a:pt x="1870" y="1454"/>
                  </a:lnTo>
                  <a:lnTo>
                    <a:pt x="1879" y="1458"/>
                  </a:lnTo>
                  <a:lnTo>
                    <a:pt x="1888" y="1466"/>
                  </a:lnTo>
                  <a:lnTo>
                    <a:pt x="1900" y="1476"/>
                  </a:lnTo>
                  <a:close/>
                  <a:moveTo>
                    <a:pt x="1877" y="1414"/>
                  </a:moveTo>
                  <a:lnTo>
                    <a:pt x="1877" y="1424"/>
                  </a:lnTo>
                  <a:lnTo>
                    <a:pt x="1872" y="1428"/>
                  </a:lnTo>
                  <a:lnTo>
                    <a:pt x="1867" y="1431"/>
                  </a:lnTo>
                  <a:lnTo>
                    <a:pt x="1861" y="1432"/>
                  </a:lnTo>
                  <a:lnTo>
                    <a:pt x="1855" y="1433"/>
                  </a:lnTo>
                  <a:lnTo>
                    <a:pt x="1844" y="1432"/>
                  </a:lnTo>
                  <a:lnTo>
                    <a:pt x="1832" y="1431"/>
                  </a:lnTo>
                  <a:lnTo>
                    <a:pt x="1817" y="1398"/>
                  </a:lnTo>
                  <a:lnTo>
                    <a:pt x="1824" y="1396"/>
                  </a:lnTo>
                  <a:lnTo>
                    <a:pt x="1831" y="1396"/>
                  </a:lnTo>
                  <a:lnTo>
                    <a:pt x="1839" y="1397"/>
                  </a:lnTo>
                  <a:lnTo>
                    <a:pt x="1846" y="1399"/>
                  </a:lnTo>
                  <a:lnTo>
                    <a:pt x="1862" y="1406"/>
                  </a:lnTo>
                  <a:lnTo>
                    <a:pt x="1877" y="1414"/>
                  </a:lnTo>
                  <a:close/>
                  <a:moveTo>
                    <a:pt x="1861" y="1352"/>
                  </a:moveTo>
                  <a:lnTo>
                    <a:pt x="1860" y="1364"/>
                  </a:lnTo>
                  <a:lnTo>
                    <a:pt x="1859" y="1377"/>
                  </a:lnTo>
                  <a:lnTo>
                    <a:pt x="1851" y="1377"/>
                  </a:lnTo>
                  <a:lnTo>
                    <a:pt x="1843" y="1378"/>
                  </a:lnTo>
                  <a:lnTo>
                    <a:pt x="1824" y="1377"/>
                  </a:lnTo>
                  <a:lnTo>
                    <a:pt x="1810" y="1376"/>
                  </a:lnTo>
                  <a:lnTo>
                    <a:pt x="1805" y="1376"/>
                  </a:lnTo>
                  <a:lnTo>
                    <a:pt x="1801" y="1375"/>
                  </a:lnTo>
                  <a:lnTo>
                    <a:pt x="1795" y="1372"/>
                  </a:lnTo>
                  <a:lnTo>
                    <a:pt x="1790" y="1368"/>
                  </a:lnTo>
                  <a:lnTo>
                    <a:pt x="1795" y="1358"/>
                  </a:lnTo>
                  <a:lnTo>
                    <a:pt x="1801" y="1350"/>
                  </a:lnTo>
                  <a:lnTo>
                    <a:pt x="1806" y="1341"/>
                  </a:lnTo>
                  <a:lnTo>
                    <a:pt x="1811" y="1333"/>
                  </a:lnTo>
                  <a:lnTo>
                    <a:pt x="1817" y="1336"/>
                  </a:lnTo>
                  <a:lnTo>
                    <a:pt x="1823" y="1339"/>
                  </a:lnTo>
                  <a:lnTo>
                    <a:pt x="1829" y="1340"/>
                  </a:lnTo>
                  <a:lnTo>
                    <a:pt x="1835" y="1342"/>
                  </a:lnTo>
                  <a:lnTo>
                    <a:pt x="1842" y="1343"/>
                  </a:lnTo>
                  <a:lnTo>
                    <a:pt x="1848" y="1344"/>
                  </a:lnTo>
                  <a:lnTo>
                    <a:pt x="1854" y="1347"/>
                  </a:lnTo>
                  <a:lnTo>
                    <a:pt x="1861" y="1352"/>
                  </a:lnTo>
                  <a:close/>
                  <a:moveTo>
                    <a:pt x="1839" y="1315"/>
                  </a:moveTo>
                  <a:lnTo>
                    <a:pt x="1840" y="1316"/>
                  </a:lnTo>
                  <a:lnTo>
                    <a:pt x="1838" y="1317"/>
                  </a:lnTo>
                  <a:lnTo>
                    <a:pt x="1835" y="1318"/>
                  </a:lnTo>
                  <a:lnTo>
                    <a:pt x="1832" y="1319"/>
                  </a:lnTo>
                  <a:lnTo>
                    <a:pt x="1824" y="1319"/>
                  </a:lnTo>
                  <a:lnTo>
                    <a:pt x="1817" y="1319"/>
                  </a:lnTo>
                  <a:lnTo>
                    <a:pt x="1809" y="1317"/>
                  </a:lnTo>
                  <a:lnTo>
                    <a:pt x="1801" y="1314"/>
                  </a:lnTo>
                  <a:lnTo>
                    <a:pt x="1792" y="1309"/>
                  </a:lnTo>
                  <a:lnTo>
                    <a:pt x="1785" y="1306"/>
                  </a:lnTo>
                  <a:lnTo>
                    <a:pt x="1777" y="1303"/>
                  </a:lnTo>
                  <a:lnTo>
                    <a:pt x="1771" y="1301"/>
                  </a:lnTo>
                  <a:lnTo>
                    <a:pt x="1769" y="1301"/>
                  </a:lnTo>
                  <a:lnTo>
                    <a:pt x="1767" y="1301"/>
                  </a:lnTo>
                  <a:lnTo>
                    <a:pt x="1765" y="1302"/>
                  </a:lnTo>
                  <a:lnTo>
                    <a:pt x="1763" y="1303"/>
                  </a:lnTo>
                  <a:lnTo>
                    <a:pt x="1767" y="1299"/>
                  </a:lnTo>
                  <a:lnTo>
                    <a:pt x="1772" y="1295"/>
                  </a:lnTo>
                  <a:lnTo>
                    <a:pt x="1776" y="1290"/>
                  </a:lnTo>
                  <a:lnTo>
                    <a:pt x="1782" y="1288"/>
                  </a:lnTo>
                  <a:lnTo>
                    <a:pt x="1786" y="1287"/>
                  </a:lnTo>
                  <a:lnTo>
                    <a:pt x="1791" y="1286"/>
                  </a:lnTo>
                  <a:lnTo>
                    <a:pt x="1796" y="1286"/>
                  </a:lnTo>
                  <a:lnTo>
                    <a:pt x="1802" y="1287"/>
                  </a:lnTo>
                  <a:lnTo>
                    <a:pt x="1807" y="1288"/>
                  </a:lnTo>
                  <a:lnTo>
                    <a:pt x="1812" y="1290"/>
                  </a:lnTo>
                  <a:lnTo>
                    <a:pt x="1816" y="1294"/>
                  </a:lnTo>
                  <a:lnTo>
                    <a:pt x="1822" y="1297"/>
                  </a:lnTo>
                  <a:lnTo>
                    <a:pt x="1831" y="1305"/>
                  </a:lnTo>
                  <a:lnTo>
                    <a:pt x="1839" y="1315"/>
                  </a:lnTo>
                  <a:close/>
                  <a:moveTo>
                    <a:pt x="1816" y="1253"/>
                  </a:moveTo>
                  <a:lnTo>
                    <a:pt x="1815" y="1258"/>
                  </a:lnTo>
                  <a:lnTo>
                    <a:pt x="1815" y="1263"/>
                  </a:lnTo>
                  <a:lnTo>
                    <a:pt x="1782" y="1273"/>
                  </a:lnTo>
                  <a:lnTo>
                    <a:pt x="1766" y="1270"/>
                  </a:lnTo>
                  <a:lnTo>
                    <a:pt x="1754" y="1267"/>
                  </a:lnTo>
                  <a:lnTo>
                    <a:pt x="1750" y="1265"/>
                  </a:lnTo>
                  <a:lnTo>
                    <a:pt x="1747" y="1263"/>
                  </a:lnTo>
                  <a:lnTo>
                    <a:pt x="1745" y="1261"/>
                  </a:lnTo>
                  <a:lnTo>
                    <a:pt x="1744" y="1258"/>
                  </a:lnTo>
                  <a:lnTo>
                    <a:pt x="1744" y="1256"/>
                  </a:lnTo>
                  <a:lnTo>
                    <a:pt x="1745" y="1252"/>
                  </a:lnTo>
                  <a:lnTo>
                    <a:pt x="1746" y="1249"/>
                  </a:lnTo>
                  <a:lnTo>
                    <a:pt x="1749" y="1246"/>
                  </a:lnTo>
                  <a:lnTo>
                    <a:pt x="1756" y="1240"/>
                  </a:lnTo>
                  <a:lnTo>
                    <a:pt x="1766" y="1231"/>
                  </a:lnTo>
                  <a:lnTo>
                    <a:pt x="1776" y="1236"/>
                  </a:lnTo>
                  <a:lnTo>
                    <a:pt x="1786" y="1243"/>
                  </a:lnTo>
                  <a:lnTo>
                    <a:pt x="1792" y="1245"/>
                  </a:lnTo>
                  <a:lnTo>
                    <a:pt x="1799" y="1248"/>
                  </a:lnTo>
                  <a:lnTo>
                    <a:pt x="1807" y="1251"/>
                  </a:lnTo>
                  <a:lnTo>
                    <a:pt x="1816" y="1253"/>
                  </a:lnTo>
                  <a:close/>
                  <a:moveTo>
                    <a:pt x="1797" y="1202"/>
                  </a:moveTo>
                  <a:lnTo>
                    <a:pt x="1791" y="1208"/>
                  </a:lnTo>
                  <a:lnTo>
                    <a:pt x="1784" y="1213"/>
                  </a:lnTo>
                  <a:lnTo>
                    <a:pt x="1781" y="1216"/>
                  </a:lnTo>
                  <a:lnTo>
                    <a:pt x="1777" y="1219"/>
                  </a:lnTo>
                  <a:lnTo>
                    <a:pt x="1774" y="1220"/>
                  </a:lnTo>
                  <a:lnTo>
                    <a:pt x="1771" y="1220"/>
                  </a:lnTo>
                  <a:lnTo>
                    <a:pt x="1764" y="1217"/>
                  </a:lnTo>
                  <a:lnTo>
                    <a:pt x="1758" y="1215"/>
                  </a:lnTo>
                  <a:lnTo>
                    <a:pt x="1754" y="1213"/>
                  </a:lnTo>
                  <a:lnTo>
                    <a:pt x="1750" y="1210"/>
                  </a:lnTo>
                  <a:lnTo>
                    <a:pt x="1745" y="1204"/>
                  </a:lnTo>
                  <a:lnTo>
                    <a:pt x="1739" y="1196"/>
                  </a:lnTo>
                  <a:lnTo>
                    <a:pt x="1755" y="1191"/>
                  </a:lnTo>
                  <a:lnTo>
                    <a:pt x="1769" y="1187"/>
                  </a:lnTo>
                  <a:lnTo>
                    <a:pt x="1775" y="1187"/>
                  </a:lnTo>
                  <a:lnTo>
                    <a:pt x="1782" y="1189"/>
                  </a:lnTo>
                  <a:lnTo>
                    <a:pt x="1789" y="1194"/>
                  </a:lnTo>
                  <a:lnTo>
                    <a:pt x="1797" y="1202"/>
                  </a:lnTo>
                  <a:close/>
                  <a:moveTo>
                    <a:pt x="1790" y="1165"/>
                  </a:moveTo>
                  <a:lnTo>
                    <a:pt x="1784" y="1170"/>
                  </a:lnTo>
                  <a:lnTo>
                    <a:pt x="1778" y="1173"/>
                  </a:lnTo>
                  <a:lnTo>
                    <a:pt x="1773" y="1175"/>
                  </a:lnTo>
                  <a:lnTo>
                    <a:pt x="1765" y="1177"/>
                  </a:lnTo>
                  <a:lnTo>
                    <a:pt x="1735" y="1170"/>
                  </a:lnTo>
                  <a:lnTo>
                    <a:pt x="1713" y="1164"/>
                  </a:lnTo>
                  <a:lnTo>
                    <a:pt x="1710" y="1161"/>
                  </a:lnTo>
                  <a:lnTo>
                    <a:pt x="1708" y="1159"/>
                  </a:lnTo>
                  <a:lnTo>
                    <a:pt x="1707" y="1157"/>
                  </a:lnTo>
                  <a:lnTo>
                    <a:pt x="1708" y="1155"/>
                  </a:lnTo>
                  <a:lnTo>
                    <a:pt x="1711" y="1152"/>
                  </a:lnTo>
                  <a:lnTo>
                    <a:pt x="1715" y="1150"/>
                  </a:lnTo>
                  <a:lnTo>
                    <a:pt x="1721" y="1147"/>
                  </a:lnTo>
                  <a:lnTo>
                    <a:pt x="1730" y="1144"/>
                  </a:lnTo>
                  <a:lnTo>
                    <a:pt x="1747" y="1150"/>
                  </a:lnTo>
                  <a:lnTo>
                    <a:pt x="1762" y="1155"/>
                  </a:lnTo>
                  <a:lnTo>
                    <a:pt x="1775" y="1159"/>
                  </a:lnTo>
                  <a:lnTo>
                    <a:pt x="1790" y="1165"/>
                  </a:lnTo>
                  <a:close/>
                  <a:moveTo>
                    <a:pt x="1751" y="1110"/>
                  </a:moveTo>
                  <a:lnTo>
                    <a:pt x="1743" y="1118"/>
                  </a:lnTo>
                  <a:lnTo>
                    <a:pt x="1735" y="1128"/>
                  </a:lnTo>
                  <a:lnTo>
                    <a:pt x="1725" y="1120"/>
                  </a:lnTo>
                  <a:lnTo>
                    <a:pt x="1713" y="1113"/>
                  </a:lnTo>
                  <a:lnTo>
                    <a:pt x="1702" y="1107"/>
                  </a:lnTo>
                  <a:lnTo>
                    <a:pt x="1692" y="1100"/>
                  </a:lnTo>
                  <a:lnTo>
                    <a:pt x="1699" y="1097"/>
                  </a:lnTo>
                  <a:lnTo>
                    <a:pt x="1707" y="1095"/>
                  </a:lnTo>
                  <a:lnTo>
                    <a:pt x="1715" y="1094"/>
                  </a:lnTo>
                  <a:lnTo>
                    <a:pt x="1725" y="1094"/>
                  </a:lnTo>
                  <a:lnTo>
                    <a:pt x="1733" y="1095"/>
                  </a:lnTo>
                  <a:lnTo>
                    <a:pt x="1740" y="1098"/>
                  </a:lnTo>
                  <a:lnTo>
                    <a:pt x="1744" y="1100"/>
                  </a:lnTo>
                  <a:lnTo>
                    <a:pt x="1747" y="1102"/>
                  </a:lnTo>
                  <a:lnTo>
                    <a:pt x="1749" y="1107"/>
                  </a:lnTo>
                  <a:lnTo>
                    <a:pt x="1751" y="1110"/>
                  </a:lnTo>
                  <a:close/>
                  <a:moveTo>
                    <a:pt x="1676" y="1039"/>
                  </a:moveTo>
                  <a:lnTo>
                    <a:pt x="1685" y="1043"/>
                  </a:lnTo>
                  <a:lnTo>
                    <a:pt x="1695" y="1048"/>
                  </a:lnTo>
                  <a:lnTo>
                    <a:pt x="1705" y="1053"/>
                  </a:lnTo>
                  <a:lnTo>
                    <a:pt x="1714" y="1057"/>
                  </a:lnTo>
                  <a:lnTo>
                    <a:pt x="1713" y="1066"/>
                  </a:lnTo>
                  <a:lnTo>
                    <a:pt x="1713" y="1076"/>
                  </a:lnTo>
                  <a:lnTo>
                    <a:pt x="1707" y="1076"/>
                  </a:lnTo>
                  <a:lnTo>
                    <a:pt x="1701" y="1077"/>
                  </a:lnTo>
                  <a:lnTo>
                    <a:pt x="1696" y="1075"/>
                  </a:lnTo>
                  <a:lnTo>
                    <a:pt x="1690" y="1073"/>
                  </a:lnTo>
                  <a:lnTo>
                    <a:pt x="1683" y="1068"/>
                  </a:lnTo>
                  <a:lnTo>
                    <a:pt x="1678" y="1063"/>
                  </a:lnTo>
                  <a:lnTo>
                    <a:pt x="1674" y="1058"/>
                  </a:lnTo>
                  <a:lnTo>
                    <a:pt x="1672" y="1052"/>
                  </a:lnTo>
                  <a:lnTo>
                    <a:pt x="1671" y="1048"/>
                  </a:lnTo>
                  <a:lnTo>
                    <a:pt x="1672" y="1045"/>
                  </a:lnTo>
                  <a:lnTo>
                    <a:pt x="1673" y="1042"/>
                  </a:lnTo>
                  <a:lnTo>
                    <a:pt x="1676" y="1039"/>
                  </a:lnTo>
                  <a:close/>
                  <a:moveTo>
                    <a:pt x="1656" y="1049"/>
                  </a:moveTo>
                  <a:lnTo>
                    <a:pt x="1660" y="1054"/>
                  </a:lnTo>
                  <a:lnTo>
                    <a:pt x="1664" y="1060"/>
                  </a:lnTo>
                  <a:lnTo>
                    <a:pt x="1669" y="1066"/>
                  </a:lnTo>
                  <a:lnTo>
                    <a:pt x="1672" y="1075"/>
                  </a:lnTo>
                  <a:lnTo>
                    <a:pt x="1674" y="1082"/>
                  </a:lnTo>
                  <a:lnTo>
                    <a:pt x="1673" y="1090"/>
                  </a:lnTo>
                  <a:lnTo>
                    <a:pt x="1672" y="1093"/>
                  </a:lnTo>
                  <a:lnTo>
                    <a:pt x="1671" y="1096"/>
                  </a:lnTo>
                  <a:lnTo>
                    <a:pt x="1668" y="1098"/>
                  </a:lnTo>
                  <a:lnTo>
                    <a:pt x="1664" y="1100"/>
                  </a:lnTo>
                  <a:lnTo>
                    <a:pt x="1658" y="1084"/>
                  </a:lnTo>
                  <a:lnTo>
                    <a:pt x="1653" y="1071"/>
                  </a:lnTo>
                  <a:lnTo>
                    <a:pt x="1652" y="1064"/>
                  </a:lnTo>
                  <a:lnTo>
                    <a:pt x="1652" y="1059"/>
                  </a:lnTo>
                  <a:lnTo>
                    <a:pt x="1653" y="1054"/>
                  </a:lnTo>
                  <a:lnTo>
                    <a:pt x="1656" y="1049"/>
                  </a:lnTo>
                  <a:close/>
                  <a:moveTo>
                    <a:pt x="1562" y="900"/>
                  </a:moveTo>
                  <a:lnTo>
                    <a:pt x="1575" y="895"/>
                  </a:lnTo>
                  <a:lnTo>
                    <a:pt x="1586" y="892"/>
                  </a:lnTo>
                  <a:lnTo>
                    <a:pt x="1593" y="891"/>
                  </a:lnTo>
                  <a:lnTo>
                    <a:pt x="1600" y="890"/>
                  </a:lnTo>
                  <a:lnTo>
                    <a:pt x="1608" y="890"/>
                  </a:lnTo>
                  <a:lnTo>
                    <a:pt x="1617" y="890"/>
                  </a:lnTo>
                  <a:lnTo>
                    <a:pt x="1623" y="922"/>
                  </a:lnTo>
                  <a:lnTo>
                    <a:pt x="1630" y="959"/>
                  </a:lnTo>
                  <a:lnTo>
                    <a:pt x="1635" y="1000"/>
                  </a:lnTo>
                  <a:lnTo>
                    <a:pt x="1640" y="1045"/>
                  </a:lnTo>
                  <a:lnTo>
                    <a:pt x="1645" y="1093"/>
                  </a:lnTo>
                  <a:lnTo>
                    <a:pt x="1649" y="1142"/>
                  </a:lnTo>
                  <a:lnTo>
                    <a:pt x="1653" y="1195"/>
                  </a:lnTo>
                  <a:lnTo>
                    <a:pt x="1655" y="1248"/>
                  </a:lnTo>
                  <a:lnTo>
                    <a:pt x="1657" y="1302"/>
                  </a:lnTo>
                  <a:lnTo>
                    <a:pt x="1657" y="1355"/>
                  </a:lnTo>
                  <a:lnTo>
                    <a:pt x="1657" y="1408"/>
                  </a:lnTo>
                  <a:lnTo>
                    <a:pt x="1656" y="1459"/>
                  </a:lnTo>
                  <a:lnTo>
                    <a:pt x="1653" y="1509"/>
                  </a:lnTo>
                  <a:lnTo>
                    <a:pt x="1650" y="1556"/>
                  </a:lnTo>
                  <a:lnTo>
                    <a:pt x="1644" y="1599"/>
                  </a:lnTo>
                  <a:lnTo>
                    <a:pt x="1637" y="1638"/>
                  </a:lnTo>
                  <a:lnTo>
                    <a:pt x="1624" y="1638"/>
                  </a:lnTo>
                  <a:lnTo>
                    <a:pt x="1612" y="1638"/>
                  </a:lnTo>
                  <a:lnTo>
                    <a:pt x="1598" y="1639"/>
                  </a:lnTo>
                  <a:lnTo>
                    <a:pt x="1585" y="1639"/>
                  </a:lnTo>
                  <a:lnTo>
                    <a:pt x="1577" y="1635"/>
                  </a:lnTo>
                  <a:lnTo>
                    <a:pt x="1567" y="1632"/>
                  </a:lnTo>
                  <a:lnTo>
                    <a:pt x="1559" y="1627"/>
                  </a:lnTo>
                  <a:lnTo>
                    <a:pt x="1549" y="1624"/>
                  </a:lnTo>
                  <a:lnTo>
                    <a:pt x="1543" y="1583"/>
                  </a:lnTo>
                  <a:lnTo>
                    <a:pt x="1538" y="1541"/>
                  </a:lnTo>
                  <a:lnTo>
                    <a:pt x="1535" y="1496"/>
                  </a:lnTo>
                  <a:lnTo>
                    <a:pt x="1533" y="1451"/>
                  </a:lnTo>
                  <a:lnTo>
                    <a:pt x="1533" y="1406"/>
                  </a:lnTo>
                  <a:lnTo>
                    <a:pt x="1533" y="1358"/>
                  </a:lnTo>
                  <a:lnTo>
                    <a:pt x="1535" y="1310"/>
                  </a:lnTo>
                  <a:lnTo>
                    <a:pt x="1537" y="1263"/>
                  </a:lnTo>
                  <a:lnTo>
                    <a:pt x="1542" y="1168"/>
                  </a:lnTo>
                  <a:lnTo>
                    <a:pt x="1549" y="1074"/>
                  </a:lnTo>
                  <a:lnTo>
                    <a:pt x="1557" y="984"/>
                  </a:lnTo>
                  <a:lnTo>
                    <a:pt x="1562" y="900"/>
                  </a:lnTo>
                  <a:close/>
                  <a:moveTo>
                    <a:pt x="1489" y="1021"/>
                  </a:moveTo>
                  <a:lnTo>
                    <a:pt x="1511" y="1021"/>
                  </a:lnTo>
                  <a:lnTo>
                    <a:pt x="1521" y="1030"/>
                  </a:lnTo>
                  <a:lnTo>
                    <a:pt x="1529" y="1041"/>
                  </a:lnTo>
                  <a:lnTo>
                    <a:pt x="1533" y="1046"/>
                  </a:lnTo>
                  <a:lnTo>
                    <a:pt x="1534" y="1053"/>
                  </a:lnTo>
                  <a:lnTo>
                    <a:pt x="1533" y="1056"/>
                  </a:lnTo>
                  <a:lnTo>
                    <a:pt x="1532" y="1059"/>
                  </a:lnTo>
                  <a:lnTo>
                    <a:pt x="1529" y="1062"/>
                  </a:lnTo>
                  <a:lnTo>
                    <a:pt x="1527" y="1066"/>
                  </a:lnTo>
                  <a:lnTo>
                    <a:pt x="1517" y="1060"/>
                  </a:lnTo>
                  <a:lnTo>
                    <a:pt x="1510" y="1055"/>
                  </a:lnTo>
                  <a:lnTo>
                    <a:pt x="1505" y="1051"/>
                  </a:lnTo>
                  <a:lnTo>
                    <a:pt x="1501" y="1045"/>
                  </a:lnTo>
                  <a:lnTo>
                    <a:pt x="1495" y="1035"/>
                  </a:lnTo>
                  <a:lnTo>
                    <a:pt x="1489" y="1021"/>
                  </a:lnTo>
                  <a:close/>
                  <a:moveTo>
                    <a:pt x="1480" y="1078"/>
                  </a:moveTo>
                  <a:lnTo>
                    <a:pt x="1485" y="1074"/>
                  </a:lnTo>
                  <a:lnTo>
                    <a:pt x="1491" y="1071"/>
                  </a:lnTo>
                  <a:lnTo>
                    <a:pt x="1499" y="1078"/>
                  </a:lnTo>
                  <a:lnTo>
                    <a:pt x="1507" y="1086"/>
                  </a:lnTo>
                  <a:lnTo>
                    <a:pt x="1518" y="1094"/>
                  </a:lnTo>
                  <a:lnTo>
                    <a:pt x="1532" y="1102"/>
                  </a:lnTo>
                  <a:lnTo>
                    <a:pt x="1528" y="1110"/>
                  </a:lnTo>
                  <a:lnTo>
                    <a:pt x="1525" y="1116"/>
                  </a:lnTo>
                  <a:lnTo>
                    <a:pt x="1519" y="1116"/>
                  </a:lnTo>
                  <a:lnTo>
                    <a:pt x="1505" y="1105"/>
                  </a:lnTo>
                  <a:lnTo>
                    <a:pt x="1495" y="1097"/>
                  </a:lnTo>
                  <a:lnTo>
                    <a:pt x="1487" y="1087"/>
                  </a:lnTo>
                  <a:lnTo>
                    <a:pt x="1480" y="1078"/>
                  </a:lnTo>
                  <a:close/>
                  <a:moveTo>
                    <a:pt x="1472" y="997"/>
                  </a:moveTo>
                  <a:lnTo>
                    <a:pt x="1467" y="997"/>
                  </a:lnTo>
                  <a:lnTo>
                    <a:pt x="1465" y="995"/>
                  </a:lnTo>
                  <a:lnTo>
                    <a:pt x="1463" y="995"/>
                  </a:lnTo>
                  <a:lnTo>
                    <a:pt x="1467" y="984"/>
                  </a:lnTo>
                  <a:lnTo>
                    <a:pt x="1471" y="973"/>
                  </a:lnTo>
                  <a:lnTo>
                    <a:pt x="1475" y="974"/>
                  </a:lnTo>
                  <a:lnTo>
                    <a:pt x="1478" y="975"/>
                  </a:lnTo>
                  <a:lnTo>
                    <a:pt x="1479" y="978"/>
                  </a:lnTo>
                  <a:lnTo>
                    <a:pt x="1479" y="981"/>
                  </a:lnTo>
                  <a:lnTo>
                    <a:pt x="1479" y="984"/>
                  </a:lnTo>
                  <a:lnTo>
                    <a:pt x="1477" y="987"/>
                  </a:lnTo>
                  <a:lnTo>
                    <a:pt x="1475" y="991"/>
                  </a:lnTo>
                  <a:lnTo>
                    <a:pt x="1472" y="997"/>
                  </a:lnTo>
                  <a:close/>
                  <a:moveTo>
                    <a:pt x="1517" y="1180"/>
                  </a:moveTo>
                  <a:lnTo>
                    <a:pt x="1511" y="1180"/>
                  </a:lnTo>
                  <a:lnTo>
                    <a:pt x="1506" y="1182"/>
                  </a:lnTo>
                  <a:lnTo>
                    <a:pt x="1496" y="1172"/>
                  </a:lnTo>
                  <a:lnTo>
                    <a:pt x="1485" y="1163"/>
                  </a:lnTo>
                  <a:lnTo>
                    <a:pt x="1476" y="1152"/>
                  </a:lnTo>
                  <a:lnTo>
                    <a:pt x="1465" y="1142"/>
                  </a:lnTo>
                  <a:lnTo>
                    <a:pt x="1466" y="1139"/>
                  </a:lnTo>
                  <a:lnTo>
                    <a:pt x="1467" y="1136"/>
                  </a:lnTo>
                  <a:lnTo>
                    <a:pt x="1469" y="1135"/>
                  </a:lnTo>
                  <a:lnTo>
                    <a:pt x="1472" y="1134"/>
                  </a:lnTo>
                  <a:lnTo>
                    <a:pt x="1477" y="1135"/>
                  </a:lnTo>
                  <a:lnTo>
                    <a:pt x="1481" y="1136"/>
                  </a:lnTo>
                  <a:lnTo>
                    <a:pt x="1485" y="1138"/>
                  </a:lnTo>
                  <a:lnTo>
                    <a:pt x="1489" y="1140"/>
                  </a:lnTo>
                  <a:lnTo>
                    <a:pt x="1494" y="1144"/>
                  </a:lnTo>
                  <a:lnTo>
                    <a:pt x="1499" y="1148"/>
                  </a:lnTo>
                  <a:lnTo>
                    <a:pt x="1503" y="1152"/>
                  </a:lnTo>
                  <a:lnTo>
                    <a:pt x="1507" y="1157"/>
                  </a:lnTo>
                  <a:lnTo>
                    <a:pt x="1510" y="1163"/>
                  </a:lnTo>
                  <a:lnTo>
                    <a:pt x="1514" y="1169"/>
                  </a:lnTo>
                  <a:lnTo>
                    <a:pt x="1516" y="1174"/>
                  </a:lnTo>
                  <a:lnTo>
                    <a:pt x="1517" y="1180"/>
                  </a:lnTo>
                  <a:close/>
                  <a:moveTo>
                    <a:pt x="1454" y="1209"/>
                  </a:moveTo>
                  <a:lnTo>
                    <a:pt x="1459" y="1205"/>
                  </a:lnTo>
                  <a:lnTo>
                    <a:pt x="1463" y="1202"/>
                  </a:lnTo>
                  <a:lnTo>
                    <a:pt x="1467" y="1202"/>
                  </a:lnTo>
                  <a:lnTo>
                    <a:pt x="1471" y="1202"/>
                  </a:lnTo>
                  <a:lnTo>
                    <a:pt x="1482" y="1207"/>
                  </a:lnTo>
                  <a:lnTo>
                    <a:pt x="1498" y="1215"/>
                  </a:lnTo>
                  <a:lnTo>
                    <a:pt x="1502" y="1256"/>
                  </a:lnTo>
                  <a:lnTo>
                    <a:pt x="1501" y="1256"/>
                  </a:lnTo>
                  <a:lnTo>
                    <a:pt x="1499" y="1258"/>
                  </a:lnTo>
                  <a:lnTo>
                    <a:pt x="1475" y="1232"/>
                  </a:lnTo>
                  <a:lnTo>
                    <a:pt x="1462" y="1219"/>
                  </a:lnTo>
                  <a:lnTo>
                    <a:pt x="1457" y="1212"/>
                  </a:lnTo>
                  <a:lnTo>
                    <a:pt x="1454" y="1209"/>
                  </a:lnTo>
                  <a:close/>
                  <a:moveTo>
                    <a:pt x="1451" y="1257"/>
                  </a:moveTo>
                  <a:lnTo>
                    <a:pt x="1459" y="1260"/>
                  </a:lnTo>
                  <a:lnTo>
                    <a:pt x="1469" y="1268"/>
                  </a:lnTo>
                  <a:lnTo>
                    <a:pt x="1482" y="1279"/>
                  </a:lnTo>
                  <a:lnTo>
                    <a:pt x="1492" y="1288"/>
                  </a:lnTo>
                  <a:lnTo>
                    <a:pt x="1492" y="1301"/>
                  </a:lnTo>
                  <a:lnTo>
                    <a:pt x="1494" y="1314"/>
                  </a:lnTo>
                  <a:lnTo>
                    <a:pt x="1489" y="1314"/>
                  </a:lnTo>
                  <a:lnTo>
                    <a:pt x="1486" y="1313"/>
                  </a:lnTo>
                  <a:lnTo>
                    <a:pt x="1483" y="1313"/>
                  </a:lnTo>
                  <a:lnTo>
                    <a:pt x="1480" y="1310"/>
                  </a:lnTo>
                  <a:lnTo>
                    <a:pt x="1477" y="1308"/>
                  </a:lnTo>
                  <a:lnTo>
                    <a:pt x="1475" y="1304"/>
                  </a:lnTo>
                  <a:lnTo>
                    <a:pt x="1468" y="1296"/>
                  </a:lnTo>
                  <a:lnTo>
                    <a:pt x="1463" y="1286"/>
                  </a:lnTo>
                  <a:lnTo>
                    <a:pt x="1456" y="1266"/>
                  </a:lnTo>
                  <a:lnTo>
                    <a:pt x="1451" y="1257"/>
                  </a:lnTo>
                  <a:close/>
                  <a:moveTo>
                    <a:pt x="1510" y="2736"/>
                  </a:moveTo>
                  <a:lnTo>
                    <a:pt x="1502" y="2728"/>
                  </a:lnTo>
                  <a:lnTo>
                    <a:pt x="1498" y="2722"/>
                  </a:lnTo>
                  <a:lnTo>
                    <a:pt x="1497" y="2717"/>
                  </a:lnTo>
                  <a:lnTo>
                    <a:pt x="1498" y="2711"/>
                  </a:lnTo>
                  <a:lnTo>
                    <a:pt x="1517" y="2705"/>
                  </a:lnTo>
                  <a:lnTo>
                    <a:pt x="1542" y="2700"/>
                  </a:lnTo>
                  <a:lnTo>
                    <a:pt x="1557" y="2697"/>
                  </a:lnTo>
                  <a:lnTo>
                    <a:pt x="1573" y="2695"/>
                  </a:lnTo>
                  <a:lnTo>
                    <a:pt x="1589" y="2693"/>
                  </a:lnTo>
                  <a:lnTo>
                    <a:pt x="1603" y="2691"/>
                  </a:lnTo>
                  <a:lnTo>
                    <a:pt x="1619" y="2691"/>
                  </a:lnTo>
                  <a:lnTo>
                    <a:pt x="1634" y="2691"/>
                  </a:lnTo>
                  <a:lnTo>
                    <a:pt x="1648" y="2693"/>
                  </a:lnTo>
                  <a:lnTo>
                    <a:pt x="1660" y="2696"/>
                  </a:lnTo>
                  <a:lnTo>
                    <a:pt x="1666" y="2698"/>
                  </a:lnTo>
                  <a:lnTo>
                    <a:pt x="1671" y="2700"/>
                  </a:lnTo>
                  <a:lnTo>
                    <a:pt x="1675" y="2703"/>
                  </a:lnTo>
                  <a:lnTo>
                    <a:pt x="1679" y="2706"/>
                  </a:lnTo>
                  <a:lnTo>
                    <a:pt x="1682" y="2711"/>
                  </a:lnTo>
                  <a:lnTo>
                    <a:pt x="1686" y="2715"/>
                  </a:lnTo>
                  <a:lnTo>
                    <a:pt x="1688" y="2719"/>
                  </a:lnTo>
                  <a:lnTo>
                    <a:pt x="1689" y="2724"/>
                  </a:lnTo>
                  <a:lnTo>
                    <a:pt x="1667" y="2725"/>
                  </a:lnTo>
                  <a:lnTo>
                    <a:pt x="1643" y="2726"/>
                  </a:lnTo>
                  <a:lnTo>
                    <a:pt x="1620" y="2729"/>
                  </a:lnTo>
                  <a:lnTo>
                    <a:pt x="1597" y="2731"/>
                  </a:lnTo>
                  <a:lnTo>
                    <a:pt x="1574" y="2733"/>
                  </a:lnTo>
                  <a:lnTo>
                    <a:pt x="1552" y="2734"/>
                  </a:lnTo>
                  <a:lnTo>
                    <a:pt x="1530" y="2735"/>
                  </a:lnTo>
                  <a:lnTo>
                    <a:pt x="1510" y="2736"/>
                  </a:lnTo>
                  <a:close/>
                  <a:moveTo>
                    <a:pt x="1744" y="1409"/>
                  </a:moveTo>
                  <a:lnTo>
                    <a:pt x="1743" y="1413"/>
                  </a:lnTo>
                  <a:lnTo>
                    <a:pt x="1739" y="1416"/>
                  </a:lnTo>
                  <a:lnTo>
                    <a:pt x="1736" y="1419"/>
                  </a:lnTo>
                  <a:lnTo>
                    <a:pt x="1732" y="1422"/>
                  </a:lnTo>
                  <a:lnTo>
                    <a:pt x="1724" y="1427"/>
                  </a:lnTo>
                  <a:lnTo>
                    <a:pt x="1718" y="1428"/>
                  </a:lnTo>
                  <a:lnTo>
                    <a:pt x="1710" y="1422"/>
                  </a:lnTo>
                  <a:lnTo>
                    <a:pt x="1701" y="1417"/>
                  </a:lnTo>
                  <a:lnTo>
                    <a:pt x="1693" y="1413"/>
                  </a:lnTo>
                  <a:lnTo>
                    <a:pt x="1686" y="1409"/>
                  </a:lnTo>
                  <a:lnTo>
                    <a:pt x="1693" y="1397"/>
                  </a:lnTo>
                  <a:lnTo>
                    <a:pt x="1702" y="1387"/>
                  </a:lnTo>
                  <a:lnTo>
                    <a:pt x="1712" y="1392"/>
                  </a:lnTo>
                  <a:lnTo>
                    <a:pt x="1723" y="1397"/>
                  </a:lnTo>
                  <a:lnTo>
                    <a:pt x="1733" y="1402"/>
                  </a:lnTo>
                  <a:lnTo>
                    <a:pt x="1744" y="1409"/>
                  </a:lnTo>
                  <a:close/>
                  <a:moveTo>
                    <a:pt x="1686" y="1344"/>
                  </a:moveTo>
                  <a:lnTo>
                    <a:pt x="1693" y="1340"/>
                  </a:lnTo>
                  <a:lnTo>
                    <a:pt x="1700" y="1337"/>
                  </a:lnTo>
                  <a:lnTo>
                    <a:pt x="1715" y="1351"/>
                  </a:lnTo>
                  <a:lnTo>
                    <a:pt x="1731" y="1364"/>
                  </a:lnTo>
                  <a:lnTo>
                    <a:pt x="1725" y="1370"/>
                  </a:lnTo>
                  <a:lnTo>
                    <a:pt x="1719" y="1377"/>
                  </a:lnTo>
                  <a:lnTo>
                    <a:pt x="1711" y="1375"/>
                  </a:lnTo>
                  <a:lnTo>
                    <a:pt x="1705" y="1373"/>
                  </a:lnTo>
                  <a:lnTo>
                    <a:pt x="1697" y="1371"/>
                  </a:lnTo>
                  <a:lnTo>
                    <a:pt x="1692" y="1366"/>
                  </a:lnTo>
                  <a:lnTo>
                    <a:pt x="1688" y="1362"/>
                  </a:lnTo>
                  <a:lnTo>
                    <a:pt x="1686" y="1357"/>
                  </a:lnTo>
                  <a:lnTo>
                    <a:pt x="1685" y="1352"/>
                  </a:lnTo>
                  <a:lnTo>
                    <a:pt x="1686" y="1344"/>
                  </a:lnTo>
                  <a:close/>
                  <a:moveTo>
                    <a:pt x="1735" y="1295"/>
                  </a:moveTo>
                  <a:lnTo>
                    <a:pt x="1732" y="1297"/>
                  </a:lnTo>
                  <a:lnTo>
                    <a:pt x="1728" y="1299"/>
                  </a:lnTo>
                  <a:lnTo>
                    <a:pt x="1723" y="1301"/>
                  </a:lnTo>
                  <a:lnTo>
                    <a:pt x="1717" y="1302"/>
                  </a:lnTo>
                  <a:lnTo>
                    <a:pt x="1705" y="1304"/>
                  </a:lnTo>
                  <a:lnTo>
                    <a:pt x="1696" y="1305"/>
                  </a:lnTo>
                  <a:lnTo>
                    <a:pt x="1682" y="1298"/>
                  </a:lnTo>
                  <a:lnTo>
                    <a:pt x="1670" y="1291"/>
                  </a:lnTo>
                  <a:lnTo>
                    <a:pt x="1679" y="1287"/>
                  </a:lnTo>
                  <a:lnTo>
                    <a:pt x="1695" y="1282"/>
                  </a:lnTo>
                  <a:lnTo>
                    <a:pt x="1711" y="1278"/>
                  </a:lnTo>
                  <a:lnTo>
                    <a:pt x="1724" y="1277"/>
                  </a:lnTo>
                  <a:lnTo>
                    <a:pt x="1735" y="1295"/>
                  </a:lnTo>
                  <a:close/>
                  <a:moveTo>
                    <a:pt x="1727" y="1230"/>
                  </a:moveTo>
                  <a:lnTo>
                    <a:pt x="1726" y="1242"/>
                  </a:lnTo>
                  <a:lnTo>
                    <a:pt x="1725" y="1253"/>
                  </a:lnTo>
                  <a:lnTo>
                    <a:pt x="1718" y="1253"/>
                  </a:lnTo>
                  <a:lnTo>
                    <a:pt x="1712" y="1254"/>
                  </a:lnTo>
                  <a:lnTo>
                    <a:pt x="1699" y="1248"/>
                  </a:lnTo>
                  <a:lnTo>
                    <a:pt x="1687" y="1242"/>
                  </a:lnTo>
                  <a:lnTo>
                    <a:pt x="1674" y="1234"/>
                  </a:lnTo>
                  <a:lnTo>
                    <a:pt x="1662" y="1228"/>
                  </a:lnTo>
                  <a:lnTo>
                    <a:pt x="1669" y="1222"/>
                  </a:lnTo>
                  <a:lnTo>
                    <a:pt x="1676" y="1215"/>
                  </a:lnTo>
                  <a:lnTo>
                    <a:pt x="1687" y="1215"/>
                  </a:lnTo>
                  <a:lnTo>
                    <a:pt x="1696" y="1217"/>
                  </a:lnTo>
                  <a:lnTo>
                    <a:pt x="1704" y="1220"/>
                  </a:lnTo>
                  <a:lnTo>
                    <a:pt x="1711" y="1222"/>
                  </a:lnTo>
                  <a:lnTo>
                    <a:pt x="1720" y="1227"/>
                  </a:lnTo>
                  <a:lnTo>
                    <a:pt x="1727" y="1230"/>
                  </a:lnTo>
                  <a:close/>
                  <a:moveTo>
                    <a:pt x="1668" y="1766"/>
                  </a:moveTo>
                  <a:lnTo>
                    <a:pt x="1669" y="1819"/>
                  </a:lnTo>
                  <a:lnTo>
                    <a:pt x="1671" y="1871"/>
                  </a:lnTo>
                  <a:lnTo>
                    <a:pt x="1673" y="1923"/>
                  </a:lnTo>
                  <a:lnTo>
                    <a:pt x="1675" y="1976"/>
                  </a:lnTo>
                  <a:lnTo>
                    <a:pt x="1677" y="2029"/>
                  </a:lnTo>
                  <a:lnTo>
                    <a:pt x="1679" y="2082"/>
                  </a:lnTo>
                  <a:lnTo>
                    <a:pt x="1681" y="2135"/>
                  </a:lnTo>
                  <a:lnTo>
                    <a:pt x="1683" y="2188"/>
                  </a:lnTo>
                  <a:lnTo>
                    <a:pt x="1686" y="2240"/>
                  </a:lnTo>
                  <a:lnTo>
                    <a:pt x="1687" y="2293"/>
                  </a:lnTo>
                  <a:lnTo>
                    <a:pt x="1689" y="2346"/>
                  </a:lnTo>
                  <a:lnTo>
                    <a:pt x="1690" y="2399"/>
                  </a:lnTo>
                  <a:lnTo>
                    <a:pt x="1690" y="2452"/>
                  </a:lnTo>
                  <a:lnTo>
                    <a:pt x="1690" y="2506"/>
                  </a:lnTo>
                  <a:lnTo>
                    <a:pt x="1689" y="2558"/>
                  </a:lnTo>
                  <a:lnTo>
                    <a:pt x="1688" y="2611"/>
                  </a:lnTo>
                  <a:lnTo>
                    <a:pt x="1681" y="2624"/>
                  </a:lnTo>
                  <a:lnTo>
                    <a:pt x="1676" y="2638"/>
                  </a:lnTo>
                  <a:lnTo>
                    <a:pt x="1662" y="2641"/>
                  </a:lnTo>
                  <a:lnTo>
                    <a:pt x="1649" y="2643"/>
                  </a:lnTo>
                  <a:lnTo>
                    <a:pt x="1634" y="2645"/>
                  </a:lnTo>
                  <a:lnTo>
                    <a:pt x="1619" y="2645"/>
                  </a:lnTo>
                  <a:lnTo>
                    <a:pt x="1590" y="2645"/>
                  </a:lnTo>
                  <a:lnTo>
                    <a:pt x="1563" y="2645"/>
                  </a:lnTo>
                  <a:lnTo>
                    <a:pt x="1549" y="2641"/>
                  </a:lnTo>
                  <a:lnTo>
                    <a:pt x="1536" y="2638"/>
                  </a:lnTo>
                  <a:lnTo>
                    <a:pt x="1522" y="2633"/>
                  </a:lnTo>
                  <a:lnTo>
                    <a:pt x="1509" y="2630"/>
                  </a:lnTo>
                  <a:lnTo>
                    <a:pt x="1510" y="2575"/>
                  </a:lnTo>
                  <a:lnTo>
                    <a:pt x="1513" y="2520"/>
                  </a:lnTo>
                  <a:lnTo>
                    <a:pt x="1515" y="2467"/>
                  </a:lnTo>
                  <a:lnTo>
                    <a:pt x="1516" y="2412"/>
                  </a:lnTo>
                  <a:lnTo>
                    <a:pt x="1518" y="2357"/>
                  </a:lnTo>
                  <a:lnTo>
                    <a:pt x="1519" y="2302"/>
                  </a:lnTo>
                  <a:lnTo>
                    <a:pt x="1521" y="2247"/>
                  </a:lnTo>
                  <a:lnTo>
                    <a:pt x="1523" y="2192"/>
                  </a:lnTo>
                  <a:lnTo>
                    <a:pt x="1524" y="2137"/>
                  </a:lnTo>
                  <a:lnTo>
                    <a:pt x="1526" y="2082"/>
                  </a:lnTo>
                  <a:lnTo>
                    <a:pt x="1528" y="2027"/>
                  </a:lnTo>
                  <a:lnTo>
                    <a:pt x="1530" y="1973"/>
                  </a:lnTo>
                  <a:lnTo>
                    <a:pt x="1532" y="1918"/>
                  </a:lnTo>
                  <a:lnTo>
                    <a:pt x="1534" y="1863"/>
                  </a:lnTo>
                  <a:lnTo>
                    <a:pt x="1536" y="1808"/>
                  </a:lnTo>
                  <a:lnTo>
                    <a:pt x="1537" y="1753"/>
                  </a:lnTo>
                  <a:lnTo>
                    <a:pt x="1570" y="1752"/>
                  </a:lnTo>
                  <a:lnTo>
                    <a:pt x="1599" y="1753"/>
                  </a:lnTo>
                  <a:lnTo>
                    <a:pt x="1614" y="1754"/>
                  </a:lnTo>
                  <a:lnTo>
                    <a:pt x="1631" y="1757"/>
                  </a:lnTo>
                  <a:lnTo>
                    <a:pt x="1648" y="1761"/>
                  </a:lnTo>
                  <a:lnTo>
                    <a:pt x="1668" y="1766"/>
                  </a:lnTo>
                  <a:close/>
                  <a:moveTo>
                    <a:pt x="1552" y="1662"/>
                  </a:moveTo>
                  <a:lnTo>
                    <a:pt x="1578" y="1666"/>
                  </a:lnTo>
                  <a:lnTo>
                    <a:pt x="1604" y="1671"/>
                  </a:lnTo>
                  <a:lnTo>
                    <a:pt x="1618" y="1674"/>
                  </a:lnTo>
                  <a:lnTo>
                    <a:pt x="1632" y="1678"/>
                  </a:lnTo>
                  <a:lnTo>
                    <a:pt x="1645" y="1682"/>
                  </a:lnTo>
                  <a:lnTo>
                    <a:pt x="1661" y="1689"/>
                  </a:lnTo>
                  <a:lnTo>
                    <a:pt x="1660" y="1698"/>
                  </a:lnTo>
                  <a:lnTo>
                    <a:pt x="1660" y="1707"/>
                  </a:lnTo>
                  <a:lnTo>
                    <a:pt x="1644" y="1709"/>
                  </a:lnTo>
                  <a:lnTo>
                    <a:pt x="1629" y="1710"/>
                  </a:lnTo>
                  <a:lnTo>
                    <a:pt x="1613" y="1712"/>
                  </a:lnTo>
                  <a:lnTo>
                    <a:pt x="1598" y="1714"/>
                  </a:lnTo>
                  <a:lnTo>
                    <a:pt x="1585" y="1713"/>
                  </a:lnTo>
                  <a:lnTo>
                    <a:pt x="1573" y="1712"/>
                  </a:lnTo>
                  <a:lnTo>
                    <a:pt x="1560" y="1711"/>
                  </a:lnTo>
                  <a:lnTo>
                    <a:pt x="1547" y="1710"/>
                  </a:lnTo>
                  <a:lnTo>
                    <a:pt x="1543" y="1700"/>
                  </a:lnTo>
                  <a:lnTo>
                    <a:pt x="1540" y="1693"/>
                  </a:lnTo>
                  <a:lnTo>
                    <a:pt x="1539" y="1688"/>
                  </a:lnTo>
                  <a:lnTo>
                    <a:pt x="1540" y="1682"/>
                  </a:lnTo>
                  <a:lnTo>
                    <a:pt x="1544" y="1674"/>
                  </a:lnTo>
                  <a:lnTo>
                    <a:pt x="1552" y="1662"/>
                  </a:lnTo>
                  <a:close/>
                  <a:moveTo>
                    <a:pt x="1501" y="1531"/>
                  </a:moveTo>
                  <a:lnTo>
                    <a:pt x="1505" y="1542"/>
                  </a:lnTo>
                  <a:lnTo>
                    <a:pt x="1509" y="1552"/>
                  </a:lnTo>
                  <a:lnTo>
                    <a:pt x="1511" y="1564"/>
                  </a:lnTo>
                  <a:lnTo>
                    <a:pt x="1514" y="1576"/>
                  </a:lnTo>
                  <a:lnTo>
                    <a:pt x="1513" y="1587"/>
                  </a:lnTo>
                  <a:lnTo>
                    <a:pt x="1511" y="1598"/>
                  </a:lnTo>
                  <a:lnTo>
                    <a:pt x="1509" y="1603"/>
                  </a:lnTo>
                  <a:lnTo>
                    <a:pt x="1507" y="1608"/>
                  </a:lnTo>
                  <a:lnTo>
                    <a:pt x="1504" y="1613"/>
                  </a:lnTo>
                  <a:lnTo>
                    <a:pt x="1501" y="1617"/>
                  </a:lnTo>
                  <a:lnTo>
                    <a:pt x="1500" y="1616"/>
                  </a:lnTo>
                  <a:lnTo>
                    <a:pt x="1500" y="1614"/>
                  </a:lnTo>
                  <a:lnTo>
                    <a:pt x="1496" y="1599"/>
                  </a:lnTo>
                  <a:lnTo>
                    <a:pt x="1490" y="1570"/>
                  </a:lnTo>
                  <a:lnTo>
                    <a:pt x="1489" y="1557"/>
                  </a:lnTo>
                  <a:lnTo>
                    <a:pt x="1490" y="1544"/>
                  </a:lnTo>
                  <a:lnTo>
                    <a:pt x="1491" y="1539"/>
                  </a:lnTo>
                  <a:lnTo>
                    <a:pt x="1494" y="1534"/>
                  </a:lnTo>
                  <a:lnTo>
                    <a:pt x="1497" y="1532"/>
                  </a:lnTo>
                  <a:lnTo>
                    <a:pt x="1501" y="1531"/>
                  </a:lnTo>
                  <a:close/>
                  <a:moveTo>
                    <a:pt x="1429" y="1466"/>
                  </a:moveTo>
                  <a:lnTo>
                    <a:pt x="1434" y="1454"/>
                  </a:lnTo>
                  <a:lnTo>
                    <a:pt x="1441" y="1445"/>
                  </a:lnTo>
                  <a:lnTo>
                    <a:pt x="1452" y="1451"/>
                  </a:lnTo>
                  <a:lnTo>
                    <a:pt x="1465" y="1456"/>
                  </a:lnTo>
                  <a:lnTo>
                    <a:pt x="1477" y="1463"/>
                  </a:lnTo>
                  <a:lnTo>
                    <a:pt x="1489" y="1468"/>
                  </a:lnTo>
                  <a:lnTo>
                    <a:pt x="1489" y="1476"/>
                  </a:lnTo>
                  <a:lnTo>
                    <a:pt x="1487" y="1490"/>
                  </a:lnTo>
                  <a:lnTo>
                    <a:pt x="1484" y="1502"/>
                  </a:lnTo>
                  <a:lnTo>
                    <a:pt x="1482" y="1506"/>
                  </a:lnTo>
                  <a:lnTo>
                    <a:pt x="1468" y="1495"/>
                  </a:lnTo>
                  <a:lnTo>
                    <a:pt x="1454" y="1485"/>
                  </a:lnTo>
                  <a:lnTo>
                    <a:pt x="1442" y="1475"/>
                  </a:lnTo>
                  <a:lnTo>
                    <a:pt x="1429" y="1466"/>
                  </a:lnTo>
                  <a:close/>
                  <a:moveTo>
                    <a:pt x="1424" y="1525"/>
                  </a:moveTo>
                  <a:lnTo>
                    <a:pt x="1431" y="1518"/>
                  </a:lnTo>
                  <a:lnTo>
                    <a:pt x="1439" y="1510"/>
                  </a:lnTo>
                  <a:lnTo>
                    <a:pt x="1450" y="1519"/>
                  </a:lnTo>
                  <a:lnTo>
                    <a:pt x="1462" y="1527"/>
                  </a:lnTo>
                  <a:lnTo>
                    <a:pt x="1473" y="1536"/>
                  </a:lnTo>
                  <a:lnTo>
                    <a:pt x="1486" y="1544"/>
                  </a:lnTo>
                  <a:lnTo>
                    <a:pt x="1484" y="1548"/>
                  </a:lnTo>
                  <a:lnTo>
                    <a:pt x="1482" y="1556"/>
                  </a:lnTo>
                  <a:lnTo>
                    <a:pt x="1478" y="1562"/>
                  </a:lnTo>
                  <a:lnTo>
                    <a:pt x="1475" y="1565"/>
                  </a:lnTo>
                  <a:lnTo>
                    <a:pt x="1461" y="1555"/>
                  </a:lnTo>
                  <a:lnTo>
                    <a:pt x="1448" y="1545"/>
                  </a:lnTo>
                  <a:lnTo>
                    <a:pt x="1435" y="1534"/>
                  </a:lnTo>
                  <a:lnTo>
                    <a:pt x="1424" y="1525"/>
                  </a:lnTo>
                  <a:close/>
                  <a:moveTo>
                    <a:pt x="1448" y="1616"/>
                  </a:moveTo>
                  <a:lnTo>
                    <a:pt x="1442" y="1605"/>
                  </a:lnTo>
                  <a:lnTo>
                    <a:pt x="1437" y="1597"/>
                  </a:lnTo>
                  <a:lnTo>
                    <a:pt x="1433" y="1589"/>
                  </a:lnTo>
                  <a:lnTo>
                    <a:pt x="1431" y="1584"/>
                  </a:lnTo>
                  <a:lnTo>
                    <a:pt x="1430" y="1578"/>
                  </a:lnTo>
                  <a:lnTo>
                    <a:pt x="1430" y="1571"/>
                  </a:lnTo>
                  <a:lnTo>
                    <a:pt x="1430" y="1565"/>
                  </a:lnTo>
                  <a:lnTo>
                    <a:pt x="1431" y="1556"/>
                  </a:lnTo>
                  <a:lnTo>
                    <a:pt x="1438" y="1560"/>
                  </a:lnTo>
                  <a:lnTo>
                    <a:pt x="1444" y="1565"/>
                  </a:lnTo>
                  <a:lnTo>
                    <a:pt x="1450" y="1571"/>
                  </a:lnTo>
                  <a:lnTo>
                    <a:pt x="1456" y="1579"/>
                  </a:lnTo>
                  <a:lnTo>
                    <a:pt x="1461" y="1587"/>
                  </a:lnTo>
                  <a:lnTo>
                    <a:pt x="1465" y="1596"/>
                  </a:lnTo>
                  <a:lnTo>
                    <a:pt x="1467" y="1606"/>
                  </a:lnTo>
                  <a:lnTo>
                    <a:pt x="1468" y="1618"/>
                  </a:lnTo>
                  <a:lnTo>
                    <a:pt x="1458" y="1617"/>
                  </a:lnTo>
                  <a:lnTo>
                    <a:pt x="1448" y="1616"/>
                  </a:lnTo>
                  <a:close/>
                  <a:moveTo>
                    <a:pt x="1419" y="1605"/>
                  </a:moveTo>
                  <a:lnTo>
                    <a:pt x="1427" y="1615"/>
                  </a:lnTo>
                  <a:lnTo>
                    <a:pt x="1438" y="1627"/>
                  </a:lnTo>
                  <a:lnTo>
                    <a:pt x="1449" y="1642"/>
                  </a:lnTo>
                  <a:lnTo>
                    <a:pt x="1460" y="1658"/>
                  </a:lnTo>
                  <a:lnTo>
                    <a:pt x="1464" y="1666"/>
                  </a:lnTo>
                  <a:lnTo>
                    <a:pt x="1467" y="1671"/>
                  </a:lnTo>
                  <a:lnTo>
                    <a:pt x="1469" y="1676"/>
                  </a:lnTo>
                  <a:lnTo>
                    <a:pt x="1469" y="1680"/>
                  </a:lnTo>
                  <a:lnTo>
                    <a:pt x="1469" y="1682"/>
                  </a:lnTo>
                  <a:lnTo>
                    <a:pt x="1468" y="1683"/>
                  </a:lnTo>
                  <a:lnTo>
                    <a:pt x="1467" y="1683"/>
                  </a:lnTo>
                  <a:lnTo>
                    <a:pt x="1465" y="1683"/>
                  </a:lnTo>
                  <a:lnTo>
                    <a:pt x="1460" y="1682"/>
                  </a:lnTo>
                  <a:lnTo>
                    <a:pt x="1451" y="1678"/>
                  </a:lnTo>
                  <a:lnTo>
                    <a:pt x="1445" y="1673"/>
                  </a:lnTo>
                  <a:lnTo>
                    <a:pt x="1435" y="1664"/>
                  </a:lnTo>
                  <a:lnTo>
                    <a:pt x="1425" y="1652"/>
                  </a:lnTo>
                  <a:lnTo>
                    <a:pt x="1414" y="1639"/>
                  </a:lnTo>
                  <a:lnTo>
                    <a:pt x="1410" y="1633"/>
                  </a:lnTo>
                  <a:lnTo>
                    <a:pt x="1407" y="1626"/>
                  </a:lnTo>
                  <a:lnTo>
                    <a:pt x="1405" y="1621"/>
                  </a:lnTo>
                  <a:lnTo>
                    <a:pt x="1404" y="1616"/>
                  </a:lnTo>
                  <a:lnTo>
                    <a:pt x="1405" y="1612"/>
                  </a:lnTo>
                  <a:lnTo>
                    <a:pt x="1407" y="1608"/>
                  </a:lnTo>
                  <a:lnTo>
                    <a:pt x="1412" y="1606"/>
                  </a:lnTo>
                  <a:lnTo>
                    <a:pt x="1419" y="1605"/>
                  </a:lnTo>
                  <a:close/>
                  <a:moveTo>
                    <a:pt x="1382" y="1676"/>
                  </a:moveTo>
                  <a:lnTo>
                    <a:pt x="1385" y="1672"/>
                  </a:lnTo>
                  <a:lnTo>
                    <a:pt x="1389" y="1670"/>
                  </a:lnTo>
                  <a:lnTo>
                    <a:pt x="1393" y="1669"/>
                  </a:lnTo>
                  <a:lnTo>
                    <a:pt x="1399" y="1669"/>
                  </a:lnTo>
                  <a:lnTo>
                    <a:pt x="1403" y="1669"/>
                  </a:lnTo>
                  <a:lnTo>
                    <a:pt x="1408" y="1670"/>
                  </a:lnTo>
                  <a:lnTo>
                    <a:pt x="1413" y="1672"/>
                  </a:lnTo>
                  <a:lnTo>
                    <a:pt x="1419" y="1675"/>
                  </a:lnTo>
                  <a:lnTo>
                    <a:pt x="1429" y="1681"/>
                  </a:lnTo>
                  <a:lnTo>
                    <a:pt x="1440" y="1689"/>
                  </a:lnTo>
                  <a:lnTo>
                    <a:pt x="1450" y="1697"/>
                  </a:lnTo>
                  <a:lnTo>
                    <a:pt x="1460" y="1705"/>
                  </a:lnTo>
                  <a:lnTo>
                    <a:pt x="1459" y="1711"/>
                  </a:lnTo>
                  <a:lnTo>
                    <a:pt x="1458" y="1718"/>
                  </a:lnTo>
                  <a:lnTo>
                    <a:pt x="1449" y="1719"/>
                  </a:lnTo>
                  <a:lnTo>
                    <a:pt x="1442" y="1722"/>
                  </a:lnTo>
                  <a:lnTo>
                    <a:pt x="1430" y="1718"/>
                  </a:lnTo>
                  <a:lnTo>
                    <a:pt x="1421" y="1713"/>
                  </a:lnTo>
                  <a:lnTo>
                    <a:pt x="1412" y="1708"/>
                  </a:lnTo>
                  <a:lnTo>
                    <a:pt x="1405" y="1701"/>
                  </a:lnTo>
                  <a:lnTo>
                    <a:pt x="1392" y="1689"/>
                  </a:lnTo>
                  <a:lnTo>
                    <a:pt x="1382" y="1676"/>
                  </a:lnTo>
                  <a:close/>
                  <a:moveTo>
                    <a:pt x="1441" y="1791"/>
                  </a:moveTo>
                  <a:lnTo>
                    <a:pt x="1428" y="1785"/>
                  </a:lnTo>
                  <a:lnTo>
                    <a:pt x="1418" y="1778"/>
                  </a:lnTo>
                  <a:lnTo>
                    <a:pt x="1409" y="1770"/>
                  </a:lnTo>
                  <a:lnTo>
                    <a:pt x="1403" y="1763"/>
                  </a:lnTo>
                  <a:lnTo>
                    <a:pt x="1401" y="1759"/>
                  </a:lnTo>
                  <a:lnTo>
                    <a:pt x="1399" y="1755"/>
                  </a:lnTo>
                  <a:lnTo>
                    <a:pt x="1399" y="1751"/>
                  </a:lnTo>
                  <a:lnTo>
                    <a:pt x="1399" y="1747"/>
                  </a:lnTo>
                  <a:lnTo>
                    <a:pt x="1399" y="1742"/>
                  </a:lnTo>
                  <a:lnTo>
                    <a:pt x="1401" y="1737"/>
                  </a:lnTo>
                  <a:lnTo>
                    <a:pt x="1403" y="1732"/>
                  </a:lnTo>
                  <a:lnTo>
                    <a:pt x="1407" y="1727"/>
                  </a:lnTo>
                  <a:lnTo>
                    <a:pt x="1412" y="1730"/>
                  </a:lnTo>
                  <a:lnTo>
                    <a:pt x="1421" y="1735"/>
                  </a:lnTo>
                  <a:lnTo>
                    <a:pt x="1430" y="1743"/>
                  </a:lnTo>
                  <a:lnTo>
                    <a:pt x="1441" y="1751"/>
                  </a:lnTo>
                  <a:lnTo>
                    <a:pt x="1445" y="1756"/>
                  </a:lnTo>
                  <a:lnTo>
                    <a:pt x="1448" y="1761"/>
                  </a:lnTo>
                  <a:lnTo>
                    <a:pt x="1450" y="1766"/>
                  </a:lnTo>
                  <a:lnTo>
                    <a:pt x="1452" y="1771"/>
                  </a:lnTo>
                  <a:lnTo>
                    <a:pt x="1451" y="1776"/>
                  </a:lnTo>
                  <a:lnTo>
                    <a:pt x="1450" y="1782"/>
                  </a:lnTo>
                  <a:lnTo>
                    <a:pt x="1446" y="1787"/>
                  </a:lnTo>
                  <a:lnTo>
                    <a:pt x="1441" y="1791"/>
                  </a:lnTo>
                  <a:close/>
                  <a:moveTo>
                    <a:pt x="1435" y="1879"/>
                  </a:moveTo>
                  <a:lnTo>
                    <a:pt x="1437" y="1881"/>
                  </a:lnTo>
                  <a:lnTo>
                    <a:pt x="1437" y="1883"/>
                  </a:lnTo>
                  <a:lnTo>
                    <a:pt x="1428" y="1890"/>
                  </a:lnTo>
                  <a:lnTo>
                    <a:pt x="1421" y="1897"/>
                  </a:lnTo>
                  <a:lnTo>
                    <a:pt x="1373" y="1867"/>
                  </a:lnTo>
                  <a:lnTo>
                    <a:pt x="1372" y="1861"/>
                  </a:lnTo>
                  <a:lnTo>
                    <a:pt x="1372" y="1858"/>
                  </a:lnTo>
                  <a:lnTo>
                    <a:pt x="1373" y="1855"/>
                  </a:lnTo>
                  <a:lnTo>
                    <a:pt x="1375" y="1850"/>
                  </a:lnTo>
                  <a:lnTo>
                    <a:pt x="1390" y="1858"/>
                  </a:lnTo>
                  <a:lnTo>
                    <a:pt x="1405" y="1865"/>
                  </a:lnTo>
                  <a:lnTo>
                    <a:pt x="1421" y="1872"/>
                  </a:lnTo>
                  <a:lnTo>
                    <a:pt x="1435" y="1879"/>
                  </a:lnTo>
                  <a:close/>
                  <a:moveTo>
                    <a:pt x="1377" y="1797"/>
                  </a:moveTo>
                  <a:lnTo>
                    <a:pt x="1381" y="1794"/>
                  </a:lnTo>
                  <a:lnTo>
                    <a:pt x="1384" y="1791"/>
                  </a:lnTo>
                  <a:lnTo>
                    <a:pt x="1388" y="1790"/>
                  </a:lnTo>
                  <a:lnTo>
                    <a:pt x="1392" y="1789"/>
                  </a:lnTo>
                  <a:lnTo>
                    <a:pt x="1401" y="1789"/>
                  </a:lnTo>
                  <a:lnTo>
                    <a:pt x="1410" y="1790"/>
                  </a:lnTo>
                  <a:lnTo>
                    <a:pt x="1420" y="1794"/>
                  </a:lnTo>
                  <a:lnTo>
                    <a:pt x="1429" y="1800"/>
                  </a:lnTo>
                  <a:lnTo>
                    <a:pt x="1438" y="1806"/>
                  </a:lnTo>
                  <a:lnTo>
                    <a:pt x="1445" y="1813"/>
                  </a:lnTo>
                  <a:lnTo>
                    <a:pt x="1441" y="1822"/>
                  </a:lnTo>
                  <a:lnTo>
                    <a:pt x="1438" y="1830"/>
                  </a:lnTo>
                  <a:lnTo>
                    <a:pt x="1410" y="1830"/>
                  </a:lnTo>
                  <a:lnTo>
                    <a:pt x="1402" y="1823"/>
                  </a:lnTo>
                  <a:lnTo>
                    <a:pt x="1394" y="1817"/>
                  </a:lnTo>
                  <a:lnTo>
                    <a:pt x="1386" y="1810"/>
                  </a:lnTo>
                  <a:lnTo>
                    <a:pt x="1377" y="1804"/>
                  </a:lnTo>
                  <a:lnTo>
                    <a:pt x="1377" y="1797"/>
                  </a:lnTo>
                  <a:close/>
                  <a:moveTo>
                    <a:pt x="1681" y="1150"/>
                  </a:moveTo>
                  <a:lnTo>
                    <a:pt x="1675" y="1148"/>
                  </a:lnTo>
                  <a:lnTo>
                    <a:pt x="1667" y="1144"/>
                  </a:lnTo>
                  <a:lnTo>
                    <a:pt x="1662" y="1141"/>
                  </a:lnTo>
                  <a:lnTo>
                    <a:pt x="1659" y="1139"/>
                  </a:lnTo>
                  <a:lnTo>
                    <a:pt x="1657" y="1137"/>
                  </a:lnTo>
                  <a:lnTo>
                    <a:pt x="1656" y="1135"/>
                  </a:lnTo>
                  <a:lnTo>
                    <a:pt x="1661" y="1130"/>
                  </a:lnTo>
                  <a:lnTo>
                    <a:pt x="1666" y="1126"/>
                  </a:lnTo>
                  <a:lnTo>
                    <a:pt x="1669" y="1123"/>
                  </a:lnTo>
                  <a:lnTo>
                    <a:pt x="1672" y="1122"/>
                  </a:lnTo>
                  <a:lnTo>
                    <a:pt x="1675" y="1123"/>
                  </a:lnTo>
                  <a:lnTo>
                    <a:pt x="1679" y="1127"/>
                  </a:lnTo>
                  <a:lnTo>
                    <a:pt x="1685" y="1131"/>
                  </a:lnTo>
                  <a:lnTo>
                    <a:pt x="1692" y="1138"/>
                  </a:lnTo>
                  <a:lnTo>
                    <a:pt x="1690" y="1141"/>
                  </a:lnTo>
                  <a:lnTo>
                    <a:pt x="1687" y="1146"/>
                  </a:lnTo>
                  <a:lnTo>
                    <a:pt x="1683" y="1149"/>
                  </a:lnTo>
                  <a:lnTo>
                    <a:pt x="1681" y="1150"/>
                  </a:lnTo>
                  <a:close/>
                  <a:moveTo>
                    <a:pt x="1713" y="1196"/>
                  </a:moveTo>
                  <a:lnTo>
                    <a:pt x="1709" y="1195"/>
                  </a:lnTo>
                  <a:lnTo>
                    <a:pt x="1702" y="1197"/>
                  </a:lnTo>
                  <a:lnTo>
                    <a:pt x="1696" y="1200"/>
                  </a:lnTo>
                  <a:lnTo>
                    <a:pt x="1692" y="1202"/>
                  </a:lnTo>
                  <a:lnTo>
                    <a:pt x="1683" y="1198"/>
                  </a:lnTo>
                  <a:lnTo>
                    <a:pt x="1673" y="1193"/>
                  </a:lnTo>
                  <a:lnTo>
                    <a:pt x="1662" y="1189"/>
                  </a:lnTo>
                  <a:lnTo>
                    <a:pt x="1655" y="1186"/>
                  </a:lnTo>
                  <a:lnTo>
                    <a:pt x="1658" y="1183"/>
                  </a:lnTo>
                  <a:lnTo>
                    <a:pt x="1662" y="1180"/>
                  </a:lnTo>
                  <a:lnTo>
                    <a:pt x="1669" y="1178"/>
                  </a:lnTo>
                  <a:lnTo>
                    <a:pt x="1675" y="1177"/>
                  </a:lnTo>
                  <a:lnTo>
                    <a:pt x="1683" y="1178"/>
                  </a:lnTo>
                  <a:lnTo>
                    <a:pt x="1692" y="1182"/>
                  </a:lnTo>
                  <a:lnTo>
                    <a:pt x="1697" y="1184"/>
                  </a:lnTo>
                  <a:lnTo>
                    <a:pt x="1702" y="1187"/>
                  </a:lnTo>
                  <a:lnTo>
                    <a:pt x="1708" y="1191"/>
                  </a:lnTo>
                  <a:lnTo>
                    <a:pt x="1713" y="1196"/>
                  </a:lnTo>
                  <a:close/>
                  <a:moveTo>
                    <a:pt x="1961" y="2788"/>
                  </a:moveTo>
                  <a:lnTo>
                    <a:pt x="1977" y="2809"/>
                  </a:lnTo>
                  <a:lnTo>
                    <a:pt x="1988" y="2830"/>
                  </a:lnTo>
                  <a:lnTo>
                    <a:pt x="2000" y="2853"/>
                  </a:lnTo>
                  <a:lnTo>
                    <a:pt x="2012" y="2883"/>
                  </a:lnTo>
                  <a:lnTo>
                    <a:pt x="1992" y="2888"/>
                  </a:lnTo>
                  <a:lnTo>
                    <a:pt x="1973" y="2892"/>
                  </a:lnTo>
                  <a:lnTo>
                    <a:pt x="1954" y="2897"/>
                  </a:lnTo>
                  <a:lnTo>
                    <a:pt x="1936" y="2899"/>
                  </a:lnTo>
                  <a:lnTo>
                    <a:pt x="1900" y="2902"/>
                  </a:lnTo>
                  <a:lnTo>
                    <a:pt x="1862" y="2904"/>
                  </a:lnTo>
                  <a:lnTo>
                    <a:pt x="1828" y="2902"/>
                  </a:lnTo>
                  <a:lnTo>
                    <a:pt x="1795" y="2898"/>
                  </a:lnTo>
                  <a:lnTo>
                    <a:pt x="1765" y="2893"/>
                  </a:lnTo>
                  <a:lnTo>
                    <a:pt x="1736" y="2887"/>
                  </a:lnTo>
                  <a:lnTo>
                    <a:pt x="1738" y="2511"/>
                  </a:lnTo>
                  <a:lnTo>
                    <a:pt x="1736" y="2474"/>
                  </a:lnTo>
                  <a:lnTo>
                    <a:pt x="1732" y="2423"/>
                  </a:lnTo>
                  <a:lnTo>
                    <a:pt x="1727" y="2360"/>
                  </a:lnTo>
                  <a:lnTo>
                    <a:pt x="1720" y="2285"/>
                  </a:lnTo>
                  <a:lnTo>
                    <a:pt x="1714" y="2202"/>
                  </a:lnTo>
                  <a:lnTo>
                    <a:pt x="1707" y="2115"/>
                  </a:lnTo>
                  <a:lnTo>
                    <a:pt x="1699" y="2023"/>
                  </a:lnTo>
                  <a:lnTo>
                    <a:pt x="1693" y="1930"/>
                  </a:lnTo>
                  <a:lnTo>
                    <a:pt x="1686" y="1839"/>
                  </a:lnTo>
                  <a:lnTo>
                    <a:pt x="1680" y="1751"/>
                  </a:lnTo>
                  <a:lnTo>
                    <a:pt x="1676" y="1669"/>
                  </a:lnTo>
                  <a:lnTo>
                    <a:pt x="1673" y="1595"/>
                  </a:lnTo>
                  <a:lnTo>
                    <a:pt x="1672" y="1532"/>
                  </a:lnTo>
                  <a:lnTo>
                    <a:pt x="1672" y="1482"/>
                  </a:lnTo>
                  <a:lnTo>
                    <a:pt x="1674" y="1463"/>
                  </a:lnTo>
                  <a:lnTo>
                    <a:pt x="1675" y="1447"/>
                  </a:lnTo>
                  <a:lnTo>
                    <a:pt x="1678" y="1436"/>
                  </a:lnTo>
                  <a:lnTo>
                    <a:pt x="1681" y="1430"/>
                  </a:lnTo>
                  <a:lnTo>
                    <a:pt x="1683" y="1433"/>
                  </a:lnTo>
                  <a:lnTo>
                    <a:pt x="1687" y="1435"/>
                  </a:lnTo>
                  <a:lnTo>
                    <a:pt x="1690" y="1437"/>
                  </a:lnTo>
                  <a:lnTo>
                    <a:pt x="1694" y="1438"/>
                  </a:lnTo>
                  <a:lnTo>
                    <a:pt x="1704" y="1439"/>
                  </a:lnTo>
                  <a:lnTo>
                    <a:pt x="1714" y="1439"/>
                  </a:lnTo>
                  <a:lnTo>
                    <a:pt x="1725" y="1440"/>
                  </a:lnTo>
                  <a:lnTo>
                    <a:pt x="1734" y="1444"/>
                  </a:lnTo>
                  <a:lnTo>
                    <a:pt x="1738" y="1446"/>
                  </a:lnTo>
                  <a:lnTo>
                    <a:pt x="1742" y="1449"/>
                  </a:lnTo>
                  <a:lnTo>
                    <a:pt x="1745" y="1452"/>
                  </a:lnTo>
                  <a:lnTo>
                    <a:pt x="1747" y="1457"/>
                  </a:lnTo>
                  <a:lnTo>
                    <a:pt x="1743" y="1463"/>
                  </a:lnTo>
                  <a:lnTo>
                    <a:pt x="1739" y="1469"/>
                  </a:lnTo>
                  <a:lnTo>
                    <a:pt x="1730" y="1465"/>
                  </a:lnTo>
                  <a:lnTo>
                    <a:pt x="1723" y="1462"/>
                  </a:lnTo>
                  <a:lnTo>
                    <a:pt x="1715" y="1459"/>
                  </a:lnTo>
                  <a:lnTo>
                    <a:pt x="1709" y="1458"/>
                  </a:lnTo>
                  <a:lnTo>
                    <a:pt x="1696" y="1457"/>
                  </a:lnTo>
                  <a:lnTo>
                    <a:pt x="1680" y="1457"/>
                  </a:lnTo>
                  <a:lnTo>
                    <a:pt x="1683" y="1487"/>
                  </a:lnTo>
                  <a:lnTo>
                    <a:pt x="1688" y="1515"/>
                  </a:lnTo>
                  <a:lnTo>
                    <a:pt x="1692" y="1544"/>
                  </a:lnTo>
                  <a:lnTo>
                    <a:pt x="1697" y="1573"/>
                  </a:lnTo>
                  <a:lnTo>
                    <a:pt x="1710" y="1629"/>
                  </a:lnTo>
                  <a:lnTo>
                    <a:pt x="1723" y="1685"/>
                  </a:lnTo>
                  <a:lnTo>
                    <a:pt x="1735" y="1742"/>
                  </a:lnTo>
                  <a:lnTo>
                    <a:pt x="1746" y="1800"/>
                  </a:lnTo>
                  <a:lnTo>
                    <a:pt x="1751" y="1829"/>
                  </a:lnTo>
                  <a:lnTo>
                    <a:pt x="1755" y="1859"/>
                  </a:lnTo>
                  <a:lnTo>
                    <a:pt x="1758" y="1890"/>
                  </a:lnTo>
                  <a:lnTo>
                    <a:pt x="1762" y="1921"/>
                  </a:lnTo>
                  <a:lnTo>
                    <a:pt x="1764" y="1936"/>
                  </a:lnTo>
                  <a:lnTo>
                    <a:pt x="1767" y="1949"/>
                  </a:lnTo>
                  <a:lnTo>
                    <a:pt x="1771" y="1960"/>
                  </a:lnTo>
                  <a:lnTo>
                    <a:pt x="1775" y="1973"/>
                  </a:lnTo>
                  <a:lnTo>
                    <a:pt x="1778" y="1986"/>
                  </a:lnTo>
                  <a:lnTo>
                    <a:pt x="1781" y="1999"/>
                  </a:lnTo>
                  <a:lnTo>
                    <a:pt x="1781" y="2008"/>
                  </a:lnTo>
                  <a:lnTo>
                    <a:pt x="1781" y="2016"/>
                  </a:lnTo>
                  <a:lnTo>
                    <a:pt x="1781" y="2026"/>
                  </a:lnTo>
                  <a:lnTo>
                    <a:pt x="1778" y="2036"/>
                  </a:lnTo>
                  <a:lnTo>
                    <a:pt x="1786" y="2045"/>
                  </a:lnTo>
                  <a:lnTo>
                    <a:pt x="1792" y="2054"/>
                  </a:lnTo>
                  <a:lnTo>
                    <a:pt x="1789" y="2069"/>
                  </a:lnTo>
                  <a:lnTo>
                    <a:pt x="1788" y="2085"/>
                  </a:lnTo>
                  <a:lnTo>
                    <a:pt x="1787" y="2102"/>
                  </a:lnTo>
                  <a:lnTo>
                    <a:pt x="1788" y="2120"/>
                  </a:lnTo>
                  <a:lnTo>
                    <a:pt x="1789" y="2138"/>
                  </a:lnTo>
                  <a:lnTo>
                    <a:pt x="1792" y="2157"/>
                  </a:lnTo>
                  <a:lnTo>
                    <a:pt x="1795" y="2176"/>
                  </a:lnTo>
                  <a:lnTo>
                    <a:pt x="1800" y="2196"/>
                  </a:lnTo>
                  <a:lnTo>
                    <a:pt x="1821" y="2279"/>
                  </a:lnTo>
                  <a:lnTo>
                    <a:pt x="1845" y="2367"/>
                  </a:lnTo>
                  <a:lnTo>
                    <a:pt x="1855" y="2410"/>
                  </a:lnTo>
                  <a:lnTo>
                    <a:pt x="1865" y="2455"/>
                  </a:lnTo>
                  <a:lnTo>
                    <a:pt x="1868" y="2476"/>
                  </a:lnTo>
                  <a:lnTo>
                    <a:pt x="1871" y="2498"/>
                  </a:lnTo>
                  <a:lnTo>
                    <a:pt x="1873" y="2519"/>
                  </a:lnTo>
                  <a:lnTo>
                    <a:pt x="1874" y="2539"/>
                  </a:lnTo>
                  <a:lnTo>
                    <a:pt x="1874" y="2559"/>
                  </a:lnTo>
                  <a:lnTo>
                    <a:pt x="1872" y="2580"/>
                  </a:lnTo>
                  <a:lnTo>
                    <a:pt x="1870" y="2599"/>
                  </a:lnTo>
                  <a:lnTo>
                    <a:pt x="1866" y="2618"/>
                  </a:lnTo>
                  <a:lnTo>
                    <a:pt x="1860" y="2636"/>
                  </a:lnTo>
                  <a:lnTo>
                    <a:pt x="1853" y="2652"/>
                  </a:lnTo>
                  <a:lnTo>
                    <a:pt x="1844" y="2669"/>
                  </a:lnTo>
                  <a:lnTo>
                    <a:pt x="1833" y="2685"/>
                  </a:lnTo>
                  <a:lnTo>
                    <a:pt x="1817" y="2698"/>
                  </a:lnTo>
                  <a:lnTo>
                    <a:pt x="1802" y="2712"/>
                  </a:lnTo>
                  <a:lnTo>
                    <a:pt x="1786" y="2724"/>
                  </a:lnTo>
                  <a:lnTo>
                    <a:pt x="1771" y="2737"/>
                  </a:lnTo>
                  <a:lnTo>
                    <a:pt x="1771" y="2757"/>
                  </a:lnTo>
                  <a:lnTo>
                    <a:pt x="1771" y="2776"/>
                  </a:lnTo>
                  <a:lnTo>
                    <a:pt x="1771" y="2796"/>
                  </a:lnTo>
                  <a:lnTo>
                    <a:pt x="1771" y="2815"/>
                  </a:lnTo>
                  <a:lnTo>
                    <a:pt x="1790" y="2822"/>
                  </a:lnTo>
                  <a:lnTo>
                    <a:pt x="1806" y="2827"/>
                  </a:lnTo>
                  <a:lnTo>
                    <a:pt x="1820" y="2829"/>
                  </a:lnTo>
                  <a:lnTo>
                    <a:pt x="1831" y="2830"/>
                  </a:lnTo>
                  <a:lnTo>
                    <a:pt x="1842" y="2829"/>
                  </a:lnTo>
                  <a:lnTo>
                    <a:pt x="1851" y="2828"/>
                  </a:lnTo>
                  <a:lnTo>
                    <a:pt x="1860" y="2825"/>
                  </a:lnTo>
                  <a:lnTo>
                    <a:pt x="1868" y="2822"/>
                  </a:lnTo>
                  <a:lnTo>
                    <a:pt x="1884" y="2813"/>
                  </a:lnTo>
                  <a:lnTo>
                    <a:pt x="1904" y="2804"/>
                  </a:lnTo>
                  <a:lnTo>
                    <a:pt x="1915" y="2799"/>
                  </a:lnTo>
                  <a:lnTo>
                    <a:pt x="1928" y="2795"/>
                  </a:lnTo>
                  <a:lnTo>
                    <a:pt x="1944" y="2791"/>
                  </a:lnTo>
                  <a:lnTo>
                    <a:pt x="1961" y="2788"/>
                  </a:lnTo>
                  <a:close/>
                  <a:moveTo>
                    <a:pt x="1839" y="2753"/>
                  </a:moveTo>
                  <a:lnTo>
                    <a:pt x="1840" y="2762"/>
                  </a:lnTo>
                  <a:lnTo>
                    <a:pt x="1842" y="2772"/>
                  </a:lnTo>
                  <a:lnTo>
                    <a:pt x="1831" y="2786"/>
                  </a:lnTo>
                  <a:lnTo>
                    <a:pt x="1826" y="2793"/>
                  </a:lnTo>
                  <a:lnTo>
                    <a:pt x="1824" y="2795"/>
                  </a:lnTo>
                  <a:lnTo>
                    <a:pt x="1823" y="2795"/>
                  </a:lnTo>
                  <a:lnTo>
                    <a:pt x="1808" y="2788"/>
                  </a:lnTo>
                  <a:lnTo>
                    <a:pt x="1793" y="2781"/>
                  </a:lnTo>
                  <a:lnTo>
                    <a:pt x="1794" y="2769"/>
                  </a:lnTo>
                  <a:lnTo>
                    <a:pt x="1796" y="2759"/>
                  </a:lnTo>
                  <a:lnTo>
                    <a:pt x="1797" y="2756"/>
                  </a:lnTo>
                  <a:lnTo>
                    <a:pt x="1800" y="2754"/>
                  </a:lnTo>
                  <a:lnTo>
                    <a:pt x="1802" y="2752"/>
                  </a:lnTo>
                  <a:lnTo>
                    <a:pt x="1804" y="2750"/>
                  </a:lnTo>
                  <a:lnTo>
                    <a:pt x="1809" y="2749"/>
                  </a:lnTo>
                  <a:lnTo>
                    <a:pt x="1816" y="2749"/>
                  </a:lnTo>
                  <a:lnTo>
                    <a:pt x="1826" y="2751"/>
                  </a:lnTo>
                  <a:lnTo>
                    <a:pt x="1839" y="2753"/>
                  </a:lnTo>
                  <a:close/>
                  <a:moveTo>
                    <a:pt x="2036" y="2668"/>
                  </a:moveTo>
                  <a:lnTo>
                    <a:pt x="2026" y="2677"/>
                  </a:lnTo>
                  <a:lnTo>
                    <a:pt x="2007" y="2691"/>
                  </a:lnTo>
                  <a:lnTo>
                    <a:pt x="1981" y="2708"/>
                  </a:lnTo>
                  <a:lnTo>
                    <a:pt x="1953" y="2728"/>
                  </a:lnTo>
                  <a:lnTo>
                    <a:pt x="1924" y="2745"/>
                  </a:lnTo>
                  <a:lnTo>
                    <a:pt x="1899" y="2761"/>
                  </a:lnTo>
                  <a:lnTo>
                    <a:pt x="1881" y="2773"/>
                  </a:lnTo>
                  <a:lnTo>
                    <a:pt x="1874" y="2776"/>
                  </a:lnTo>
                  <a:lnTo>
                    <a:pt x="1865" y="2761"/>
                  </a:lnTo>
                  <a:lnTo>
                    <a:pt x="1855" y="2747"/>
                  </a:lnTo>
                  <a:lnTo>
                    <a:pt x="1847" y="2732"/>
                  </a:lnTo>
                  <a:lnTo>
                    <a:pt x="1839" y="2717"/>
                  </a:lnTo>
                  <a:lnTo>
                    <a:pt x="1861" y="2703"/>
                  </a:lnTo>
                  <a:lnTo>
                    <a:pt x="1884" y="2687"/>
                  </a:lnTo>
                  <a:lnTo>
                    <a:pt x="1897" y="2680"/>
                  </a:lnTo>
                  <a:lnTo>
                    <a:pt x="1908" y="2673"/>
                  </a:lnTo>
                  <a:lnTo>
                    <a:pt x="1921" y="2666"/>
                  </a:lnTo>
                  <a:lnTo>
                    <a:pt x="1934" y="2660"/>
                  </a:lnTo>
                  <a:lnTo>
                    <a:pt x="1946" y="2655"/>
                  </a:lnTo>
                  <a:lnTo>
                    <a:pt x="1959" y="2651"/>
                  </a:lnTo>
                  <a:lnTo>
                    <a:pt x="1972" y="2649"/>
                  </a:lnTo>
                  <a:lnTo>
                    <a:pt x="1984" y="2648"/>
                  </a:lnTo>
                  <a:lnTo>
                    <a:pt x="1998" y="2650"/>
                  </a:lnTo>
                  <a:lnTo>
                    <a:pt x="2011" y="2654"/>
                  </a:lnTo>
                  <a:lnTo>
                    <a:pt x="2017" y="2656"/>
                  </a:lnTo>
                  <a:lnTo>
                    <a:pt x="2023" y="2660"/>
                  </a:lnTo>
                  <a:lnTo>
                    <a:pt x="2030" y="2663"/>
                  </a:lnTo>
                  <a:lnTo>
                    <a:pt x="2036" y="2668"/>
                  </a:lnTo>
                  <a:close/>
                  <a:moveTo>
                    <a:pt x="1897" y="2610"/>
                  </a:moveTo>
                  <a:lnTo>
                    <a:pt x="1902" y="2610"/>
                  </a:lnTo>
                  <a:lnTo>
                    <a:pt x="1907" y="2610"/>
                  </a:lnTo>
                  <a:lnTo>
                    <a:pt x="1910" y="2611"/>
                  </a:lnTo>
                  <a:lnTo>
                    <a:pt x="1914" y="2613"/>
                  </a:lnTo>
                  <a:lnTo>
                    <a:pt x="1918" y="2615"/>
                  </a:lnTo>
                  <a:lnTo>
                    <a:pt x="1923" y="2619"/>
                  </a:lnTo>
                  <a:lnTo>
                    <a:pt x="1923" y="2624"/>
                  </a:lnTo>
                  <a:lnTo>
                    <a:pt x="1918" y="2626"/>
                  </a:lnTo>
                  <a:lnTo>
                    <a:pt x="1914" y="2628"/>
                  </a:lnTo>
                  <a:lnTo>
                    <a:pt x="1908" y="2629"/>
                  </a:lnTo>
                  <a:lnTo>
                    <a:pt x="1905" y="2629"/>
                  </a:lnTo>
                  <a:lnTo>
                    <a:pt x="1900" y="2628"/>
                  </a:lnTo>
                  <a:lnTo>
                    <a:pt x="1896" y="2628"/>
                  </a:lnTo>
                  <a:lnTo>
                    <a:pt x="1896" y="2619"/>
                  </a:lnTo>
                  <a:lnTo>
                    <a:pt x="1897" y="2610"/>
                  </a:lnTo>
                  <a:close/>
                  <a:moveTo>
                    <a:pt x="1944" y="2572"/>
                  </a:moveTo>
                  <a:lnTo>
                    <a:pt x="1943" y="2579"/>
                  </a:lnTo>
                  <a:lnTo>
                    <a:pt x="1940" y="2587"/>
                  </a:lnTo>
                  <a:lnTo>
                    <a:pt x="1938" y="2590"/>
                  </a:lnTo>
                  <a:lnTo>
                    <a:pt x="1937" y="2593"/>
                  </a:lnTo>
                  <a:lnTo>
                    <a:pt x="1935" y="2594"/>
                  </a:lnTo>
                  <a:lnTo>
                    <a:pt x="1934" y="2594"/>
                  </a:lnTo>
                  <a:lnTo>
                    <a:pt x="1923" y="2591"/>
                  </a:lnTo>
                  <a:lnTo>
                    <a:pt x="1912" y="2587"/>
                  </a:lnTo>
                  <a:lnTo>
                    <a:pt x="1903" y="2584"/>
                  </a:lnTo>
                  <a:lnTo>
                    <a:pt x="1892" y="2581"/>
                  </a:lnTo>
                  <a:lnTo>
                    <a:pt x="1892" y="2573"/>
                  </a:lnTo>
                  <a:lnTo>
                    <a:pt x="1891" y="2565"/>
                  </a:lnTo>
                  <a:lnTo>
                    <a:pt x="1897" y="2562"/>
                  </a:lnTo>
                  <a:lnTo>
                    <a:pt x="1902" y="2558"/>
                  </a:lnTo>
                  <a:lnTo>
                    <a:pt x="1909" y="2556"/>
                  </a:lnTo>
                  <a:lnTo>
                    <a:pt x="1917" y="2556"/>
                  </a:lnTo>
                  <a:lnTo>
                    <a:pt x="1924" y="2557"/>
                  </a:lnTo>
                  <a:lnTo>
                    <a:pt x="1931" y="2561"/>
                  </a:lnTo>
                  <a:lnTo>
                    <a:pt x="1939" y="2566"/>
                  </a:lnTo>
                  <a:lnTo>
                    <a:pt x="1944" y="2572"/>
                  </a:lnTo>
                  <a:close/>
                  <a:moveTo>
                    <a:pt x="1941" y="2524"/>
                  </a:moveTo>
                  <a:lnTo>
                    <a:pt x="1940" y="2526"/>
                  </a:lnTo>
                  <a:lnTo>
                    <a:pt x="1939" y="2530"/>
                  </a:lnTo>
                  <a:lnTo>
                    <a:pt x="1934" y="2530"/>
                  </a:lnTo>
                  <a:lnTo>
                    <a:pt x="1924" y="2527"/>
                  </a:lnTo>
                  <a:lnTo>
                    <a:pt x="1915" y="2525"/>
                  </a:lnTo>
                  <a:lnTo>
                    <a:pt x="1906" y="2523"/>
                  </a:lnTo>
                  <a:lnTo>
                    <a:pt x="1897" y="2520"/>
                  </a:lnTo>
                  <a:lnTo>
                    <a:pt x="1902" y="2516"/>
                  </a:lnTo>
                  <a:lnTo>
                    <a:pt x="1907" y="2514"/>
                  </a:lnTo>
                  <a:lnTo>
                    <a:pt x="1912" y="2512"/>
                  </a:lnTo>
                  <a:lnTo>
                    <a:pt x="1917" y="2512"/>
                  </a:lnTo>
                  <a:lnTo>
                    <a:pt x="1922" y="2512"/>
                  </a:lnTo>
                  <a:lnTo>
                    <a:pt x="1928" y="2514"/>
                  </a:lnTo>
                  <a:lnTo>
                    <a:pt x="1935" y="2518"/>
                  </a:lnTo>
                  <a:lnTo>
                    <a:pt x="1941" y="2524"/>
                  </a:lnTo>
                  <a:close/>
                  <a:moveTo>
                    <a:pt x="1930" y="2470"/>
                  </a:moveTo>
                  <a:lnTo>
                    <a:pt x="1928" y="2476"/>
                  </a:lnTo>
                  <a:lnTo>
                    <a:pt x="1924" y="2486"/>
                  </a:lnTo>
                  <a:lnTo>
                    <a:pt x="1921" y="2490"/>
                  </a:lnTo>
                  <a:lnTo>
                    <a:pt x="1919" y="2494"/>
                  </a:lnTo>
                  <a:lnTo>
                    <a:pt x="1917" y="2496"/>
                  </a:lnTo>
                  <a:lnTo>
                    <a:pt x="1915" y="2496"/>
                  </a:lnTo>
                  <a:lnTo>
                    <a:pt x="1906" y="2493"/>
                  </a:lnTo>
                  <a:lnTo>
                    <a:pt x="1899" y="2489"/>
                  </a:lnTo>
                  <a:lnTo>
                    <a:pt x="1893" y="2484"/>
                  </a:lnTo>
                  <a:lnTo>
                    <a:pt x="1889" y="2480"/>
                  </a:lnTo>
                  <a:lnTo>
                    <a:pt x="1881" y="2471"/>
                  </a:lnTo>
                  <a:lnTo>
                    <a:pt x="1874" y="2461"/>
                  </a:lnTo>
                  <a:lnTo>
                    <a:pt x="1889" y="2458"/>
                  </a:lnTo>
                  <a:lnTo>
                    <a:pt x="1901" y="2458"/>
                  </a:lnTo>
                  <a:lnTo>
                    <a:pt x="1906" y="2459"/>
                  </a:lnTo>
                  <a:lnTo>
                    <a:pt x="1914" y="2461"/>
                  </a:lnTo>
                  <a:lnTo>
                    <a:pt x="1921" y="2464"/>
                  </a:lnTo>
                  <a:lnTo>
                    <a:pt x="1930" y="2470"/>
                  </a:lnTo>
                  <a:close/>
                  <a:moveTo>
                    <a:pt x="1895" y="2397"/>
                  </a:moveTo>
                  <a:lnTo>
                    <a:pt x="1906" y="2406"/>
                  </a:lnTo>
                  <a:lnTo>
                    <a:pt x="1919" y="2416"/>
                  </a:lnTo>
                  <a:lnTo>
                    <a:pt x="1914" y="2423"/>
                  </a:lnTo>
                  <a:lnTo>
                    <a:pt x="1909" y="2432"/>
                  </a:lnTo>
                  <a:lnTo>
                    <a:pt x="1878" y="2432"/>
                  </a:lnTo>
                  <a:lnTo>
                    <a:pt x="1870" y="2422"/>
                  </a:lnTo>
                  <a:lnTo>
                    <a:pt x="1863" y="2412"/>
                  </a:lnTo>
                  <a:lnTo>
                    <a:pt x="1870" y="2408"/>
                  </a:lnTo>
                  <a:lnTo>
                    <a:pt x="1879" y="2404"/>
                  </a:lnTo>
                  <a:lnTo>
                    <a:pt x="1887" y="2401"/>
                  </a:lnTo>
                  <a:lnTo>
                    <a:pt x="1895" y="2397"/>
                  </a:lnTo>
                  <a:close/>
                  <a:moveTo>
                    <a:pt x="1919" y="2358"/>
                  </a:moveTo>
                  <a:lnTo>
                    <a:pt x="1916" y="2362"/>
                  </a:lnTo>
                  <a:lnTo>
                    <a:pt x="1911" y="2366"/>
                  </a:lnTo>
                  <a:lnTo>
                    <a:pt x="1905" y="2370"/>
                  </a:lnTo>
                  <a:lnTo>
                    <a:pt x="1900" y="2374"/>
                  </a:lnTo>
                  <a:lnTo>
                    <a:pt x="1887" y="2371"/>
                  </a:lnTo>
                  <a:lnTo>
                    <a:pt x="1878" y="2368"/>
                  </a:lnTo>
                  <a:lnTo>
                    <a:pt x="1870" y="2364"/>
                  </a:lnTo>
                  <a:lnTo>
                    <a:pt x="1866" y="2360"/>
                  </a:lnTo>
                  <a:lnTo>
                    <a:pt x="1859" y="2347"/>
                  </a:lnTo>
                  <a:lnTo>
                    <a:pt x="1849" y="2330"/>
                  </a:lnTo>
                  <a:lnTo>
                    <a:pt x="1859" y="2330"/>
                  </a:lnTo>
                  <a:lnTo>
                    <a:pt x="1868" y="2331"/>
                  </a:lnTo>
                  <a:lnTo>
                    <a:pt x="1876" y="2332"/>
                  </a:lnTo>
                  <a:lnTo>
                    <a:pt x="1883" y="2334"/>
                  </a:lnTo>
                  <a:lnTo>
                    <a:pt x="1890" y="2338"/>
                  </a:lnTo>
                  <a:lnTo>
                    <a:pt x="1898" y="2342"/>
                  </a:lnTo>
                  <a:lnTo>
                    <a:pt x="1907" y="2349"/>
                  </a:lnTo>
                  <a:lnTo>
                    <a:pt x="1919" y="2358"/>
                  </a:lnTo>
                  <a:close/>
                  <a:moveTo>
                    <a:pt x="1905" y="1948"/>
                  </a:moveTo>
                  <a:lnTo>
                    <a:pt x="1904" y="1937"/>
                  </a:lnTo>
                  <a:lnTo>
                    <a:pt x="1903" y="1928"/>
                  </a:lnTo>
                  <a:lnTo>
                    <a:pt x="1914" y="1929"/>
                  </a:lnTo>
                  <a:lnTo>
                    <a:pt x="1924" y="1931"/>
                  </a:lnTo>
                  <a:lnTo>
                    <a:pt x="1934" y="1933"/>
                  </a:lnTo>
                  <a:lnTo>
                    <a:pt x="1943" y="1936"/>
                  </a:lnTo>
                  <a:lnTo>
                    <a:pt x="1953" y="1940"/>
                  </a:lnTo>
                  <a:lnTo>
                    <a:pt x="1961" y="1944"/>
                  </a:lnTo>
                  <a:lnTo>
                    <a:pt x="1969" y="1949"/>
                  </a:lnTo>
                  <a:lnTo>
                    <a:pt x="1978" y="1954"/>
                  </a:lnTo>
                  <a:lnTo>
                    <a:pt x="1995" y="1966"/>
                  </a:lnTo>
                  <a:lnTo>
                    <a:pt x="2012" y="1978"/>
                  </a:lnTo>
                  <a:lnTo>
                    <a:pt x="2030" y="1993"/>
                  </a:lnTo>
                  <a:lnTo>
                    <a:pt x="2048" y="2009"/>
                  </a:lnTo>
                  <a:lnTo>
                    <a:pt x="2045" y="2012"/>
                  </a:lnTo>
                  <a:lnTo>
                    <a:pt x="2042" y="2014"/>
                  </a:lnTo>
                  <a:lnTo>
                    <a:pt x="2040" y="2015"/>
                  </a:lnTo>
                  <a:lnTo>
                    <a:pt x="2036" y="2016"/>
                  </a:lnTo>
                  <a:lnTo>
                    <a:pt x="2003" y="1998"/>
                  </a:lnTo>
                  <a:lnTo>
                    <a:pt x="1971" y="1981"/>
                  </a:lnTo>
                  <a:lnTo>
                    <a:pt x="1938" y="1965"/>
                  </a:lnTo>
                  <a:lnTo>
                    <a:pt x="1905" y="1948"/>
                  </a:lnTo>
                  <a:close/>
                  <a:moveTo>
                    <a:pt x="1976" y="2015"/>
                  </a:moveTo>
                  <a:lnTo>
                    <a:pt x="1976" y="2021"/>
                  </a:lnTo>
                  <a:lnTo>
                    <a:pt x="1975" y="2026"/>
                  </a:lnTo>
                  <a:lnTo>
                    <a:pt x="1973" y="2030"/>
                  </a:lnTo>
                  <a:lnTo>
                    <a:pt x="1972" y="2034"/>
                  </a:lnTo>
                  <a:lnTo>
                    <a:pt x="1966" y="2042"/>
                  </a:lnTo>
                  <a:lnTo>
                    <a:pt x="1959" y="2049"/>
                  </a:lnTo>
                  <a:lnTo>
                    <a:pt x="1943" y="2061"/>
                  </a:lnTo>
                  <a:lnTo>
                    <a:pt x="1926" y="2073"/>
                  </a:lnTo>
                  <a:lnTo>
                    <a:pt x="1925" y="2095"/>
                  </a:lnTo>
                  <a:lnTo>
                    <a:pt x="1923" y="2117"/>
                  </a:lnTo>
                  <a:lnTo>
                    <a:pt x="1919" y="2140"/>
                  </a:lnTo>
                  <a:lnTo>
                    <a:pt x="1915" y="2164"/>
                  </a:lnTo>
                  <a:lnTo>
                    <a:pt x="1911" y="2164"/>
                  </a:lnTo>
                  <a:lnTo>
                    <a:pt x="1909" y="2165"/>
                  </a:lnTo>
                  <a:lnTo>
                    <a:pt x="1905" y="2164"/>
                  </a:lnTo>
                  <a:lnTo>
                    <a:pt x="1902" y="2163"/>
                  </a:lnTo>
                  <a:lnTo>
                    <a:pt x="1900" y="2144"/>
                  </a:lnTo>
                  <a:lnTo>
                    <a:pt x="1897" y="2121"/>
                  </a:lnTo>
                  <a:lnTo>
                    <a:pt x="1892" y="2096"/>
                  </a:lnTo>
                  <a:lnTo>
                    <a:pt x="1888" y="2068"/>
                  </a:lnTo>
                  <a:lnTo>
                    <a:pt x="1886" y="2042"/>
                  </a:lnTo>
                  <a:lnTo>
                    <a:pt x="1885" y="2017"/>
                  </a:lnTo>
                  <a:lnTo>
                    <a:pt x="1886" y="2007"/>
                  </a:lnTo>
                  <a:lnTo>
                    <a:pt x="1888" y="1997"/>
                  </a:lnTo>
                  <a:lnTo>
                    <a:pt x="1891" y="1990"/>
                  </a:lnTo>
                  <a:lnTo>
                    <a:pt x="1895" y="1984"/>
                  </a:lnTo>
                  <a:lnTo>
                    <a:pt x="1916" y="1988"/>
                  </a:lnTo>
                  <a:lnTo>
                    <a:pt x="1935" y="1993"/>
                  </a:lnTo>
                  <a:lnTo>
                    <a:pt x="1943" y="1997"/>
                  </a:lnTo>
                  <a:lnTo>
                    <a:pt x="1954" y="2002"/>
                  </a:lnTo>
                  <a:lnTo>
                    <a:pt x="1964" y="2008"/>
                  </a:lnTo>
                  <a:lnTo>
                    <a:pt x="1976" y="2015"/>
                  </a:lnTo>
                  <a:close/>
                  <a:moveTo>
                    <a:pt x="1745" y="1321"/>
                  </a:moveTo>
                  <a:lnTo>
                    <a:pt x="1749" y="1328"/>
                  </a:lnTo>
                  <a:lnTo>
                    <a:pt x="1754" y="1338"/>
                  </a:lnTo>
                  <a:lnTo>
                    <a:pt x="1759" y="1350"/>
                  </a:lnTo>
                  <a:lnTo>
                    <a:pt x="1765" y="1362"/>
                  </a:lnTo>
                  <a:lnTo>
                    <a:pt x="1776" y="1391"/>
                  </a:lnTo>
                  <a:lnTo>
                    <a:pt x="1789" y="1420"/>
                  </a:lnTo>
                  <a:lnTo>
                    <a:pt x="1801" y="1450"/>
                  </a:lnTo>
                  <a:lnTo>
                    <a:pt x="1814" y="1476"/>
                  </a:lnTo>
                  <a:lnTo>
                    <a:pt x="1821" y="1487"/>
                  </a:lnTo>
                  <a:lnTo>
                    <a:pt x="1827" y="1496"/>
                  </a:lnTo>
                  <a:lnTo>
                    <a:pt x="1833" y="1504"/>
                  </a:lnTo>
                  <a:lnTo>
                    <a:pt x="1841" y="1509"/>
                  </a:lnTo>
                  <a:lnTo>
                    <a:pt x="1843" y="1530"/>
                  </a:lnTo>
                  <a:lnTo>
                    <a:pt x="1847" y="1551"/>
                  </a:lnTo>
                  <a:lnTo>
                    <a:pt x="1852" y="1571"/>
                  </a:lnTo>
                  <a:lnTo>
                    <a:pt x="1859" y="1592"/>
                  </a:lnTo>
                  <a:lnTo>
                    <a:pt x="1866" y="1612"/>
                  </a:lnTo>
                  <a:lnTo>
                    <a:pt x="1874" y="1632"/>
                  </a:lnTo>
                  <a:lnTo>
                    <a:pt x="1883" y="1652"/>
                  </a:lnTo>
                  <a:lnTo>
                    <a:pt x="1892" y="1671"/>
                  </a:lnTo>
                  <a:lnTo>
                    <a:pt x="1911" y="1711"/>
                  </a:lnTo>
                  <a:lnTo>
                    <a:pt x="1929" y="1751"/>
                  </a:lnTo>
                  <a:lnTo>
                    <a:pt x="1939" y="1771"/>
                  </a:lnTo>
                  <a:lnTo>
                    <a:pt x="1946" y="1792"/>
                  </a:lnTo>
                  <a:lnTo>
                    <a:pt x="1954" y="1815"/>
                  </a:lnTo>
                  <a:lnTo>
                    <a:pt x="1961" y="1836"/>
                  </a:lnTo>
                  <a:lnTo>
                    <a:pt x="1938" y="1851"/>
                  </a:lnTo>
                  <a:lnTo>
                    <a:pt x="1911" y="1873"/>
                  </a:lnTo>
                  <a:lnTo>
                    <a:pt x="1899" y="1882"/>
                  </a:lnTo>
                  <a:lnTo>
                    <a:pt x="1886" y="1891"/>
                  </a:lnTo>
                  <a:lnTo>
                    <a:pt x="1877" y="1897"/>
                  </a:lnTo>
                  <a:lnTo>
                    <a:pt x="1868" y="1900"/>
                  </a:lnTo>
                  <a:lnTo>
                    <a:pt x="1866" y="1896"/>
                  </a:lnTo>
                  <a:lnTo>
                    <a:pt x="1863" y="1890"/>
                  </a:lnTo>
                  <a:lnTo>
                    <a:pt x="1860" y="1881"/>
                  </a:lnTo>
                  <a:lnTo>
                    <a:pt x="1855" y="1869"/>
                  </a:lnTo>
                  <a:lnTo>
                    <a:pt x="1848" y="1842"/>
                  </a:lnTo>
                  <a:lnTo>
                    <a:pt x="1839" y="1807"/>
                  </a:lnTo>
                  <a:lnTo>
                    <a:pt x="1820" y="1723"/>
                  </a:lnTo>
                  <a:lnTo>
                    <a:pt x="1799" y="1625"/>
                  </a:lnTo>
                  <a:lnTo>
                    <a:pt x="1780" y="1527"/>
                  </a:lnTo>
                  <a:lnTo>
                    <a:pt x="1763" y="1436"/>
                  </a:lnTo>
                  <a:lnTo>
                    <a:pt x="1750" y="1364"/>
                  </a:lnTo>
                  <a:lnTo>
                    <a:pt x="1745" y="1321"/>
                  </a:lnTo>
                  <a:close/>
                  <a:moveTo>
                    <a:pt x="1705" y="1495"/>
                  </a:moveTo>
                  <a:lnTo>
                    <a:pt x="1708" y="1492"/>
                  </a:lnTo>
                  <a:lnTo>
                    <a:pt x="1711" y="1490"/>
                  </a:lnTo>
                  <a:lnTo>
                    <a:pt x="1714" y="1489"/>
                  </a:lnTo>
                  <a:lnTo>
                    <a:pt x="1718" y="1488"/>
                  </a:lnTo>
                  <a:lnTo>
                    <a:pt x="1726" y="1488"/>
                  </a:lnTo>
                  <a:lnTo>
                    <a:pt x="1733" y="1491"/>
                  </a:lnTo>
                  <a:lnTo>
                    <a:pt x="1750" y="1501"/>
                  </a:lnTo>
                  <a:lnTo>
                    <a:pt x="1768" y="1513"/>
                  </a:lnTo>
                  <a:lnTo>
                    <a:pt x="1762" y="1520"/>
                  </a:lnTo>
                  <a:lnTo>
                    <a:pt x="1756" y="1526"/>
                  </a:lnTo>
                  <a:lnTo>
                    <a:pt x="1740" y="1525"/>
                  </a:lnTo>
                  <a:lnTo>
                    <a:pt x="1725" y="1525"/>
                  </a:lnTo>
                  <a:lnTo>
                    <a:pt x="1714" y="1510"/>
                  </a:lnTo>
                  <a:lnTo>
                    <a:pt x="1705" y="1495"/>
                  </a:lnTo>
                  <a:close/>
                  <a:moveTo>
                    <a:pt x="1709" y="1552"/>
                  </a:moveTo>
                  <a:lnTo>
                    <a:pt x="1717" y="1549"/>
                  </a:lnTo>
                  <a:lnTo>
                    <a:pt x="1725" y="1547"/>
                  </a:lnTo>
                  <a:lnTo>
                    <a:pt x="1732" y="1546"/>
                  </a:lnTo>
                  <a:lnTo>
                    <a:pt x="1740" y="1545"/>
                  </a:lnTo>
                  <a:lnTo>
                    <a:pt x="1748" y="1546"/>
                  </a:lnTo>
                  <a:lnTo>
                    <a:pt x="1756" y="1547"/>
                  </a:lnTo>
                  <a:lnTo>
                    <a:pt x="1765" y="1551"/>
                  </a:lnTo>
                  <a:lnTo>
                    <a:pt x="1774" y="1557"/>
                  </a:lnTo>
                  <a:lnTo>
                    <a:pt x="1768" y="1563"/>
                  </a:lnTo>
                  <a:lnTo>
                    <a:pt x="1762" y="1567"/>
                  </a:lnTo>
                  <a:lnTo>
                    <a:pt x="1756" y="1569"/>
                  </a:lnTo>
                  <a:lnTo>
                    <a:pt x="1751" y="1570"/>
                  </a:lnTo>
                  <a:lnTo>
                    <a:pt x="1709" y="1552"/>
                  </a:lnTo>
                  <a:close/>
                  <a:moveTo>
                    <a:pt x="1726" y="1604"/>
                  </a:moveTo>
                  <a:lnTo>
                    <a:pt x="1724" y="1595"/>
                  </a:lnTo>
                  <a:lnTo>
                    <a:pt x="1723" y="1586"/>
                  </a:lnTo>
                  <a:lnTo>
                    <a:pt x="1735" y="1586"/>
                  </a:lnTo>
                  <a:lnTo>
                    <a:pt x="1748" y="1587"/>
                  </a:lnTo>
                  <a:lnTo>
                    <a:pt x="1762" y="1587"/>
                  </a:lnTo>
                  <a:lnTo>
                    <a:pt x="1775" y="1588"/>
                  </a:lnTo>
                  <a:lnTo>
                    <a:pt x="1780" y="1598"/>
                  </a:lnTo>
                  <a:lnTo>
                    <a:pt x="1784" y="1610"/>
                  </a:lnTo>
                  <a:lnTo>
                    <a:pt x="1780" y="1610"/>
                  </a:lnTo>
                  <a:lnTo>
                    <a:pt x="1775" y="1611"/>
                  </a:lnTo>
                  <a:lnTo>
                    <a:pt x="1763" y="1608"/>
                  </a:lnTo>
                  <a:lnTo>
                    <a:pt x="1750" y="1607"/>
                  </a:lnTo>
                  <a:lnTo>
                    <a:pt x="1738" y="1605"/>
                  </a:lnTo>
                  <a:lnTo>
                    <a:pt x="1726" y="1604"/>
                  </a:lnTo>
                  <a:close/>
                  <a:moveTo>
                    <a:pt x="1736" y="1650"/>
                  </a:moveTo>
                  <a:lnTo>
                    <a:pt x="1736" y="1640"/>
                  </a:lnTo>
                  <a:lnTo>
                    <a:pt x="1738" y="1636"/>
                  </a:lnTo>
                  <a:lnTo>
                    <a:pt x="1742" y="1632"/>
                  </a:lnTo>
                  <a:lnTo>
                    <a:pt x="1745" y="1627"/>
                  </a:lnTo>
                  <a:lnTo>
                    <a:pt x="1758" y="1634"/>
                  </a:lnTo>
                  <a:lnTo>
                    <a:pt x="1772" y="1641"/>
                  </a:lnTo>
                  <a:lnTo>
                    <a:pt x="1787" y="1648"/>
                  </a:lnTo>
                  <a:lnTo>
                    <a:pt x="1801" y="1655"/>
                  </a:lnTo>
                  <a:lnTo>
                    <a:pt x="1796" y="1659"/>
                  </a:lnTo>
                  <a:lnTo>
                    <a:pt x="1792" y="1662"/>
                  </a:lnTo>
                  <a:lnTo>
                    <a:pt x="1788" y="1663"/>
                  </a:lnTo>
                  <a:lnTo>
                    <a:pt x="1783" y="1664"/>
                  </a:lnTo>
                  <a:lnTo>
                    <a:pt x="1774" y="1666"/>
                  </a:lnTo>
                  <a:lnTo>
                    <a:pt x="1765" y="1666"/>
                  </a:lnTo>
                  <a:lnTo>
                    <a:pt x="1750" y="1657"/>
                  </a:lnTo>
                  <a:lnTo>
                    <a:pt x="1736" y="1650"/>
                  </a:lnTo>
                  <a:close/>
                  <a:moveTo>
                    <a:pt x="1794" y="1717"/>
                  </a:moveTo>
                  <a:lnTo>
                    <a:pt x="1783" y="1709"/>
                  </a:lnTo>
                  <a:lnTo>
                    <a:pt x="1772" y="1700"/>
                  </a:lnTo>
                  <a:lnTo>
                    <a:pt x="1761" y="1693"/>
                  </a:lnTo>
                  <a:lnTo>
                    <a:pt x="1750" y="1685"/>
                  </a:lnTo>
                  <a:lnTo>
                    <a:pt x="1789" y="1677"/>
                  </a:lnTo>
                  <a:lnTo>
                    <a:pt x="1810" y="1697"/>
                  </a:lnTo>
                  <a:lnTo>
                    <a:pt x="1810" y="1703"/>
                  </a:lnTo>
                  <a:lnTo>
                    <a:pt x="1809" y="1707"/>
                  </a:lnTo>
                  <a:lnTo>
                    <a:pt x="1807" y="1710"/>
                  </a:lnTo>
                  <a:lnTo>
                    <a:pt x="1805" y="1712"/>
                  </a:lnTo>
                  <a:lnTo>
                    <a:pt x="1800" y="1716"/>
                  </a:lnTo>
                  <a:lnTo>
                    <a:pt x="1794" y="1717"/>
                  </a:lnTo>
                  <a:close/>
                  <a:moveTo>
                    <a:pt x="1745" y="1729"/>
                  </a:moveTo>
                  <a:lnTo>
                    <a:pt x="1749" y="1723"/>
                  </a:lnTo>
                  <a:lnTo>
                    <a:pt x="1753" y="1717"/>
                  </a:lnTo>
                  <a:lnTo>
                    <a:pt x="1767" y="1728"/>
                  </a:lnTo>
                  <a:lnTo>
                    <a:pt x="1781" y="1739"/>
                  </a:lnTo>
                  <a:lnTo>
                    <a:pt x="1794" y="1751"/>
                  </a:lnTo>
                  <a:lnTo>
                    <a:pt x="1808" y="1763"/>
                  </a:lnTo>
                  <a:lnTo>
                    <a:pt x="1802" y="1769"/>
                  </a:lnTo>
                  <a:lnTo>
                    <a:pt x="1797" y="1776"/>
                  </a:lnTo>
                  <a:lnTo>
                    <a:pt x="1791" y="1776"/>
                  </a:lnTo>
                  <a:lnTo>
                    <a:pt x="1780" y="1771"/>
                  </a:lnTo>
                  <a:lnTo>
                    <a:pt x="1771" y="1766"/>
                  </a:lnTo>
                  <a:lnTo>
                    <a:pt x="1765" y="1761"/>
                  </a:lnTo>
                  <a:lnTo>
                    <a:pt x="1759" y="1754"/>
                  </a:lnTo>
                  <a:lnTo>
                    <a:pt x="1752" y="1742"/>
                  </a:lnTo>
                  <a:lnTo>
                    <a:pt x="1745" y="1729"/>
                  </a:lnTo>
                  <a:close/>
                  <a:moveTo>
                    <a:pt x="1766" y="1800"/>
                  </a:moveTo>
                  <a:lnTo>
                    <a:pt x="1766" y="1784"/>
                  </a:lnTo>
                  <a:lnTo>
                    <a:pt x="1782" y="1787"/>
                  </a:lnTo>
                  <a:lnTo>
                    <a:pt x="1797" y="1791"/>
                  </a:lnTo>
                  <a:lnTo>
                    <a:pt x="1813" y="1795"/>
                  </a:lnTo>
                  <a:lnTo>
                    <a:pt x="1829" y="1800"/>
                  </a:lnTo>
                  <a:lnTo>
                    <a:pt x="1824" y="1806"/>
                  </a:lnTo>
                  <a:lnTo>
                    <a:pt x="1819" y="1810"/>
                  </a:lnTo>
                  <a:lnTo>
                    <a:pt x="1814" y="1812"/>
                  </a:lnTo>
                  <a:lnTo>
                    <a:pt x="1809" y="1813"/>
                  </a:lnTo>
                  <a:lnTo>
                    <a:pt x="1797" y="1809"/>
                  </a:lnTo>
                  <a:lnTo>
                    <a:pt x="1787" y="1806"/>
                  </a:lnTo>
                  <a:lnTo>
                    <a:pt x="1776" y="1803"/>
                  </a:lnTo>
                  <a:lnTo>
                    <a:pt x="1766" y="1800"/>
                  </a:lnTo>
                  <a:close/>
                  <a:moveTo>
                    <a:pt x="1790" y="1836"/>
                  </a:moveTo>
                  <a:lnTo>
                    <a:pt x="1801" y="1836"/>
                  </a:lnTo>
                  <a:lnTo>
                    <a:pt x="1811" y="1837"/>
                  </a:lnTo>
                  <a:lnTo>
                    <a:pt x="1821" y="1837"/>
                  </a:lnTo>
                  <a:lnTo>
                    <a:pt x="1831" y="1838"/>
                  </a:lnTo>
                  <a:lnTo>
                    <a:pt x="1836" y="1847"/>
                  </a:lnTo>
                  <a:lnTo>
                    <a:pt x="1842" y="1858"/>
                  </a:lnTo>
                  <a:lnTo>
                    <a:pt x="1835" y="1864"/>
                  </a:lnTo>
                  <a:lnTo>
                    <a:pt x="1829" y="1871"/>
                  </a:lnTo>
                  <a:lnTo>
                    <a:pt x="1801" y="1865"/>
                  </a:lnTo>
                  <a:lnTo>
                    <a:pt x="1795" y="1850"/>
                  </a:lnTo>
                  <a:lnTo>
                    <a:pt x="1790" y="1836"/>
                  </a:lnTo>
                  <a:close/>
                  <a:moveTo>
                    <a:pt x="1791" y="1903"/>
                  </a:moveTo>
                  <a:lnTo>
                    <a:pt x="1804" y="1898"/>
                  </a:lnTo>
                  <a:lnTo>
                    <a:pt x="1819" y="1892"/>
                  </a:lnTo>
                  <a:lnTo>
                    <a:pt x="1826" y="1890"/>
                  </a:lnTo>
                  <a:lnTo>
                    <a:pt x="1834" y="1890"/>
                  </a:lnTo>
                  <a:lnTo>
                    <a:pt x="1839" y="1891"/>
                  </a:lnTo>
                  <a:lnTo>
                    <a:pt x="1843" y="1892"/>
                  </a:lnTo>
                  <a:lnTo>
                    <a:pt x="1847" y="1894"/>
                  </a:lnTo>
                  <a:lnTo>
                    <a:pt x="1852" y="1897"/>
                  </a:lnTo>
                  <a:lnTo>
                    <a:pt x="1852" y="1910"/>
                  </a:lnTo>
                  <a:lnTo>
                    <a:pt x="1836" y="1919"/>
                  </a:lnTo>
                  <a:lnTo>
                    <a:pt x="1823" y="1918"/>
                  </a:lnTo>
                  <a:lnTo>
                    <a:pt x="1809" y="1915"/>
                  </a:lnTo>
                  <a:lnTo>
                    <a:pt x="1804" y="1913"/>
                  </a:lnTo>
                  <a:lnTo>
                    <a:pt x="1799" y="1911"/>
                  </a:lnTo>
                  <a:lnTo>
                    <a:pt x="1794" y="1908"/>
                  </a:lnTo>
                  <a:lnTo>
                    <a:pt x="1791" y="1903"/>
                  </a:lnTo>
                  <a:close/>
                  <a:moveTo>
                    <a:pt x="1799" y="1961"/>
                  </a:moveTo>
                  <a:lnTo>
                    <a:pt x="1797" y="1956"/>
                  </a:lnTo>
                  <a:lnTo>
                    <a:pt x="1797" y="1952"/>
                  </a:lnTo>
                  <a:lnTo>
                    <a:pt x="1799" y="1949"/>
                  </a:lnTo>
                  <a:lnTo>
                    <a:pt x="1801" y="1947"/>
                  </a:lnTo>
                  <a:lnTo>
                    <a:pt x="1803" y="1946"/>
                  </a:lnTo>
                  <a:lnTo>
                    <a:pt x="1806" y="1944"/>
                  </a:lnTo>
                  <a:lnTo>
                    <a:pt x="1810" y="1946"/>
                  </a:lnTo>
                  <a:lnTo>
                    <a:pt x="1814" y="1947"/>
                  </a:lnTo>
                  <a:lnTo>
                    <a:pt x="1833" y="1954"/>
                  </a:lnTo>
                  <a:lnTo>
                    <a:pt x="1848" y="1960"/>
                  </a:lnTo>
                  <a:lnTo>
                    <a:pt x="1848" y="1965"/>
                  </a:lnTo>
                  <a:lnTo>
                    <a:pt x="1848" y="1971"/>
                  </a:lnTo>
                  <a:lnTo>
                    <a:pt x="1847" y="1974"/>
                  </a:lnTo>
                  <a:lnTo>
                    <a:pt x="1846" y="1976"/>
                  </a:lnTo>
                  <a:lnTo>
                    <a:pt x="1845" y="1977"/>
                  </a:lnTo>
                  <a:lnTo>
                    <a:pt x="1843" y="1977"/>
                  </a:lnTo>
                  <a:lnTo>
                    <a:pt x="1831" y="1973"/>
                  </a:lnTo>
                  <a:lnTo>
                    <a:pt x="1821" y="1969"/>
                  </a:lnTo>
                  <a:lnTo>
                    <a:pt x="1809" y="1966"/>
                  </a:lnTo>
                  <a:lnTo>
                    <a:pt x="1799" y="1961"/>
                  </a:lnTo>
                  <a:close/>
                  <a:moveTo>
                    <a:pt x="1804" y="2021"/>
                  </a:moveTo>
                  <a:lnTo>
                    <a:pt x="1805" y="2009"/>
                  </a:lnTo>
                  <a:lnTo>
                    <a:pt x="1806" y="1998"/>
                  </a:lnTo>
                  <a:lnTo>
                    <a:pt x="1823" y="2004"/>
                  </a:lnTo>
                  <a:lnTo>
                    <a:pt x="1840" y="2008"/>
                  </a:lnTo>
                  <a:lnTo>
                    <a:pt x="1857" y="2013"/>
                  </a:lnTo>
                  <a:lnTo>
                    <a:pt x="1874" y="2018"/>
                  </a:lnTo>
                  <a:lnTo>
                    <a:pt x="1869" y="2022"/>
                  </a:lnTo>
                  <a:lnTo>
                    <a:pt x="1864" y="2025"/>
                  </a:lnTo>
                  <a:lnTo>
                    <a:pt x="1858" y="2028"/>
                  </a:lnTo>
                  <a:lnTo>
                    <a:pt x="1852" y="2029"/>
                  </a:lnTo>
                  <a:lnTo>
                    <a:pt x="1842" y="2032"/>
                  </a:lnTo>
                  <a:lnTo>
                    <a:pt x="1833" y="2033"/>
                  </a:lnTo>
                  <a:lnTo>
                    <a:pt x="1819" y="2026"/>
                  </a:lnTo>
                  <a:lnTo>
                    <a:pt x="1804" y="2021"/>
                  </a:lnTo>
                  <a:close/>
                  <a:moveTo>
                    <a:pt x="1812" y="2070"/>
                  </a:moveTo>
                  <a:lnTo>
                    <a:pt x="1811" y="2060"/>
                  </a:lnTo>
                  <a:lnTo>
                    <a:pt x="1811" y="2050"/>
                  </a:lnTo>
                  <a:lnTo>
                    <a:pt x="1820" y="2049"/>
                  </a:lnTo>
                  <a:lnTo>
                    <a:pt x="1827" y="2050"/>
                  </a:lnTo>
                  <a:lnTo>
                    <a:pt x="1835" y="2052"/>
                  </a:lnTo>
                  <a:lnTo>
                    <a:pt x="1842" y="2055"/>
                  </a:lnTo>
                  <a:lnTo>
                    <a:pt x="1857" y="2066"/>
                  </a:lnTo>
                  <a:lnTo>
                    <a:pt x="1873" y="2080"/>
                  </a:lnTo>
                  <a:lnTo>
                    <a:pt x="1863" y="2088"/>
                  </a:lnTo>
                  <a:lnTo>
                    <a:pt x="1853" y="2098"/>
                  </a:lnTo>
                  <a:lnTo>
                    <a:pt x="1843" y="2091"/>
                  </a:lnTo>
                  <a:lnTo>
                    <a:pt x="1832" y="2084"/>
                  </a:lnTo>
                  <a:lnTo>
                    <a:pt x="1823" y="2078"/>
                  </a:lnTo>
                  <a:lnTo>
                    <a:pt x="1812" y="2070"/>
                  </a:lnTo>
                  <a:close/>
                  <a:moveTo>
                    <a:pt x="1829" y="2140"/>
                  </a:moveTo>
                  <a:lnTo>
                    <a:pt x="1817" y="2115"/>
                  </a:lnTo>
                  <a:lnTo>
                    <a:pt x="1827" y="2113"/>
                  </a:lnTo>
                  <a:lnTo>
                    <a:pt x="1835" y="2113"/>
                  </a:lnTo>
                  <a:lnTo>
                    <a:pt x="1844" y="2115"/>
                  </a:lnTo>
                  <a:lnTo>
                    <a:pt x="1852" y="2118"/>
                  </a:lnTo>
                  <a:lnTo>
                    <a:pt x="1871" y="2126"/>
                  </a:lnTo>
                  <a:lnTo>
                    <a:pt x="1891" y="2137"/>
                  </a:lnTo>
                  <a:lnTo>
                    <a:pt x="1891" y="2153"/>
                  </a:lnTo>
                  <a:lnTo>
                    <a:pt x="1887" y="2153"/>
                  </a:lnTo>
                  <a:lnTo>
                    <a:pt x="1883" y="2155"/>
                  </a:lnTo>
                  <a:lnTo>
                    <a:pt x="1869" y="2151"/>
                  </a:lnTo>
                  <a:lnTo>
                    <a:pt x="1855" y="2146"/>
                  </a:lnTo>
                  <a:lnTo>
                    <a:pt x="1843" y="2143"/>
                  </a:lnTo>
                  <a:lnTo>
                    <a:pt x="1829" y="2140"/>
                  </a:lnTo>
                  <a:close/>
                  <a:moveTo>
                    <a:pt x="1831" y="2175"/>
                  </a:moveTo>
                  <a:lnTo>
                    <a:pt x="1848" y="2174"/>
                  </a:lnTo>
                  <a:lnTo>
                    <a:pt x="1862" y="2174"/>
                  </a:lnTo>
                  <a:lnTo>
                    <a:pt x="1869" y="2176"/>
                  </a:lnTo>
                  <a:lnTo>
                    <a:pt x="1878" y="2179"/>
                  </a:lnTo>
                  <a:lnTo>
                    <a:pt x="1886" y="2184"/>
                  </a:lnTo>
                  <a:lnTo>
                    <a:pt x="1897" y="2192"/>
                  </a:lnTo>
                  <a:lnTo>
                    <a:pt x="1887" y="2199"/>
                  </a:lnTo>
                  <a:lnTo>
                    <a:pt x="1880" y="2208"/>
                  </a:lnTo>
                  <a:lnTo>
                    <a:pt x="1863" y="2199"/>
                  </a:lnTo>
                  <a:lnTo>
                    <a:pt x="1849" y="2191"/>
                  </a:lnTo>
                  <a:lnTo>
                    <a:pt x="1843" y="2188"/>
                  </a:lnTo>
                  <a:lnTo>
                    <a:pt x="1839" y="2183"/>
                  </a:lnTo>
                  <a:lnTo>
                    <a:pt x="1834" y="2179"/>
                  </a:lnTo>
                  <a:lnTo>
                    <a:pt x="1831" y="2175"/>
                  </a:lnTo>
                  <a:close/>
                  <a:moveTo>
                    <a:pt x="1843" y="2274"/>
                  </a:moveTo>
                  <a:lnTo>
                    <a:pt x="1859" y="2278"/>
                  </a:lnTo>
                  <a:lnTo>
                    <a:pt x="1873" y="2284"/>
                  </a:lnTo>
                  <a:lnTo>
                    <a:pt x="1889" y="2289"/>
                  </a:lnTo>
                  <a:lnTo>
                    <a:pt x="1905" y="2294"/>
                  </a:lnTo>
                  <a:lnTo>
                    <a:pt x="1904" y="2308"/>
                  </a:lnTo>
                  <a:lnTo>
                    <a:pt x="1903" y="2322"/>
                  </a:lnTo>
                  <a:lnTo>
                    <a:pt x="1896" y="2321"/>
                  </a:lnTo>
                  <a:lnTo>
                    <a:pt x="1887" y="2321"/>
                  </a:lnTo>
                  <a:lnTo>
                    <a:pt x="1876" y="2319"/>
                  </a:lnTo>
                  <a:lnTo>
                    <a:pt x="1866" y="2314"/>
                  </a:lnTo>
                  <a:lnTo>
                    <a:pt x="1858" y="2310"/>
                  </a:lnTo>
                  <a:lnTo>
                    <a:pt x="1850" y="2304"/>
                  </a:lnTo>
                  <a:lnTo>
                    <a:pt x="1848" y="2301"/>
                  </a:lnTo>
                  <a:lnTo>
                    <a:pt x="1845" y="2297"/>
                  </a:lnTo>
                  <a:lnTo>
                    <a:pt x="1844" y="2293"/>
                  </a:lnTo>
                  <a:lnTo>
                    <a:pt x="1842" y="2290"/>
                  </a:lnTo>
                  <a:lnTo>
                    <a:pt x="1842" y="2286"/>
                  </a:lnTo>
                  <a:lnTo>
                    <a:pt x="1842" y="2282"/>
                  </a:lnTo>
                  <a:lnTo>
                    <a:pt x="1842" y="2278"/>
                  </a:lnTo>
                  <a:lnTo>
                    <a:pt x="1843" y="2274"/>
                  </a:lnTo>
                  <a:close/>
                  <a:moveTo>
                    <a:pt x="1832" y="2230"/>
                  </a:moveTo>
                  <a:lnTo>
                    <a:pt x="1832" y="2223"/>
                  </a:lnTo>
                  <a:lnTo>
                    <a:pt x="1842" y="2219"/>
                  </a:lnTo>
                  <a:lnTo>
                    <a:pt x="1850" y="2216"/>
                  </a:lnTo>
                  <a:lnTo>
                    <a:pt x="1858" y="2215"/>
                  </a:lnTo>
                  <a:lnTo>
                    <a:pt x="1864" y="2216"/>
                  </a:lnTo>
                  <a:lnTo>
                    <a:pt x="1871" y="2219"/>
                  </a:lnTo>
                  <a:lnTo>
                    <a:pt x="1880" y="2225"/>
                  </a:lnTo>
                  <a:lnTo>
                    <a:pt x="1891" y="2232"/>
                  </a:lnTo>
                  <a:lnTo>
                    <a:pt x="1905" y="2241"/>
                  </a:lnTo>
                  <a:lnTo>
                    <a:pt x="1905" y="2248"/>
                  </a:lnTo>
                  <a:lnTo>
                    <a:pt x="1891" y="2259"/>
                  </a:lnTo>
                  <a:lnTo>
                    <a:pt x="1880" y="2256"/>
                  </a:lnTo>
                  <a:lnTo>
                    <a:pt x="1870" y="2254"/>
                  </a:lnTo>
                  <a:lnTo>
                    <a:pt x="1862" y="2251"/>
                  </a:lnTo>
                  <a:lnTo>
                    <a:pt x="1854" y="2247"/>
                  </a:lnTo>
                  <a:lnTo>
                    <a:pt x="1843" y="2239"/>
                  </a:lnTo>
                  <a:lnTo>
                    <a:pt x="1832" y="2230"/>
                  </a:lnTo>
                  <a:close/>
                  <a:moveTo>
                    <a:pt x="1688" y="2963"/>
                  </a:moveTo>
                  <a:lnTo>
                    <a:pt x="1732" y="2963"/>
                  </a:lnTo>
                  <a:lnTo>
                    <a:pt x="1776" y="2962"/>
                  </a:lnTo>
                  <a:lnTo>
                    <a:pt x="1821" y="2961"/>
                  </a:lnTo>
                  <a:lnTo>
                    <a:pt x="1865" y="2961"/>
                  </a:lnTo>
                  <a:lnTo>
                    <a:pt x="1887" y="2961"/>
                  </a:lnTo>
                  <a:lnTo>
                    <a:pt x="1910" y="2962"/>
                  </a:lnTo>
                  <a:lnTo>
                    <a:pt x="1933" y="2963"/>
                  </a:lnTo>
                  <a:lnTo>
                    <a:pt x="1955" y="2965"/>
                  </a:lnTo>
                  <a:lnTo>
                    <a:pt x="1978" y="2967"/>
                  </a:lnTo>
                  <a:lnTo>
                    <a:pt x="2000" y="2972"/>
                  </a:lnTo>
                  <a:lnTo>
                    <a:pt x="2023" y="2976"/>
                  </a:lnTo>
                  <a:lnTo>
                    <a:pt x="2046" y="2981"/>
                  </a:lnTo>
                  <a:lnTo>
                    <a:pt x="2046" y="3013"/>
                  </a:lnTo>
                  <a:lnTo>
                    <a:pt x="2048" y="3046"/>
                  </a:lnTo>
                  <a:lnTo>
                    <a:pt x="2049" y="3078"/>
                  </a:lnTo>
                  <a:lnTo>
                    <a:pt x="2050" y="3111"/>
                  </a:lnTo>
                  <a:lnTo>
                    <a:pt x="2034" y="3113"/>
                  </a:lnTo>
                  <a:lnTo>
                    <a:pt x="2018" y="3116"/>
                  </a:lnTo>
                  <a:lnTo>
                    <a:pt x="2002" y="3120"/>
                  </a:lnTo>
                  <a:lnTo>
                    <a:pt x="1987" y="3123"/>
                  </a:lnTo>
                  <a:lnTo>
                    <a:pt x="1947" y="3121"/>
                  </a:lnTo>
                  <a:lnTo>
                    <a:pt x="1908" y="3120"/>
                  </a:lnTo>
                  <a:lnTo>
                    <a:pt x="1869" y="3117"/>
                  </a:lnTo>
                  <a:lnTo>
                    <a:pt x="1830" y="3116"/>
                  </a:lnTo>
                  <a:lnTo>
                    <a:pt x="1791" y="3115"/>
                  </a:lnTo>
                  <a:lnTo>
                    <a:pt x="1753" y="3113"/>
                  </a:lnTo>
                  <a:lnTo>
                    <a:pt x="1715" y="3110"/>
                  </a:lnTo>
                  <a:lnTo>
                    <a:pt x="1677" y="3107"/>
                  </a:lnTo>
                  <a:lnTo>
                    <a:pt x="1676" y="3069"/>
                  </a:lnTo>
                  <a:lnTo>
                    <a:pt x="1676" y="3029"/>
                  </a:lnTo>
                  <a:lnTo>
                    <a:pt x="1677" y="3009"/>
                  </a:lnTo>
                  <a:lnTo>
                    <a:pt x="1679" y="2991"/>
                  </a:lnTo>
                  <a:lnTo>
                    <a:pt x="1681" y="2983"/>
                  </a:lnTo>
                  <a:lnTo>
                    <a:pt x="1682" y="2976"/>
                  </a:lnTo>
                  <a:lnTo>
                    <a:pt x="1685" y="2969"/>
                  </a:lnTo>
                  <a:lnTo>
                    <a:pt x="1688" y="2963"/>
                  </a:lnTo>
                  <a:close/>
                  <a:moveTo>
                    <a:pt x="2177" y="3126"/>
                  </a:moveTo>
                  <a:lnTo>
                    <a:pt x="2113" y="3112"/>
                  </a:lnTo>
                  <a:lnTo>
                    <a:pt x="2100" y="3074"/>
                  </a:lnTo>
                  <a:lnTo>
                    <a:pt x="2087" y="3037"/>
                  </a:lnTo>
                  <a:lnTo>
                    <a:pt x="2083" y="3021"/>
                  </a:lnTo>
                  <a:lnTo>
                    <a:pt x="2081" y="3009"/>
                  </a:lnTo>
                  <a:lnTo>
                    <a:pt x="2082" y="3003"/>
                  </a:lnTo>
                  <a:lnTo>
                    <a:pt x="2083" y="2999"/>
                  </a:lnTo>
                  <a:lnTo>
                    <a:pt x="2087" y="2997"/>
                  </a:lnTo>
                  <a:lnTo>
                    <a:pt x="2091" y="2996"/>
                  </a:lnTo>
                  <a:lnTo>
                    <a:pt x="2093" y="2997"/>
                  </a:lnTo>
                  <a:lnTo>
                    <a:pt x="2097" y="2999"/>
                  </a:lnTo>
                  <a:lnTo>
                    <a:pt x="2102" y="3004"/>
                  </a:lnTo>
                  <a:lnTo>
                    <a:pt x="2108" y="3010"/>
                  </a:lnTo>
                  <a:lnTo>
                    <a:pt x="2122" y="3025"/>
                  </a:lnTo>
                  <a:lnTo>
                    <a:pt x="2138" y="3043"/>
                  </a:lnTo>
                  <a:lnTo>
                    <a:pt x="2153" y="3064"/>
                  </a:lnTo>
                  <a:lnTo>
                    <a:pt x="2168" y="3084"/>
                  </a:lnTo>
                  <a:lnTo>
                    <a:pt x="2173" y="3093"/>
                  </a:lnTo>
                  <a:lnTo>
                    <a:pt x="2178" y="3102"/>
                  </a:lnTo>
                  <a:lnTo>
                    <a:pt x="2183" y="3109"/>
                  </a:lnTo>
                  <a:lnTo>
                    <a:pt x="2185" y="3115"/>
                  </a:lnTo>
                  <a:lnTo>
                    <a:pt x="2182" y="3121"/>
                  </a:lnTo>
                  <a:lnTo>
                    <a:pt x="2177" y="3126"/>
                  </a:lnTo>
                  <a:close/>
                  <a:moveTo>
                    <a:pt x="2392" y="3388"/>
                  </a:moveTo>
                  <a:lnTo>
                    <a:pt x="2364" y="3395"/>
                  </a:lnTo>
                  <a:lnTo>
                    <a:pt x="2335" y="3402"/>
                  </a:lnTo>
                  <a:lnTo>
                    <a:pt x="2302" y="3408"/>
                  </a:lnTo>
                  <a:lnTo>
                    <a:pt x="2268" y="3414"/>
                  </a:lnTo>
                  <a:lnTo>
                    <a:pt x="2233" y="3420"/>
                  </a:lnTo>
                  <a:lnTo>
                    <a:pt x="2197" y="3424"/>
                  </a:lnTo>
                  <a:lnTo>
                    <a:pt x="2160" y="3428"/>
                  </a:lnTo>
                  <a:lnTo>
                    <a:pt x="2124" y="3431"/>
                  </a:lnTo>
                  <a:lnTo>
                    <a:pt x="2050" y="3437"/>
                  </a:lnTo>
                  <a:lnTo>
                    <a:pt x="1978" y="3441"/>
                  </a:lnTo>
                  <a:lnTo>
                    <a:pt x="1912" y="3443"/>
                  </a:lnTo>
                  <a:lnTo>
                    <a:pt x="1854" y="3443"/>
                  </a:lnTo>
                  <a:lnTo>
                    <a:pt x="1844" y="3439"/>
                  </a:lnTo>
                  <a:lnTo>
                    <a:pt x="1834" y="3434"/>
                  </a:lnTo>
                  <a:lnTo>
                    <a:pt x="1827" y="3429"/>
                  </a:lnTo>
                  <a:lnTo>
                    <a:pt x="1821" y="3424"/>
                  </a:lnTo>
                  <a:lnTo>
                    <a:pt x="1816" y="3418"/>
                  </a:lnTo>
                  <a:lnTo>
                    <a:pt x="1812" y="3411"/>
                  </a:lnTo>
                  <a:lnTo>
                    <a:pt x="1810" y="3404"/>
                  </a:lnTo>
                  <a:lnTo>
                    <a:pt x="1809" y="3396"/>
                  </a:lnTo>
                  <a:lnTo>
                    <a:pt x="1808" y="3381"/>
                  </a:lnTo>
                  <a:lnTo>
                    <a:pt x="1809" y="3363"/>
                  </a:lnTo>
                  <a:lnTo>
                    <a:pt x="1810" y="3343"/>
                  </a:lnTo>
                  <a:lnTo>
                    <a:pt x="1812" y="3322"/>
                  </a:lnTo>
                  <a:lnTo>
                    <a:pt x="1842" y="3319"/>
                  </a:lnTo>
                  <a:lnTo>
                    <a:pt x="1871" y="3316"/>
                  </a:lnTo>
                  <a:lnTo>
                    <a:pt x="1901" y="3315"/>
                  </a:lnTo>
                  <a:lnTo>
                    <a:pt x="1930" y="3313"/>
                  </a:lnTo>
                  <a:lnTo>
                    <a:pt x="1991" y="3312"/>
                  </a:lnTo>
                  <a:lnTo>
                    <a:pt x="2051" y="3311"/>
                  </a:lnTo>
                  <a:lnTo>
                    <a:pt x="2112" y="3312"/>
                  </a:lnTo>
                  <a:lnTo>
                    <a:pt x="2173" y="3314"/>
                  </a:lnTo>
                  <a:lnTo>
                    <a:pt x="2234" y="3316"/>
                  </a:lnTo>
                  <a:lnTo>
                    <a:pt x="2294" y="3318"/>
                  </a:lnTo>
                  <a:lnTo>
                    <a:pt x="2294" y="3281"/>
                  </a:lnTo>
                  <a:lnTo>
                    <a:pt x="2259" y="3283"/>
                  </a:lnTo>
                  <a:lnTo>
                    <a:pt x="2216" y="3287"/>
                  </a:lnTo>
                  <a:lnTo>
                    <a:pt x="2193" y="3289"/>
                  </a:lnTo>
                  <a:lnTo>
                    <a:pt x="2169" y="3290"/>
                  </a:lnTo>
                  <a:lnTo>
                    <a:pt x="2146" y="3291"/>
                  </a:lnTo>
                  <a:lnTo>
                    <a:pt x="2122" y="3291"/>
                  </a:lnTo>
                  <a:lnTo>
                    <a:pt x="2100" y="3289"/>
                  </a:lnTo>
                  <a:lnTo>
                    <a:pt x="2080" y="3285"/>
                  </a:lnTo>
                  <a:lnTo>
                    <a:pt x="2071" y="3282"/>
                  </a:lnTo>
                  <a:lnTo>
                    <a:pt x="2061" y="3279"/>
                  </a:lnTo>
                  <a:lnTo>
                    <a:pt x="2053" y="3276"/>
                  </a:lnTo>
                  <a:lnTo>
                    <a:pt x="2044" y="3272"/>
                  </a:lnTo>
                  <a:lnTo>
                    <a:pt x="2038" y="3266"/>
                  </a:lnTo>
                  <a:lnTo>
                    <a:pt x="2032" y="3260"/>
                  </a:lnTo>
                  <a:lnTo>
                    <a:pt x="2025" y="3254"/>
                  </a:lnTo>
                  <a:lnTo>
                    <a:pt x="2021" y="3246"/>
                  </a:lnTo>
                  <a:lnTo>
                    <a:pt x="2017" y="3239"/>
                  </a:lnTo>
                  <a:lnTo>
                    <a:pt x="2015" y="3229"/>
                  </a:lnTo>
                  <a:lnTo>
                    <a:pt x="2013" y="3220"/>
                  </a:lnTo>
                  <a:lnTo>
                    <a:pt x="2013" y="3209"/>
                  </a:lnTo>
                  <a:lnTo>
                    <a:pt x="2019" y="3205"/>
                  </a:lnTo>
                  <a:lnTo>
                    <a:pt x="2026" y="3203"/>
                  </a:lnTo>
                  <a:lnTo>
                    <a:pt x="2034" y="3202"/>
                  </a:lnTo>
                  <a:lnTo>
                    <a:pt x="2042" y="3203"/>
                  </a:lnTo>
                  <a:lnTo>
                    <a:pt x="2059" y="3205"/>
                  </a:lnTo>
                  <a:lnTo>
                    <a:pt x="2078" y="3207"/>
                  </a:lnTo>
                  <a:lnTo>
                    <a:pt x="2070" y="3222"/>
                  </a:lnTo>
                  <a:lnTo>
                    <a:pt x="2062" y="3237"/>
                  </a:lnTo>
                  <a:lnTo>
                    <a:pt x="2069" y="3246"/>
                  </a:lnTo>
                  <a:lnTo>
                    <a:pt x="2076" y="3256"/>
                  </a:lnTo>
                  <a:lnTo>
                    <a:pt x="2090" y="3256"/>
                  </a:lnTo>
                  <a:lnTo>
                    <a:pt x="2102" y="3256"/>
                  </a:lnTo>
                  <a:lnTo>
                    <a:pt x="2116" y="3257"/>
                  </a:lnTo>
                  <a:lnTo>
                    <a:pt x="2129" y="3257"/>
                  </a:lnTo>
                  <a:lnTo>
                    <a:pt x="2125" y="3209"/>
                  </a:lnTo>
                  <a:lnTo>
                    <a:pt x="2111" y="3206"/>
                  </a:lnTo>
                  <a:lnTo>
                    <a:pt x="2097" y="3205"/>
                  </a:lnTo>
                  <a:lnTo>
                    <a:pt x="2131" y="3200"/>
                  </a:lnTo>
                  <a:lnTo>
                    <a:pt x="2162" y="3196"/>
                  </a:lnTo>
                  <a:lnTo>
                    <a:pt x="2187" y="3194"/>
                  </a:lnTo>
                  <a:lnTo>
                    <a:pt x="2209" y="3192"/>
                  </a:lnTo>
                  <a:lnTo>
                    <a:pt x="2218" y="3192"/>
                  </a:lnTo>
                  <a:lnTo>
                    <a:pt x="2228" y="3194"/>
                  </a:lnTo>
                  <a:lnTo>
                    <a:pt x="2236" y="3196"/>
                  </a:lnTo>
                  <a:lnTo>
                    <a:pt x="2244" y="3197"/>
                  </a:lnTo>
                  <a:lnTo>
                    <a:pt x="2251" y="3200"/>
                  </a:lnTo>
                  <a:lnTo>
                    <a:pt x="2259" y="3203"/>
                  </a:lnTo>
                  <a:lnTo>
                    <a:pt x="2265" y="3206"/>
                  </a:lnTo>
                  <a:lnTo>
                    <a:pt x="2272" y="3210"/>
                  </a:lnTo>
                  <a:lnTo>
                    <a:pt x="2279" y="3216"/>
                  </a:lnTo>
                  <a:lnTo>
                    <a:pt x="2284" y="3222"/>
                  </a:lnTo>
                  <a:lnTo>
                    <a:pt x="2290" y="3228"/>
                  </a:lnTo>
                  <a:lnTo>
                    <a:pt x="2297" y="3236"/>
                  </a:lnTo>
                  <a:lnTo>
                    <a:pt x="2308" y="3252"/>
                  </a:lnTo>
                  <a:lnTo>
                    <a:pt x="2322" y="3272"/>
                  </a:lnTo>
                  <a:lnTo>
                    <a:pt x="2351" y="3322"/>
                  </a:lnTo>
                  <a:lnTo>
                    <a:pt x="2392" y="3388"/>
                  </a:lnTo>
                  <a:close/>
                  <a:moveTo>
                    <a:pt x="1969" y="3187"/>
                  </a:moveTo>
                  <a:lnTo>
                    <a:pt x="1972" y="3206"/>
                  </a:lnTo>
                  <a:lnTo>
                    <a:pt x="1973" y="3227"/>
                  </a:lnTo>
                  <a:lnTo>
                    <a:pt x="1973" y="3248"/>
                  </a:lnTo>
                  <a:lnTo>
                    <a:pt x="1972" y="3270"/>
                  </a:lnTo>
                  <a:lnTo>
                    <a:pt x="1943" y="3270"/>
                  </a:lnTo>
                  <a:lnTo>
                    <a:pt x="1915" y="3270"/>
                  </a:lnTo>
                  <a:lnTo>
                    <a:pt x="1887" y="3269"/>
                  </a:lnTo>
                  <a:lnTo>
                    <a:pt x="1859" y="3269"/>
                  </a:lnTo>
                  <a:lnTo>
                    <a:pt x="1817" y="3270"/>
                  </a:lnTo>
                  <a:lnTo>
                    <a:pt x="1771" y="3271"/>
                  </a:lnTo>
                  <a:lnTo>
                    <a:pt x="1723" y="3273"/>
                  </a:lnTo>
                  <a:lnTo>
                    <a:pt x="1672" y="3273"/>
                  </a:lnTo>
                  <a:lnTo>
                    <a:pt x="1647" y="3273"/>
                  </a:lnTo>
                  <a:lnTo>
                    <a:pt x="1622" y="3273"/>
                  </a:lnTo>
                  <a:lnTo>
                    <a:pt x="1599" y="3272"/>
                  </a:lnTo>
                  <a:lnTo>
                    <a:pt x="1576" y="3270"/>
                  </a:lnTo>
                  <a:lnTo>
                    <a:pt x="1554" y="3266"/>
                  </a:lnTo>
                  <a:lnTo>
                    <a:pt x="1534" y="3263"/>
                  </a:lnTo>
                  <a:lnTo>
                    <a:pt x="1515" y="3259"/>
                  </a:lnTo>
                  <a:lnTo>
                    <a:pt x="1497" y="3254"/>
                  </a:lnTo>
                  <a:lnTo>
                    <a:pt x="1500" y="3155"/>
                  </a:lnTo>
                  <a:lnTo>
                    <a:pt x="1551" y="3154"/>
                  </a:lnTo>
                  <a:lnTo>
                    <a:pt x="1610" y="3152"/>
                  </a:lnTo>
                  <a:lnTo>
                    <a:pt x="1673" y="3151"/>
                  </a:lnTo>
                  <a:lnTo>
                    <a:pt x="1739" y="3151"/>
                  </a:lnTo>
                  <a:lnTo>
                    <a:pt x="1772" y="3152"/>
                  </a:lnTo>
                  <a:lnTo>
                    <a:pt x="1805" y="3153"/>
                  </a:lnTo>
                  <a:lnTo>
                    <a:pt x="1836" y="3155"/>
                  </a:lnTo>
                  <a:lnTo>
                    <a:pt x="1867" y="3160"/>
                  </a:lnTo>
                  <a:lnTo>
                    <a:pt x="1896" y="3164"/>
                  </a:lnTo>
                  <a:lnTo>
                    <a:pt x="1922" y="3170"/>
                  </a:lnTo>
                  <a:lnTo>
                    <a:pt x="1935" y="3174"/>
                  </a:lnTo>
                  <a:lnTo>
                    <a:pt x="1947" y="3178"/>
                  </a:lnTo>
                  <a:lnTo>
                    <a:pt x="1959" y="3183"/>
                  </a:lnTo>
                  <a:lnTo>
                    <a:pt x="1969" y="3187"/>
                  </a:lnTo>
                  <a:close/>
                  <a:moveTo>
                    <a:pt x="1087" y="3052"/>
                  </a:moveTo>
                  <a:lnTo>
                    <a:pt x="1088" y="3032"/>
                  </a:lnTo>
                  <a:lnTo>
                    <a:pt x="1091" y="3012"/>
                  </a:lnTo>
                  <a:lnTo>
                    <a:pt x="1097" y="2991"/>
                  </a:lnTo>
                  <a:lnTo>
                    <a:pt x="1102" y="2969"/>
                  </a:lnTo>
                  <a:lnTo>
                    <a:pt x="1109" y="2949"/>
                  </a:lnTo>
                  <a:lnTo>
                    <a:pt x="1118" y="2929"/>
                  </a:lnTo>
                  <a:lnTo>
                    <a:pt x="1126" y="2911"/>
                  </a:lnTo>
                  <a:lnTo>
                    <a:pt x="1136" y="2894"/>
                  </a:lnTo>
                  <a:lnTo>
                    <a:pt x="1195" y="2897"/>
                  </a:lnTo>
                  <a:lnTo>
                    <a:pt x="1254" y="2901"/>
                  </a:lnTo>
                  <a:lnTo>
                    <a:pt x="1315" y="2905"/>
                  </a:lnTo>
                  <a:lnTo>
                    <a:pt x="1376" y="2910"/>
                  </a:lnTo>
                  <a:lnTo>
                    <a:pt x="1438" y="2916"/>
                  </a:lnTo>
                  <a:lnTo>
                    <a:pt x="1499" y="2923"/>
                  </a:lnTo>
                  <a:lnTo>
                    <a:pt x="1560" y="2930"/>
                  </a:lnTo>
                  <a:lnTo>
                    <a:pt x="1620" y="2939"/>
                  </a:lnTo>
                  <a:lnTo>
                    <a:pt x="1621" y="2940"/>
                  </a:lnTo>
                  <a:lnTo>
                    <a:pt x="1623" y="2942"/>
                  </a:lnTo>
                  <a:lnTo>
                    <a:pt x="1624" y="2945"/>
                  </a:lnTo>
                  <a:lnTo>
                    <a:pt x="1625" y="2949"/>
                  </a:lnTo>
                  <a:lnTo>
                    <a:pt x="1628" y="2960"/>
                  </a:lnTo>
                  <a:lnTo>
                    <a:pt x="1630" y="2973"/>
                  </a:lnTo>
                  <a:lnTo>
                    <a:pt x="1631" y="3002"/>
                  </a:lnTo>
                  <a:lnTo>
                    <a:pt x="1630" y="3036"/>
                  </a:lnTo>
                  <a:lnTo>
                    <a:pt x="1628" y="3068"/>
                  </a:lnTo>
                  <a:lnTo>
                    <a:pt x="1625" y="3096"/>
                  </a:lnTo>
                  <a:lnTo>
                    <a:pt x="1623" y="3116"/>
                  </a:lnTo>
                  <a:lnTo>
                    <a:pt x="1622" y="3123"/>
                  </a:lnTo>
                  <a:lnTo>
                    <a:pt x="1556" y="3117"/>
                  </a:lnTo>
                  <a:lnTo>
                    <a:pt x="1487" y="3112"/>
                  </a:lnTo>
                  <a:lnTo>
                    <a:pt x="1418" y="3108"/>
                  </a:lnTo>
                  <a:lnTo>
                    <a:pt x="1348" y="3103"/>
                  </a:lnTo>
                  <a:lnTo>
                    <a:pt x="1313" y="3099"/>
                  </a:lnTo>
                  <a:lnTo>
                    <a:pt x="1279" y="3096"/>
                  </a:lnTo>
                  <a:lnTo>
                    <a:pt x="1246" y="3091"/>
                  </a:lnTo>
                  <a:lnTo>
                    <a:pt x="1213" y="3086"/>
                  </a:lnTo>
                  <a:lnTo>
                    <a:pt x="1180" y="3079"/>
                  </a:lnTo>
                  <a:lnTo>
                    <a:pt x="1148" y="3072"/>
                  </a:lnTo>
                  <a:lnTo>
                    <a:pt x="1118" y="3062"/>
                  </a:lnTo>
                  <a:lnTo>
                    <a:pt x="1087" y="3052"/>
                  </a:lnTo>
                  <a:close/>
                  <a:moveTo>
                    <a:pt x="1465" y="3155"/>
                  </a:moveTo>
                  <a:lnTo>
                    <a:pt x="1466" y="3177"/>
                  </a:lnTo>
                  <a:lnTo>
                    <a:pt x="1467" y="3200"/>
                  </a:lnTo>
                  <a:lnTo>
                    <a:pt x="1468" y="3225"/>
                  </a:lnTo>
                  <a:lnTo>
                    <a:pt x="1466" y="3253"/>
                  </a:lnTo>
                  <a:lnTo>
                    <a:pt x="1463" y="3252"/>
                  </a:lnTo>
                  <a:lnTo>
                    <a:pt x="1459" y="3252"/>
                  </a:lnTo>
                  <a:lnTo>
                    <a:pt x="1423" y="3250"/>
                  </a:lnTo>
                  <a:lnTo>
                    <a:pt x="1387" y="3246"/>
                  </a:lnTo>
                  <a:lnTo>
                    <a:pt x="1352" y="3242"/>
                  </a:lnTo>
                  <a:lnTo>
                    <a:pt x="1317" y="3238"/>
                  </a:lnTo>
                  <a:lnTo>
                    <a:pt x="1249" y="3227"/>
                  </a:lnTo>
                  <a:lnTo>
                    <a:pt x="1181" y="3215"/>
                  </a:lnTo>
                  <a:lnTo>
                    <a:pt x="1115" y="3201"/>
                  </a:lnTo>
                  <a:lnTo>
                    <a:pt x="1048" y="3185"/>
                  </a:lnTo>
                  <a:lnTo>
                    <a:pt x="981" y="3168"/>
                  </a:lnTo>
                  <a:lnTo>
                    <a:pt x="911" y="3151"/>
                  </a:lnTo>
                  <a:lnTo>
                    <a:pt x="916" y="3122"/>
                  </a:lnTo>
                  <a:lnTo>
                    <a:pt x="922" y="3096"/>
                  </a:lnTo>
                  <a:lnTo>
                    <a:pt x="929" y="3073"/>
                  </a:lnTo>
                  <a:lnTo>
                    <a:pt x="937" y="3050"/>
                  </a:lnTo>
                  <a:lnTo>
                    <a:pt x="1003" y="3066"/>
                  </a:lnTo>
                  <a:lnTo>
                    <a:pt x="1068" y="3080"/>
                  </a:lnTo>
                  <a:lnTo>
                    <a:pt x="1134" y="3093"/>
                  </a:lnTo>
                  <a:lnTo>
                    <a:pt x="1200" y="3106"/>
                  </a:lnTo>
                  <a:lnTo>
                    <a:pt x="1266" y="3118"/>
                  </a:lnTo>
                  <a:lnTo>
                    <a:pt x="1331" y="3130"/>
                  </a:lnTo>
                  <a:lnTo>
                    <a:pt x="1399" y="3143"/>
                  </a:lnTo>
                  <a:lnTo>
                    <a:pt x="1465" y="3155"/>
                  </a:lnTo>
                  <a:close/>
                  <a:moveTo>
                    <a:pt x="1144" y="3353"/>
                  </a:moveTo>
                  <a:lnTo>
                    <a:pt x="1141" y="3344"/>
                  </a:lnTo>
                  <a:lnTo>
                    <a:pt x="1139" y="3333"/>
                  </a:lnTo>
                  <a:lnTo>
                    <a:pt x="1138" y="3321"/>
                  </a:lnTo>
                  <a:lnTo>
                    <a:pt x="1138" y="3309"/>
                  </a:lnTo>
                  <a:lnTo>
                    <a:pt x="1140" y="3287"/>
                  </a:lnTo>
                  <a:lnTo>
                    <a:pt x="1142" y="3270"/>
                  </a:lnTo>
                  <a:lnTo>
                    <a:pt x="1177" y="3271"/>
                  </a:lnTo>
                  <a:lnTo>
                    <a:pt x="1213" y="3272"/>
                  </a:lnTo>
                  <a:lnTo>
                    <a:pt x="1249" y="3275"/>
                  </a:lnTo>
                  <a:lnTo>
                    <a:pt x="1285" y="3278"/>
                  </a:lnTo>
                  <a:lnTo>
                    <a:pt x="1356" y="3285"/>
                  </a:lnTo>
                  <a:lnTo>
                    <a:pt x="1429" y="3295"/>
                  </a:lnTo>
                  <a:lnTo>
                    <a:pt x="1502" y="3304"/>
                  </a:lnTo>
                  <a:lnTo>
                    <a:pt x="1575" y="3313"/>
                  </a:lnTo>
                  <a:lnTo>
                    <a:pt x="1612" y="3317"/>
                  </a:lnTo>
                  <a:lnTo>
                    <a:pt x="1649" y="3320"/>
                  </a:lnTo>
                  <a:lnTo>
                    <a:pt x="1686" y="3322"/>
                  </a:lnTo>
                  <a:lnTo>
                    <a:pt x="1724" y="3323"/>
                  </a:lnTo>
                  <a:lnTo>
                    <a:pt x="1734" y="3326"/>
                  </a:lnTo>
                  <a:lnTo>
                    <a:pt x="1745" y="3327"/>
                  </a:lnTo>
                  <a:lnTo>
                    <a:pt x="1751" y="3329"/>
                  </a:lnTo>
                  <a:lnTo>
                    <a:pt x="1756" y="3331"/>
                  </a:lnTo>
                  <a:lnTo>
                    <a:pt x="1764" y="3334"/>
                  </a:lnTo>
                  <a:lnTo>
                    <a:pt x="1770" y="3338"/>
                  </a:lnTo>
                  <a:lnTo>
                    <a:pt x="1770" y="3357"/>
                  </a:lnTo>
                  <a:lnTo>
                    <a:pt x="1770" y="3377"/>
                  </a:lnTo>
                  <a:lnTo>
                    <a:pt x="1770" y="3396"/>
                  </a:lnTo>
                  <a:lnTo>
                    <a:pt x="1771" y="3416"/>
                  </a:lnTo>
                  <a:lnTo>
                    <a:pt x="1757" y="3419"/>
                  </a:lnTo>
                  <a:lnTo>
                    <a:pt x="1743" y="3422"/>
                  </a:lnTo>
                  <a:lnTo>
                    <a:pt x="1729" y="3425"/>
                  </a:lnTo>
                  <a:lnTo>
                    <a:pt x="1715" y="3428"/>
                  </a:lnTo>
                  <a:lnTo>
                    <a:pt x="1643" y="3424"/>
                  </a:lnTo>
                  <a:lnTo>
                    <a:pt x="1571" y="3420"/>
                  </a:lnTo>
                  <a:lnTo>
                    <a:pt x="1498" y="3415"/>
                  </a:lnTo>
                  <a:lnTo>
                    <a:pt x="1424" y="3410"/>
                  </a:lnTo>
                  <a:lnTo>
                    <a:pt x="1387" y="3407"/>
                  </a:lnTo>
                  <a:lnTo>
                    <a:pt x="1351" y="3402"/>
                  </a:lnTo>
                  <a:lnTo>
                    <a:pt x="1315" y="3397"/>
                  </a:lnTo>
                  <a:lnTo>
                    <a:pt x="1279" y="3391"/>
                  </a:lnTo>
                  <a:lnTo>
                    <a:pt x="1244" y="3384"/>
                  </a:lnTo>
                  <a:lnTo>
                    <a:pt x="1211" y="3375"/>
                  </a:lnTo>
                  <a:lnTo>
                    <a:pt x="1177" y="3365"/>
                  </a:lnTo>
                  <a:lnTo>
                    <a:pt x="1144" y="3353"/>
                  </a:lnTo>
                  <a:close/>
                  <a:moveTo>
                    <a:pt x="1466" y="3588"/>
                  </a:moveTo>
                  <a:lnTo>
                    <a:pt x="1462" y="3588"/>
                  </a:lnTo>
                  <a:lnTo>
                    <a:pt x="1459" y="3589"/>
                  </a:lnTo>
                  <a:lnTo>
                    <a:pt x="1388" y="3576"/>
                  </a:lnTo>
                  <a:lnTo>
                    <a:pt x="1317" y="3561"/>
                  </a:lnTo>
                  <a:lnTo>
                    <a:pt x="1248" y="3545"/>
                  </a:lnTo>
                  <a:lnTo>
                    <a:pt x="1177" y="3530"/>
                  </a:lnTo>
                  <a:lnTo>
                    <a:pt x="1107" y="3512"/>
                  </a:lnTo>
                  <a:lnTo>
                    <a:pt x="1039" y="3494"/>
                  </a:lnTo>
                  <a:lnTo>
                    <a:pt x="971" y="3475"/>
                  </a:lnTo>
                  <a:lnTo>
                    <a:pt x="905" y="3455"/>
                  </a:lnTo>
                  <a:lnTo>
                    <a:pt x="907" y="3427"/>
                  </a:lnTo>
                  <a:lnTo>
                    <a:pt x="911" y="3401"/>
                  </a:lnTo>
                  <a:lnTo>
                    <a:pt x="916" y="3375"/>
                  </a:lnTo>
                  <a:lnTo>
                    <a:pt x="924" y="3351"/>
                  </a:lnTo>
                  <a:lnTo>
                    <a:pt x="940" y="3352"/>
                  </a:lnTo>
                  <a:lnTo>
                    <a:pt x="956" y="3353"/>
                  </a:lnTo>
                  <a:lnTo>
                    <a:pt x="973" y="3356"/>
                  </a:lnTo>
                  <a:lnTo>
                    <a:pt x="991" y="3360"/>
                  </a:lnTo>
                  <a:lnTo>
                    <a:pt x="1030" y="3370"/>
                  </a:lnTo>
                  <a:lnTo>
                    <a:pt x="1070" y="3383"/>
                  </a:lnTo>
                  <a:lnTo>
                    <a:pt x="1110" y="3395"/>
                  </a:lnTo>
                  <a:lnTo>
                    <a:pt x="1150" y="3409"/>
                  </a:lnTo>
                  <a:lnTo>
                    <a:pt x="1186" y="3422"/>
                  </a:lnTo>
                  <a:lnTo>
                    <a:pt x="1220" y="3431"/>
                  </a:lnTo>
                  <a:lnTo>
                    <a:pt x="1241" y="3433"/>
                  </a:lnTo>
                  <a:lnTo>
                    <a:pt x="1265" y="3434"/>
                  </a:lnTo>
                  <a:lnTo>
                    <a:pt x="1290" y="3436"/>
                  </a:lnTo>
                  <a:lnTo>
                    <a:pt x="1314" y="3436"/>
                  </a:lnTo>
                  <a:lnTo>
                    <a:pt x="1339" y="3437"/>
                  </a:lnTo>
                  <a:lnTo>
                    <a:pt x="1365" y="3438"/>
                  </a:lnTo>
                  <a:lnTo>
                    <a:pt x="1388" y="3440"/>
                  </a:lnTo>
                  <a:lnTo>
                    <a:pt x="1410" y="3444"/>
                  </a:lnTo>
                  <a:lnTo>
                    <a:pt x="1421" y="3447"/>
                  </a:lnTo>
                  <a:lnTo>
                    <a:pt x="1430" y="3450"/>
                  </a:lnTo>
                  <a:lnTo>
                    <a:pt x="1440" y="3455"/>
                  </a:lnTo>
                  <a:lnTo>
                    <a:pt x="1448" y="3460"/>
                  </a:lnTo>
                  <a:lnTo>
                    <a:pt x="1456" y="3465"/>
                  </a:lnTo>
                  <a:lnTo>
                    <a:pt x="1462" y="3471"/>
                  </a:lnTo>
                  <a:lnTo>
                    <a:pt x="1468" y="3478"/>
                  </a:lnTo>
                  <a:lnTo>
                    <a:pt x="1472" y="3486"/>
                  </a:lnTo>
                  <a:lnTo>
                    <a:pt x="1477" y="3495"/>
                  </a:lnTo>
                  <a:lnTo>
                    <a:pt x="1479" y="3504"/>
                  </a:lnTo>
                  <a:lnTo>
                    <a:pt x="1480" y="3516"/>
                  </a:lnTo>
                  <a:lnTo>
                    <a:pt x="1480" y="3527"/>
                  </a:lnTo>
                  <a:lnTo>
                    <a:pt x="1479" y="3541"/>
                  </a:lnTo>
                  <a:lnTo>
                    <a:pt x="1477" y="3555"/>
                  </a:lnTo>
                  <a:lnTo>
                    <a:pt x="1472" y="3571"/>
                  </a:lnTo>
                  <a:lnTo>
                    <a:pt x="1466" y="3588"/>
                  </a:lnTo>
                  <a:close/>
                  <a:moveTo>
                    <a:pt x="884" y="3317"/>
                  </a:moveTo>
                  <a:lnTo>
                    <a:pt x="883" y="3328"/>
                  </a:lnTo>
                  <a:lnTo>
                    <a:pt x="880" y="3343"/>
                  </a:lnTo>
                  <a:lnTo>
                    <a:pt x="876" y="3360"/>
                  </a:lnTo>
                  <a:lnTo>
                    <a:pt x="870" y="3378"/>
                  </a:lnTo>
                  <a:lnTo>
                    <a:pt x="867" y="3387"/>
                  </a:lnTo>
                  <a:lnTo>
                    <a:pt x="862" y="3395"/>
                  </a:lnTo>
                  <a:lnTo>
                    <a:pt x="858" y="3403"/>
                  </a:lnTo>
                  <a:lnTo>
                    <a:pt x="854" y="3409"/>
                  </a:lnTo>
                  <a:lnTo>
                    <a:pt x="850" y="3415"/>
                  </a:lnTo>
                  <a:lnTo>
                    <a:pt x="845" y="3420"/>
                  </a:lnTo>
                  <a:lnTo>
                    <a:pt x="839" y="3422"/>
                  </a:lnTo>
                  <a:lnTo>
                    <a:pt x="833" y="3423"/>
                  </a:lnTo>
                  <a:lnTo>
                    <a:pt x="812" y="3416"/>
                  </a:lnTo>
                  <a:lnTo>
                    <a:pt x="790" y="3410"/>
                  </a:lnTo>
                  <a:lnTo>
                    <a:pt x="769" y="3403"/>
                  </a:lnTo>
                  <a:lnTo>
                    <a:pt x="747" y="3394"/>
                  </a:lnTo>
                  <a:lnTo>
                    <a:pt x="704" y="3376"/>
                  </a:lnTo>
                  <a:lnTo>
                    <a:pt x="663" y="3356"/>
                  </a:lnTo>
                  <a:lnTo>
                    <a:pt x="622" y="3335"/>
                  </a:lnTo>
                  <a:lnTo>
                    <a:pt x="583" y="3313"/>
                  </a:lnTo>
                  <a:lnTo>
                    <a:pt x="545" y="3291"/>
                  </a:lnTo>
                  <a:lnTo>
                    <a:pt x="509" y="3269"/>
                  </a:lnTo>
                  <a:lnTo>
                    <a:pt x="509" y="3256"/>
                  </a:lnTo>
                  <a:lnTo>
                    <a:pt x="511" y="3243"/>
                  </a:lnTo>
                  <a:lnTo>
                    <a:pt x="513" y="3229"/>
                  </a:lnTo>
                  <a:lnTo>
                    <a:pt x="517" y="3216"/>
                  </a:lnTo>
                  <a:lnTo>
                    <a:pt x="521" y="3202"/>
                  </a:lnTo>
                  <a:lnTo>
                    <a:pt x="526" y="3190"/>
                  </a:lnTo>
                  <a:lnTo>
                    <a:pt x="530" y="3179"/>
                  </a:lnTo>
                  <a:lnTo>
                    <a:pt x="535" y="3170"/>
                  </a:lnTo>
                  <a:lnTo>
                    <a:pt x="580" y="3185"/>
                  </a:lnTo>
                  <a:lnTo>
                    <a:pt x="623" y="3201"/>
                  </a:lnTo>
                  <a:lnTo>
                    <a:pt x="665" y="3218"/>
                  </a:lnTo>
                  <a:lnTo>
                    <a:pt x="708" y="3235"/>
                  </a:lnTo>
                  <a:lnTo>
                    <a:pt x="751" y="3254"/>
                  </a:lnTo>
                  <a:lnTo>
                    <a:pt x="794" y="3273"/>
                  </a:lnTo>
                  <a:lnTo>
                    <a:pt x="838" y="3294"/>
                  </a:lnTo>
                  <a:lnTo>
                    <a:pt x="884" y="3317"/>
                  </a:lnTo>
                  <a:close/>
                  <a:moveTo>
                    <a:pt x="587" y="3104"/>
                  </a:moveTo>
                  <a:lnTo>
                    <a:pt x="596" y="3099"/>
                  </a:lnTo>
                  <a:lnTo>
                    <a:pt x="605" y="3097"/>
                  </a:lnTo>
                  <a:lnTo>
                    <a:pt x="616" y="3095"/>
                  </a:lnTo>
                  <a:lnTo>
                    <a:pt x="627" y="3095"/>
                  </a:lnTo>
                  <a:lnTo>
                    <a:pt x="640" y="3095"/>
                  </a:lnTo>
                  <a:lnTo>
                    <a:pt x="652" y="3096"/>
                  </a:lnTo>
                  <a:lnTo>
                    <a:pt x="666" y="3098"/>
                  </a:lnTo>
                  <a:lnTo>
                    <a:pt x="681" y="3101"/>
                  </a:lnTo>
                  <a:lnTo>
                    <a:pt x="712" y="3108"/>
                  </a:lnTo>
                  <a:lnTo>
                    <a:pt x="744" y="3117"/>
                  </a:lnTo>
                  <a:lnTo>
                    <a:pt x="778" y="3129"/>
                  </a:lnTo>
                  <a:lnTo>
                    <a:pt x="813" y="3142"/>
                  </a:lnTo>
                  <a:lnTo>
                    <a:pt x="884" y="3170"/>
                  </a:lnTo>
                  <a:lnTo>
                    <a:pt x="951" y="3199"/>
                  </a:lnTo>
                  <a:lnTo>
                    <a:pt x="983" y="3211"/>
                  </a:lnTo>
                  <a:lnTo>
                    <a:pt x="1012" y="3224"/>
                  </a:lnTo>
                  <a:lnTo>
                    <a:pt x="1040" y="3235"/>
                  </a:lnTo>
                  <a:lnTo>
                    <a:pt x="1063" y="3243"/>
                  </a:lnTo>
                  <a:lnTo>
                    <a:pt x="1072" y="3246"/>
                  </a:lnTo>
                  <a:lnTo>
                    <a:pt x="1080" y="3251"/>
                  </a:lnTo>
                  <a:lnTo>
                    <a:pt x="1086" y="3254"/>
                  </a:lnTo>
                  <a:lnTo>
                    <a:pt x="1090" y="3258"/>
                  </a:lnTo>
                  <a:lnTo>
                    <a:pt x="1095" y="3261"/>
                  </a:lnTo>
                  <a:lnTo>
                    <a:pt x="1097" y="3265"/>
                  </a:lnTo>
                  <a:lnTo>
                    <a:pt x="1098" y="3270"/>
                  </a:lnTo>
                  <a:lnTo>
                    <a:pt x="1099" y="3274"/>
                  </a:lnTo>
                  <a:lnTo>
                    <a:pt x="1098" y="3279"/>
                  </a:lnTo>
                  <a:lnTo>
                    <a:pt x="1097" y="3283"/>
                  </a:lnTo>
                  <a:lnTo>
                    <a:pt x="1095" y="3290"/>
                  </a:lnTo>
                  <a:lnTo>
                    <a:pt x="1093" y="3296"/>
                  </a:lnTo>
                  <a:lnTo>
                    <a:pt x="1085" y="3311"/>
                  </a:lnTo>
                  <a:lnTo>
                    <a:pt x="1077" y="3328"/>
                  </a:lnTo>
                  <a:lnTo>
                    <a:pt x="1071" y="3328"/>
                  </a:lnTo>
                  <a:lnTo>
                    <a:pt x="1026" y="3314"/>
                  </a:lnTo>
                  <a:lnTo>
                    <a:pt x="963" y="3295"/>
                  </a:lnTo>
                  <a:lnTo>
                    <a:pt x="928" y="3284"/>
                  </a:lnTo>
                  <a:lnTo>
                    <a:pt x="891" y="3273"/>
                  </a:lnTo>
                  <a:lnTo>
                    <a:pt x="852" y="3260"/>
                  </a:lnTo>
                  <a:lnTo>
                    <a:pt x="814" y="3247"/>
                  </a:lnTo>
                  <a:lnTo>
                    <a:pt x="776" y="3233"/>
                  </a:lnTo>
                  <a:lnTo>
                    <a:pt x="739" y="3217"/>
                  </a:lnTo>
                  <a:lnTo>
                    <a:pt x="721" y="3209"/>
                  </a:lnTo>
                  <a:lnTo>
                    <a:pt x="704" y="3201"/>
                  </a:lnTo>
                  <a:lnTo>
                    <a:pt x="687" y="3192"/>
                  </a:lnTo>
                  <a:lnTo>
                    <a:pt x="673" y="3183"/>
                  </a:lnTo>
                  <a:lnTo>
                    <a:pt x="658" y="3174"/>
                  </a:lnTo>
                  <a:lnTo>
                    <a:pt x="644" y="3165"/>
                  </a:lnTo>
                  <a:lnTo>
                    <a:pt x="631" y="3155"/>
                  </a:lnTo>
                  <a:lnTo>
                    <a:pt x="620" y="3146"/>
                  </a:lnTo>
                  <a:lnTo>
                    <a:pt x="609" y="3135"/>
                  </a:lnTo>
                  <a:lnTo>
                    <a:pt x="600" y="3125"/>
                  </a:lnTo>
                  <a:lnTo>
                    <a:pt x="592" y="3114"/>
                  </a:lnTo>
                  <a:lnTo>
                    <a:pt x="587" y="3104"/>
                  </a:lnTo>
                  <a:close/>
                  <a:moveTo>
                    <a:pt x="409" y="2901"/>
                  </a:moveTo>
                  <a:lnTo>
                    <a:pt x="388" y="2882"/>
                  </a:lnTo>
                  <a:lnTo>
                    <a:pt x="369" y="2865"/>
                  </a:lnTo>
                  <a:lnTo>
                    <a:pt x="353" y="2848"/>
                  </a:lnTo>
                  <a:lnTo>
                    <a:pt x="338" y="2832"/>
                  </a:lnTo>
                  <a:lnTo>
                    <a:pt x="324" y="2816"/>
                  </a:lnTo>
                  <a:lnTo>
                    <a:pt x="312" y="2798"/>
                  </a:lnTo>
                  <a:lnTo>
                    <a:pt x="300" y="2778"/>
                  </a:lnTo>
                  <a:lnTo>
                    <a:pt x="288" y="2756"/>
                  </a:lnTo>
                  <a:lnTo>
                    <a:pt x="296" y="2742"/>
                  </a:lnTo>
                  <a:lnTo>
                    <a:pt x="302" y="2729"/>
                  </a:lnTo>
                  <a:lnTo>
                    <a:pt x="305" y="2716"/>
                  </a:lnTo>
                  <a:lnTo>
                    <a:pt x="308" y="2703"/>
                  </a:lnTo>
                  <a:lnTo>
                    <a:pt x="311" y="2691"/>
                  </a:lnTo>
                  <a:lnTo>
                    <a:pt x="314" y="2678"/>
                  </a:lnTo>
                  <a:lnTo>
                    <a:pt x="317" y="2665"/>
                  </a:lnTo>
                  <a:lnTo>
                    <a:pt x="323" y="2652"/>
                  </a:lnTo>
                  <a:lnTo>
                    <a:pt x="361" y="2678"/>
                  </a:lnTo>
                  <a:lnTo>
                    <a:pt x="397" y="2704"/>
                  </a:lnTo>
                  <a:lnTo>
                    <a:pt x="415" y="2718"/>
                  </a:lnTo>
                  <a:lnTo>
                    <a:pt x="433" y="2734"/>
                  </a:lnTo>
                  <a:lnTo>
                    <a:pt x="452" y="2750"/>
                  </a:lnTo>
                  <a:lnTo>
                    <a:pt x="471" y="2768"/>
                  </a:lnTo>
                  <a:lnTo>
                    <a:pt x="470" y="2774"/>
                  </a:lnTo>
                  <a:lnTo>
                    <a:pt x="468" y="2782"/>
                  </a:lnTo>
                  <a:lnTo>
                    <a:pt x="465" y="2791"/>
                  </a:lnTo>
                  <a:lnTo>
                    <a:pt x="461" y="2801"/>
                  </a:lnTo>
                  <a:lnTo>
                    <a:pt x="451" y="2823"/>
                  </a:lnTo>
                  <a:lnTo>
                    <a:pt x="439" y="2846"/>
                  </a:lnTo>
                  <a:lnTo>
                    <a:pt x="418" y="2884"/>
                  </a:lnTo>
                  <a:lnTo>
                    <a:pt x="409" y="2901"/>
                  </a:lnTo>
                  <a:close/>
                  <a:moveTo>
                    <a:pt x="497" y="2807"/>
                  </a:moveTo>
                  <a:lnTo>
                    <a:pt x="546" y="2833"/>
                  </a:lnTo>
                  <a:lnTo>
                    <a:pt x="594" y="2862"/>
                  </a:lnTo>
                  <a:lnTo>
                    <a:pt x="643" y="2891"/>
                  </a:lnTo>
                  <a:lnTo>
                    <a:pt x="693" y="2921"/>
                  </a:lnTo>
                  <a:lnTo>
                    <a:pt x="742" y="2952"/>
                  </a:lnTo>
                  <a:lnTo>
                    <a:pt x="792" y="2982"/>
                  </a:lnTo>
                  <a:lnTo>
                    <a:pt x="843" y="3012"/>
                  </a:lnTo>
                  <a:lnTo>
                    <a:pt x="894" y="3041"/>
                  </a:lnTo>
                  <a:lnTo>
                    <a:pt x="891" y="3065"/>
                  </a:lnTo>
                  <a:lnTo>
                    <a:pt x="886" y="3089"/>
                  </a:lnTo>
                  <a:lnTo>
                    <a:pt x="878" y="3114"/>
                  </a:lnTo>
                  <a:lnTo>
                    <a:pt x="870" y="3140"/>
                  </a:lnTo>
                  <a:lnTo>
                    <a:pt x="866" y="3140"/>
                  </a:lnTo>
                  <a:lnTo>
                    <a:pt x="864" y="3141"/>
                  </a:lnTo>
                  <a:lnTo>
                    <a:pt x="808" y="3116"/>
                  </a:lnTo>
                  <a:lnTo>
                    <a:pt x="753" y="3092"/>
                  </a:lnTo>
                  <a:lnTo>
                    <a:pt x="699" y="3068"/>
                  </a:lnTo>
                  <a:lnTo>
                    <a:pt x="646" y="3042"/>
                  </a:lnTo>
                  <a:lnTo>
                    <a:pt x="594" y="3016"/>
                  </a:lnTo>
                  <a:lnTo>
                    <a:pt x="543" y="2989"/>
                  </a:lnTo>
                  <a:lnTo>
                    <a:pt x="518" y="2974"/>
                  </a:lnTo>
                  <a:lnTo>
                    <a:pt x="493" y="2959"/>
                  </a:lnTo>
                  <a:lnTo>
                    <a:pt x="469" y="2944"/>
                  </a:lnTo>
                  <a:lnTo>
                    <a:pt x="444" y="2928"/>
                  </a:lnTo>
                  <a:lnTo>
                    <a:pt x="445" y="2919"/>
                  </a:lnTo>
                  <a:lnTo>
                    <a:pt x="446" y="2910"/>
                  </a:lnTo>
                  <a:lnTo>
                    <a:pt x="447" y="2902"/>
                  </a:lnTo>
                  <a:lnTo>
                    <a:pt x="449" y="2893"/>
                  </a:lnTo>
                  <a:lnTo>
                    <a:pt x="455" y="2878"/>
                  </a:lnTo>
                  <a:lnTo>
                    <a:pt x="463" y="2862"/>
                  </a:lnTo>
                  <a:lnTo>
                    <a:pt x="479" y="2833"/>
                  </a:lnTo>
                  <a:lnTo>
                    <a:pt x="497" y="2807"/>
                  </a:lnTo>
                  <a:close/>
                  <a:moveTo>
                    <a:pt x="1081" y="2887"/>
                  </a:moveTo>
                  <a:lnTo>
                    <a:pt x="1072" y="2923"/>
                  </a:lnTo>
                  <a:lnTo>
                    <a:pt x="1060" y="2975"/>
                  </a:lnTo>
                  <a:lnTo>
                    <a:pt x="1057" y="2987"/>
                  </a:lnTo>
                  <a:lnTo>
                    <a:pt x="1052" y="2999"/>
                  </a:lnTo>
                  <a:lnTo>
                    <a:pt x="1048" y="3011"/>
                  </a:lnTo>
                  <a:lnTo>
                    <a:pt x="1043" y="3020"/>
                  </a:lnTo>
                  <a:lnTo>
                    <a:pt x="1038" y="3029"/>
                  </a:lnTo>
                  <a:lnTo>
                    <a:pt x="1032" y="3035"/>
                  </a:lnTo>
                  <a:lnTo>
                    <a:pt x="1029" y="3037"/>
                  </a:lnTo>
                  <a:lnTo>
                    <a:pt x="1027" y="3039"/>
                  </a:lnTo>
                  <a:lnTo>
                    <a:pt x="1024" y="3040"/>
                  </a:lnTo>
                  <a:lnTo>
                    <a:pt x="1021" y="3040"/>
                  </a:lnTo>
                  <a:lnTo>
                    <a:pt x="990" y="3031"/>
                  </a:lnTo>
                  <a:lnTo>
                    <a:pt x="961" y="3020"/>
                  </a:lnTo>
                  <a:lnTo>
                    <a:pt x="930" y="3009"/>
                  </a:lnTo>
                  <a:lnTo>
                    <a:pt x="900" y="2996"/>
                  </a:lnTo>
                  <a:lnTo>
                    <a:pt x="871" y="2982"/>
                  </a:lnTo>
                  <a:lnTo>
                    <a:pt x="841" y="2967"/>
                  </a:lnTo>
                  <a:lnTo>
                    <a:pt x="812" y="2953"/>
                  </a:lnTo>
                  <a:lnTo>
                    <a:pt x="783" y="2937"/>
                  </a:lnTo>
                  <a:lnTo>
                    <a:pt x="755" y="2920"/>
                  </a:lnTo>
                  <a:lnTo>
                    <a:pt x="726" y="2903"/>
                  </a:lnTo>
                  <a:lnTo>
                    <a:pt x="699" y="2885"/>
                  </a:lnTo>
                  <a:lnTo>
                    <a:pt x="671" y="2868"/>
                  </a:lnTo>
                  <a:lnTo>
                    <a:pt x="619" y="2832"/>
                  </a:lnTo>
                  <a:lnTo>
                    <a:pt x="568" y="2796"/>
                  </a:lnTo>
                  <a:lnTo>
                    <a:pt x="592" y="2762"/>
                  </a:lnTo>
                  <a:lnTo>
                    <a:pt x="616" y="2730"/>
                  </a:lnTo>
                  <a:lnTo>
                    <a:pt x="641" y="2698"/>
                  </a:lnTo>
                  <a:lnTo>
                    <a:pt x="667" y="2667"/>
                  </a:lnTo>
                  <a:lnTo>
                    <a:pt x="678" y="2668"/>
                  </a:lnTo>
                  <a:lnTo>
                    <a:pt x="694" y="2674"/>
                  </a:lnTo>
                  <a:lnTo>
                    <a:pt x="715" y="2681"/>
                  </a:lnTo>
                  <a:lnTo>
                    <a:pt x="739" y="2692"/>
                  </a:lnTo>
                  <a:lnTo>
                    <a:pt x="768" y="2704"/>
                  </a:lnTo>
                  <a:lnTo>
                    <a:pt x="799" y="2718"/>
                  </a:lnTo>
                  <a:lnTo>
                    <a:pt x="832" y="2734"/>
                  </a:lnTo>
                  <a:lnTo>
                    <a:pt x="866" y="2751"/>
                  </a:lnTo>
                  <a:lnTo>
                    <a:pt x="900" y="2769"/>
                  </a:lnTo>
                  <a:lnTo>
                    <a:pt x="934" y="2787"/>
                  </a:lnTo>
                  <a:lnTo>
                    <a:pt x="967" y="2805"/>
                  </a:lnTo>
                  <a:lnTo>
                    <a:pt x="997" y="2824"/>
                  </a:lnTo>
                  <a:lnTo>
                    <a:pt x="1024" y="2841"/>
                  </a:lnTo>
                  <a:lnTo>
                    <a:pt x="1048" y="2857"/>
                  </a:lnTo>
                  <a:lnTo>
                    <a:pt x="1059" y="2866"/>
                  </a:lnTo>
                  <a:lnTo>
                    <a:pt x="1067" y="2873"/>
                  </a:lnTo>
                  <a:lnTo>
                    <a:pt x="1075" y="2881"/>
                  </a:lnTo>
                  <a:lnTo>
                    <a:pt x="1081" y="2887"/>
                  </a:lnTo>
                  <a:close/>
                  <a:moveTo>
                    <a:pt x="577" y="2200"/>
                  </a:moveTo>
                  <a:lnTo>
                    <a:pt x="572" y="2191"/>
                  </a:lnTo>
                  <a:lnTo>
                    <a:pt x="568" y="2180"/>
                  </a:lnTo>
                  <a:lnTo>
                    <a:pt x="564" y="2171"/>
                  </a:lnTo>
                  <a:lnTo>
                    <a:pt x="561" y="2160"/>
                  </a:lnTo>
                  <a:lnTo>
                    <a:pt x="566" y="2155"/>
                  </a:lnTo>
                  <a:lnTo>
                    <a:pt x="570" y="2152"/>
                  </a:lnTo>
                  <a:lnTo>
                    <a:pt x="572" y="2151"/>
                  </a:lnTo>
                  <a:lnTo>
                    <a:pt x="574" y="2151"/>
                  </a:lnTo>
                  <a:lnTo>
                    <a:pt x="578" y="2157"/>
                  </a:lnTo>
                  <a:lnTo>
                    <a:pt x="580" y="2164"/>
                  </a:lnTo>
                  <a:lnTo>
                    <a:pt x="582" y="2174"/>
                  </a:lnTo>
                  <a:lnTo>
                    <a:pt x="583" y="2183"/>
                  </a:lnTo>
                  <a:lnTo>
                    <a:pt x="582" y="2192"/>
                  </a:lnTo>
                  <a:lnTo>
                    <a:pt x="581" y="2198"/>
                  </a:lnTo>
                  <a:lnTo>
                    <a:pt x="581" y="2200"/>
                  </a:lnTo>
                  <a:lnTo>
                    <a:pt x="580" y="2201"/>
                  </a:lnTo>
                  <a:lnTo>
                    <a:pt x="578" y="2201"/>
                  </a:lnTo>
                  <a:lnTo>
                    <a:pt x="577" y="2200"/>
                  </a:lnTo>
                  <a:close/>
                  <a:moveTo>
                    <a:pt x="603" y="2165"/>
                  </a:moveTo>
                  <a:lnTo>
                    <a:pt x="597" y="2152"/>
                  </a:lnTo>
                  <a:lnTo>
                    <a:pt x="591" y="2140"/>
                  </a:lnTo>
                  <a:lnTo>
                    <a:pt x="598" y="2132"/>
                  </a:lnTo>
                  <a:lnTo>
                    <a:pt x="605" y="2123"/>
                  </a:lnTo>
                  <a:lnTo>
                    <a:pt x="607" y="2134"/>
                  </a:lnTo>
                  <a:lnTo>
                    <a:pt x="609" y="2151"/>
                  </a:lnTo>
                  <a:lnTo>
                    <a:pt x="609" y="2159"/>
                  </a:lnTo>
                  <a:lnTo>
                    <a:pt x="609" y="2165"/>
                  </a:lnTo>
                  <a:lnTo>
                    <a:pt x="608" y="2166"/>
                  </a:lnTo>
                  <a:lnTo>
                    <a:pt x="607" y="2167"/>
                  </a:lnTo>
                  <a:lnTo>
                    <a:pt x="605" y="2166"/>
                  </a:lnTo>
                  <a:lnTo>
                    <a:pt x="603" y="2165"/>
                  </a:lnTo>
                  <a:close/>
                  <a:moveTo>
                    <a:pt x="721" y="2607"/>
                  </a:moveTo>
                  <a:lnTo>
                    <a:pt x="716" y="2607"/>
                  </a:lnTo>
                  <a:lnTo>
                    <a:pt x="712" y="2608"/>
                  </a:lnTo>
                  <a:lnTo>
                    <a:pt x="699" y="2605"/>
                  </a:lnTo>
                  <a:lnTo>
                    <a:pt x="687" y="2601"/>
                  </a:lnTo>
                  <a:lnTo>
                    <a:pt x="676" y="2595"/>
                  </a:lnTo>
                  <a:lnTo>
                    <a:pt x="665" y="2589"/>
                  </a:lnTo>
                  <a:lnTo>
                    <a:pt x="655" y="2582"/>
                  </a:lnTo>
                  <a:lnTo>
                    <a:pt x="645" y="2572"/>
                  </a:lnTo>
                  <a:lnTo>
                    <a:pt x="636" y="2564"/>
                  </a:lnTo>
                  <a:lnTo>
                    <a:pt x="627" y="2553"/>
                  </a:lnTo>
                  <a:lnTo>
                    <a:pt x="619" y="2542"/>
                  </a:lnTo>
                  <a:lnTo>
                    <a:pt x="611" y="2530"/>
                  </a:lnTo>
                  <a:lnTo>
                    <a:pt x="604" y="2517"/>
                  </a:lnTo>
                  <a:lnTo>
                    <a:pt x="598" y="2505"/>
                  </a:lnTo>
                  <a:lnTo>
                    <a:pt x="591" y="2491"/>
                  </a:lnTo>
                  <a:lnTo>
                    <a:pt x="586" y="2477"/>
                  </a:lnTo>
                  <a:lnTo>
                    <a:pt x="582" y="2462"/>
                  </a:lnTo>
                  <a:lnTo>
                    <a:pt x="578" y="2447"/>
                  </a:lnTo>
                  <a:lnTo>
                    <a:pt x="573" y="2433"/>
                  </a:lnTo>
                  <a:lnTo>
                    <a:pt x="570" y="2418"/>
                  </a:lnTo>
                  <a:lnTo>
                    <a:pt x="568" y="2403"/>
                  </a:lnTo>
                  <a:lnTo>
                    <a:pt x="566" y="2387"/>
                  </a:lnTo>
                  <a:lnTo>
                    <a:pt x="565" y="2372"/>
                  </a:lnTo>
                  <a:lnTo>
                    <a:pt x="564" y="2358"/>
                  </a:lnTo>
                  <a:lnTo>
                    <a:pt x="564" y="2343"/>
                  </a:lnTo>
                  <a:lnTo>
                    <a:pt x="565" y="2329"/>
                  </a:lnTo>
                  <a:lnTo>
                    <a:pt x="566" y="2314"/>
                  </a:lnTo>
                  <a:lnTo>
                    <a:pt x="568" y="2302"/>
                  </a:lnTo>
                  <a:lnTo>
                    <a:pt x="571" y="2288"/>
                  </a:lnTo>
                  <a:lnTo>
                    <a:pt x="574" y="2275"/>
                  </a:lnTo>
                  <a:lnTo>
                    <a:pt x="579" y="2264"/>
                  </a:lnTo>
                  <a:lnTo>
                    <a:pt x="583" y="2253"/>
                  </a:lnTo>
                  <a:lnTo>
                    <a:pt x="588" y="2242"/>
                  </a:lnTo>
                  <a:lnTo>
                    <a:pt x="594" y="2233"/>
                  </a:lnTo>
                  <a:lnTo>
                    <a:pt x="605" y="2223"/>
                  </a:lnTo>
                  <a:lnTo>
                    <a:pt x="615" y="2217"/>
                  </a:lnTo>
                  <a:lnTo>
                    <a:pt x="624" y="2214"/>
                  </a:lnTo>
                  <a:lnTo>
                    <a:pt x="634" y="2213"/>
                  </a:lnTo>
                  <a:lnTo>
                    <a:pt x="643" y="2214"/>
                  </a:lnTo>
                  <a:lnTo>
                    <a:pt x="651" y="2218"/>
                  </a:lnTo>
                  <a:lnTo>
                    <a:pt x="660" y="2223"/>
                  </a:lnTo>
                  <a:lnTo>
                    <a:pt x="668" y="2231"/>
                  </a:lnTo>
                  <a:lnTo>
                    <a:pt x="676" y="2240"/>
                  </a:lnTo>
                  <a:lnTo>
                    <a:pt x="683" y="2251"/>
                  </a:lnTo>
                  <a:lnTo>
                    <a:pt x="689" y="2263"/>
                  </a:lnTo>
                  <a:lnTo>
                    <a:pt x="696" y="2276"/>
                  </a:lnTo>
                  <a:lnTo>
                    <a:pt x="702" y="2291"/>
                  </a:lnTo>
                  <a:lnTo>
                    <a:pt x="708" y="2308"/>
                  </a:lnTo>
                  <a:lnTo>
                    <a:pt x="713" y="2324"/>
                  </a:lnTo>
                  <a:lnTo>
                    <a:pt x="718" y="2342"/>
                  </a:lnTo>
                  <a:lnTo>
                    <a:pt x="722" y="2360"/>
                  </a:lnTo>
                  <a:lnTo>
                    <a:pt x="726" y="2379"/>
                  </a:lnTo>
                  <a:lnTo>
                    <a:pt x="730" y="2398"/>
                  </a:lnTo>
                  <a:lnTo>
                    <a:pt x="732" y="2417"/>
                  </a:lnTo>
                  <a:lnTo>
                    <a:pt x="736" y="2455"/>
                  </a:lnTo>
                  <a:lnTo>
                    <a:pt x="738" y="2492"/>
                  </a:lnTo>
                  <a:lnTo>
                    <a:pt x="738" y="2510"/>
                  </a:lnTo>
                  <a:lnTo>
                    <a:pt x="737" y="2527"/>
                  </a:lnTo>
                  <a:lnTo>
                    <a:pt x="736" y="2544"/>
                  </a:lnTo>
                  <a:lnTo>
                    <a:pt x="735" y="2558"/>
                  </a:lnTo>
                  <a:lnTo>
                    <a:pt x="732" y="2573"/>
                  </a:lnTo>
                  <a:lnTo>
                    <a:pt x="728" y="2586"/>
                  </a:lnTo>
                  <a:lnTo>
                    <a:pt x="725" y="2598"/>
                  </a:lnTo>
                  <a:lnTo>
                    <a:pt x="721" y="2607"/>
                  </a:lnTo>
                  <a:close/>
                  <a:moveTo>
                    <a:pt x="1337" y="2754"/>
                  </a:moveTo>
                  <a:lnTo>
                    <a:pt x="1326" y="2753"/>
                  </a:lnTo>
                  <a:lnTo>
                    <a:pt x="1314" y="2753"/>
                  </a:lnTo>
                  <a:lnTo>
                    <a:pt x="1306" y="2744"/>
                  </a:lnTo>
                  <a:lnTo>
                    <a:pt x="1297" y="2735"/>
                  </a:lnTo>
                  <a:lnTo>
                    <a:pt x="1301" y="2730"/>
                  </a:lnTo>
                  <a:lnTo>
                    <a:pt x="1306" y="2724"/>
                  </a:lnTo>
                  <a:lnTo>
                    <a:pt x="1310" y="2719"/>
                  </a:lnTo>
                  <a:lnTo>
                    <a:pt x="1315" y="2715"/>
                  </a:lnTo>
                  <a:lnTo>
                    <a:pt x="1324" y="2722"/>
                  </a:lnTo>
                  <a:lnTo>
                    <a:pt x="1330" y="2729"/>
                  </a:lnTo>
                  <a:lnTo>
                    <a:pt x="1333" y="2733"/>
                  </a:lnTo>
                  <a:lnTo>
                    <a:pt x="1335" y="2738"/>
                  </a:lnTo>
                  <a:lnTo>
                    <a:pt x="1336" y="2745"/>
                  </a:lnTo>
                  <a:lnTo>
                    <a:pt x="1337" y="2754"/>
                  </a:lnTo>
                  <a:close/>
                  <a:moveTo>
                    <a:pt x="1357" y="2702"/>
                  </a:moveTo>
                  <a:lnTo>
                    <a:pt x="1347" y="2696"/>
                  </a:lnTo>
                  <a:lnTo>
                    <a:pt x="1337" y="2688"/>
                  </a:lnTo>
                  <a:lnTo>
                    <a:pt x="1327" y="2681"/>
                  </a:lnTo>
                  <a:lnTo>
                    <a:pt x="1318" y="2674"/>
                  </a:lnTo>
                  <a:lnTo>
                    <a:pt x="1311" y="2666"/>
                  </a:lnTo>
                  <a:lnTo>
                    <a:pt x="1305" y="2658"/>
                  </a:lnTo>
                  <a:lnTo>
                    <a:pt x="1303" y="2652"/>
                  </a:lnTo>
                  <a:lnTo>
                    <a:pt x="1300" y="2648"/>
                  </a:lnTo>
                  <a:lnTo>
                    <a:pt x="1299" y="2644"/>
                  </a:lnTo>
                  <a:lnTo>
                    <a:pt x="1299" y="2639"/>
                  </a:lnTo>
                  <a:lnTo>
                    <a:pt x="1308" y="2641"/>
                  </a:lnTo>
                  <a:lnTo>
                    <a:pt x="1317" y="2644"/>
                  </a:lnTo>
                  <a:lnTo>
                    <a:pt x="1328" y="2649"/>
                  </a:lnTo>
                  <a:lnTo>
                    <a:pt x="1337" y="2657"/>
                  </a:lnTo>
                  <a:lnTo>
                    <a:pt x="1342" y="2661"/>
                  </a:lnTo>
                  <a:lnTo>
                    <a:pt x="1346" y="2665"/>
                  </a:lnTo>
                  <a:lnTo>
                    <a:pt x="1350" y="2670"/>
                  </a:lnTo>
                  <a:lnTo>
                    <a:pt x="1353" y="2676"/>
                  </a:lnTo>
                  <a:lnTo>
                    <a:pt x="1355" y="2682"/>
                  </a:lnTo>
                  <a:lnTo>
                    <a:pt x="1356" y="2688"/>
                  </a:lnTo>
                  <a:lnTo>
                    <a:pt x="1357" y="2695"/>
                  </a:lnTo>
                  <a:lnTo>
                    <a:pt x="1357" y="2702"/>
                  </a:lnTo>
                  <a:close/>
                  <a:moveTo>
                    <a:pt x="1366" y="2613"/>
                  </a:moveTo>
                  <a:lnTo>
                    <a:pt x="1364" y="2632"/>
                  </a:lnTo>
                  <a:lnTo>
                    <a:pt x="1357" y="2631"/>
                  </a:lnTo>
                  <a:lnTo>
                    <a:pt x="1351" y="2631"/>
                  </a:lnTo>
                  <a:lnTo>
                    <a:pt x="1344" y="2629"/>
                  </a:lnTo>
                  <a:lnTo>
                    <a:pt x="1338" y="2627"/>
                  </a:lnTo>
                  <a:lnTo>
                    <a:pt x="1335" y="2624"/>
                  </a:lnTo>
                  <a:lnTo>
                    <a:pt x="1333" y="2620"/>
                  </a:lnTo>
                  <a:lnTo>
                    <a:pt x="1330" y="2611"/>
                  </a:lnTo>
                  <a:lnTo>
                    <a:pt x="1328" y="2604"/>
                  </a:lnTo>
                  <a:lnTo>
                    <a:pt x="1332" y="2596"/>
                  </a:lnTo>
                  <a:lnTo>
                    <a:pt x="1336" y="2593"/>
                  </a:lnTo>
                  <a:lnTo>
                    <a:pt x="1338" y="2592"/>
                  </a:lnTo>
                  <a:lnTo>
                    <a:pt x="1341" y="2591"/>
                  </a:lnTo>
                  <a:lnTo>
                    <a:pt x="1342" y="2591"/>
                  </a:lnTo>
                  <a:lnTo>
                    <a:pt x="1344" y="2592"/>
                  </a:lnTo>
                  <a:lnTo>
                    <a:pt x="1352" y="2599"/>
                  </a:lnTo>
                  <a:lnTo>
                    <a:pt x="1366" y="2613"/>
                  </a:lnTo>
                  <a:close/>
                  <a:moveTo>
                    <a:pt x="1372" y="2553"/>
                  </a:moveTo>
                  <a:lnTo>
                    <a:pt x="1372" y="2561"/>
                  </a:lnTo>
                  <a:lnTo>
                    <a:pt x="1372" y="2568"/>
                  </a:lnTo>
                  <a:lnTo>
                    <a:pt x="1370" y="2570"/>
                  </a:lnTo>
                  <a:lnTo>
                    <a:pt x="1368" y="2571"/>
                  </a:lnTo>
                  <a:lnTo>
                    <a:pt x="1367" y="2571"/>
                  </a:lnTo>
                  <a:lnTo>
                    <a:pt x="1364" y="2571"/>
                  </a:lnTo>
                  <a:lnTo>
                    <a:pt x="1356" y="2567"/>
                  </a:lnTo>
                  <a:lnTo>
                    <a:pt x="1350" y="2563"/>
                  </a:lnTo>
                  <a:lnTo>
                    <a:pt x="1346" y="2558"/>
                  </a:lnTo>
                  <a:lnTo>
                    <a:pt x="1341" y="2554"/>
                  </a:lnTo>
                  <a:lnTo>
                    <a:pt x="1334" y="2545"/>
                  </a:lnTo>
                  <a:lnTo>
                    <a:pt x="1328" y="2535"/>
                  </a:lnTo>
                  <a:lnTo>
                    <a:pt x="1329" y="2528"/>
                  </a:lnTo>
                  <a:lnTo>
                    <a:pt x="1330" y="2521"/>
                  </a:lnTo>
                  <a:lnTo>
                    <a:pt x="1336" y="2524"/>
                  </a:lnTo>
                  <a:lnTo>
                    <a:pt x="1342" y="2527"/>
                  </a:lnTo>
                  <a:lnTo>
                    <a:pt x="1346" y="2530"/>
                  </a:lnTo>
                  <a:lnTo>
                    <a:pt x="1350" y="2534"/>
                  </a:lnTo>
                  <a:lnTo>
                    <a:pt x="1354" y="2538"/>
                  </a:lnTo>
                  <a:lnTo>
                    <a:pt x="1358" y="2544"/>
                  </a:lnTo>
                  <a:lnTo>
                    <a:pt x="1365" y="2548"/>
                  </a:lnTo>
                  <a:lnTo>
                    <a:pt x="1372" y="2553"/>
                  </a:lnTo>
                  <a:close/>
                  <a:moveTo>
                    <a:pt x="1330" y="2250"/>
                  </a:moveTo>
                  <a:lnTo>
                    <a:pt x="1332" y="2265"/>
                  </a:lnTo>
                  <a:lnTo>
                    <a:pt x="1327" y="2270"/>
                  </a:lnTo>
                  <a:lnTo>
                    <a:pt x="1322" y="2276"/>
                  </a:lnTo>
                  <a:lnTo>
                    <a:pt x="1315" y="2265"/>
                  </a:lnTo>
                  <a:lnTo>
                    <a:pt x="1309" y="2253"/>
                  </a:lnTo>
                  <a:lnTo>
                    <a:pt x="1330" y="2250"/>
                  </a:lnTo>
                  <a:close/>
                  <a:moveTo>
                    <a:pt x="1343" y="2226"/>
                  </a:moveTo>
                  <a:lnTo>
                    <a:pt x="1341" y="2226"/>
                  </a:lnTo>
                  <a:lnTo>
                    <a:pt x="1337" y="2227"/>
                  </a:lnTo>
                  <a:lnTo>
                    <a:pt x="1331" y="2221"/>
                  </a:lnTo>
                  <a:lnTo>
                    <a:pt x="1324" y="2217"/>
                  </a:lnTo>
                  <a:lnTo>
                    <a:pt x="1325" y="2209"/>
                  </a:lnTo>
                  <a:lnTo>
                    <a:pt x="1327" y="2203"/>
                  </a:lnTo>
                  <a:lnTo>
                    <a:pt x="1330" y="2199"/>
                  </a:lnTo>
                  <a:lnTo>
                    <a:pt x="1334" y="2194"/>
                  </a:lnTo>
                  <a:lnTo>
                    <a:pt x="1326" y="2193"/>
                  </a:lnTo>
                  <a:lnTo>
                    <a:pt x="1317" y="2193"/>
                  </a:lnTo>
                  <a:lnTo>
                    <a:pt x="1309" y="2192"/>
                  </a:lnTo>
                  <a:lnTo>
                    <a:pt x="1300" y="2192"/>
                  </a:lnTo>
                  <a:lnTo>
                    <a:pt x="1296" y="2176"/>
                  </a:lnTo>
                  <a:lnTo>
                    <a:pt x="1292" y="2160"/>
                  </a:lnTo>
                  <a:lnTo>
                    <a:pt x="1290" y="2146"/>
                  </a:lnTo>
                  <a:lnTo>
                    <a:pt x="1288" y="2133"/>
                  </a:lnTo>
                  <a:lnTo>
                    <a:pt x="1287" y="2120"/>
                  </a:lnTo>
                  <a:lnTo>
                    <a:pt x="1286" y="2108"/>
                  </a:lnTo>
                  <a:lnTo>
                    <a:pt x="1287" y="2097"/>
                  </a:lnTo>
                  <a:lnTo>
                    <a:pt x="1287" y="2085"/>
                  </a:lnTo>
                  <a:lnTo>
                    <a:pt x="1291" y="2062"/>
                  </a:lnTo>
                  <a:lnTo>
                    <a:pt x="1296" y="2037"/>
                  </a:lnTo>
                  <a:lnTo>
                    <a:pt x="1304" y="2012"/>
                  </a:lnTo>
                  <a:lnTo>
                    <a:pt x="1312" y="1983"/>
                  </a:lnTo>
                  <a:lnTo>
                    <a:pt x="1332" y="1975"/>
                  </a:lnTo>
                  <a:lnTo>
                    <a:pt x="1353" y="1969"/>
                  </a:lnTo>
                  <a:lnTo>
                    <a:pt x="1373" y="1962"/>
                  </a:lnTo>
                  <a:lnTo>
                    <a:pt x="1394" y="1956"/>
                  </a:lnTo>
                  <a:lnTo>
                    <a:pt x="1415" y="1952"/>
                  </a:lnTo>
                  <a:lnTo>
                    <a:pt x="1437" y="1948"/>
                  </a:lnTo>
                  <a:lnTo>
                    <a:pt x="1460" y="1946"/>
                  </a:lnTo>
                  <a:lnTo>
                    <a:pt x="1483" y="1944"/>
                  </a:lnTo>
                  <a:lnTo>
                    <a:pt x="1485" y="1948"/>
                  </a:lnTo>
                  <a:lnTo>
                    <a:pt x="1487" y="1952"/>
                  </a:lnTo>
                  <a:lnTo>
                    <a:pt x="1482" y="1959"/>
                  </a:lnTo>
                  <a:lnTo>
                    <a:pt x="1477" y="1967"/>
                  </a:lnTo>
                  <a:lnTo>
                    <a:pt x="1471" y="1972"/>
                  </a:lnTo>
                  <a:lnTo>
                    <a:pt x="1465" y="1977"/>
                  </a:lnTo>
                  <a:lnTo>
                    <a:pt x="1453" y="1987"/>
                  </a:lnTo>
                  <a:lnTo>
                    <a:pt x="1441" y="1993"/>
                  </a:lnTo>
                  <a:lnTo>
                    <a:pt x="1415" y="2002"/>
                  </a:lnTo>
                  <a:lnTo>
                    <a:pt x="1391" y="2009"/>
                  </a:lnTo>
                  <a:lnTo>
                    <a:pt x="1380" y="2013"/>
                  </a:lnTo>
                  <a:lnTo>
                    <a:pt x="1370" y="2018"/>
                  </a:lnTo>
                  <a:lnTo>
                    <a:pt x="1365" y="2022"/>
                  </a:lnTo>
                  <a:lnTo>
                    <a:pt x="1361" y="2026"/>
                  </a:lnTo>
                  <a:lnTo>
                    <a:pt x="1356" y="2030"/>
                  </a:lnTo>
                  <a:lnTo>
                    <a:pt x="1353" y="2035"/>
                  </a:lnTo>
                  <a:lnTo>
                    <a:pt x="1350" y="2041"/>
                  </a:lnTo>
                  <a:lnTo>
                    <a:pt x="1348" y="2047"/>
                  </a:lnTo>
                  <a:lnTo>
                    <a:pt x="1346" y="2054"/>
                  </a:lnTo>
                  <a:lnTo>
                    <a:pt x="1344" y="2063"/>
                  </a:lnTo>
                  <a:lnTo>
                    <a:pt x="1343" y="2071"/>
                  </a:lnTo>
                  <a:lnTo>
                    <a:pt x="1342" y="2082"/>
                  </a:lnTo>
                  <a:lnTo>
                    <a:pt x="1342" y="2093"/>
                  </a:lnTo>
                  <a:lnTo>
                    <a:pt x="1343" y="2106"/>
                  </a:lnTo>
                  <a:lnTo>
                    <a:pt x="1335" y="2130"/>
                  </a:lnTo>
                  <a:lnTo>
                    <a:pt x="1328" y="2148"/>
                  </a:lnTo>
                  <a:lnTo>
                    <a:pt x="1327" y="2152"/>
                  </a:lnTo>
                  <a:lnTo>
                    <a:pt x="1327" y="2156"/>
                  </a:lnTo>
                  <a:lnTo>
                    <a:pt x="1328" y="2159"/>
                  </a:lnTo>
                  <a:lnTo>
                    <a:pt x="1329" y="2163"/>
                  </a:lnTo>
                  <a:lnTo>
                    <a:pt x="1332" y="2167"/>
                  </a:lnTo>
                  <a:lnTo>
                    <a:pt x="1335" y="2171"/>
                  </a:lnTo>
                  <a:lnTo>
                    <a:pt x="1341" y="2175"/>
                  </a:lnTo>
                  <a:lnTo>
                    <a:pt x="1347" y="2180"/>
                  </a:lnTo>
                  <a:lnTo>
                    <a:pt x="1348" y="2191"/>
                  </a:lnTo>
                  <a:lnTo>
                    <a:pt x="1349" y="2201"/>
                  </a:lnTo>
                  <a:lnTo>
                    <a:pt x="1349" y="2207"/>
                  </a:lnTo>
                  <a:lnTo>
                    <a:pt x="1348" y="2212"/>
                  </a:lnTo>
                  <a:lnTo>
                    <a:pt x="1346" y="2218"/>
                  </a:lnTo>
                  <a:lnTo>
                    <a:pt x="1343" y="2226"/>
                  </a:lnTo>
                  <a:close/>
                  <a:moveTo>
                    <a:pt x="1383" y="2439"/>
                  </a:moveTo>
                  <a:lnTo>
                    <a:pt x="1380" y="2444"/>
                  </a:lnTo>
                  <a:lnTo>
                    <a:pt x="1377" y="2451"/>
                  </a:lnTo>
                  <a:lnTo>
                    <a:pt x="1366" y="2449"/>
                  </a:lnTo>
                  <a:lnTo>
                    <a:pt x="1354" y="2446"/>
                  </a:lnTo>
                  <a:lnTo>
                    <a:pt x="1350" y="2437"/>
                  </a:lnTo>
                  <a:lnTo>
                    <a:pt x="1346" y="2427"/>
                  </a:lnTo>
                  <a:lnTo>
                    <a:pt x="1351" y="2425"/>
                  </a:lnTo>
                  <a:lnTo>
                    <a:pt x="1355" y="2423"/>
                  </a:lnTo>
                  <a:lnTo>
                    <a:pt x="1360" y="2423"/>
                  </a:lnTo>
                  <a:lnTo>
                    <a:pt x="1363" y="2424"/>
                  </a:lnTo>
                  <a:lnTo>
                    <a:pt x="1371" y="2430"/>
                  </a:lnTo>
                  <a:lnTo>
                    <a:pt x="1383" y="2439"/>
                  </a:lnTo>
                  <a:close/>
                  <a:moveTo>
                    <a:pt x="1351" y="2338"/>
                  </a:moveTo>
                  <a:lnTo>
                    <a:pt x="1360" y="2341"/>
                  </a:lnTo>
                  <a:lnTo>
                    <a:pt x="1366" y="2345"/>
                  </a:lnTo>
                  <a:lnTo>
                    <a:pt x="1371" y="2349"/>
                  </a:lnTo>
                  <a:lnTo>
                    <a:pt x="1375" y="2353"/>
                  </a:lnTo>
                  <a:lnTo>
                    <a:pt x="1379" y="2358"/>
                  </a:lnTo>
                  <a:lnTo>
                    <a:pt x="1380" y="2361"/>
                  </a:lnTo>
                  <a:lnTo>
                    <a:pt x="1381" y="2365"/>
                  </a:lnTo>
                  <a:lnTo>
                    <a:pt x="1382" y="2369"/>
                  </a:lnTo>
                  <a:lnTo>
                    <a:pt x="1381" y="2376"/>
                  </a:lnTo>
                  <a:lnTo>
                    <a:pt x="1379" y="2380"/>
                  </a:lnTo>
                  <a:lnTo>
                    <a:pt x="1375" y="2383"/>
                  </a:lnTo>
                  <a:lnTo>
                    <a:pt x="1374" y="2383"/>
                  </a:lnTo>
                  <a:lnTo>
                    <a:pt x="1364" y="2377"/>
                  </a:lnTo>
                  <a:lnTo>
                    <a:pt x="1356" y="2371"/>
                  </a:lnTo>
                  <a:lnTo>
                    <a:pt x="1350" y="2366"/>
                  </a:lnTo>
                  <a:lnTo>
                    <a:pt x="1346" y="2362"/>
                  </a:lnTo>
                  <a:lnTo>
                    <a:pt x="1345" y="2359"/>
                  </a:lnTo>
                  <a:lnTo>
                    <a:pt x="1344" y="2357"/>
                  </a:lnTo>
                  <a:lnTo>
                    <a:pt x="1344" y="2354"/>
                  </a:lnTo>
                  <a:lnTo>
                    <a:pt x="1345" y="2351"/>
                  </a:lnTo>
                  <a:lnTo>
                    <a:pt x="1347" y="2345"/>
                  </a:lnTo>
                  <a:lnTo>
                    <a:pt x="1351" y="2338"/>
                  </a:lnTo>
                  <a:close/>
                  <a:moveTo>
                    <a:pt x="1385" y="2319"/>
                  </a:moveTo>
                  <a:lnTo>
                    <a:pt x="1380" y="2323"/>
                  </a:lnTo>
                  <a:lnTo>
                    <a:pt x="1375" y="2327"/>
                  </a:lnTo>
                  <a:lnTo>
                    <a:pt x="1367" y="2319"/>
                  </a:lnTo>
                  <a:lnTo>
                    <a:pt x="1358" y="2311"/>
                  </a:lnTo>
                  <a:lnTo>
                    <a:pt x="1358" y="2305"/>
                  </a:lnTo>
                  <a:lnTo>
                    <a:pt x="1358" y="2300"/>
                  </a:lnTo>
                  <a:lnTo>
                    <a:pt x="1371" y="2309"/>
                  </a:lnTo>
                  <a:lnTo>
                    <a:pt x="1385" y="2319"/>
                  </a:lnTo>
                  <a:close/>
                  <a:moveTo>
                    <a:pt x="1408" y="2273"/>
                  </a:moveTo>
                  <a:lnTo>
                    <a:pt x="1405" y="2276"/>
                  </a:lnTo>
                  <a:lnTo>
                    <a:pt x="1403" y="2278"/>
                  </a:lnTo>
                  <a:lnTo>
                    <a:pt x="1400" y="2279"/>
                  </a:lnTo>
                  <a:lnTo>
                    <a:pt x="1396" y="2279"/>
                  </a:lnTo>
                  <a:lnTo>
                    <a:pt x="1383" y="2271"/>
                  </a:lnTo>
                  <a:lnTo>
                    <a:pt x="1371" y="2264"/>
                  </a:lnTo>
                  <a:lnTo>
                    <a:pt x="1371" y="2249"/>
                  </a:lnTo>
                  <a:lnTo>
                    <a:pt x="1376" y="2246"/>
                  </a:lnTo>
                  <a:lnTo>
                    <a:pt x="1382" y="2245"/>
                  </a:lnTo>
                  <a:lnTo>
                    <a:pt x="1387" y="2246"/>
                  </a:lnTo>
                  <a:lnTo>
                    <a:pt x="1391" y="2249"/>
                  </a:lnTo>
                  <a:lnTo>
                    <a:pt x="1399" y="2259"/>
                  </a:lnTo>
                  <a:lnTo>
                    <a:pt x="1408" y="2273"/>
                  </a:lnTo>
                  <a:close/>
                  <a:moveTo>
                    <a:pt x="1372" y="2204"/>
                  </a:moveTo>
                  <a:lnTo>
                    <a:pt x="1376" y="2205"/>
                  </a:lnTo>
                  <a:lnTo>
                    <a:pt x="1383" y="2208"/>
                  </a:lnTo>
                  <a:lnTo>
                    <a:pt x="1389" y="2211"/>
                  </a:lnTo>
                  <a:lnTo>
                    <a:pt x="1399" y="2217"/>
                  </a:lnTo>
                  <a:lnTo>
                    <a:pt x="1396" y="2217"/>
                  </a:lnTo>
                  <a:lnTo>
                    <a:pt x="1394" y="2218"/>
                  </a:lnTo>
                  <a:lnTo>
                    <a:pt x="1370" y="2208"/>
                  </a:lnTo>
                  <a:lnTo>
                    <a:pt x="1371" y="2205"/>
                  </a:lnTo>
                  <a:lnTo>
                    <a:pt x="1372" y="2204"/>
                  </a:lnTo>
                  <a:close/>
                  <a:moveTo>
                    <a:pt x="1448" y="2134"/>
                  </a:moveTo>
                  <a:lnTo>
                    <a:pt x="1442" y="2141"/>
                  </a:lnTo>
                  <a:lnTo>
                    <a:pt x="1433" y="2148"/>
                  </a:lnTo>
                  <a:lnTo>
                    <a:pt x="1425" y="2155"/>
                  </a:lnTo>
                  <a:lnTo>
                    <a:pt x="1415" y="2160"/>
                  </a:lnTo>
                  <a:lnTo>
                    <a:pt x="1405" y="2164"/>
                  </a:lnTo>
                  <a:lnTo>
                    <a:pt x="1395" y="2167"/>
                  </a:lnTo>
                  <a:lnTo>
                    <a:pt x="1386" y="2170"/>
                  </a:lnTo>
                  <a:lnTo>
                    <a:pt x="1377" y="2171"/>
                  </a:lnTo>
                  <a:lnTo>
                    <a:pt x="1370" y="2160"/>
                  </a:lnTo>
                  <a:lnTo>
                    <a:pt x="1388" y="2144"/>
                  </a:lnTo>
                  <a:lnTo>
                    <a:pt x="1406" y="2130"/>
                  </a:lnTo>
                  <a:lnTo>
                    <a:pt x="1410" y="2128"/>
                  </a:lnTo>
                  <a:lnTo>
                    <a:pt x="1415" y="2126"/>
                  </a:lnTo>
                  <a:lnTo>
                    <a:pt x="1421" y="2125"/>
                  </a:lnTo>
                  <a:lnTo>
                    <a:pt x="1426" y="2125"/>
                  </a:lnTo>
                  <a:lnTo>
                    <a:pt x="1431" y="2125"/>
                  </a:lnTo>
                  <a:lnTo>
                    <a:pt x="1437" y="2127"/>
                  </a:lnTo>
                  <a:lnTo>
                    <a:pt x="1443" y="2129"/>
                  </a:lnTo>
                  <a:lnTo>
                    <a:pt x="1448" y="2134"/>
                  </a:lnTo>
                  <a:close/>
                  <a:moveTo>
                    <a:pt x="1440" y="2045"/>
                  </a:moveTo>
                  <a:lnTo>
                    <a:pt x="1425" y="2049"/>
                  </a:lnTo>
                  <a:lnTo>
                    <a:pt x="1407" y="2054"/>
                  </a:lnTo>
                  <a:lnTo>
                    <a:pt x="1398" y="2058"/>
                  </a:lnTo>
                  <a:lnTo>
                    <a:pt x="1389" y="2060"/>
                  </a:lnTo>
                  <a:lnTo>
                    <a:pt x="1383" y="2061"/>
                  </a:lnTo>
                  <a:lnTo>
                    <a:pt x="1379" y="2061"/>
                  </a:lnTo>
                  <a:lnTo>
                    <a:pt x="1375" y="2055"/>
                  </a:lnTo>
                  <a:lnTo>
                    <a:pt x="1373" y="2051"/>
                  </a:lnTo>
                  <a:lnTo>
                    <a:pt x="1391" y="2040"/>
                  </a:lnTo>
                  <a:lnTo>
                    <a:pt x="1407" y="2031"/>
                  </a:lnTo>
                  <a:lnTo>
                    <a:pt x="1415" y="2027"/>
                  </a:lnTo>
                  <a:lnTo>
                    <a:pt x="1424" y="2025"/>
                  </a:lnTo>
                  <a:lnTo>
                    <a:pt x="1434" y="2024"/>
                  </a:lnTo>
                  <a:lnTo>
                    <a:pt x="1447" y="2024"/>
                  </a:lnTo>
                  <a:lnTo>
                    <a:pt x="1440" y="2045"/>
                  </a:lnTo>
                  <a:close/>
                  <a:moveTo>
                    <a:pt x="1467" y="2062"/>
                  </a:moveTo>
                  <a:lnTo>
                    <a:pt x="1466" y="2067"/>
                  </a:lnTo>
                  <a:lnTo>
                    <a:pt x="1464" y="2072"/>
                  </a:lnTo>
                  <a:lnTo>
                    <a:pt x="1461" y="2078"/>
                  </a:lnTo>
                  <a:lnTo>
                    <a:pt x="1457" y="2082"/>
                  </a:lnTo>
                  <a:lnTo>
                    <a:pt x="1451" y="2086"/>
                  </a:lnTo>
                  <a:lnTo>
                    <a:pt x="1445" y="2089"/>
                  </a:lnTo>
                  <a:lnTo>
                    <a:pt x="1439" y="2093"/>
                  </a:lnTo>
                  <a:lnTo>
                    <a:pt x="1431" y="2097"/>
                  </a:lnTo>
                  <a:lnTo>
                    <a:pt x="1418" y="2102"/>
                  </a:lnTo>
                  <a:lnTo>
                    <a:pt x="1403" y="2106"/>
                  </a:lnTo>
                  <a:lnTo>
                    <a:pt x="1390" y="2109"/>
                  </a:lnTo>
                  <a:lnTo>
                    <a:pt x="1380" y="2111"/>
                  </a:lnTo>
                  <a:lnTo>
                    <a:pt x="1370" y="2104"/>
                  </a:lnTo>
                  <a:lnTo>
                    <a:pt x="1383" y="2096"/>
                  </a:lnTo>
                  <a:lnTo>
                    <a:pt x="1393" y="2088"/>
                  </a:lnTo>
                  <a:lnTo>
                    <a:pt x="1404" y="2082"/>
                  </a:lnTo>
                  <a:lnTo>
                    <a:pt x="1414" y="2078"/>
                  </a:lnTo>
                  <a:lnTo>
                    <a:pt x="1425" y="2073"/>
                  </a:lnTo>
                  <a:lnTo>
                    <a:pt x="1438" y="2069"/>
                  </a:lnTo>
                  <a:lnTo>
                    <a:pt x="1451" y="2066"/>
                  </a:lnTo>
                  <a:lnTo>
                    <a:pt x="1467" y="2062"/>
                  </a:lnTo>
                  <a:close/>
                  <a:moveTo>
                    <a:pt x="1108" y="2167"/>
                  </a:moveTo>
                  <a:lnTo>
                    <a:pt x="1121" y="2174"/>
                  </a:lnTo>
                  <a:lnTo>
                    <a:pt x="1135" y="2180"/>
                  </a:lnTo>
                  <a:lnTo>
                    <a:pt x="1132" y="2202"/>
                  </a:lnTo>
                  <a:lnTo>
                    <a:pt x="1125" y="2248"/>
                  </a:lnTo>
                  <a:lnTo>
                    <a:pt x="1121" y="2272"/>
                  </a:lnTo>
                  <a:lnTo>
                    <a:pt x="1116" y="2292"/>
                  </a:lnTo>
                  <a:lnTo>
                    <a:pt x="1114" y="2300"/>
                  </a:lnTo>
                  <a:lnTo>
                    <a:pt x="1112" y="2305"/>
                  </a:lnTo>
                  <a:lnTo>
                    <a:pt x="1110" y="2306"/>
                  </a:lnTo>
                  <a:lnTo>
                    <a:pt x="1109" y="2307"/>
                  </a:lnTo>
                  <a:lnTo>
                    <a:pt x="1108" y="2307"/>
                  </a:lnTo>
                  <a:lnTo>
                    <a:pt x="1094" y="2278"/>
                  </a:lnTo>
                  <a:lnTo>
                    <a:pt x="1084" y="2259"/>
                  </a:lnTo>
                  <a:lnTo>
                    <a:pt x="1081" y="2252"/>
                  </a:lnTo>
                  <a:lnTo>
                    <a:pt x="1078" y="2246"/>
                  </a:lnTo>
                  <a:lnTo>
                    <a:pt x="1077" y="2240"/>
                  </a:lnTo>
                  <a:lnTo>
                    <a:pt x="1077" y="2235"/>
                  </a:lnTo>
                  <a:lnTo>
                    <a:pt x="1077" y="2231"/>
                  </a:lnTo>
                  <a:lnTo>
                    <a:pt x="1079" y="2226"/>
                  </a:lnTo>
                  <a:lnTo>
                    <a:pt x="1081" y="2219"/>
                  </a:lnTo>
                  <a:lnTo>
                    <a:pt x="1085" y="2213"/>
                  </a:lnTo>
                  <a:lnTo>
                    <a:pt x="1095" y="2194"/>
                  </a:lnTo>
                  <a:lnTo>
                    <a:pt x="1108" y="2167"/>
                  </a:lnTo>
                  <a:close/>
                  <a:moveTo>
                    <a:pt x="1082" y="1993"/>
                  </a:moveTo>
                  <a:lnTo>
                    <a:pt x="1097" y="1985"/>
                  </a:lnTo>
                  <a:lnTo>
                    <a:pt x="1112" y="1976"/>
                  </a:lnTo>
                  <a:lnTo>
                    <a:pt x="1116" y="1984"/>
                  </a:lnTo>
                  <a:lnTo>
                    <a:pt x="1118" y="1989"/>
                  </a:lnTo>
                  <a:lnTo>
                    <a:pt x="1120" y="1994"/>
                  </a:lnTo>
                  <a:lnTo>
                    <a:pt x="1122" y="2004"/>
                  </a:lnTo>
                  <a:lnTo>
                    <a:pt x="1118" y="2011"/>
                  </a:lnTo>
                  <a:lnTo>
                    <a:pt x="1114" y="2018"/>
                  </a:lnTo>
                  <a:lnTo>
                    <a:pt x="1110" y="2018"/>
                  </a:lnTo>
                  <a:lnTo>
                    <a:pt x="1098" y="2016"/>
                  </a:lnTo>
                  <a:lnTo>
                    <a:pt x="1084" y="2014"/>
                  </a:lnTo>
                  <a:lnTo>
                    <a:pt x="1082" y="1993"/>
                  </a:lnTo>
                  <a:close/>
                  <a:moveTo>
                    <a:pt x="1052" y="2076"/>
                  </a:moveTo>
                  <a:lnTo>
                    <a:pt x="1067" y="2063"/>
                  </a:lnTo>
                  <a:lnTo>
                    <a:pt x="1081" y="2051"/>
                  </a:lnTo>
                  <a:lnTo>
                    <a:pt x="1089" y="2055"/>
                  </a:lnTo>
                  <a:lnTo>
                    <a:pt x="1096" y="2060"/>
                  </a:lnTo>
                  <a:lnTo>
                    <a:pt x="1098" y="2062"/>
                  </a:lnTo>
                  <a:lnTo>
                    <a:pt x="1101" y="2067"/>
                  </a:lnTo>
                  <a:lnTo>
                    <a:pt x="1104" y="2072"/>
                  </a:lnTo>
                  <a:lnTo>
                    <a:pt x="1107" y="2081"/>
                  </a:lnTo>
                  <a:lnTo>
                    <a:pt x="1098" y="2086"/>
                  </a:lnTo>
                  <a:lnTo>
                    <a:pt x="1089" y="2089"/>
                  </a:lnTo>
                  <a:lnTo>
                    <a:pt x="1082" y="2091"/>
                  </a:lnTo>
                  <a:lnTo>
                    <a:pt x="1076" y="2092"/>
                  </a:lnTo>
                  <a:lnTo>
                    <a:pt x="1063" y="2085"/>
                  </a:lnTo>
                  <a:lnTo>
                    <a:pt x="1057" y="2080"/>
                  </a:lnTo>
                  <a:lnTo>
                    <a:pt x="1055" y="2078"/>
                  </a:lnTo>
                  <a:lnTo>
                    <a:pt x="1052" y="2076"/>
                  </a:lnTo>
                  <a:close/>
                  <a:moveTo>
                    <a:pt x="909" y="2088"/>
                  </a:moveTo>
                  <a:lnTo>
                    <a:pt x="899" y="2085"/>
                  </a:lnTo>
                  <a:lnTo>
                    <a:pt x="891" y="2082"/>
                  </a:lnTo>
                  <a:lnTo>
                    <a:pt x="883" y="2079"/>
                  </a:lnTo>
                  <a:lnTo>
                    <a:pt x="876" y="2074"/>
                  </a:lnTo>
                  <a:lnTo>
                    <a:pt x="871" y="2070"/>
                  </a:lnTo>
                  <a:lnTo>
                    <a:pt x="867" y="2065"/>
                  </a:lnTo>
                  <a:lnTo>
                    <a:pt x="864" y="2061"/>
                  </a:lnTo>
                  <a:lnTo>
                    <a:pt x="862" y="2056"/>
                  </a:lnTo>
                  <a:lnTo>
                    <a:pt x="862" y="2052"/>
                  </a:lnTo>
                  <a:lnTo>
                    <a:pt x="865" y="2048"/>
                  </a:lnTo>
                  <a:lnTo>
                    <a:pt x="868" y="2045"/>
                  </a:lnTo>
                  <a:lnTo>
                    <a:pt x="874" y="2042"/>
                  </a:lnTo>
                  <a:lnTo>
                    <a:pt x="881" y="2039"/>
                  </a:lnTo>
                  <a:lnTo>
                    <a:pt x="890" y="2036"/>
                  </a:lnTo>
                  <a:lnTo>
                    <a:pt x="902" y="2035"/>
                  </a:lnTo>
                  <a:lnTo>
                    <a:pt x="915" y="2035"/>
                  </a:lnTo>
                  <a:lnTo>
                    <a:pt x="921" y="2044"/>
                  </a:lnTo>
                  <a:lnTo>
                    <a:pt x="925" y="2051"/>
                  </a:lnTo>
                  <a:lnTo>
                    <a:pt x="929" y="2060"/>
                  </a:lnTo>
                  <a:lnTo>
                    <a:pt x="931" y="2066"/>
                  </a:lnTo>
                  <a:lnTo>
                    <a:pt x="932" y="2069"/>
                  </a:lnTo>
                  <a:lnTo>
                    <a:pt x="931" y="2072"/>
                  </a:lnTo>
                  <a:lnTo>
                    <a:pt x="930" y="2076"/>
                  </a:lnTo>
                  <a:lnTo>
                    <a:pt x="928" y="2079"/>
                  </a:lnTo>
                  <a:lnTo>
                    <a:pt x="925" y="2082"/>
                  </a:lnTo>
                  <a:lnTo>
                    <a:pt x="921" y="2084"/>
                  </a:lnTo>
                  <a:lnTo>
                    <a:pt x="915" y="2086"/>
                  </a:lnTo>
                  <a:lnTo>
                    <a:pt x="909" y="2088"/>
                  </a:lnTo>
                  <a:close/>
                  <a:moveTo>
                    <a:pt x="1025" y="2098"/>
                  </a:moveTo>
                  <a:lnTo>
                    <a:pt x="1027" y="2113"/>
                  </a:lnTo>
                  <a:lnTo>
                    <a:pt x="1033" y="2108"/>
                  </a:lnTo>
                  <a:lnTo>
                    <a:pt x="1039" y="2104"/>
                  </a:lnTo>
                  <a:lnTo>
                    <a:pt x="1046" y="2114"/>
                  </a:lnTo>
                  <a:lnTo>
                    <a:pt x="1051" y="2123"/>
                  </a:lnTo>
                  <a:lnTo>
                    <a:pt x="1057" y="2135"/>
                  </a:lnTo>
                  <a:lnTo>
                    <a:pt x="1060" y="2145"/>
                  </a:lnTo>
                  <a:lnTo>
                    <a:pt x="1063" y="2158"/>
                  </a:lnTo>
                  <a:lnTo>
                    <a:pt x="1064" y="2170"/>
                  </a:lnTo>
                  <a:lnTo>
                    <a:pt x="1064" y="2182"/>
                  </a:lnTo>
                  <a:lnTo>
                    <a:pt x="1063" y="2194"/>
                  </a:lnTo>
                  <a:lnTo>
                    <a:pt x="1061" y="2204"/>
                  </a:lnTo>
                  <a:lnTo>
                    <a:pt x="1057" y="2215"/>
                  </a:lnTo>
                  <a:lnTo>
                    <a:pt x="1051" y="2225"/>
                  </a:lnTo>
                  <a:lnTo>
                    <a:pt x="1044" y="2233"/>
                  </a:lnTo>
                  <a:lnTo>
                    <a:pt x="1040" y="2236"/>
                  </a:lnTo>
                  <a:lnTo>
                    <a:pt x="1036" y="2239"/>
                  </a:lnTo>
                  <a:lnTo>
                    <a:pt x="1030" y="2242"/>
                  </a:lnTo>
                  <a:lnTo>
                    <a:pt x="1025" y="2245"/>
                  </a:lnTo>
                  <a:lnTo>
                    <a:pt x="1019" y="2247"/>
                  </a:lnTo>
                  <a:lnTo>
                    <a:pt x="1012" y="2248"/>
                  </a:lnTo>
                  <a:lnTo>
                    <a:pt x="1006" y="2249"/>
                  </a:lnTo>
                  <a:lnTo>
                    <a:pt x="999" y="2249"/>
                  </a:lnTo>
                  <a:lnTo>
                    <a:pt x="986" y="2246"/>
                  </a:lnTo>
                  <a:lnTo>
                    <a:pt x="973" y="2242"/>
                  </a:lnTo>
                  <a:lnTo>
                    <a:pt x="963" y="2238"/>
                  </a:lnTo>
                  <a:lnTo>
                    <a:pt x="953" y="2234"/>
                  </a:lnTo>
                  <a:lnTo>
                    <a:pt x="944" y="2230"/>
                  </a:lnTo>
                  <a:lnTo>
                    <a:pt x="936" y="2225"/>
                  </a:lnTo>
                  <a:lnTo>
                    <a:pt x="930" y="2219"/>
                  </a:lnTo>
                  <a:lnTo>
                    <a:pt x="924" y="2214"/>
                  </a:lnTo>
                  <a:lnTo>
                    <a:pt x="919" y="2209"/>
                  </a:lnTo>
                  <a:lnTo>
                    <a:pt x="915" y="2203"/>
                  </a:lnTo>
                  <a:lnTo>
                    <a:pt x="913" y="2197"/>
                  </a:lnTo>
                  <a:lnTo>
                    <a:pt x="911" y="2192"/>
                  </a:lnTo>
                  <a:lnTo>
                    <a:pt x="910" y="2185"/>
                  </a:lnTo>
                  <a:lnTo>
                    <a:pt x="909" y="2180"/>
                  </a:lnTo>
                  <a:lnTo>
                    <a:pt x="910" y="2174"/>
                  </a:lnTo>
                  <a:lnTo>
                    <a:pt x="911" y="2169"/>
                  </a:lnTo>
                  <a:lnTo>
                    <a:pt x="913" y="2162"/>
                  </a:lnTo>
                  <a:lnTo>
                    <a:pt x="916" y="2157"/>
                  </a:lnTo>
                  <a:lnTo>
                    <a:pt x="921" y="2151"/>
                  </a:lnTo>
                  <a:lnTo>
                    <a:pt x="925" y="2145"/>
                  </a:lnTo>
                  <a:lnTo>
                    <a:pt x="930" y="2140"/>
                  </a:lnTo>
                  <a:lnTo>
                    <a:pt x="935" y="2135"/>
                  </a:lnTo>
                  <a:lnTo>
                    <a:pt x="942" y="2129"/>
                  </a:lnTo>
                  <a:lnTo>
                    <a:pt x="949" y="2124"/>
                  </a:lnTo>
                  <a:lnTo>
                    <a:pt x="965" y="2116"/>
                  </a:lnTo>
                  <a:lnTo>
                    <a:pt x="983" y="2108"/>
                  </a:lnTo>
                  <a:lnTo>
                    <a:pt x="1003" y="2102"/>
                  </a:lnTo>
                  <a:lnTo>
                    <a:pt x="1025" y="2098"/>
                  </a:lnTo>
                  <a:close/>
                  <a:moveTo>
                    <a:pt x="1165" y="2066"/>
                  </a:moveTo>
                  <a:lnTo>
                    <a:pt x="1156" y="2058"/>
                  </a:lnTo>
                  <a:lnTo>
                    <a:pt x="1145" y="2051"/>
                  </a:lnTo>
                  <a:lnTo>
                    <a:pt x="1146" y="2045"/>
                  </a:lnTo>
                  <a:lnTo>
                    <a:pt x="1146" y="2039"/>
                  </a:lnTo>
                  <a:lnTo>
                    <a:pt x="1152" y="2041"/>
                  </a:lnTo>
                  <a:lnTo>
                    <a:pt x="1159" y="2045"/>
                  </a:lnTo>
                  <a:lnTo>
                    <a:pt x="1164" y="2048"/>
                  </a:lnTo>
                  <a:lnTo>
                    <a:pt x="1169" y="2051"/>
                  </a:lnTo>
                  <a:lnTo>
                    <a:pt x="1172" y="2055"/>
                  </a:lnTo>
                  <a:lnTo>
                    <a:pt x="1175" y="2061"/>
                  </a:lnTo>
                  <a:lnTo>
                    <a:pt x="1170" y="2063"/>
                  </a:lnTo>
                  <a:lnTo>
                    <a:pt x="1165" y="2066"/>
                  </a:lnTo>
                  <a:close/>
                  <a:moveTo>
                    <a:pt x="1196" y="2165"/>
                  </a:moveTo>
                  <a:lnTo>
                    <a:pt x="1193" y="2170"/>
                  </a:lnTo>
                  <a:lnTo>
                    <a:pt x="1190" y="2174"/>
                  </a:lnTo>
                  <a:lnTo>
                    <a:pt x="1186" y="2177"/>
                  </a:lnTo>
                  <a:lnTo>
                    <a:pt x="1183" y="2179"/>
                  </a:lnTo>
                  <a:lnTo>
                    <a:pt x="1170" y="2174"/>
                  </a:lnTo>
                  <a:lnTo>
                    <a:pt x="1157" y="2167"/>
                  </a:lnTo>
                  <a:lnTo>
                    <a:pt x="1144" y="2161"/>
                  </a:lnTo>
                  <a:lnTo>
                    <a:pt x="1134" y="2155"/>
                  </a:lnTo>
                  <a:lnTo>
                    <a:pt x="1114" y="2142"/>
                  </a:lnTo>
                  <a:lnTo>
                    <a:pt x="1095" y="2127"/>
                  </a:lnTo>
                  <a:lnTo>
                    <a:pt x="1095" y="2121"/>
                  </a:lnTo>
                  <a:lnTo>
                    <a:pt x="1095" y="2115"/>
                  </a:lnTo>
                  <a:lnTo>
                    <a:pt x="1108" y="2116"/>
                  </a:lnTo>
                  <a:lnTo>
                    <a:pt x="1122" y="2118"/>
                  </a:lnTo>
                  <a:lnTo>
                    <a:pt x="1135" y="2120"/>
                  </a:lnTo>
                  <a:lnTo>
                    <a:pt x="1147" y="2125"/>
                  </a:lnTo>
                  <a:lnTo>
                    <a:pt x="1160" y="2132"/>
                  </a:lnTo>
                  <a:lnTo>
                    <a:pt x="1172" y="2140"/>
                  </a:lnTo>
                  <a:lnTo>
                    <a:pt x="1178" y="2145"/>
                  </a:lnTo>
                  <a:lnTo>
                    <a:pt x="1184" y="2152"/>
                  </a:lnTo>
                  <a:lnTo>
                    <a:pt x="1190" y="2158"/>
                  </a:lnTo>
                  <a:lnTo>
                    <a:pt x="1196" y="2165"/>
                  </a:lnTo>
                  <a:close/>
                  <a:moveTo>
                    <a:pt x="1189" y="2468"/>
                  </a:moveTo>
                  <a:lnTo>
                    <a:pt x="1210" y="2468"/>
                  </a:lnTo>
                  <a:lnTo>
                    <a:pt x="1216" y="2441"/>
                  </a:lnTo>
                  <a:lnTo>
                    <a:pt x="1221" y="2417"/>
                  </a:lnTo>
                  <a:lnTo>
                    <a:pt x="1228" y="2394"/>
                  </a:lnTo>
                  <a:lnTo>
                    <a:pt x="1234" y="2371"/>
                  </a:lnTo>
                  <a:lnTo>
                    <a:pt x="1241" y="2350"/>
                  </a:lnTo>
                  <a:lnTo>
                    <a:pt x="1250" y="2328"/>
                  </a:lnTo>
                  <a:lnTo>
                    <a:pt x="1260" y="2306"/>
                  </a:lnTo>
                  <a:lnTo>
                    <a:pt x="1271" y="2283"/>
                  </a:lnTo>
                  <a:lnTo>
                    <a:pt x="1286" y="2284"/>
                  </a:lnTo>
                  <a:lnTo>
                    <a:pt x="1300" y="2285"/>
                  </a:lnTo>
                  <a:lnTo>
                    <a:pt x="1315" y="2286"/>
                  </a:lnTo>
                  <a:lnTo>
                    <a:pt x="1330" y="2287"/>
                  </a:lnTo>
                  <a:lnTo>
                    <a:pt x="1326" y="2325"/>
                  </a:lnTo>
                  <a:lnTo>
                    <a:pt x="1322" y="2366"/>
                  </a:lnTo>
                  <a:lnTo>
                    <a:pt x="1318" y="2387"/>
                  </a:lnTo>
                  <a:lnTo>
                    <a:pt x="1315" y="2408"/>
                  </a:lnTo>
                  <a:lnTo>
                    <a:pt x="1311" y="2428"/>
                  </a:lnTo>
                  <a:lnTo>
                    <a:pt x="1306" y="2449"/>
                  </a:lnTo>
                  <a:lnTo>
                    <a:pt x="1299" y="2469"/>
                  </a:lnTo>
                  <a:lnTo>
                    <a:pt x="1291" y="2487"/>
                  </a:lnTo>
                  <a:lnTo>
                    <a:pt x="1287" y="2495"/>
                  </a:lnTo>
                  <a:lnTo>
                    <a:pt x="1281" y="2503"/>
                  </a:lnTo>
                  <a:lnTo>
                    <a:pt x="1276" y="2512"/>
                  </a:lnTo>
                  <a:lnTo>
                    <a:pt x="1271" y="2519"/>
                  </a:lnTo>
                  <a:lnTo>
                    <a:pt x="1265" y="2526"/>
                  </a:lnTo>
                  <a:lnTo>
                    <a:pt x="1257" y="2533"/>
                  </a:lnTo>
                  <a:lnTo>
                    <a:pt x="1250" y="2538"/>
                  </a:lnTo>
                  <a:lnTo>
                    <a:pt x="1242" y="2544"/>
                  </a:lnTo>
                  <a:lnTo>
                    <a:pt x="1234" y="2549"/>
                  </a:lnTo>
                  <a:lnTo>
                    <a:pt x="1224" y="2553"/>
                  </a:lnTo>
                  <a:lnTo>
                    <a:pt x="1215" y="2557"/>
                  </a:lnTo>
                  <a:lnTo>
                    <a:pt x="1204" y="2559"/>
                  </a:lnTo>
                  <a:lnTo>
                    <a:pt x="1197" y="2557"/>
                  </a:lnTo>
                  <a:lnTo>
                    <a:pt x="1191" y="2554"/>
                  </a:lnTo>
                  <a:lnTo>
                    <a:pt x="1184" y="2549"/>
                  </a:lnTo>
                  <a:lnTo>
                    <a:pt x="1179" y="2542"/>
                  </a:lnTo>
                  <a:lnTo>
                    <a:pt x="1174" y="2534"/>
                  </a:lnTo>
                  <a:lnTo>
                    <a:pt x="1171" y="2525"/>
                  </a:lnTo>
                  <a:lnTo>
                    <a:pt x="1166" y="2515"/>
                  </a:lnTo>
                  <a:lnTo>
                    <a:pt x="1163" y="2503"/>
                  </a:lnTo>
                  <a:lnTo>
                    <a:pt x="1161" y="2492"/>
                  </a:lnTo>
                  <a:lnTo>
                    <a:pt x="1159" y="2479"/>
                  </a:lnTo>
                  <a:lnTo>
                    <a:pt x="1157" y="2465"/>
                  </a:lnTo>
                  <a:lnTo>
                    <a:pt x="1156" y="2452"/>
                  </a:lnTo>
                  <a:lnTo>
                    <a:pt x="1155" y="2422"/>
                  </a:lnTo>
                  <a:lnTo>
                    <a:pt x="1155" y="2393"/>
                  </a:lnTo>
                  <a:lnTo>
                    <a:pt x="1156" y="2362"/>
                  </a:lnTo>
                  <a:lnTo>
                    <a:pt x="1158" y="2332"/>
                  </a:lnTo>
                  <a:lnTo>
                    <a:pt x="1161" y="2304"/>
                  </a:lnTo>
                  <a:lnTo>
                    <a:pt x="1164" y="2278"/>
                  </a:lnTo>
                  <a:lnTo>
                    <a:pt x="1167" y="2256"/>
                  </a:lnTo>
                  <a:lnTo>
                    <a:pt x="1172" y="2237"/>
                  </a:lnTo>
                  <a:lnTo>
                    <a:pt x="1175" y="2223"/>
                  </a:lnTo>
                  <a:lnTo>
                    <a:pt x="1178" y="2215"/>
                  </a:lnTo>
                  <a:lnTo>
                    <a:pt x="1191" y="2223"/>
                  </a:lnTo>
                  <a:lnTo>
                    <a:pt x="1203" y="2233"/>
                  </a:lnTo>
                  <a:lnTo>
                    <a:pt x="1202" y="2260"/>
                  </a:lnTo>
                  <a:lnTo>
                    <a:pt x="1201" y="2289"/>
                  </a:lnTo>
                  <a:lnTo>
                    <a:pt x="1199" y="2318"/>
                  </a:lnTo>
                  <a:lnTo>
                    <a:pt x="1197" y="2347"/>
                  </a:lnTo>
                  <a:lnTo>
                    <a:pt x="1195" y="2377"/>
                  </a:lnTo>
                  <a:lnTo>
                    <a:pt x="1193" y="2406"/>
                  </a:lnTo>
                  <a:lnTo>
                    <a:pt x="1191" y="2437"/>
                  </a:lnTo>
                  <a:lnTo>
                    <a:pt x="1189" y="2468"/>
                  </a:lnTo>
                  <a:close/>
                  <a:moveTo>
                    <a:pt x="1491" y="1346"/>
                  </a:moveTo>
                  <a:lnTo>
                    <a:pt x="1490" y="1361"/>
                  </a:lnTo>
                  <a:lnTo>
                    <a:pt x="1489" y="1376"/>
                  </a:lnTo>
                  <a:lnTo>
                    <a:pt x="1488" y="1376"/>
                  </a:lnTo>
                  <a:lnTo>
                    <a:pt x="1487" y="1377"/>
                  </a:lnTo>
                  <a:lnTo>
                    <a:pt x="1478" y="1372"/>
                  </a:lnTo>
                  <a:lnTo>
                    <a:pt x="1469" y="1364"/>
                  </a:lnTo>
                  <a:lnTo>
                    <a:pt x="1463" y="1358"/>
                  </a:lnTo>
                  <a:lnTo>
                    <a:pt x="1457" y="1352"/>
                  </a:lnTo>
                  <a:lnTo>
                    <a:pt x="1446" y="1341"/>
                  </a:lnTo>
                  <a:lnTo>
                    <a:pt x="1437" y="1332"/>
                  </a:lnTo>
                  <a:lnTo>
                    <a:pt x="1437" y="1391"/>
                  </a:lnTo>
                  <a:lnTo>
                    <a:pt x="1451" y="1393"/>
                  </a:lnTo>
                  <a:lnTo>
                    <a:pt x="1465" y="1397"/>
                  </a:lnTo>
                  <a:lnTo>
                    <a:pt x="1468" y="1399"/>
                  </a:lnTo>
                  <a:lnTo>
                    <a:pt x="1471" y="1401"/>
                  </a:lnTo>
                  <a:lnTo>
                    <a:pt x="1473" y="1405"/>
                  </a:lnTo>
                  <a:lnTo>
                    <a:pt x="1475" y="1408"/>
                  </a:lnTo>
                  <a:lnTo>
                    <a:pt x="1477" y="1412"/>
                  </a:lnTo>
                  <a:lnTo>
                    <a:pt x="1478" y="1418"/>
                  </a:lnTo>
                  <a:lnTo>
                    <a:pt x="1478" y="1425"/>
                  </a:lnTo>
                  <a:lnTo>
                    <a:pt x="1478" y="1432"/>
                  </a:lnTo>
                  <a:lnTo>
                    <a:pt x="1475" y="1435"/>
                  </a:lnTo>
                  <a:lnTo>
                    <a:pt x="1470" y="1438"/>
                  </a:lnTo>
                  <a:lnTo>
                    <a:pt x="1428" y="1401"/>
                  </a:lnTo>
                  <a:lnTo>
                    <a:pt x="1420" y="1432"/>
                  </a:lnTo>
                  <a:lnTo>
                    <a:pt x="1412" y="1464"/>
                  </a:lnTo>
                  <a:lnTo>
                    <a:pt x="1404" y="1495"/>
                  </a:lnTo>
                  <a:lnTo>
                    <a:pt x="1398" y="1528"/>
                  </a:lnTo>
                  <a:lnTo>
                    <a:pt x="1390" y="1561"/>
                  </a:lnTo>
                  <a:lnTo>
                    <a:pt x="1385" y="1595"/>
                  </a:lnTo>
                  <a:lnTo>
                    <a:pt x="1380" y="1627"/>
                  </a:lnTo>
                  <a:lnTo>
                    <a:pt x="1374" y="1661"/>
                  </a:lnTo>
                  <a:lnTo>
                    <a:pt x="1370" y="1695"/>
                  </a:lnTo>
                  <a:lnTo>
                    <a:pt x="1367" y="1729"/>
                  </a:lnTo>
                  <a:lnTo>
                    <a:pt x="1365" y="1764"/>
                  </a:lnTo>
                  <a:lnTo>
                    <a:pt x="1363" y="1798"/>
                  </a:lnTo>
                  <a:lnTo>
                    <a:pt x="1362" y="1831"/>
                  </a:lnTo>
                  <a:lnTo>
                    <a:pt x="1361" y="1865"/>
                  </a:lnTo>
                  <a:lnTo>
                    <a:pt x="1361" y="1898"/>
                  </a:lnTo>
                  <a:lnTo>
                    <a:pt x="1363" y="1932"/>
                  </a:lnTo>
                  <a:lnTo>
                    <a:pt x="1374" y="1922"/>
                  </a:lnTo>
                  <a:lnTo>
                    <a:pt x="1384" y="1916"/>
                  </a:lnTo>
                  <a:lnTo>
                    <a:pt x="1392" y="1913"/>
                  </a:lnTo>
                  <a:lnTo>
                    <a:pt x="1401" y="1911"/>
                  </a:lnTo>
                  <a:lnTo>
                    <a:pt x="1409" y="1911"/>
                  </a:lnTo>
                  <a:lnTo>
                    <a:pt x="1420" y="1912"/>
                  </a:lnTo>
                  <a:lnTo>
                    <a:pt x="1432" y="1914"/>
                  </a:lnTo>
                  <a:lnTo>
                    <a:pt x="1448" y="1917"/>
                  </a:lnTo>
                  <a:lnTo>
                    <a:pt x="1453" y="1881"/>
                  </a:lnTo>
                  <a:lnTo>
                    <a:pt x="1458" y="1845"/>
                  </a:lnTo>
                  <a:lnTo>
                    <a:pt x="1463" y="1809"/>
                  </a:lnTo>
                  <a:lnTo>
                    <a:pt x="1468" y="1774"/>
                  </a:lnTo>
                  <a:lnTo>
                    <a:pt x="1473" y="1739"/>
                  </a:lnTo>
                  <a:lnTo>
                    <a:pt x="1481" y="1705"/>
                  </a:lnTo>
                  <a:lnTo>
                    <a:pt x="1489" y="1672"/>
                  </a:lnTo>
                  <a:lnTo>
                    <a:pt x="1500" y="1641"/>
                  </a:lnTo>
                  <a:lnTo>
                    <a:pt x="1503" y="1656"/>
                  </a:lnTo>
                  <a:lnTo>
                    <a:pt x="1506" y="1672"/>
                  </a:lnTo>
                  <a:lnTo>
                    <a:pt x="1508" y="1688"/>
                  </a:lnTo>
                  <a:lnTo>
                    <a:pt x="1510" y="1704"/>
                  </a:lnTo>
                  <a:lnTo>
                    <a:pt x="1510" y="1720"/>
                  </a:lnTo>
                  <a:lnTo>
                    <a:pt x="1510" y="1737"/>
                  </a:lnTo>
                  <a:lnTo>
                    <a:pt x="1509" y="1754"/>
                  </a:lnTo>
                  <a:lnTo>
                    <a:pt x="1508" y="1772"/>
                  </a:lnTo>
                  <a:lnTo>
                    <a:pt x="1505" y="1807"/>
                  </a:lnTo>
                  <a:lnTo>
                    <a:pt x="1501" y="1842"/>
                  </a:lnTo>
                  <a:lnTo>
                    <a:pt x="1497" y="1877"/>
                  </a:lnTo>
                  <a:lnTo>
                    <a:pt x="1492" y="1911"/>
                  </a:lnTo>
                  <a:lnTo>
                    <a:pt x="1464" y="1918"/>
                  </a:lnTo>
                  <a:lnTo>
                    <a:pt x="1440" y="1925"/>
                  </a:lnTo>
                  <a:lnTo>
                    <a:pt x="1417" y="1933"/>
                  </a:lnTo>
                  <a:lnTo>
                    <a:pt x="1394" y="1941"/>
                  </a:lnTo>
                  <a:lnTo>
                    <a:pt x="1373" y="1951"/>
                  </a:lnTo>
                  <a:lnTo>
                    <a:pt x="1352" y="1959"/>
                  </a:lnTo>
                  <a:lnTo>
                    <a:pt x="1330" y="1969"/>
                  </a:lnTo>
                  <a:lnTo>
                    <a:pt x="1307" y="1977"/>
                  </a:lnTo>
                  <a:lnTo>
                    <a:pt x="1295" y="2005"/>
                  </a:lnTo>
                  <a:lnTo>
                    <a:pt x="1284" y="2030"/>
                  </a:lnTo>
                  <a:lnTo>
                    <a:pt x="1274" y="2053"/>
                  </a:lnTo>
                  <a:lnTo>
                    <a:pt x="1267" y="2078"/>
                  </a:lnTo>
                  <a:lnTo>
                    <a:pt x="1263" y="2089"/>
                  </a:lnTo>
                  <a:lnTo>
                    <a:pt x="1260" y="2103"/>
                  </a:lnTo>
                  <a:lnTo>
                    <a:pt x="1258" y="2117"/>
                  </a:lnTo>
                  <a:lnTo>
                    <a:pt x="1257" y="2130"/>
                  </a:lnTo>
                  <a:lnTo>
                    <a:pt x="1256" y="2146"/>
                  </a:lnTo>
                  <a:lnTo>
                    <a:pt x="1255" y="2163"/>
                  </a:lnTo>
                  <a:lnTo>
                    <a:pt x="1255" y="2181"/>
                  </a:lnTo>
                  <a:lnTo>
                    <a:pt x="1256" y="2201"/>
                  </a:lnTo>
                  <a:lnTo>
                    <a:pt x="1270" y="2204"/>
                  </a:lnTo>
                  <a:lnTo>
                    <a:pt x="1282" y="2209"/>
                  </a:lnTo>
                  <a:lnTo>
                    <a:pt x="1282" y="2219"/>
                  </a:lnTo>
                  <a:lnTo>
                    <a:pt x="1276" y="2220"/>
                  </a:lnTo>
                  <a:lnTo>
                    <a:pt x="1271" y="2221"/>
                  </a:lnTo>
                  <a:lnTo>
                    <a:pt x="1266" y="2223"/>
                  </a:lnTo>
                  <a:lnTo>
                    <a:pt x="1261" y="2227"/>
                  </a:lnTo>
                  <a:lnTo>
                    <a:pt x="1257" y="2230"/>
                  </a:lnTo>
                  <a:lnTo>
                    <a:pt x="1254" y="2234"/>
                  </a:lnTo>
                  <a:lnTo>
                    <a:pt x="1251" y="2237"/>
                  </a:lnTo>
                  <a:lnTo>
                    <a:pt x="1248" y="2242"/>
                  </a:lnTo>
                  <a:lnTo>
                    <a:pt x="1242" y="2252"/>
                  </a:lnTo>
                  <a:lnTo>
                    <a:pt x="1238" y="2264"/>
                  </a:lnTo>
                  <a:lnTo>
                    <a:pt x="1235" y="2275"/>
                  </a:lnTo>
                  <a:lnTo>
                    <a:pt x="1231" y="2288"/>
                  </a:lnTo>
                  <a:lnTo>
                    <a:pt x="1228" y="2288"/>
                  </a:lnTo>
                  <a:lnTo>
                    <a:pt x="1228" y="2271"/>
                  </a:lnTo>
                  <a:lnTo>
                    <a:pt x="1229" y="2234"/>
                  </a:lnTo>
                  <a:lnTo>
                    <a:pt x="1231" y="2195"/>
                  </a:lnTo>
                  <a:lnTo>
                    <a:pt x="1231" y="2174"/>
                  </a:lnTo>
                  <a:lnTo>
                    <a:pt x="1224" y="2156"/>
                  </a:lnTo>
                  <a:lnTo>
                    <a:pt x="1219" y="2139"/>
                  </a:lnTo>
                  <a:lnTo>
                    <a:pt x="1216" y="2120"/>
                  </a:lnTo>
                  <a:lnTo>
                    <a:pt x="1213" y="2102"/>
                  </a:lnTo>
                  <a:lnTo>
                    <a:pt x="1212" y="2083"/>
                  </a:lnTo>
                  <a:lnTo>
                    <a:pt x="1212" y="2064"/>
                  </a:lnTo>
                  <a:lnTo>
                    <a:pt x="1212" y="2044"/>
                  </a:lnTo>
                  <a:lnTo>
                    <a:pt x="1214" y="2024"/>
                  </a:lnTo>
                  <a:lnTo>
                    <a:pt x="1216" y="2005"/>
                  </a:lnTo>
                  <a:lnTo>
                    <a:pt x="1220" y="1984"/>
                  </a:lnTo>
                  <a:lnTo>
                    <a:pt x="1224" y="1964"/>
                  </a:lnTo>
                  <a:lnTo>
                    <a:pt x="1229" y="1943"/>
                  </a:lnTo>
                  <a:lnTo>
                    <a:pt x="1240" y="1902"/>
                  </a:lnTo>
                  <a:lnTo>
                    <a:pt x="1254" y="1861"/>
                  </a:lnTo>
                  <a:lnTo>
                    <a:pt x="1285" y="1779"/>
                  </a:lnTo>
                  <a:lnTo>
                    <a:pt x="1315" y="1699"/>
                  </a:lnTo>
                  <a:lnTo>
                    <a:pt x="1329" y="1661"/>
                  </a:lnTo>
                  <a:lnTo>
                    <a:pt x="1343" y="1624"/>
                  </a:lnTo>
                  <a:lnTo>
                    <a:pt x="1353" y="1589"/>
                  </a:lnTo>
                  <a:lnTo>
                    <a:pt x="1362" y="1556"/>
                  </a:lnTo>
                  <a:lnTo>
                    <a:pt x="1364" y="1530"/>
                  </a:lnTo>
                  <a:lnTo>
                    <a:pt x="1368" y="1498"/>
                  </a:lnTo>
                  <a:lnTo>
                    <a:pt x="1374" y="1459"/>
                  </a:lnTo>
                  <a:lnTo>
                    <a:pt x="1382" y="1421"/>
                  </a:lnTo>
                  <a:lnTo>
                    <a:pt x="1387" y="1402"/>
                  </a:lnTo>
                  <a:lnTo>
                    <a:pt x="1391" y="1383"/>
                  </a:lnTo>
                  <a:lnTo>
                    <a:pt x="1396" y="1366"/>
                  </a:lnTo>
                  <a:lnTo>
                    <a:pt x="1403" y="1351"/>
                  </a:lnTo>
                  <a:lnTo>
                    <a:pt x="1409" y="1337"/>
                  </a:lnTo>
                  <a:lnTo>
                    <a:pt x="1415" y="1325"/>
                  </a:lnTo>
                  <a:lnTo>
                    <a:pt x="1419" y="1321"/>
                  </a:lnTo>
                  <a:lnTo>
                    <a:pt x="1422" y="1317"/>
                  </a:lnTo>
                  <a:lnTo>
                    <a:pt x="1426" y="1313"/>
                  </a:lnTo>
                  <a:lnTo>
                    <a:pt x="1429" y="1310"/>
                  </a:lnTo>
                  <a:lnTo>
                    <a:pt x="1444" y="1320"/>
                  </a:lnTo>
                  <a:lnTo>
                    <a:pt x="1460" y="1328"/>
                  </a:lnTo>
                  <a:lnTo>
                    <a:pt x="1476" y="1338"/>
                  </a:lnTo>
                  <a:lnTo>
                    <a:pt x="1491" y="1346"/>
                  </a:lnTo>
                  <a:close/>
                  <a:moveTo>
                    <a:pt x="1390" y="1159"/>
                  </a:moveTo>
                  <a:lnTo>
                    <a:pt x="1390" y="1156"/>
                  </a:lnTo>
                  <a:lnTo>
                    <a:pt x="1391" y="1152"/>
                  </a:lnTo>
                  <a:lnTo>
                    <a:pt x="1393" y="1146"/>
                  </a:lnTo>
                  <a:lnTo>
                    <a:pt x="1399" y="1135"/>
                  </a:lnTo>
                  <a:lnTo>
                    <a:pt x="1409" y="1140"/>
                  </a:lnTo>
                  <a:lnTo>
                    <a:pt x="1422" y="1148"/>
                  </a:lnTo>
                  <a:lnTo>
                    <a:pt x="1426" y="1152"/>
                  </a:lnTo>
                  <a:lnTo>
                    <a:pt x="1430" y="1158"/>
                  </a:lnTo>
                  <a:lnTo>
                    <a:pt x="1432" y="1161"/>
                  </a:lnTo>
                  <a:lnTo>
                    <a:pt x="1433" y="1166"/>
                  </a:lnTo>
                  <a:lnTo>
                    <a:pt x="1433" y="1170"/>
                  </a:lnTo>
                  <a:lnTo>
                    <a:pt x="1433" y="1174"/>
                  </a:lnTo>
                  <a:lnTo>
                    <a:pt x="1428" y="1177"/>
                  </a:lnTo>
                  <a:lnTo>
                    <a:pt x="1424" y="1180"/>
                  </a:lnTo>
                  <a:lnTo>
                    <a:pt x="1415" y="1175"/>
                  </a:lnTo>
                  <a:lnTo>
                    <a:pt x="1407" y="1170"/>
                  </a:lnTo>
                  <a:lnTo>
                    <a:pt x="1399" y="1165"/>
                  </a:lnTo>
                  <a:lnTo>
                    <a:pt x="1390" y="1159"/>
                  </a:lnTo>
                  <a:close/>
                  <a:moveTo>
                    <a:pt x="1423" y="1288"/>
                  </a:moveTo>
                  <a:lnTo>
                    <a:pt x="1418" y="1290"/>
                  </a:lnTo>
                  <a:lnTo>
                    <a:pt x="1412" y="1294"/>
                  </a:lnTo>
                  <a:lnTo>
                    <a:pt x="1400" y="1281"/>
                  </a:lnTo>
                  <a:lnTo>
                    <a:pt x="1388" y="1267"/>
                  </a:lnTo>
                  <a:lnTo>
                    <a:pt x="1375" y="1254"/>
                  </a:lnTo>
                  <a:lnTo>
                    <a:pt x="1363" y="1242"/>
                  </a:lnTo>
                  <a:lnTo>
                    <a:pt x="1367" y="1239"/>
                  </a:lnTo>
                  <a:lnTo>
                    <a:pt x="1371" y="1236"/>
                  </a:lnTo>
                  <a:lnTo>
                    <a:pt x="1375" y="1235"/>
                  </a:lnTo>
                  <a:lnTo>
                    <a:pt x="1380" y="1235"/>
                  </a:lnTo>
                  <a:lnTo>
                    <a:pt x="1384" y="1236"/>
                  </a:lnTo>
                  <a:lnTo>
                    <a:pt x="1388" y="1239"/>
                  </a:lnTo>
                  <a:lnTo>
                    <a:pt x="1392" y="1242"/>
                  </a:lnTo>
                  <a:lnTo>
                    <a:pt x="1398" y="1245"/>
                  </a:lnTo>
                  <a:lnTo>
                    <a:pt x="1405" y="1253"/>
                  </a:lnTo>
                  <a:lnTo>
                    <a:pt x="1413" y="1264"/>
                  </a:lnTo>
                  <a:lnTo>
                    <a:pt x="1419" y="1276"/>
                  </a:lnTo>
                  <a:lnTo>
                    <a:pt x="1423" y="1288"/>
                  </a:lnTo>
                  <a:close/>
                  <a:moveTo>
                    <a:pt x="1384" y="1198"/>
                  </a:moveTo>
                  <a:lnTo>
                    <a:pt x="1387" y="1194"/>
                  </a:lnTo>
                  <a:lnTo>
                    <a:pt x="1390" y="1189"/>
                  </a:lnTo>
                  <a:lnTo>
                    <a:pt x="1406" y="1197"/>
                  </a:lnTo>
                  <a:lnTo>
                    <a:pt x="1422" y="1207"/>
                  </a:lnTo>
                  <a:lnTo>
                    <a:pt x="1422" y="1210"/>
                  </a:lnTo>
                  <a:lnTo>
                    <a:pt x="1421" y="1213"/>
                  </a:lnTo>
                  <a:lnTo>
                    <a:pt x="1420" y="1215"/>
                  </a:lnTo>
                  <a:lnTo>
                    <a:pt x="1418" y="1217"/>
                  </a:lnTo>
                  <a:lnTo>
                    <a:pt x="1415" y="1220"/>
                  </a:lnTo>
                  <a:lnTo>
                    <a:pt x="1412" y="1221"/>
                  </a:lnTo>
                  <a:lnTo>
                    <a:pt x="1409" y="1222"/>
                  </a:lnTo>
                  <a:lnTo>
                    <a:pt x="1407" y="1222"/>
                  </a:lnTo>
                  <a:lnTo>
                    <a:pt x="1399" y="1215"/>
                  </a:lnTo>
                  <a:lnTo>
                    <a:pt x="1392" y="1209"/>
                  </a:lnTo>
                  <a:lnTo>
                    <a:pt x="1387" y="1203"/>
                  </a:lnTo>
                  <a:lnTo>
                    <a:pt x="1384" y="1198"/>
                  </a:lnTo>
                  <a:close/>
                  <a:moveTo>
                    <a:pt x="1534" y="918"/>
                  </a:moveTo>
                  <a:lnTo>
                    <a:pt x="1527" y="922"/>
                  </a:lnTo>
                  <a:lnTo>
                    <a:pt x="1521" y="926"/>
                  </a:lnTo>
                  <a:lnTo>
                    <a:pt x="1500" y="913"/>
                  </a:lnTo>
                  <a:lnTo>
                    <a:pt x="1500" y="906"/>
                  </a:lnTo>
                  <a:lnTo>
                    <a:pt x="1504" y="903"/>
                  </a:lnTo>
                  <a:lnTo>
                    <a:pt x="1507" y="899"/>
                  </a:lnTo>
                  <a:lnTo>
                    <a:pt x="1509" y="898"/>
                  </a:lnTo>
                  <a:lnTo>
                    <a:pt x="1513" y="897"/>
                  </a:lnTo>
                  <a:lnTo>
                    <a:pt x="1520" y="900"/>
                  </a:lnTo>
                  <a:lnTo>
                    <a:pt x="1535" y="909"/>
                  </a:lnTo>
                  <a:lnTo>
                    <a:pt x="1535" y="913"/>
                  </a:lnTo>
                  <a:lnTo>
                    <a:pt x="1534" y="918"/>
                  </a:lnTo>
                  <a:close/>
                  <a:moveTo>
                    <a:pt x="1535" y="990"/>
                  </a:moveTo>
                  <a:lnTo>
                    <a:pt x="1533" y="995"/>
                  </a:lnTo>
                  <a:lnTo>
                    <a:pt x="1529" y="999"/>
                  </a:lnTo>
                  <a:lnTo>
                    <a:pt x="1526" y="1003"/>
                  </a:lnTo>
                  <a:lnTo>
                    <a:pt x="1523" y="1005"/>
                  </a:lnTo>
                  <a:lnTo>
                    <a:pt x="1510" y="997"/>
                  </a:lnTo>
                  <a:lnTo>
                    <a:pt x="1499" y="988"/>
                  </a:lnTo>
                  <a:lnTo>
                    <a:pt x="1502" y="981"/>
                  </a:lnTo>
                  <a:lnTo>
                    <a:pt x="1506" y="973"/>
                  </a:lnTo>
                  <a:lnTo>
                    <a:pt x="1513" y="975"/>
                  </a:lnTo>
                  <a:lnTo>
                    <a:pt x="1519" y="978"/>
                  </a:lnTo>
                  <a:lnTo>
                    <a:pt x="1526" y="983"/>
                  </a:lnTo>
                  <a:lnTo>
                    <a:pt x="1535" y="990"/>
                  </a:lnTo>
                  <a:close/>
                  <a:moveTo>
                    <a:pt x="2684" y="2062"/>
                  </a:moveTo>
                  <a:lnTo>
                    <a:pt x="2682" y="2058"/>
                  </a:lnTo>
                  <a:lnTo>
                    <a:pt x="2680" y="2055"/>
                  </a:lnTo>
                  <a:lnTo>
                    <a:pt x="2691" y="2045"/>
                  </a:lnTo>
                  <a:lnTo>
                    <a:pt x="2702" y="2035"/>
                  </a:lnTo>
                  <a:lnTo>
                    <a:pt x="2712" y="2028"/>
                  </a:lnTo>
                  <a:lnTo>
                    <a:pt x="2723" y="2021"/>
                  </a:lnTo>
                  <a:lnTo>
                    <a:pt x="2745" y="2008"/>
                  </a:lnTo>
                  <a:lnTo>
                    <a:pt x="2772" y="1994"/>
                  </a:lnTo>
                  <a:lnTo>
                    <a:pt x="2782" y="2007"/>
                  </a:lnTo>
                  <a:lnTo>
                    <a:pt x="2791" y="2021"/>
                  </a:lnTo>
                  <a:lnTo>
                    <a:pt x="2788" y="2026"/>
                  </a:lnTo>
                  <a:lnTo>
                    <a:pt x="2783" y="2030"/>
                  </a:lnTo>
                  <a:lnTo>
                    <a:pt x="2778" y="2034"/>
                  </a:lnTo>
                  <a:lnTo>
                    <a:pt x="2772" y="2037"/>
                  </a:lnTo>
                  <a:lnTo>
                    <a:pt x="2758" y="2045"/>
                  </a:lnTo>
                  <a:lnTo>
                    <a:pt x="2742" y="2050"/>
                  </a:lnTo>
                  <a:lnTo>
                    <a:pt x="2710" y="2056"/>
                  </a:lnTo>
                  <a:lnTo>
                    <a:pt x="2684" y="2062"/>
                  </a:lnTo>
                  <a:close/>
                  <a:moveTo>
                    <a:pt x="2834" y="1946"/>
                  </a:moveTo>
                  <a:lnTo>
                    <a:pt x="2840" y="1961"/>
                  </a:lnTo>
                  <a:lnTo>
                    <a:pt x="2850" y="1991"/>
                  </a:lnTo>
                  <a:lnTo>
                    <a:pt x="2862" y="2028"/>
                  </a:lnTo>
                  <a:lnTo>
                    <a:pt x="2874" y="2069"/>
                  </a:lnTo>
                  <a:lnTo>
                    <a:pt x="2879" y="2088"/>
                  </a:lnTo>
                  <a:lnTo>
                    <a:pt x="2884" y="2106"/>
                  </a:lnTo>
                  <a:lnTo>
                    <a:pt x="2888" y="2122"/>
                  </a:lnTo>
                  <a:lnTo>
                    <a:pt x="2890" y="2136"/>
                  </a:lnTo>
                  <a:lnTo>
                    <a:pt x="2891" y="2145"/>
                  </a:lnTo>
                  <a:lnTo>
                    <a:pt x="2890" y="2152"/>
                  </a:lnTo>
                  <a:lnTo>
                    <a:pt x="2888" y="2153"/>
                  </a:lnTo>
                  <a:lnTo>
                    <a:pt x="2885" y="2152"/>
                  </a:lnTo>
                  <a:lnTo>
                    <a:pt x="2883" y="2151"/>
                  </a:lnTo>
                  <a:lnTo>
                    <a:pt x="2880" y="2147"/>
                  </a:lnTo>
                  <a:lnTo>
                    <a:pt x="2866" y="2117"/>
                  </a:lnTo>
                  <a:lnTo>
                    <a:pt x="2853" y="2089"/>
                  </a:lnTo>
                  <a:lnTo>
                    <a:pt x="2839" y="2064"/>
                  </a:lnTo>
                  <a:lnTo>
                    <a:pt x="2828" y="2041"/>
                  </a:lnTo>
                  <a:lnTo>
                    <a:pt x="2824" y="2030"/>
                  </a:lnTo>
                  <a:lnTo>
                    <a:pt x="2821" y="2018"/>
                  </a:lnTo>
                  <a:lnTo>
                    <a:pt x="2819" y="2007"/>
                  </a:lnTo>
                  <a:lnTo>
                    <a:pt x="2819" y="1995"/>
                  </a:lnTo>
                  <a:lnTo>
                    <a:pt x="2820" y="1984"/>
                  </a:lnTo>
                  <a:lnTo>
                    <a:pt x="2823" y="1972"/>
                  </a:lnTo>
                  <a:lnTo>
                    <a:pt x="2827" y="1959"/>
                  </a:lnTo>
                  <a:lnTo>
                    <a:pt x="2834" y="1946"/>
                  </a:lnTo>
                  <a:close/>
                  <a:moveTo>
                    <a:pt x="2667" y="2184"/>
                  </a:moveTo>
                  <a:lnTo>
                    <a:pt x="2676" y="2190"/>
                  </a:lnTo>
                  <a:lnTo>
                    <a:pt x="2686" y="2193"/>
                  </a:lnTo>
                  <a:lnTo>
                    <a:pt x="2697" y="2197"/>
                  </a:lnTo>
                  <a:lnTo>
                    <a:pt x="2707" y="2200"/>
                  </a:lnTo>
                  <a:lnTo>
                    <a:pt x="2731" y="2207"/>
                  </a:lnTo>
                  <a:lnTo>
                    <a:pt x="2758" y="2213"/>
                  </a:lnTo>
                  <a:lnTo>
                    <a:pt x="2784" y="2219"/>
                  </a:lnTo>
                  <a:lnTo>
                    <a:pt x="2812" y="2227"/>
                  </a:lnTo>
                  <a:lnTo>
                    <a:pt x="2824" y="2231"/>
                  </a:lnTo>
                  <a:lnTo>
                    <a:pt x="2838" y="2235"/>
                  </a:lnTo>
                  <a:lnTo>
                    <a:pt x="2851" y="2240"/>
                  </a:lnTo>
                  <a:lnTo>
                    <a:pt x="2863" y="2246"/>
                  </a:lnTo>
                  <a:lnTo>
                    <a:pt x="2858" y="2260"/>
                  </a:lnTo>
                  <a:lnTo>
                    <a:pt x="2851" y="2277"/>
                  </a:lnTo>
                  <a:lnTo>
                    <a:pt x="2847" y="2287"/>
                  </a:lnTo>
                  <a:lnTo>
                    <a:pt x="2843" y="2295"/>
                  </a:lnTo>
                  <a:lnTo>
                    <a:pt x="2839" y="2302"/>
                  </a:lnTo>
                  <a:lnTo>
                    <a:pt x="2835" y="2308"/>
                  </a:lnTo>
                  <a:lnTo>
                    <a:pt x="2801" y="2290"/>
                  </a:lnTo>
                  <a:lnTo>
                    <a:pt x="2767" y="2271"/>
                  </a:lnTo>
                  <a:lnTo>
                    <a:pt x="2736" y="2251"/>
                  </a:lnTo>
                  <a:lnTo>
                    <a:pt x="2704" y="2228"/>
                  </a:lnTo>
                  <a:lnTo>
                    <a:pt x="2689" y="2216"/>
                  </a:lnTo>
                  <a:lnTo>
                    <a:pt x="2674" y="2203"/>
                  </a:lnTo>
                  <a:lnTo>
                    <a:pt x="2660" y="2191"/>
                  </a:lnTo>
                  <a:lnTo>
                    <a:pt x="2646" y="2178"/>
                  </a:lnTo>
                  <a:lnTo>
                    <a:pt x="2633" y="2164"/>
                  </a:lnTo>
                  <a:lnTo>
                    <a:pt x="2621" y="2151"/>
                  </a:lnTo>
                  <a:lnTo>
                    <a:pt x="2608" y="2137"/>
                  </a:lnTo>
                  <a:lnTo>
                    <a:pt x="2597" y="2122"/>
                  </a:lnTo>
                  <a:lnTo>
                    <a:pt x="2603" y="2116"/>
                  </a:lnTo>
                  <a:lnTo>
                    <a:pt x="2608" y="2110"/>
                  </a:lnTo>
                  <a:lnTo>
                    <a:pt x="2615" y="2106"/>
                  </a:lnTo>
                  <a:lnTo>
                    <a:pt x="2623" y="2102"/>
                  </a:lnTo>
                  <a:lnTo>
                    <a:pt x="2630" y="2099"/>
                  </a:lnTo>
                  <a:lnTo>
                    <a:pt x="2638" y="2097"/>
                  </a:lnTo>
                  <a:lnTo>
                    <a:pt x="2648" y="2095"/>
                  </a:lnTo>
                  <a:lnTo>
                    <a:pt x="2656" y="2092"/>
                  </a:lnTo>
                  <a:lnTo>
                    <a:pt x="2693" y="2089"/>
                  </a:lnTo>
                  <a:lnTo>
                    <a:pt x="2728" y="2087"/>
                  </a:lnTo>
                  <a:lnTo>
                    <a:pt x="2728" y="2089"/>
                  </a:lnTo>
                  <a:lnTo>
                    <a:pt x="2729" y="2092"/>
                  </a:lnTo>
                  <a:lnTo>
                    <a:pt x="2762" y="2083"/>
                  </a:lnTo>
                  <a:lnTo>
                    <a:pt x="2786" y="2076"/>
                  </a:lnTo>
                  <a:lnTo>
                    <a:pt x="2791" y="2076"/>
                  </a:lnTo>
                  <a:lnTo>
                    <a:pt x="2797" y="2074"/>
                  </a:lnTo>
                  <a:lnTo>
                    <a:pt x="2803" y="2076"/>
                  </a:lnTo>
                  <a:lnTo>
                    <a:pt x="2808" y="2078"/>
                  </a:lnTo>
                  <a:lnTo>
                    <a:pt x="2815" y="2080"/>
                  </a:lnTo>
                  <a:lnTo>
                    <a:pt x="2821" y="2083"/>
                  </a:lnTo>
                  <a:lnTo>
                    <a:pt x="2827" y="2087"/>
                  </a:lnTo>
                  <a:lnTo>
                    <a:pt x="2835" y="2093"/>
                  </a:lnTo>
                  <a:lnTo>
                    <a:pt x="2816" y="2122"/>
                  </a:lnTo>
                  <a:lnTo>
                    <a:pt x="2791" y="2122"/>
                  </a:lnTo>
                  <a:lnTo>
                    <a:pt x="2765" y="2120"/>
                  </a:lnTo>
                  <a:lnTo>
                    <a:pt x="2738" y="2119"/>
                  </a:lnTo>
                  <a:lnTo>
                    <a:pt x="2710" y="2118"/>
                  </a:lnTo>
                  <a:lnTo>
                    <a:pt x="2697" y="2119"/>
                  </a:lnTo>
                  <a:lnTo>
                    <a:pt x="2683" y="2120"/>
                  </a:lnTo>
                  <a:lnTo>
                    <a:pt x="2670" y="2121"/>
                  </a:lnTo>
                  <a:lnTo>
                    <a:pt x="2659" y="2124"/>
                  </a:lnTo>
                  <a:lnTo>
                    <a:pt x="2647" y="2127"/>
                  </a:lnTo>
                  <a:lnTo>
                    <a:pt x="2636" y="2133"/>
                  </a:lnTo>
                  <a:lnTo>
                    <a:pt x="2627" y="2139"/>
                  </a:lnTo>
                  <a:lnTo>
                    <a:pt x="2619" y="2146"/>
                  </a:lnTo>
                  <a:lnTo>
                    <a:pt x="2650" y="2146"/>
                  </a:lnTo>
                  <a:lnTo>
                    <a:pt x="2679" y="2147"/>
                  </a:lnTo>
                  <a:lnTo>
                    <a:pt x="2707" y="2149"/>
                  </a:lnTo>
                  <a:lnTo>
                    <a:pt x="2737" y="2152"/>
                  </a:lnTo>
                  <a:lnTo>
                    <a:pt x="2765" y="2156"/>
                  </a:lnTo>
                  <a:lnTo>
                    <a:pt x="2795" y="2160"/>
                  </a:lnTo>
                  <a:lnTo>
                    <a:pt x="2825" y="2165"/>
                  </a:lnTo>
                  <a:lnTo>
                    <a:pt x="2858" y="2172"/>
                  </a:lnTo>
                  <a:lnTo>
                    <a:pt x="2856" y="2177"/>
                  </a:lnTo>
                  <a:lnTo>
                    <a:pt x="2853" y="2182"/>
                  </a:lnTo>
                  <a:lnTo>
                    <a:pt x="2850" y="2186"/>
                  </a:lnTo>
                  <a:lnTo>
                    <a:pt x="2845" y="2190"/>
                  </a:lnTo>
                  <a:lnTo>
                    <a:pt x="2841" y="2193"/>
                  </a:lnTo>
                  <a:lnTo>
                    <a:pt x="2836" y="2195"/>
                  </a:lnTo>
                  <a:lnTo>
                    <a:pt x="2831" y="2197"/>
                  </a:lnTo>
                  <a:lnTo>
                    <a:pt x="2825" y="2198"/>
                  </a:lnTo>
                  <a:lnTo>
                    <a:pt x="2813" y="2199"/>
                  </a:lnTo>
                  <a:lnTo>
                    <a:pt x="2798" y="2199"/>
                  </a:lnTo>
                  <a:lnTo>
                    <a:pt x="2783" y="2198"/>
                  </a:lnTo>
                  <a:lnTo>
                    <a:pt x="2768" y="2195"/>
                  </a:lnTo>
                  <a:lnTo>
                    <a:pt x="2738" y="2189"/>
                  </a:lnTo>
                  <a:lnTo>
                    <a:pt x="2709" y="2180"/>
                  </a:lnTo>
                  <a:lnTo>
                    <a:pt x="2685" y="2172"/>
                  </a:lnTo>
                  <a:lnTo>
                    <a:pt x="2668" y="2166"/>
                  </a:lnTo>
                  <a:lnTo>
                    <a:pt x="2667" y="2176"/>
                  </a:lnTo>
                  <a:lnTo>
                    <a:pt x="2667" y="2184"/>
                  </a:lnTo>
                  <a:close/>
                  <a:moveTo>
                    <a:pt x="2189" y="3031"/>
                  </a:moveTo>
                  <a:lnTo>
                    <a:pt x="2168" y="3005"/>
                  </a:lnTo>
                  <a:lnTo>
                    <a:pt x="2139" y="2972"/>
                  </a:lnTo>
                  <a:lnTo>
                    <a:pt x="2107" y="2933"/>
                  </a:lnTo>
                  <a:lnTo>
                    <a:pt x="2073" y="2891"/>
                  </a:lnTo>
                  <a:lnTo>
                    <a:pt x="2057" y="2869"/>
                  </a:lnTo>
                  <a:lnTo>
                    <a:pt x="2042" y="2848"/>
                  </a:lnTo>
                  <a:lnTo>
                    <a:pt x="2027" y="2828"/>
                  </a:lnTo>
                  <a:lnTo>
                    <a:pt x="2015" y="2808"/>
                  </a:lnTo>
                  <a:lnTo>
                    <a:pt x="2005" y="2789"/>
                  </a:lnTo>
                  <a:lnTo>
                    <a:pt x="1997" y="2772"/>
                  </a:lnTo>
                  <a:lnTo>
                    <a:pt x="1995" y="2763"/>
                  </a:lnTo>
                  <a:lnTo>
                    <a:pt x="1993" y="2756"/>
                  </a:lnTo>
                  <a:lnTo>
                    <a:pt x="1991" y="2749"/>
                  </a:lnTo>
                  <a:lnTo>
                    <a:pt x="1991" y="2742"/>
                  </a:lnTo>
                  <a:lnTo>
                    <a:pt x="1998" y="2738"/>
                  </a:lnTo>
                  <a:lnTo>
                    <a:pt x="2006" y="2736"/>
                  </a:lnTo>
                  <a:lnTo>
                    <a:pt x="2014" y="2735"/>
                  </a:lnTo>
                  <a:lnTo>
                    <a:pt x="2021" y="2734"/>
                  </a:lnTo>
                  <a:lnTo>
                    <a:pt x="2029" y="2734"/>
                  </a:lnTo>
                  <a:lnTo>
                    <a:pt x="2036" y="2735"/>
                  </a:lnTo>
                  <a:lnTo>
                    <a:pt x="2043" y="2737"/>
                  </a:lnTo>
                  <a:lnTo>
                    <a:pt x="2051" y="2739"/>
                  </a:lnTo>
                  <a:lnTo>
                    <a:pt x="2065" y="2745"/>
                  </a:lnTo>
                  <a:lnTo>
                    <a:pt x="2080" y="2754"/>
                  </a:lnTo>
                  <a:lnTo>
                    <a:pt x="2094" y="2764"/>
                  </a:lnTo>
                  <a:lnTo>
                    <a:pt x="2108" y="2776"/>
                  </a:lnTo>
                  <a:lnTo>
                    <a:pt x="2120" y="2789"/>
                  </a:lnTo>
                  <a:lnTo>
                    <a:pt x="2134" y="2804"/>
                  </a:lnTo>
                  <a:lnTo>
                    <a:pt x="2146" y="2817"/>
                  </a:lnTo>
                  <a:lnTo>
                    <a:pt x="2158" y="2832"/>
                  </a:lnTo>
                  <a:lnTo>
                    <a:pt x="2181" y="2862"/>
                  </a:lnTo>
                  <a:lnTo>
                    <a:pt x="2202" y="2888"/>
                  </a:lnTo>
                  <a:lnTo>
                    <a:pt x="2226" y="2911"/>
                  </a:lnTo>
                  <a:lnTo>
                    <a:pt x="2251" y="2935"/>
                  </a:lnTo>
                  <a:lnTo>
                    <a:pt x="2277" y="2956"/>
                  </a:lnTo>
                  <a:lnTo>
                    <a:pt x="2303" y="2977"/>
                  </a:lnTo>
                  <a:lnTo>
                    <a:pt x="2330" y="2996"/>
                  </a:lnTo>
                  <a:lnTo>
                    <a:pt x="2358" y="3015"/>
                  </a:lnTo>
                  <a:lnTo>
                    <a:pt x="2386" y="3033"/>
                  </a:lnTo>
                  <a:lnTo>
                    <a:pt x="2415" y="3051"/>
                  </a:lnTo>
                  <a:lnTo>
                    <a:pt x="2473" y="3085"/>
                  </a:lnTo>
                  <a:lnTo>
                    <a:pt x="2533" y="3116"/>
                  </a:lnTo>
                  <a:lnTo>
                    <a:pt x="2593" y="3148"/>
                  </a:lnTo>
                  <a:lnTo>
                    <a:pt x="2654" y="3180"/>
                  </a:lnTo>
                  <a:lnTo>
                    <a:pt x="2799" y="3251"/>
                  </a:lnTo>
                  <a:lnTo>
                    <a:pt x="2909" y="3303"/>
                  </a:lnTo>
                  <a:lnTo>
                    <a:pt x="2987" y="3341"/>
                  </a:lnTo>
                  <a:lnTo>
                    <a:pt x="3039" y="3367"/>
                  </a:lnTo>
                  <a:lnTo>
                    <a:pt x="3072" y="3384"/>
                  </a:lnTo>
                  <a:lnTo>
                    <a:pt x="3089" y="3392"/>
                  </a:lnTo>
                  <a:lnTo>
                    <a:pt x="3096" y="3396"/>
                  </a:lnTo>
                  <a:lnTo>
                    <a:pt x="3100" y="3399"/>
                  </a:lnTo>
                  <a:lnTo>
                    <a:pt x="3082" y="3423"/>
                  </a:lnTo>
                  <a:lnTo>
                    <a:pt x="3064" y="3445"/>
                  </a:lnTo>
                  <a:lnTo>
                    <a:pt x="3047" y="3465"/>
                  </a:lnTo>
                  <a:lnTo>
                    <a:pt x="3031" y="3483"/>
                  </a:lnTo>
                  <a:lnTo>
                    <a:pt x="3015" y="3500"/>
                  </a:lnTo>
                  <a:lnTo>
                    <a:pt x="2999" y="3514"/>
                  </a:lnTo>
                  <a:lnTo>
                    <a:pt x="2984" y="3526"/>
                  </a:lnTo>
                  <a:lnTo>
                    <a:pt x="2967" y="3538"/>
                  </a:lnTo>
                  <a:lnTo>
                    <a:pt x="2950" y="3548"/>
                  </a:lnTo>
                  <a:lnTo>
                    <a:pt x="2932" y="3557"/>
                  </a:lnTo>
                  <a:lnTo>
                    <a:pt x="2913" y="3564"/>
                  </a:lnTo>
                  <a:lnTo>
                    <a:pt x="2893" y="3571"/>
                  </a:lnTo>
                  <a:lnTo>
                    <a:pt x="2871" y="3577"/>
                  </a:lnTo>
                  <a:lnTo>
                    <a:pt x="2847" y="3582"/>
                  </a:lnTo>
                  <a:lnTo>
                    <a:pt x="2822" y="3587"/>
                  </a:lnTo>
                  <a:lnTo>
                    <a:pt x="2795" y="3591"/>
                  </a:lnTo>
                  <a:lnTo>
                    <a:pt x="2765" y="3583"/>
                  </a:lnTo>
                  <a:lnTo>
                    <a:pt x="2737" y="3575"/>
                  </a:lnTo>
                  <a:lnTo>
                    <a:pt x="2709" y="3565"/>
                  </a:lnTo>
                  <a:lnTo>
                    <a:pt x="2684" y="3556"/>
                  </a:lnTo>
                  <a:lnTo>
                    <a:pt x="2659" y="3545"/>
                  </a:lnTo>
                  <a:lnTo>
                    <a:pt x="2634" y="3534"/>
                  </a:lnTo>
                  <a:lnTo>
                    <a:pt x="2612" y="3521"/>
                  </a:lnTo>
                  <a:lnTo>
                    <a:pt x="2590" y="3508"/>
                  </a:lnTo>
                  <a:lnTo>
                    <a:pt x="2569" y="3496"/>
                  </a:lnTo>
                  <a:lnTo>
                    <a:pt x="2549" y="3482"/>
                  </a:lnTo>
                  <a:lnTo>
                    <a:pt x="2530" y="3467"/>
                  </a:lnTo>
                  <a:lnTo>
                    <a:pt x="2511" y="3451"/>
                  </a:lnTo>
                  <a:lnTo>
                    <a:pt x="2493" y="3436"/>
                  </a:lnTo>
                  <a:lnTo>
                    <a:pt x="2475" y="3419"/>
                  </a:lnTo>
                  <a:lnTo>
                    <a:pt x="2458" y="3402"/>
                  </a:lnTo>
                  <a:lnTo>
                    <a:pt x="2441" y="3384"/>
                  </a:lnTo>
                  <a:lnTo>
                    <a:pt x="2425" y="3366"/>
                  </a:lnTo>
                  <a:lnTo>
                    <a:pt x="2409" y="3347"/>
                  </a:lnTo>
                  <a:lnTo>
                    <a:pt x="2394" y="3328"/>
                  </a:lnTo>
                  <a:lnTo>
                    <a:pt x="2378" y="3308"/>
                  </a:lnTo>
                  <a:lnTo>
                    <a:pt x="2348" y="3266"/>
                  </a:lnTo>
                  <a:lnTo>
                    <a:pt x="2318" y="3223"/>
                  </a:lnTo>
                  <a:lnTo>
                    <a:pt x="2256" y="3130"/>
                  </a:lnTo>
                  <a:lnTo>
                    <a:pt x="2189" y="3031"/>
                  </a:lnTo>
                  <a:close/>
                  <a:moveTo>
                    <a:pt x="2687" y="3624"/>
                  </a:moveTo>
                  <a:lnTo>
                    <a:pt x="2694" y="3613"/>
                  </a:lnTo>
                  <a:lnTo>
                    <a:pt x="2703" y="3602"/>
                  </a:lnTo>
                  <a:lnTo>
                    <a:pt x="2721" y="3606"/>
                  </a:lnTo>
                  <a:lnTo>
                    <a:pt x="2738" y="3609"/>
                  </a:lnTo>
                  <a:lnTo>
                    <a:pt x="2755" y="3611"/>
                  </a:lnTo>
                  <a:lnTo>
                    <a:pt x="2769" y="3613"/>
                  </a:lnTo>
                  <a:lnTo>
                    <a:pt x="2784" y="3614"/>
                  </a:lnTo>
                  <a:lnTo>
                    <a:pt x="2798" y="3614"/>
                  </a:lnTo>
                  <a:lnTo>
                    <a:pt x="2812" y="3613"/>
                  </a:lnTo>
                  <a:lnTo>
                    <a:pt x="2824" y="3612"/>
                  </a:lnTo>
                  <a:lnTo>
                    <a:pt x="2852" y="3609"/>
                  </a:lnTo>
                  <a:lnTo>
                    <a:pt x="2881" y="3602"/>
                  </a:lnTo>
                  <a:lnTo>
                    <a:pt x="2914" y="3595"/>
                  </a:lnTo>
                  <a:lnTo>
                    <a:pt x="2951" y="3586"/>
                  </a:lnTo>
                  <a:lnTo>
                    <a:pt x="2950" y="3605"/>
                  </a:lnTo>
                  <a:lnTo>
                    <a:pt x="2950" y="3625"/>
                  </a:lnTo>
                  <a:lnTo>
                    <a:pt x="2949" y="3644"/>
                  </a:lnTo>
                  <a:lnTo>
                    <a:pt x="2949" y="3664"/>
                  </a:lnTo>
                  <a:lnTo>
                    <a:pt x="2815" y="3671"/>
                  </a:lnTo>
                  <a:lnTo>
                    <a:pt x="2743" y="3646"/>
                  </a:lnTo>
                  <a:lnTo>
                    <a:pt x="2706" y="3633"/>
                  </a:lnTo>
                  <a:lnTo>
                    <a:pt x="2691" y="3627"/>
                  </a:lnTo>
                  <a:lnTo>
                    <a:pt x="2687" y="3624"/>
                  </a:lnTo>
                  <a:close/>
                  <a:moveTo>
                    <a:pt x="1322" y="1148"/>
                  </a:moveTo>
                  <a:lnTo>
                    <a:pt x="1314" y="1133"/>
                  </a:lnTo>
                  <a:lnTo>
                    <a:pt x="1310" y="1121"/>
                  </a:lnTo>
                  <a:lnTo>
                    <a:pt x="1308" y="1110"/>
                  </a:lnTo>
                  <a:lnTo>
                    <a:pt x="1307" y="1097"/>
                  </a:lnTo>
                  <a:lnTo>
                    <a:pt x="1312" y="1091"/>
                  </a:lnTo>
                  <a:lnTo>
                    <a:pt x="1319" y="1084"/>
                  </a:lnTo>
                  <a:lnTo>
                    <a:pt x="1323" y="1086"/>
                  </a:lnTo>
                  <a:lnTo>
                    <a:pt x="1325" y="1091"/>
                  </a:lnTo>
                  <a:lnTo>
                    <a:pt x="1327" y="1095"/>
                  </a:lnTo>
                  <a:lnTo>
                    <a:pt x="1328" y="1100"/>
                  </a:lnTo>
                  <a:lnTo>
                    <a:pt x="1329" y="1112"/>
                  </a:lnTo>
                  <a:lnTo>
                    <a:pt x="1330" y="1123"/>
                  </a:lnTo>
                  <a:lnTo>
                    <a:pt x="1329" y="1134"/>
                  </a:lnTo>
                  <a:lnTo>
                    <a:pt x="1327" y="1142"/>
                  </a:lnTo>
                  <a:lnTo>
                    <a:pt x="1326" y="1146"/>
                  </a:lnTo>
                  <a:lnTo>
                    <a:pt x="1325" y="1148"/>
                  </a:lnTo>
                  <a:lnTo>
                    <a:pt x="1324" y="1149"/>
                  </a:lnTo>
                  <a:lnTo>
                    <a:pt x="1322" y="1148"/>
                  </a:lnTo>
                  <a:close/>
                  <a:moveTo>
                    <a:pt x="1309" y="1203"/>
                  </a:moveTo>
                  <a:lnTo>
                    <a:pt x="1305" y="1207"/>
                  </a:lnTo>
                  <a:lnTo>
                    <a:pt x="1300" y="1211"/>
                  </a:lnTo>
                  <a:lnTo>
                    <a:pt x="1296" y="1214"/>
                  </a:lnTo>
                  <a:lnTo>
                    <a:pt x="1292" y="1215"/>
                  </a:lnTo>
                  <a:lnTo>
                    <a:pt x="1268" y="1159"/>
                  </a:lnTo>
                  <a:lnTo>
                    <a:pt x="1272" y="1153"/>
                  </a:lnTo>
                  <a:lnTo>
                    <a:pt x="1276" y="1147"/>
                  </a:lnTo>
                  <a:lnTo>
                    <a:pt x="1284" y="1149"/>
                  </a:lnTo>
                  <a:lnTo>
                    <a:pt x="1290" y="1152"/>
                  </a:lnTo>
                  <a:lnTo>
                    <a:pt x="1295" y="1156"/>
                  </a:lnTo>
                  <a:lnTo>
                    <a:pt x="1298" y="1163"/>
                  </a:lnTo>
                  <a:lnTo>
                    <a:pt x="1301" y="1169"/>
                  </a:lnTo>
                  <a:lnTo>
                    <a:pt x="1304" y="1178"/>
                  </a:lnTo>
                  <a:lnTo>
                    <a:pt x="1306" y="1189"/>
                  </a:lnTo>
                  <a:lnTo>
                    <a:pt x="1309" y="1203"/>
                  </a:lnTo>
                  <a:close/>
                  <a:moveTo>
                    <a:pt x="1271" y="1209"/>
                  </a:moveTo>
                  <a:lnTo>
                    <a:pt x="1271" y="1219"/>
                  </a:lnTo>
                  <a:lnTo>
                    <a:pt x="1271" y="1228"/>
                  </a:lnTo>
                  <a:lnTo>
                    <a:pt x="1272" y="1238"/>
                  </a:lnTo>
                  <a:lnTo>
                    <a:pt x="1272" y="1246"/>
                  </a:lnTo>
                  <a:lnTo>
                    <a:pt x="1262" y="1252"/>
                  </a:lnTo>
                  <a:lnTo>
                    <a:pt x="1254" y="1259"/>
                  </a:lnTo>
                  <a:lnTo>
                    <a:pt x="1246" y="1245"/>
                  </a:lnTo>
                  <a:lnTo>
                    <a:pt x="1240" y="1234"/>
                  </a:lnTo>
                  <a:lnTo>
                    <a:pt x="1236" y="1226"/>
                  </a:lnTo>
                  <a:lnTo>
                    <a:pt x="1234" y="1219"/>
                  </a:lnTo>
                  <a:lnTo>
                    <a:pt x="1233" y="1205"/>
                  </a:lnTo>
                  <a:lnTo>
                    <a:pt x="1232" y="1185"/>
                  </a:lnTo>
                  <a:lnTo>
                    <a:pt x="1240" y="1186"/>
                  </a:lnTo>
                  <a:lnTo>
                    <a:pt x="1246" y="1188"/>
                  </a:lnTo>
                  <a:lnTo>
                    <a:pt x="1250" y="1191"/>
                  </a:lnTo>
                  <a:lnTo>
                    <a:pt x="1253" y="1194"/>
                  </a:lnTo>
                  <a:lnTo>
                    <a:pt x="1256" y="1198"/>
                  </a:lnTo>
                  <a:lnTo>
                    <a:pt x="1259" y="1203"/>
                  </a:lnTo>
                  <a:lnTo>
                    <a:pt x="1265" y="1207"/>
                  </a:lnTo>
                  <a:lnTo>
                    <a:pt x="1271" y="1209"/>
                  </a:lnTo>
                  <a:close/>
                  <a:moveTo>
                    <a:pt x="1210" y="1236"/>
                  </a:moveTo>
                  <a:lnTo>
                    <a:pt x="1221" y="1249"/>
                  </a:lnTo>
                  <a:lnTo>
                    <a:pt x="1232" y="1263"/>
                  </a:lnTo>
                  <a:lnTo>
                    <a:pt x="1237" y="1271"/>
                  </a:lnTo>
                  <a:lnTo>
                    <a:pt x="1240" y="1282"/>
                  </a:lnTo>
                  <a:lnTo>
                    <a:pt x="1242" y="1293"/>
                  </a:lnTo>
                  <a:lnTo>
                    <a:pt x="1242" y="1306"/>
                  </a:lnTo>
                  <a:lnTo>
                    <a:pt x="1234" y="1310"/>
                  </a:lnTo>
                  <a:lnTo>
                    <a:pt x="1227" y="1317"/>
                  </a:lnTo>
                  <a:lnTo>
                    <a:pt x="1218" y="1301"/>
                  </a:lnTo>
                  <a:lnTo>
                    <a:pt x="1210" y="1285"/>
                  </a:lnTo>
                  <a:lnTo>
                    <a:pt x="1201" y="1269"/>
                  </a:lnTo>
                  <a:lnTo>
                    <a:pt x="1192" y="1253"/>
                  </a:lnTo>
                  <a:lnTo>
                    <a:pt x="1201" y="1245"/>
                  </a:lnTo>
                  <a:lnTo>
                    <a:pt x="1210" y="1236"/>
                  </a:lnTo>
                  <a:close/>
                  <a:moveTo>
                    <a:pt x="1176" y="1288"/>
                  </a:moveTo>
                  <a:lnTo>
                    <a:pt x="1181" y="1299"/>
                  </a:lnTo>
                  <a:lnTo>
                    <a:pt x="1188" y="1310"/>
                  </a:lnTo>
                  <a:lnTo>
                    <a:pt x="1194" y="1322"/>
                  </a:lnTo>
                  <a:lnTo>
                    <a:pt x="1200" y="1334"/>
                  </a:lnTo>
                  <a:lnTo>
                    <a:pt x="1196" y="1350"/>
                  </a:lnTo>
                  <a:lnTo>
                    <a:pt x="1194" y="1358"/>
                  </a:lnTo>
                  <a:lnTo>
                    <a:pt x="1193" y="1360"/>
                  </a:lnTo>
                  <a:lnTo>
                    <a:pt x="1192" y="1360"/>
                  </a:lnTo>
                  <a:lnTo>
                    <a:pt x="1191" y="1360"/>
                  </a:lnTo>
                  <a:lnTo>
                    <a:pt x="1181" y="1346"/>
                  </a:lnTo>
                  <a:lnTo>
                    <a:pt x="1172" y="1333"/>
                  </a:lnTo>
                  <a:lnTo>
                    <a:pt x="1162" y="1320"/>
                  </a:lnTo>
                  <a:lnTo>
                    <a:pt x="1154" y="1307"/>
                  </a:lnTo>
                  <a:lnTo>
                    <a:pt x="1176" y="1288"/>
                  </a:lnTo>
                  <a:close/>
                  <a:moveTo>
                    <a:pt x="1153" y="1343"/>
                  </a:moveTo>
                  <a:lnTo>
                    <a:pt x="1160" y="1361"/>
                  </a:lnTo>
                  <a:lnTo>
                    <a:pt x="1164" y="1377"/>
                  </a:lnTo>
                  <a:lnTo>
                    <a:pt x="1166" y="1385"/>
                  </a:lnTo>
                  <a:lnTo>
                    <a:pt x="1166" y="1396"/>
                  </a:lnTo>
                  <a:lnTo>
                    <a:pt x="1166" y="1409"/>
                  </a:lnTo>
                  <a:lnTo>
                    <a:pt x="1166" y="1424"/>
                  </a:lnTo>
                  <a:lnTo>
                    <a:pt x="1157" y="1411"/>
                  </a:lnTo>
                  <a:lnTo>
                    <a:pt x="1151" y="1400"/>
                  </a:lnTo>
                  <a:lnTo>
                    <a:pt x="1145" y="1391"/>
                  </a:lnTo>
                  <a:lnTo>
                    <a:pt x="1141" y="1382"/>
                  </a:lnTo>
                  <a:lnTo>
                    <a:pt x="1139" y="1375"/>
                  </a:lnTo>
                  <a:lnTo>
                    <a:pt x="1138" y="1366"/>
                  </a:lnTo>
                  <a:lnTo>
                    <a:pt x="1137" y="1356"/>
                  </a:lnTo>
                  <a:lnTo>
                    <a:pt x="1136" y="1343"/>
                  </a:lnTo>
                  <a:lnTo>
                    <a:pt x="1153" y="1343"/>
                  </a:lnTo>
                  <a:close/>
                  <a:moveTo>
                    <a:pt x="1129" y="1462"/>
                  </a:moveTo>
                  <a:lnTo>
                    <a:pt x="1121" y="1456"/>
                  </a:lnTo>
                  <a:lnTo>
                    <a:pt x="1114" y="1450"/>
                  </a:lnTo>
                  <a:lnTo>
                    <a:pt x="1107" y="1444"/>
                  </a:lnTo>
                  <a:lnTo>
                    <a:pt x="1103" y="1436"/>
                  </a:lnTo>
                  <a:lnTo>
                    <a:pt x="1097" y="1420"/>
                  </a:lnTo>
                  <a:lnTo>
                    <a:pt x="1093" y="1407"/>
                  </a:lnTo>
                  <a:lnTo>
                    <a:pt x="1098" y="1400"/>
                  </a:lnTo>
                  <a:lnTo>
                    <a:pt x="1103" y="1394"/>
                  </a:lnTo>
                  <a:lnTo>
                    <a:pt x="1112" y="1396"/>
                  </a:lnTo>
                  <a:lnTo>
                    <a:pt x="1118" y="1399"/>
                  </a:lnTo>
                  <a:lnTo>
                    <a:pt x="1123" y="1403"/>
                  </a:lnTo>
                  <a:lnTo>
                    <a:pt x="1126" y="1408"/>
                  </a:lnTo>
                  <a:lnTo>
                    <a:pt x="1129" y="1413"/>
                  </a:lnTo>
                  <a:lnTo>
                    <a:pt x="1132" y="1419"/>
                  </a:lnTo>
                  <a:lnTo>
                    <a:pt x="1133" y="1425"/>
                  </a:lnTo>
                  <a:lnTo>
                    <a:pt x="1134" y="1431"/>
                  </a:lnTo>
                  <a:lnTo>
                    <a:pt x="1134" y="1443"/>
                  </a:lnTo>
                  <a:lnTo>
                    <a:pt x="1132" y="1452"/>
                  </a:lnTo>
                  <a:lnTo>
                    <a:pt x="1131" y="1458"/>
                  </a:lnTo>
                  <a:lnTo>
                    <a:pt x="1129" y="1462"/>
                  </a:lnTo>
                  <a:close/>
                  <a:moveTo>
                    <a:pt x="1101" y="1467"/>
                  </a:moveTo>
                  <a:lnTo>
                    <a:pt x="1105" y="1511"/>
                  </a:lnTo>
                  <a:lnTo>
                    <a:pt x="1101" y="1511"/>
                  </a:lnTo>
                  <a:lnTo>
                    <a:pt x="1098" y="1512"/>
                  </a:lnTo>
                  <a:lnTo>
                    <a:pt x="1089" y="1504"/>
                  </a:lnTo>
                  <a:lnTo>
                    <a:pt x="1083" y="1498"/>
                  </a:lnTo>
                  <a:lnTo>
                    <a:pt x="1079" y="1492"/>
                  </a:lnTo>
                  <a:lnTo>
                    <a:pt x="1077" y="1487"/>
                  </a:lnTo>
                  <a:lnTo>
                    <a:pt x="1077" y="1476"/>
                  </a:lnTo>
                  <a:lnTo>
                    <a:pt x="1078" y="1463"/>
                  </a:lnTo>
                  <a:lnTo>
                    <a:pt x="1084" y="1462"/>
                  </a:lnTo>
                  <a:lnTo>
                    <a:pt x="1088" y="1462"/>
                  </a:lnTo>
                  <a:lnTo>
                    <a:pt x="1094" y="1464"/>
                  </a:lnTo>
                  <a:lnTo>
                    <a:pt x="1101" y="1467"/>
                  </a:lnTo>
                  <a:close/>
                  <a:moveTo>
                    <a:pt x="3340" y="1844"/>
                  </a:moveTo>
                  <a:lnTo>
                    <a:pt x="3336" y="1844"/>
                  </a:lnTo>
                  <a:lnTo>
                    <a:pt x="3330" y="1846"/>
                  </a:lnTo>
                  <a:lnTo>
                    <a:pt x="3321" y="1849"/>
                  </a:lnTo>
                  <a:lnTo>
                    <a:pt x="3312" y="1854"/>
                  </a:lnTo>
                  <a:lnTo>
                    <a:pt x="3289" y="1864"/>
                  </a:lnTo>
                  <a:lnTo>
                    <a:pt x="3264" y="1876"/>
                  </a:lnTo>
                  <a:lnTo>
                    <a:pt x="3240" y="1890"/>
                  </a:lnTo>
                  <a:lnTo>
                    <a:pt x="3218" y="1902"/>
                  </a:lnTo>
                  <a:lnTo>
                    <a:pt x="3200" y="1913"/>
                  </a:lnTo>
                  <a:lnTo>
                    <a:pt x="3188" y="1920"/>
                  </a:lnTo>
                  <a:lnTo>
                    <a:pt x="3162" y="1890"/>
                  </a:lnTo>
                  <a:lnTo>
                    <a:pt x="3145" y="1869"/>
                  </a:lnTo>
                  <a:lnTo>
                    <a:pt x="3137" y="1858"/>
                  </a:lnTo>
                  <a:lnTo>
                    <a:pt x="3130" y="1853"/>
                  </a:lnTo>
                  <a:lnTo>
                    <a:pt x="3128" y="1853"/>
                  </a:lnTo>
                  <a:lnTo>
                    <a:pt x="3126" y="1854"/>
                  </a:lnTo>
                  <a:lnTo>
                    <a:pt x="3122" y="1856"/>
                  </a:lnTo>
                  <a:lnTo>
                    <a:pt x="3118" y="1859"/>
                  </a:lnTo>
                  <a:lnTo>
                    <a:pt x="3111" y="1862"/>
                  </a:lnTo>
                  <a:lnTo>
                    <a:pt x="3103" y="1866"/>
                  </a:lnTo>
                  <a:lnTo>
                    <a:pt x="3092" y="1871"/>
                  </a:lnTo>
                  <a:lnTo>
                    <a:pt x="3079" y="1874"/>
                  </a:lnTo>
                  <a:lnTo>
                    <a:pt x="3050" y="1844"/>
                  </a:lnTo>
                  <a:lnTo>
                    <a:pt x="3023" y="1813"/>
                  </a:lnTo>
                  <a:lnTo>
                    <a:pt x="2994" y="1783"/>
                  </a:lnTo>
                  <a:lnTo>
                    <a:pt x="2967" y="1752"/>
                  </a:lnTo>
                  <a:lnTo>
                    <a:pt x="2954" y="1756"/>
                  </a:lnTo>
                  <a:lnTo>
                    <a:pt x="2941" y="1762"/>
                  </a:lnTo>
                  <a:lnTo>
                    <a:pt x="2946" y="1775"/>
                  </a:lnTo>
                  <a:lnTo>
                    <a:pt x="2954" y="1797"/>
                  </a:lnTo>
                  <a:lnTo>
                    <a:pt x="2966" y="1825"/>
                  </a:lnTo>
                  <a:lnTo>
                    <a:pt x="2978" y="1855"/>
                  </a:lnTo>
                  <a:lnTo>
                    <a:pt x="2991" y="1884"/>
                  </a:lnTo>
                  <a:lnTo>
                    <a:pt x="3000" y="1911"/>
                  </a:lnTo>
                  <a:lnTo>
                    <a:pt x="3004" y="1921"/>
                  </a:lnTo>
                  <a:lnTo>
                    <a:pt x="3005" y="1931"/>
                  </a:lnTo>
                  <a:lnTo>
                    <a:pt x="3006" y="1937"/>
                  </a:lnTo>
                  <a:lnTo>
                    <a:pt x="3004" y="1940"/>
                  </a:lnTo>
                  <a:lnTo>
                    <a:pt x="2970" y="1921"/>
                  </a:lnTo>
                  <a:lnTo>
                    <a:pt x="2936" y="1901"/>
                  </a:lnTo>
                  <a:lnTo>
                    <a:pt x="2903" y="1881"/>
                  </a:lnTo>
                  <a:lnTo>
                    <a:pt x="2870" y="1862"/>
                  </a:lnTo>
                  <a:lnTo>
                    <a:pt x="2870" y="1847"/>
                  </a:lnTo>
                  <a:lnTo>
                    <a:pt x="2871" y="1834"/>
                  </a:lnTo>
                  <a:lnTo>
                    <a:pt x="2872" y="1821"/>
                  </a:lnTo>
                  <a:lnTo>
                    <a:pt x="2875" y="1809"/>
                  </a:lnTo>
                  <a:lnTo>
                    <a:pt x="2878" y="1798"/>
                  </a:lnTo>
                  <a:lnTo>
                    <a:pt x="2882" y="1787"/>
                  </a:lnTo>
                  <a:lnTo>
                    <a:pt x="2886" y="1776"/>
                  </a:lnTo>
                  <a:lnTo>
                    <a:pt x="2892" y="1767"/>
                  </a:lnTo>
                  <a:lnTo>
                    <a:pt x="2898" y="1757"/>
                  </a:lnTo>
                  <a:lnTo>
                    <a:pt x="2904" y="1748"/>
                  </a:lnTo>
                  <a:lnTo>
                    <a:pt x="2912" y="1741"/>
                  </a:lnTo>
                  <a:lnTo>
                    <a:pt x="2919" y="1732"/>
                  </a:lnTo>
                  <a:lnTo>
                    <a:pt x="2935" y="1717"/>
                  </a:lnTo>
                  <a:lnTo>
                    <a:pt x="2953" y="1703"/>
                  </a:lnTo>
                  <a:lnTo>
                    <a:pt x="2990" y="1676"/>
                  </a:lnTo>
                  <a:lnTo>
                    <a:pt x="3027" y="1649"/>
                  </a:lnTo>
                  <a:lnTo>
                    <a:pt x="3045" y="1634"/>
                  </a:lnTo>
                  <a:lnTo>
                    <a:pt x="3062" y="1618"/>
                  </a:lnTo>
                  <a:lnTo>
                    <a:pt x="3069" y="1610"/>
                  </a:lnTo>
                  <a:lnTo>
                    <a:pt x="3076" y="1601"/>
                  </a:lnTo>
                  <a:lnTo>
                    <a:pt x="3084" y="1592"/>
                  </a:lnTo>
                  <a:lnTo>
                    <a:pt x="3090" y="1582"/>
                  </a:lnTo>
                  <a:lnTo>
                    <a:pt x="3086" y="1575"/>
                  </a:lnTo>
                  <a:lnTo>
                    <a:pt x="3082" y="1568"/>
                  </a:lnTo>
                  <a:lnTo>
                    <a:pt x="2998" y="1554"/>
                  </a:lnTo>
                  <a:lnTo>
                    <a:pt x="2913" y="1539"/>
                  </a:lnTo>
                  <a:lnTo>
                    <a:pt x="2869" y="1532"/>
                  </a:lnTo>
                  <a:lnTo>
                    <a:pt x="2825" y="1526"/>
                  </a:lnTo>
                  <a:lnTo>
                    <a:pt x="2782" y="1522"/>
                  </a:lnTo>
                  <a:lnTo>
                    <a:pt x="2739" y="1518"/>
                  </a:lnTo>
                  <a:lnTo>
                    <a:pt x="2695" y="1517"/>
                  </a:lnTo>
                  <a:lnTo>
                    <a:pt x="2652" y="1517"/>
                  </a:lnTo>
                  <a:lnTo>
                    <a:pt x="2631" y="1518"/>
                  </a:lnTo>
                  <a:lnTo>
                    <a:pt x="2610" y="1520"/>
                  </a:lnTo>
                  <a:lnTo>
                    <a:pt x="2589" y="1522"/>
                  </a:lnTo>
                  <a:lnTo>
                    <a:pt x="2568" y="1525"/>
                  </a:lnTo>
                  <a:lnTo>
                    <a:pt x="2548" y="1529"/>
                  </a:lnTo>
                  <a:lnTo>
                    <a:pt x="2528" y="1533"/>
                  </a:lnTo>
                  <a:lnTo>
                    <a:pt x="2508" y="1539"/>
                  </a:lnTo>
                  <a:lnTo>
                    <a:pt x="2488" y="1545"/>
                  </a:lnTo>
                  <a:lnTo>
                    <a:pt x="2469" y="1552"/>
                  </a:lnTo>
                  <a:lnTo>
                    <a:pt x="2450" y="1561"/>
                  </a:lnTo>
                  <a:lnTo>
                    <a:pt x="2431" y="1569"/>
                  </a:lnTo>
                  <a:lnTo>
                    <a:pt x="2412" y="1580"/>
                  </a:lnTo>
                  <a:lnTo>
                    <a:pt x="2405" y="1607"/>
                  </a:lnTo>
                  <a:lnTo>
                    <a:pt x="2394" y="1648"/>
                  </a:lnTo>
                  <a:lnTo>
                    <a:pt x="2378" y="1696"/>
                  </a:lnTo>
                  <a:lnTo>
                    <a:pt x="2360" y="1747"/>
                  </a:lnTo>
                  <a:lnTo>
                    <a:pt x="2350" y="1771"/>
                  </a:lnTo>
                  <a:lnTo>
                    <a:pt x="2341" y="1794"/>
                  </a:lnTo>
                  <a:lnTo>
                    <a:pt x="2332" y="1817"/>
                  </a:lnTo>
                  <a:lnTo>
                    <a:pt x="2323" y="1836"/>
                  </a:lnTo>
                  <a:lnTo>
                    <a:pt x="2315" y="1851"/>
                  </a:lnTo>
                  <a:lnTo>
                    <a:pt x="2307" y="1863"/>
                  </a:lnTo>
                  <a:lnTo>
                    <a:pt x="2303" y="1868"/>
                  </a:lnTo>
                  <a:lnTo>
                    <a:pt x="2300" y="1872"/>
                  </a:lnTo>
                  <a:lnTo>
                    <a:pt x="2297" y="1874"/>
                  </a:lnTo>
                  <a:lnTo>
                    <a:pt x="2294" y="1874"/>
                  </a:lnTo>
                  <a:lnTo>
                    <a:pt x="2279" y="1868"/>
                  </a:lnTo>
                  <a:lnTo>
                    <a:pt x="2264" y="1863"/>
                  </a:lnTo>
                  <a:lnTo>
                    <a:pt x="2249" y="1857"/>
                  </a:lnTo>
                  <a:lnTo>
                    <a:pt x="2234" y="1851"/>
                  </a:lnTo>
                  <a:lnTo>
                    <a:pt x="2235" y="1849"/>
                  </a:lnTo>
                  <a:lnTo>
                    <a:pt x="2237" y="1847"/>
                  </a:lnTo>
                  <a:lnTo>
                    <a:pt x="2240" y="1846"/>
                  </a:lnTo>
                  <a:lnTo>
                    <a:pt x="2243" y="1844"/>
                  </a:lnTo>
                  <a:lnTo>
                    <a:pt x="2250" y="1842"/>
                  </a:lnTo>
                  <a:lnTo>
                    <a:pt x="2259" y="1841"/>
                  </a:lnTo>
                  <a:lnTo>
                    <a:pt x="2277" y="1841"/>
                  </a:lnTo>
                  <a:lnTo>
                    <a:pt x="2290" y="1840"/>
                  </a:lnTo>
                  <a:lnTo>
                    <a:pt x="2283" y="1811"/>
                  </a:lnTo>
                  <a:lnTo>
                    <a:pt x="2277" y="1786"/>
                  </a:lnTo>
                  <a:lnTo>
                    <a:pt x="2269" y="1764"/>
                  </a:lnTo>
                  <a:lnTo>
                    <a:pt x="2261" y="1745"/>
                  </a:lnTo>
                  <a:lnTo>
                    <a:pt x="2256" y="1736"/>
                  </a:lnTo>
                  <a:lnTo>
                    <a:pt x="2251" y="1728"/>
                  </a:lnTo>
                  <a:lnTo>
                    <a:pt x="2245" y="1719"/>
                  </a:lnTo>
                  <a:lnTo>
                    <a:pt x="2237" y="1712"/>
                  </a:lnTo>
                  <a:lnTo>
                    <a:pt x="2230" y="1704"/>
                  </a:lnTo>
                  <a:lnTo>
                    <a:pt x="2221" y="1695"/>
                  </a:lnTo>
                  <a:lnTo>
                    <a:pt x="2210" y="1687"/>
                  </a:lnTo>
                  <a:lnTo>
                    <a:pt x="2198" y="1677"/>
                  </a:lnTo>
                  <a:lnTo>
                    <a:pt x="2179" y="1654"/>
                  </a:lnTo>
                  <a:lnTo>
                    <a:pt x="2160" y="1629"/>
                  </a:lnTo>
                  <a:lnTo>
                    <a:pt x="2143" y="1604"/>
                  </a:lnTo>
                  <a:lnTo>
                    <a:pt x="2126" y="1579"/>
                  </a:lnTo>
                  <a:lnTo>
                    <a:pt x="2109" y="1555"/>
                  </a:lnTo>
                  <a:lnTo>
                    <a:pt x="2093" y="1528"/>
                  </a:lnTo>
                  <a:lnTo>
                    <a:pt x="2078" y="1503"/>
                  </a:lnTo>
                  <a:lnTo>
                    <a:pt x="2063" y="1477"/>
                  </a:lnTo>
                  <a:lnTo>
                    <a:pt x="2035" y="1425"/>
                  </a:lnTo>
                  <a:lnTo>
                    <a:pt x="2006" y="1373"/>
                  </a:lnTo>
                  <a:lnTo>
                    <a:pt x="1979" y="1320"/>
                  </a:lnTo>
                  <a:lnTo>
                    <a:pt x="1950" y="1267"/>
                  </a:lnTo>
                  <a:lnTo>
                    <a:pt x="1926" y="1229"/>
                  </a:lnTo>
                  <a:lnTo>
                    <a:pt x="1901" y="1191"/>
                  </a:lnTo>
                  <a:lnTo>
                    <a:pt x="1874" y="1154"/>
                  </a:lnTo>
                  <a:lnTo>
                    <a:pt x="1848" y="1117"/>
                  </a:lnTo>
                  <a:lnTo>
                    <a:pt x="1835" y="1098"/>
                  </a:lnTo>
                  <a:lnTo>
                    <a:pt x="1823" y="1080"/>
                  </a:lnTo>
                  <a:lnTo>
                    <a:pt x="1811" y="1061"/>
                  </a:lnTo>
                  <a:lnTo>
                    <a:pt x="1801" y="1043"/>
                  </a:lnTo>
                  <a:lnTo>
                    <a:pt x="1791" y="1024"/>
                  </a:lnTo>
                  <a:lnTo>
                    <a:pt x="1783" y="1006"/>
                  </a:lnTo>
                  <a:lnTo>
                    <a:pt x="1775" y="987"/>
                  </a:lnTo>
                  <a:lnTo>
                    <a:pt x="1769" y="969"/>
                  </a:lnTo>
                  <a:lnTo>
                    <a:pt x="1754" y="964"/>
                  </a:lnTo>
                  <a:lnTo>
                    <a:pt x="1739" y="960"/>
                  </a:lnTo>
                  <a:lnTo>
                    <a:pt x="1736" y="948"/>
                  </a:lnTo>
                  <a:lnTo>
                    <a:pt x="1734" y="936"/>
                  </a:lnTo>
                  <a:lnTo>
                    <a:pt x="1731" y="926"/>
                  </a:lnTo>
                  <a:lnTo>
                    <a:pt x="1729" y="914"/>
                  </a:lnTo>
                  <a:lnTo>
                    <a:pt x="1723" y="886"/>
                  </a:lnTo>
                  <a:lnTo>
                    <a:pt x="1715" y="858"/>
                  </a:lnTo>
                  <a:lnTo>
                    <a:pt x="1708" y="832"/>
                  </a:lnTo>
                  <a:lnTo>
                    <a:pt x="1698" y="806"/>
                  </a:lnTo>
                  <a:lnTo>
                    <a:pt x="1680" y="759"/>
                  </a:lnTo>
                  <a:lnTo>
                    <a:pt x="1666" y="713"/>
                  </a:lnTo>
                  <a:lnTo>
                    <a:pt x="1660" y="691"/>
                  </a:lnTo>
                  <a:lnTo>
                    <a:pt x="1657" y="668"/>
                  </a:lnTo>
                  <a:lnTo>
                    <a:pt x="1656" y="656"/>
                  </a:lnTo>
                  <a:lnTo>
                    <a:pt x="1656" y="646"/>
                  </a:lnTo>
                  <a:lnTo>
                    <a:pt x="1656" y="633"/>
                  </a:lnTo>
                  <a:lnTo>
                    <a:pt x="1657" y="621"/>
                  </a:lnTo>
                  <a:lnTo>
                    <a:pt x="1659" y="610"/>
                  </a:lnTo>
                  <a:lnTo>
                    <a:pt x="1662" y="597"/>
                  </a:lnTo>
                  <a:lnTo>
                    <a:pt x="1667" y="585"/>
                  </a:lnTo>
                  <a:lnTo>
                    <a:pt x="1672" y="572"/>
                  </a:lnTo>
                  <a:lnTo>
                    <a:pt x="1677" y="559"/>
                  </a:lnTo>
                  <a:lnTo>
                    <a:pt x="1685" y="545"/>
                  </a:lnTo>
                  <a:lnTo>
                    <a:pt x="1693" y="532"/>
                  </a:lnTo>
                  <a:lnTo>
                    <a:pt x="1702" y="518"/>
                  </a:lnTo>
                  <a:lnTo>
                    <a:pt x="1698" y="492"/>
                  </a:lnTo>
                  <a:lnTo>
                    <a:pt x="1694" y="466"/>
                  </a:lnTo>
                  <a:lnTo>
                    <a:pt x="1691" y="441"/>
                  </a:lnTo>
                  <a:lnTo>
                    <a:pt x="1687" y="415"/>
                  </a:lnTo>
                  <a:lnTo>
                    <a:pt x="1674" y="407"/>
                  </a:lnTo>
                  <a:lnTo>
                    <a:pt x="1664" y="401"/>
                  </a:lnTo>
                  <a:lnTo>
                    <a:pt x="1658" y="395"/>
                  </a:lnTo>
                  <a:lnTo>
                    <a:pt x="1653" y="391"/>
                  </a:lnTo>
                  <a:lnTo>
                    <a:pt x="1650" y="385"/>
                  </a:lnTo>
                  <a:lnTo>
                    <a:pt x="1645" y="377"/>
                  </a:lnTo>
                  <a:lnTo>
                    <a:pt x="1642" y="369"/>
                  </a:lnTo>
                  <a:lnTo>
                    <a:pt x="1638" y="356"/>
                  </a:lnTo>
                  <a:lnTo>
                    <a:pt x="1644" y="352"/>
                  </a:lnTo>
                  <a:lnTo>
                    <a:pt x="1652" y="350"/>
                  </a:lnTo>
                  <a:lnTo>
                    <a:pt x="1658" y="348"/>
                  </a:lnTo>
                  <a:lnTo>
                    <a:pt x="1664" y="348"/>
                  </a:lnTo>
                  <a:lnTo>
                    <a:pt x="1672" y="349"/>
                  </a:lnTo>
                  <a:lnTo>
                    <a:pt x="1678" y="351"/>
                  </a:lnTo>
                  <a:lnTo>
                    <a:pt x="1686" y="353"/>
                  </a:lnTo>
                  <a:lnTo>
                    <a:pt x="1692" y="357"/>
                  </a:lnTo>
                  <a:lnTo>
                    <a:pt x="1705" y="367"/>
                  </a:lnTo>
                  <a:lnTo>
                    <a:pt x="1718" y="377"/>
                  </a:lnTo>
                  <a:lnTo>
                    <a:pt x="1730" y="389"/>
                  </a:lnTo>
                  <a:lnTo>
                    <a:pt x="1742" y="401"/>
                  </a:lnTo>
                  <a:lnTo>
                    <a:pt x="1768" y="403"/>
                  </a:lnTo>
                  <a:lnTo>
                    <a:pt x="1791" y="403"/>
                  </a:lnTo>
                  <a:lnTo>
                    <a:pt x="1812" y="402"/>
                  </a:lnTo>
                  <a:lnTo>
                    <a:pt x="1830" y="397"/>
                  </a:lnTo>
                  <a:lnTo>
                    <a:pt x="1846" y="392"/>
                  </a:lnTo>
                  <a:lnTo>
                    <a:pt x="1859" y="385"/>
                  </a:lnTo>
                  <a:lnTo>
                    <a:pt x="1870" y="377"/>
                  </a:lnTo>
                  <a:lnTo>
                    <a:pt x="1879" y="368"/>
                  </a:lnTo>
                  <a:lnTo>
                    <a:pt x="1886" y="357"/>
                  </a:lnTo>
                  <a:lnTo>
                    <a:pt x="1890" y="346"/>
                  </a:lnTo>
                  <a:lnTo>
                    <a:pt x="1893" y="334"/>
                  </a:lnTo>
                  <a:lnTo>
                    <a:pt x="1895" y="322"/>
                  </a:lnTo>
                  <a:lnTo>
                    <a:pt x="1893" y="310"/>
                  </a:lnTo>
                  <a:lnTo>
                    <a:pt x="1891" y="297"/>
                  </a:lnTo>
                  <a:lnTo>
                    <a:pt x="1888" y="284"/>
                  </a:lnTo>
                  <a:lnTo>
                    <a:pt x="1883" y="273"/>
                  </a:lnTo>
                  <a:lnTo>
                    <a:pt x="1877" y="261"/>
                  </a:lnTo>
                  <a:lnTo>
                    <a:pt x="1868" y="250"/>
                  </a:lnTo>
                  <a:lnTo>
                    <a:pt x="1860" y="239"/>
                  </a:lnTo>
                  <a:lnTo>
                    <a:pt x="1849" y="231"/>
                  </a:lnTo>
                  <a:lnTo>
                    <a:pt x="1839" y="222"/>
                  </a:lnTo>
                  <a:lnTo>
                    <a:pt x="1827" y="215"/>
                  </a:lnTo>
                  <a:lnTo>
                    <a:pt x="1814" y="209"/>
                  </a:lnTo>
                  <a:lnTo>
                    <a:pt x="1801" y="206"/>
                  </a:lnTo>
                  <a:lnTo>
                    <a:pt x="1787" y="205"/>
                  </a:lnTo>
                  <a:lnTo>
                    <a:pt x="1773" y="205"/>
                  </a:lnTo>
                  <a:lnTo>
                    <a:pt x="1758" y="207"/>
                  </a:lnTo>
                  <a:lnTo>
                    <a:pt x="1743" y="213"/>
                  </a:lnTo>
                  <a:lnTo>
                    <a:pt x="1728" y="221"/>
                  </a:lnTo>
                  <a:lnTo>
                    <a:pt x="1712" y="231"/>
                  </a:lnTo>
                  <a:lnTo>
                    <a:pt x="1697" y="244"/>
                  </a:lnTo>
                  <a:lnTo>
                    <a:pt x="1681" y="261"/>
                  </a:lnTo>
                  <a:lnTo>
                    <a:pt x="1674" y="257"/>
                  </a:lnTo>
                  <a:lnTo>
                    <a:pt x="1667" y="253"/>
                  </a:lnTo>
                  <a:lnTo>
                    <a:pt x="1661" y="248"/>
                  </a:lnTo>
                  <a:lnTo>
                    <a:pt x="1656" y="244"/>
                  </a:lnTo>
                  <a:lnTo>
                    <a:pt x="1653" y="239"/>
                  </a:lnTo>
                  <a:lnTo>
                    <a:pt x="1650" y="234"/>
                  </a:lnTo>
                  <a:lnTo>
                    <a:pt x="1648" y="228"/>
                  </a:lnTo>
                  <a:lnTo>
                    <a:pt x="1647" y="223"/>
                  </a:lnTo>
                  <a:lnTo>
                    <a:pt x="1647" y="217"/>
                  </a:lnTo>
                  <a:lnTo>
                    <a:pt x="1647" y="210"/>
                  </a:lnTo>
                  <a:lnTo>
                    <a:pt x="1648" y="204"/>
                  </a:lnTo>
                  <a:lnTo>
                    <a:pt x="1650" y="198"/>
                  </a:lnTo>
                  <a:lnTo>
                    <a:pt x="1654" y="184"/>
                  </a:lnTo>
                  <a:lnTo>
                    <a:pt x="1659" y="170"/>
                  </a:lnTo>
                  <a:lnTo>
                    <a:pt x="1673" y="139"/>
                  </a:lnTo>
                  <a:lnTo>
                    <a:pt x="1686" y="105"/>
                  </a:lnTo>
                  <a:lnTo>
                    <a:pt x="1691" y="87"/>
                  </a:lnTo>
                  <a:lnTo>
                    <a:pt x="1694" y="68"/>
                  </a:lnTo>
                  <a:lnTo>
                    <a:pt x="1694" y="58"/>
                  </a:lnTo>
                  <a:lnTo>
                    <a:pt x="1694" y="49"/>
                  </a:lnTo>
                  <a:lnTo>
                    <a:pt x="1694" y="38"/>
                  </a:lnTo>
                  <a:lnTo>
                    <a:pt x="1692" y="29"/>
                  </a:lnTo>
                  <a:lnTo>
                    <a:pt x="1667" y="20"/>
                  </a:lnTo>
                  <a:lnTo>
                    <a:pt x="1642" y="12"/>
                  </a:lnTo>
                  <a:lnTo>
                    <a:pt x="1619" y="5"/>
                  </a:lnTo>
                  <a:lnTo>
                    <a:pt x="1597" y="1"/>
                  </a:lnTo>
                  <a:lnTo>
                    <a:pt x="1585" y="0"/>
                  </a:lnTo>
                  <a:lnTo>
                    <a:pt x="1575" y="0"/>
                  </a:lnTo>
                  <a:lnTo>
                    <a:pt x="1564" y="1"/>
                  </a:lnTo>
                  <a:lnTo>
                    <a:pt x="1553" y="3"/>
                  </a:lnTo>
                  <a:lnTo>
                    <a:pt x="1542" y="6"/>
                  </a:lnTo>
                  <a:lnTo>
                    <a:pt x="1532" y="11"/>
                  </a:lnTo>
                  <a:lnTo>
                    <a:pt x="1520" y="17"/>
                  </a:lnTo>
                  <a:lnTo>
                    <a:pt x="1509" y="24"/>
                  </a:lnTo>
                  <a:lnTo>
                    <a:pt x="1504" y="33"/>
                  </a:lnTo>
                  <a:lnTo>
                    <a:pt x="1500" y="40"/>
                  </a:lnTo>
                  <a:lnTo>
                    <a:pt x="1497" y="49"/>
                  </a:lnTo>
                  <a:lnTo>
                    <a:pt x="1495" y="56"/>
                  </a:lnTo>
                  <a:lnTo>
                    <a:pt x="1492" y="64"/>
                  </a:lnTo>
                  <a:lnTo>
                    <a:pt x="1491" y="71"/>
                  </a:lnTo>
                  <a:lnTo>
                    <a:pt x="1490" y="78"/>
                  </a:lnTo>
                  <a:lnTo>
                    <a:pt x="1490" y="85"/>
                  </a:lnTo>
                  <a:lnTo>
                    <a:pt x="1492" y="99"/>
                  </a:lnTo>
                  <a:lnTo>
                    <a:pt x="1496" y="112"/>
                  </a:lnTo>
                  <a:lnTo>
                    <a:pt x="1500" y="126"/>
                  </a:lnTo>
                  <a:lnTo>
                    <a:pt x="1506" y="140"/>
                  </a:lnTo>
                  <a:lnTo>
                    <a:pt x="1519" y="167"/>
                  </a:lnTo>
                  <a:lnTo>
                    <a:pt x="1530" y="195"/>
                  </a:lnTo>
                  <a:lnTo>
                    <a:pt x="1536" y="210"/>
                  </a:lnTo>
                  <a:lnTo>
                    <a:pt x="1539" y="225"/>
                  </a:lnTo>
                  <a:lnTo>
                    <a:pt x="1541" y="242"/>
                  </a:lnTo>
                  <a:lnTo>
                    <a:pt x="1541" y="259"/>
                  </a:lnTo>
                  <a:lnTo>
                    <a:pt x="1535" y="259"/>
                  </a:lnTo>
                  <a:lnTo>
                    <a:pt x="1527" y="259"/>
                  </a:lnTo>
                  <a:lnTo>
                    <a:pt x="1521" y="258"/>
                  </a:lnTo>
                  <a:lnTo>
                    <a:pt x="1515" y="256"/>
                  </a:lnTo>
                  <a:lnTo>
                    <a:pt x="1501" y="252"/>
                  </a:lnTo>
                  <a:lnTo>
                    <a:pt x="1488" y="244"/>
                  </a:lnTo>
                  <a:lnTo>
                    <a:pt x="1463" y="228"/>
                  </a:lnTo>
                  <a:lnTo>
                    <a:pt x="1438" y="211"/>
                  </a:lnTo>
                  <a:lnTo>
                    <a:pt x="1425" y="204"/>
                  </a:lnTo>
                  <a:lnTo>
                    <a:pt x="1411" y="199"/>
                  </a:lnTo>
                  <a:lnTo>
                    <a:pt x="1404" y="197"/>
                  </a:lnTo>
                  <a:lnTo>
                    <a:pt x="1398" y="195"/>
                  </a:lnTo>
                  <a:lnTo>
                    <a:pt x="1390" y="194"/>
                  </a:lnTo>
                  <a:lnTo>
                    <a:pt x="1383" y="194"/>
                  </a:lnTo>
                  <a:lnTo>
                    <a:pt x="1375" y="194"/>
                  </a:lnTo>
                  <a:lnTo>
                    <a:pt x="1368" y="195"/>
                  </a:lnTo>
                  <a:lnTo>
                    <a:pt x="1360" y="197"/>
                  </a:lnTo>
                  <a:lnTo>
                    <a:pt x="1351" y="200"/>
                  </a:lnTo>
                  <a:lnTo>
                    <a:pt x="1344" y="203"/>
                  </a:lnTo>
                  <a:lnTo>
                    <a:pt x="1335" y="208"/>
                  </a:lnTo>
                  <a:lnTo>
                    <a:pt x="1326" y="215"/>
                  </a:lnTo>
                  <a:lnTo>
                    <a:pt x="1317" y="222"/>
                  </a:lnTo>
                  <a:lnTo>
                    <a:pt x="1309" y="250"/>
                  </a:lnTo>
                  <a:lnTo>
                    <a:pt x="1303" y="274"/>
                  </a:lnTo>
                  <a:lnTo>
                    <a:pt x="1298" y="296"/>
                  </a:lnTo>
                  <a:lnTo>
                    <a:pt x="1296" y="315"/>
                  </a:lnTo>
                  <a:lnTo>
                    <a:pt x="1294" y="332"/>
                  </a:lnTo>
                  <a:lnTo>
                    <a:pt x="1294" y="347"/>
                  </a:lnTo>
                  <a:lnTo>
                    <a:pt x="1296" y="359"/>
                  </a:lnTo>
                  <a:lnTo>
                    <a:pt x="1298" y="370"/>
                  </a:lnTo>
                  <a:lnTo>
                    <a:pt x="1303" y="378"/>
                  </a:lnTo>
                  <a:lnTo>
                    <a:pt x="1308" y="385"/>
                  </a:lnTo>
                  <a:lnTo>
                    <a:pt x="1313" y="390"/>
                  </a:lnTo>
                  <a:lnTo>
                    <a:pt x="1320" y="393"/>
                  </a:lnTo>
                  <a:lnTo>
                    <a:pt x="1329" y="395"/>
                  </a:lnTo>
                  <a:lnTo>
                    <a:pt x="1337" y="396"/>
                  </a:lnTo>
                  <a:lnTo>
                    <a:pt x="1347" y="396"/>
                  </a:lnTo>
                  <a:lnTo>
                    <a:pt x="1357" y="395"/>
                  </a:lnTo>
                  <a:lnTo>
                    <a:pt x="1380" y="391"/>
                  </a:lnTo>
                  <a:lnTo>
                    <a:pt x="1404" y="384"/>
                  </a:lnTo>
                  <a:lnTo>
                    <a:pt x="1428" y="375"/>
                  </a:lnTo>
                  <a:lnTo>
                    <a:pt x="1454" y="367"/>
                  </a:lnTo>
                  <a:lnTo>
                    <a:pt x="1480" y="359"/>
                  </a:lnTo>
                  <a:lnTo>
                    <a:pt x="1505" y="354"/>
                  </a:lnTo>
                  <a:lnTo>
                    <a:pt x="1518" y="352"/>
                  </a:lnTo>
                  <a:lnTo>
                    <a:pt x="1529" y="351"/>
                  </a:lnTo>
                  <a:lnTo>
                    <a:pt x="1541" y="351"/>
                  </a:lnTo>
                  <a:lnTo>
                    <a:pt x="1552" y="352"/>
                  </a:lnTo>
                  <a:lnTo>
                    <a:pt x="1553" y="358"/>
                  </a:lnTo>
                  <a:lnTo>
                    <a:pt x="1552" y="365"/>
                  </a:lnTo>
                  <a:lnTo>
                    <a:pt x="1551" y="370"/>
                  </a:lnTo>
                  <a:lnTo>
                    <a:pt x="1549" y="375"/>
                  </a:lnTo>
                  <a:lnTo>
                    <a:pt x="1544" y="386"/>
                  </a:lnTo>
                  <a:lnTo>
                    <a:pt x="1537" y="395"/>
                  </a:lnTo>
                  <a:lnTo>
                    <a:pt x="1521" y="413"/>
                  </a:lnTo>
                  <a:lnTo>
                    <a:pt x="1505" y="432"/>
                  </a:lnTo>
                  <a:lnTo>
                    <a:pt x="1498" y="443"/>
                  </a:lnTo>
                  <a:lnTo>
                    <a:pt x="1494" y="455"/>
                  </a:lnTo>
                  <a:lnTo>
                    <a:pt x="1491" y="461"/>
                  </a:lnTo>
                  <a:lnTo>
                    <a:pt x="1490" y="468"/>
                  </a:lnTo>
                  <a:lnTo>
                    <a:pt x="1490" y="476"/>
                  </a:lnTo>
                  <a:lnTo>
                    <a:pt x="1491" y="483"/>
                  </a:lnTo>
                  <a:lnTo>
                    <a:pt x="1492" y="492"/>
                  </a:lnTo>
                  <a:lnTo>
                    <a:pt x="1495" y="500"/>
                  </a:lnTo>
                  <a:lnTo>
                    <a:pt x="1499" y="509"/>
                  </a:lnTo>
                  <a:lnTo>
                    <a:pt x="1503" y="519"/>
                  </a:lnTo>
                  <a:lnTo>
                    <a:pt x="1508" y="530"/>
                  </a:lnTo>
                  <a:lnTo>
                    <a:pt x="1516" y="541"/>
                  </a:lnTo>
                  <a:lnTo>
                    <a:pt x="1524" y="554"/>
                  </a:lnTo>
                  <a:lnTo>
                    <a:pt x="1534" y="567"/>
                  </a:lnTo>
                  <a:lnTo>
                    <a:pt x="1502" y="574"/>
                  </a:lnTo>
                  <a:lnTo>
                    <a:pt x="1471" y="581"/>
                  </a:lnTo>
                  <a:lnTo>
                    <a:pt x="1440" y="588"/>
                  </a:lnTo>
                  <a:lnTo>
                    <a:pt x="1409" y="593"/>
                  </a:lnTo>
                  <a:lnTo>
                    <a:pt x="1346" y="602"/>
                  </a:lnTo>
                  <a:lnTo>
                    <a:pt x="1282" y="611"/>
                  </a:lnTo>
                  <a:lnTo>
                    <a:pt x="1219" y="618"/>
                  </a:lnTo>
                  <a:lnTo>
                    <a:pt x="1157" y="625"/>
                  </a:lnTo>
                  <a:lnTo>
                    <a:pt x="1095" y="633"/>
                  </a:lnTo>
                  <a:lnTo>
                    <a:pt x="1032" y="642"/>
                  </a:lnTo>
                  <a:lnTo>
                    <a:pt x="1028" y="655"/>
                  </a:lnTo>
                  <a:lnTo>
                    <a:pt x="1024" y="669"/>
                  </a:lnTo>
                  <a:lnTo>
                    <a:pt x="1020" y="683"/>
                  </a:lnTo>
                  <a:lnTo>
                    <a:pt x="1016" y="697"/>
                  </a:lnTo>
                  <a:lnTo>
                    <a:pt x="1027" y="704"/>
                  </a:lnTo>
                  <a:lnTo>
                    <a:pt x="1039" y="710"/>
                  </a:lnTo>
                  <a:lnTo>
                    <a:pt x="1037" y="726"/>
                  </a:lnTo>
                  <a:lnTo>
                    <a:pt x="1034" y="744"/>
                  </a:lnTo>
                  <a:lnTo>
                    <a:pt x="1033" y="754"/>
                  </a:lnTo>
                  <a:lnTo>
                    <a:pt x="1032" y="763"/>
                  </a:lnTo>
                  <a:lnTo>
                    <a:pt x="1032" y="774"/>
                  </a:lnTo>
                  <a:lnTo>
                    <a:pt x="1032" y="784"/>
                  </a:lnTo>
                  <a:lnTo>
                    <a:pt x="1055" y="795"/>
                  </a:lnTo>
                  <a:lnTo>
                    <a:pt x="1042" y="812"/>
                  </a:lnTo>
                  <a:lnTo>
                    <a:pt x="1032" y="823"/>
                  </a:lnTo>
                  <a:lnTo>
                    <a:pt x="1031" y="825"/>
                  </a:lnTo>
                  <a:lnTo>
                    <a:pt x="1031" y="829"/>
                  </a:lnTo>
                  <a:lnTo>
                    <a:pt x="1032" y="832"/>
                  </a:lnTo>
                  <a:lnTo>
                    <a:pt x="1033" y="836"/>
                  </a:lnTo>
                  <a:lnTo>
                    <a:pt x="1041" y="847"/>
                  </a:lnTo>
                  <a:lnTo>
                    <a:pt x="1052" y="860"/>
                  </a:lnTo>
                  <a:lnTo>
                    <a:pt x="1074" y="862"/>
                  </a:lnTo>
                  <a:lnTo>
                    <a:pt x="1096" y="863"/>
                  </a:lnTo>
                  <a:lnTo>
                    <a:pt x="1119" y="863"/>
                  </a:lnTo>
                  <a:lnTo>
                    <a:pt x="1143" y="861"/>
                  </a:lnTo>
                  <a:lnTo>
                    <a:pt x="1169" y="859"/>
                  </a:lnTo>
                  <a:lnTo>
                    <a:pt x="1195" y="856"/>
                  </a:lnTo>
                  <a:lnTo>
                    <a:pt x="1221" y="852"/>
                  </a:lnTo>
                  <a:lnTo>
                    <a:pt x="1249" y="848"/>
                  </a:lnTo>
                  <a:lnTo>
                    <a:pt x="1303" y="838"/>
                  </a:lnTo>
                  <a:lnTo>
                    <a:pt x="1356" y="829"/>
                  </a:lnTo>
                  <a:lnTo>
                    <a:pt x="1407" y="820"/>
                  </a:lnTo>
                  <a:lnTo>
                    <a:pt x="1453" y="815"/>
                  </a:lnTo>
                  <a:lnTo>
                    <a:pt x="1451" y="834"/>
                  </a:lnTo>
                  <a:lnTo>
                    <a:pt x="1447" y="854"/>
                  </a:lnTo>
                  <a:lnTo>
                    <a:pt x="1441" y="875"/>
                  </a:lnTo>
                  <a:lnTo>
                    <a:pt x="1430" y="897"/>
                  </a:lnTo>
                  <a:lnTo>
                    <a:pt x="1419" y="921"/>
                  </a:lnTo>
                  <a:lnTo>
                    <a:pt x="1405" y="944"/>
                  </a:lnTo>
                  <a:lnTo>
                    <a:pt x="1389" y="968"/>
                  </a:lnTo>
                  <a:lnTo>
                    <a:pt x="1372" y="993"/>
                  </a:lnTo>
                  <a:lnTo>
                    <a:pt x="1334" y="1044"/>
                  </a:lnTo>
                  <a:lnTo>
                    <a:pt x="1293" y="1097"/>
                  </a:lnTo>
                  <a:lnTo>
                    <a:pt x="1250" y="1150"/>
                  </a:lnTo>
                  <a:lnTo>
                    <a:pt x="1208" y="1203"/>
                  </a:lnTo>
                  <a:lnTo>
                    <a:pt x="1186" y="1229"/>
                  </a:lnTo>
                  <a:lnTo>
                    <a:pt x="1166" y="1254"/>
                  </a:lnTo>
                  <a:lnTo>
                    <a:pt x="1148" y="1281"/>
                  </a:lnTo>
                  <a:lnTo>
                    <a:pt x="1131" y="1305"/>
                  </a:lnTo>
                  <a:lnTo>
                    <a:pt x="1114" y="1331"/>
                  </a:lnTo>
                  <a:lnTo>
                    <a:pt x="1100" y="1354"/>
                  </a:lnTo>
                  <a:lnTo>
                    <a:pt x="1087" y="1378"/>
                  </a:lnTo>
                  <a:lnTo>
                    <a:pt x="1077" y="1400"/>
                  </a:lnTo>
                  <a:lnTo>
                    <a:pt x="1068" y="1421"/>
                  </a:lnTo>
                  <a:lnTo>
                    <a:pt x="1063" y="1443"/>
                  </a:lnTo>
                  <a:lnTo>
                    <a:pt x="1060" y="1463"/>
                  </a:lnTo>
                  <a:lnTo>
                    <a:pt x="1060" y="1481"/>
                  </a:lnTo>
                  <a:lnTo>
                    <a:pt x="1064" y="1499"/>
                  </a:lnTo>
                  <a:lnTo>
                    <a:pt x="1070" y="1514"/>
                  </a:lnTo>
                  <a:lnTo>
                    <a:pt x="1082" y="1529"/>
                  </a:lnTo>
                  <a:lnTo>
                    <a:pt x="1097" y="1543"/>
                  </a:lnTo>
                  <a:lnTo>
                    <a:pt x="1108" y="1527"/>
                  </a:lnTo>
                  <a:lnTo>
                    <a:pt x="1120" y="1510"/>
                  </a:lnTo>
                  <a:lnTo>
                    <a:pt x="1131" y="1493"/>
                  </a:lnTo>
                  <a:lnTo>
                    <a:pt x="1140" y="1476"/>
                  </a:lnTo>
                  <a:lnTo>
                    <a:pt x="1155" y="1448"/>
                  </a:lnTo>
                  <a:lnTo>
                    <a:pt x="1165" y="1431"/>
                  </a:lnTo>
                  <a:lnTo>
                    <a:pt x="1177" y="1414"/>
                  </a:lnTo>
                  <a:lnTo>
                    <a:pt x="1197" y="1383"/>
                  </a:lnTo>
                  <a:lnTo>
                    <a:pt x="1221" y="1345"/>
                  </a:lnTo>
                  <a:lnTo>
                    <a:pt x="1250" y="1303"/>
                  </a:lnTo>
                  <a:lnTo>
                    <a:pt x="1278" y="1261"/>
                  </a:lnTo>
                  <a:lnTo>
                    <a:pt x="1304" y="1223"/>
                  </a:lnTo>
                  <a:lnTo>
                    <a:pt x="1324" y="1194"/>
                  </a:lnTo>
                  <a:lnTo>
                    <a:pt x="1337" y="1177"/>
                  </a:lnTo>
                  <a:lnTo>
                    <a:pt x="1345" y="1180"/>
                  </a:lnTo>
                  <a:lnTo>
                    <a:pt x="1352" y="1184"/>
                  </a:lnTo>
                  <a:lnTo>
                    <a:pt x="1354" y="1190"/>
                  </a:lnTo>
                  <a:lnTo>
                    <a:pt x="1355" y="1198"/>
                  </a:lnTo>
                  <a:lnTo>
                    <a:pt x="1355" y="1208"/>
                  </a:lnTo>
                  <a:lnTo>
                    <a:pt x="1355" y="1217"/>
                  </a:lnTo>
                  <a:lnTo>
                    <a:pt x="1352" y="1241"/>
                  </a:lnTo>
                  <a:lnTo>
                    <a:pt x="1348" y="1266"/>
                  </a:lnTo>
                  <a:lnTo>
                    <a:pt x="1342" y="1294"/>
                  </a:lnTo>
                  <a:lnTo>
                    <a:pt x="1334" y="1324"/>
                  </a:lnTo>
                  <a:lnTo>
                    <a:pt x="1325" y="1355"/>
                  </a:lnTo>
                  <a:lnTo>
                    <a:pt x="1315" y="1387"/>
                  </a:lnTo>
                  <a:lnTo>
                    <a:pt x="1293" y="1451"/>
                  </a:lnTo>
                  <a:lnTo>
                    <a:pt x="1272" y="1512"/>
                  </a:lnTo>
                  <a:lnTo>
                    <a:pt x="1254" y="1565"/>
                  </a:lnTo>
                  <a:lnTo>
                    <a:pt x="1240" y="1608"/>
                  </a:lnTo>
                  <a:lnTo>
                    <a:pt x="1236" y="1639"/>
                  </a:lnTo>
                  <a:lnTo>
                    <a:pt x="1232" y="1671"/>
                  </a:lnTo>
                  <a:lnTo>
                    <a:pt x="1227" y="1703"/>
                  </a:lnTo>
                  <a:lnTo>
                    <a:pt x="1221" y="1735"/>
                  </a:lnTo>
                  <a:lnTo>
                    <a:pt x="1215" y="1767"/>
                  </a:lnTo>
                  <a:lnTo>
                    <a:pt x="1205" y="1798"/>
                  </a:lnTo>
                  <a:lnTo>
                    <a:pt x="1200" y="1813"/>
                  </a:lnTo>
                  <a:lnTo>
                    <a:pt x="1194" y="1828"/>
                  </a:lnTo>
                  <a:lnTo>
                    <a:pt x="1188" y="1843"/>
                  </a:lnTo>
                  <a:lnTo>
                    <a:pt x="1180" y="1858"/>
                  </a:lnTo>
                  <a:lnTo>
                    <a:pt x="1174" y="1854"/>
                  </a:lnTo>
                  <a:lnTo>
                    <a:pt x="1171" y="1848"/>
                  </a:lnTo>
                  <a:lnTo>
                    <a:pt x="1167" y="1844"/>
                  </a:lnTo>
                  <a:lnTo>
                    <a:pt x="1166" y="1840"/>
                  </a:lnTo>
                  <a:lnTo>
                    <a:pt x="1166" y="1832"/>
                  </a:lnTo>
                  <a:lnTo>
                    <a:pt x="1166" y="1825"/>
                  </a:lnTo>
                  <a:lnTo>
                    <a:pt x="1166" y="1822"/>
                  </a:lnTo>
                  <a:lnTo>
                    <a:pt x="1166" y="1818"/>
                  </a:lnTo>
                  <a:lnTo>
                    <a:pt x="1165" y="1815"/>
                  </a:lnTo>
                  <a:lnTo>
                    <a:pt x="1162" y="1811"/>
                  </a:lnTo>
                  <a:lnTo>
                    <a:pt x="1158" y="1808"/>
                  </a:lnTo>
                  <a:lnTo>
                    <a:pt x="1153" y="1805"/>
                  </a:lnTo>
                  <a:lnTo>
                    <a:pt x="1145" y="1802"/>
                  </a:lnTo>
                  <a:lnTo>
                    <a:pt x="1135" y="1799"/>
                  </a:lnTo>
                  <a:lnTo>
                    <a:pt x="1144" y="1774"/>
                  </a:lnTo>
                  <a:lnTo>
                    <a:pt x="1150" y="1756"/>
                  </a:lnTo>
                  <a:lnTo>
                    <a:pt x="1152" y="1745"/>
                  </a:lnTo>
                  <a:lnTo>
                    <a:pt x="1154" y="1735"/>
                  </a:lnTo>
                  <a:lnTo>
                    <a:pt x="1156" y="1731"/>
                  </a:lnTo>
                  <a:lnTo>
                    <a:pt x="1158" y="1727"/>
                  </a:lnTo>
                  <a:lnTo>
                    <a:pt x="1161" y="1723"/>
                  </a:lnTo>
                  <a:lnTo>
                    <a:pt x="1166" y="1718"/>
                  </a:lnTo>
                  <a:lnTo>
                    <a:pt x="1180" y="1706"/>
                  </a:lnTo>
                  <a:lnTo>
                    <a:pt x="1201" y="1688"/>
                  </a:lnTo>
                  <a:lnTo>
                    <a:pt x="1200" y="1678"/>
                  </a:lnTo>
                  <a:lnTo>
                    <a:pt x="1199" y="1669"/>
                  </a:lnTo>
                  <a:lnTo>
                    <a:pt x="1196" y="1659"/>
                  </a:lnTo>
                  <a:lnTo>
                    <a:pt x="1193" y="1650"/>
                  </a:lnTo>
                  <a:lnTo>
                    <a:pt x="1190" y="1641"/>
                  </a:lnTo>
                  <a:lnTo>
                    <a:pt x="1185" y="1633"/>
                  </a:lnTo>
                  <a:lnTo>
                    <a:pt x="1180" y="1625"/>
                  </a:lnTo>
                  <a:lnTo>
                    <a:pt x="1175" y="1618"/>
                  </a:lnTo>
                  <a:lnTo>
                    <a:pt x="1163" y="1603"/>
                  </a:lnTo>
                  <a:lnTo>
                    <a:pt x="1150" y="1589"/>
                  </a:lnTo>
                  <a:lnTo>
                    <a:pt x="1135" y="1577"/>
                  </a:lnTo>
                  <a:lnTo>
                    <a:pt x="1119" y="1565"/>
                  </a:lnTo>
                  <a:lnTo>
                    <a:pt x="1102" y="1555"/>
                  </a:lnTo>
                  <a:lnTo>
                    <a:pt x="1085" y="1544"/>
                  </a:lnTo>
                  <a:lnTo>
                    <a:pt x="1068" y="1536"/>
                  </a:lnTo>
                  <a:lnTo>
                    <a:pt x="1050" y="1526"/>
                  </a:lnTo>
                  <a:lnTo>
                    <a:pt x="1018" y="1510"/>
                  </a:lnTo>
                  <a:lnTo>
                    <a:pt x="989" y="1494"/>
                  </a:lnTo>
                  <a:lnTo>
                    <a:pt x="989" y="1473"/>
                  </a:lnTo>
                  <a:lnTo>
                    <a:pt x="988" y="1453"/>
                  </a:lnTo>
                  <a:lnTo>
                    <a:pt x="986" y="1436"/>
                  </a:lnTo>
                  <a:lnTo>
                    <a:pt x="983" y="1422"/>
                  </a:lnTo>
                  <a:lnTo>
                    <a:pt x="979" y="1410"/>
                  </a:lnTo>
                  <a:lnTo>
                    <a:pt x="972" y="1400"/>
                  </a:lnTo>
                  <a:lnTo>
                    <a:pt x="969" y="1396"/>
                  </a:lnTo>
                  <a:lnTo>
                    <a:pt x="966" y="1393"/>
                  </a:lnTo>
                  <a:lnTo>
                    <a:pt x="962" y="1390"/>
                  </a:lnTo>
                  <a:lnTo>
                    <a:pt x="957" y="1388"/>
                  </a:lnTo>
                  <a:lnTo>
                    <a:pt x="953" y="1385"/>
                  </a:lnTo>
                  <a:lnTo>
                    <a:pt x="949" y="1384"/>
                  </a:lnTo>
                  <a:lnTo>
                    <a:pt x="944" y="1383"/>
                  </a:lnTo>
                  <a:lnTo>
                    <a:pt x="938" y="1383"/>
                  </a:lnTo>
                  <a:lnTo>
                    <a:pt x="928" y="1384"/>
                  </a:lnTo>
                  <a:lnTo>
                    <a:pt x="916" y="1387"/>
                  </a:lnTo>
                  <a:lnTo>
                    <a:pt x="904" y="1391"/>
                  </a:lnTo>
                  <a:lnTo>
                    <a:pt x="891" y="1397"/>
                  </a:lnTo>
                  <a:lnTo>
                    <a:pt x="877" y="1405"/>
                  </a:lnTo>
                  <a:lnTo>
                    <a:pt x="862" y="1414"/>
                  </a:lnTo>
                  <a:lnTo>
                    <a:pt x="874" y="1424"/>
                  </a:lnTo>
                  <a:lnTo>
                    <a:pt x="887" y="1434"/>
                  </a:lnTo>
                  <a:lnTo>
                    <a:pt x="887" y="1457"/>
                  </a:lnTo>
                  <a:lnTo>
                    <a:pt x="864" y="1474"/>
                  </a:lnTo>
                  <a:lnTo>
                    <a:pt x="840" y="1491"/>
                  </a:lnTo>
                  <a:lnTo>
                    <a:pt x="816" y="1508"/>
                  </a:lnTo>
                  <a:lnTo>
                    <a:pt x="792" y="1525"/>
                  </a:lnTo>
                  <a:lnTo>
                    <a:pt x="768" y="1541"/>
                  </a:lnTo>
                  <a:lnTo>
                    <a:pt x="744" y="1558"/>
                  </a:lnTo>
                  <a:lnTo>
                    <a:pt x="720" y="1573"/>
                  </a:lnTo>
                  <a:lnTo>
                    <a:pt x="698" y="1588"/>
                  </a:lnTo>
                  <a:lnTo>
                    <a:pt x="693" y="1584"/>
                  </a:lnTo>
                  <a:lnTo>
                    <a:pt x="688" y="1579"/>
                  </a:lnTo>
                  <a:lnTo>
                    <a:pt x="685" y="1573"/>
                  </a:lnTo>
                  <a:lnTo>
                    <a:pt x="683" y="1565"/>
                  </a:lnTo>
                  <a:lnTo>
                    <a:pt x="681" y="1557"/>
                  </a:lnTo>
                  <a:lnTo>
                    <a:pt x="680" y="1548"/>
                  </a:lnTo>
                  <a:lnTo>
                    <a:pt x="680" y="1539"/>
                  </a:lnTo>
                  <a:lnTo>
                    <a:pt x="681" y="1528"/>
                  </a:lnTo>
                  <a:lnTo>
                    <a:pt x="683" y="1506"/>
                  </a:lnTo>
                  <a:lnTo>
                    <a:pt x="688" y="1482"/>
                  </a:lnTo>
                  <a:lnTo>
                    <a:pt x="695" y="1457"/>
                  </a:lnTo>
                  <a:lnTo>
                    <a:pt x="702" y="1431"/>
                  </a:lnTo>
                  <a:lnTo>
                    <a:pt x="720" y="1379"/>
                  </a:lnTo>
                  <a:lnTo>
                    <a:pt x="737" y="1331"/>
                  </a:lnTo>
                  <a:lnTo>
                    <a:pt x="752" y="1290"/>
                  </a:lnTo>
                  <a:lnTo>
                    <a:pt x="761" y="1263"/>
                  </a:lnTo>
                  <a:lnTo>
                    <a:pt x="759" y="1190"/>
                  </a:lnTo>
                  <a:lnTo>
                    <a:pt x="756" y="1123"/>
                  </a:lnTo>
                  <a:lnTo>
                    <a:pt x="753" y="1093"/>
                  </a:lnTo>
                  <a:lnTo>
                    <a:pt x="749" y="1063"/>
                  </a:lnTo>
                  <a:lnTo>
                    <a:pt x="746" y="1049"/>
                  </a:lnTo>
                  <a:lnTo>
                    <a:pt x="743" y="1036"/>
                  </a:lnTo>
                  <a:lnTo>
                    <a:pt x="740" y="1022"/>
                  </a:lnTo>
                  <a:lnTo>
                    <a:pt x="736" y="1009"/>
                  </a:lnTo>
                  <a:lnTo>
                    <a:pt x="731" y="998"/>
                  </a:lnTo>
                  <a:lnTo>
                    <a:pt x="726" y="986"/>
                  </a:lnTo>
                  <a:lnTo>
                    <a:pt x="720" y="974"/>
                  </a:lnTo>
                  <a:lnTo>
                    <a:pt x="714" y="964"/>
                  </a:lnTo>
                  <a:lnTo>
                    <a:pt x="706" y="954"/>
                  </a:lnTo>
                  <a:lnTo>
                    <a:pt x="699" y="945"/>
                  </a:lnTo>
                  <a:lnTo>
                    <a:pt x="690" y="936"/>
                  </a:lnTo>
                  <a:lnTo>
                    <a:pt x="681" y="928"/>
                  </a:lnTo>
                  <a:lnTo>
                    <a:pt x="670" y="921"/>
                  </a:lnTo>
                  <a:lnTo>
                    <a:pt x="660" y="913"/>
                  </a:lnTo>
                  <a:lnTo>
                    <a:pt x="647" y="908"/>
                  </a:lnTo>
                  <a:lnTo>
                    <a:pt x="635" y="902"/>
                  </a:lnTo>
                  <a:lnTo>
                    <a:pt x="621" y="897"/>
                  </a:lnTo>
                  <a:lnTo>
                    <a:pt x="606" y="893"/>
                  </a:lnTo>
                  <a:lnTo>
                    <a:pt x="589" y="889"/>
                  </a:lnTo>
                  <a:lnTo>
                    <a:pt x="572" y="887"/>
                  </a:lnTo>
                  <a:lnTo>
                    <a:pt x="570" y="893"/>
                  </a:lnTo>
                  <a:lnTo>
                    <a:pt x="569" y="902"/>
                  </a:lnTo>
                  <a:lnTo>
                    <a:pt x="568" y="912"/>
                  </a:lnTo>
                  <a:lnTo>
                    <a:pt x="568" y="924"/>
                  </a:lnTo>
                  <a:lnTo>
                    <a:pt x="570" y="950"/>
                  </a:lnTo>
                  <a:lnTo>
                    <a:pt x="574" y="980"/>
                  </a:lnTo>
                  <a:lnTo>
                    <a:pt x="580" y="1010"/>
                  </a:lnTo>
                  <a:lnTo>
                    <a:pt x="585" y="1040"/>
                  </a:lnTo>
                  <a:lnTo>
                    <a:pt x="589" y="1066"/>
                  </a:lnTo>
                  <a:lnTo>
                    <a:pt x="591" y="1087"/>
                  </a:lnTo>
                  <a:lnTo>
                    <a:pt x="562" y="1122"/>
                  </a:lnTo>
                  <a:lnTo>
                    <a:pt x="533" y="1155"/>
                  </a:lnTo>
                  <a:lnTo>
                    <a:pt x="520" y="1171"/>
                  </a:lnTo>
                  <a:lnTo>
                    <a:pt x="508" y="1187"/>
                  </a:lnTo>
                  <a:lnTo>
                    <a:pt x="497" y="1203"/>
                  </a:lnTo>
                  <a:lnTo>
                    <a:pt x="488" y="1219"/>
                  </a:lnTo>
                  <a:lnTo>
                    <a:pt x="485" y="1226"/>
                  </a:lnTo>
                  <a:lnTo>
                    <a:pt x="482" y="1234"/>
                  </a:lnTo>
                  <a:lnTo>
                    <a:pt x="478" y="1243"/>
                  </a:lnTo>
                  <a:lnTo>
                    <a:pt x="476" y="1251"/>
                  </a:lnTo>
                  <a:lnTo>
                    <a:pt x="474" y="1260"/>
                  </a:lnTo>
                  <a:lnTo>
                    <a:pt x="473" y="1268"/>
                  </a:lnTo>
                  <a:lnTo>
                    <a:pt x="473" y="1277"/>
                  </a:lnTo>
                  <a:lnTo>
                    <a:pt x="473" y="1285"/>
                  </a:lnTo>
                  <a:lnTo>
                    <a:pt x="474" y="1295"/>
                  </a:lnTo>
                  <a:lnTo>
                    <a:pt x="476" y="1303"/>
                  </a:lnTo>
                  <a:lnTo>
                    <a:pt x="479" y="1313"/>
                  </a:lnTo>
                  <a:lnTo>
                    <a:pt x="483" y="1323"/>
                  </a:lnTo>
                  <a:lnTo>
                    <a:pt x="487" y="1333"/>
                  </a:lnTo>
                  <a:lnTo>
                    <a:pt x="492" y="1343"/>
                  </a:lnTo>
                  <a:lnTo>
                    <a:pt x="498" y="1354"/>
                  </a:lnTo>
                  <a:lnTo>
                    <a:pt x="506" y="1364"/>
                  </a:lnTo>
                  <a:lnTo>
                    <a:pt x="508" y="1383"/>
                  </a:lnTo>
                  <a:lnTo>
                    <a:pt x="510" y="1401"/>
                  </a:lnTo>
                  <a:lnTo>
                    <a:pt x="513" y="1416"/>
                  </a:lnTo>
                  <a:lnTo>
                    <a:pt x="517" y="1431"/>
                  </a:lnTo>
                  <a:lnTo>
                    <a:pt x="522" y="1443"/>
                  </a:lnTo>
                  <a:lnTo>
                    <a:pt x="527" y="1453"/>
                  </a:lnTo>
                  <a:lnTo>
                    <a:pt x="533" y="1463"/>
                  </a:lnTo>
                  <a:lnTo>
                    <a:pt x="541" y="1471"/>
                  </a:lnTo>
                  <a:lnTo>
                    <a:pt x="548" y="1478"/>
                  </a:lnTo>
                  <a:lnTo>
                    <a:pt x="558" y="1485"/>
                  </a:lnTo>
                  <a:lnTo>
                    <a:pt x="568" y="1491"/>
                  </a:lnTo>
                  <a:lnTo>
                    <a:pt x="581" y="1496"/>
                  </a:lnTo>
                  <a:lnTo>
                    <a:pt x="609" y="1507"/>
                  </a:lnTo>
                  <a:lnTo>
                    <a:pt x="645" y="1517"/>
                  </a:lnTo>
                  <a:lnTo>
                    <a:pt x="645" y="1526"/>
                  </a:lnTo>
                  <a:lnTo>
                    <a:pt x="646" y="1537"/>
                  </a:lnTo>
                  <a:lnTo>
                    <a:pt x="550" y="1537"/>
                  </a:lnTo>
                  <a:lnTo>
                    <a:pt x="551" y="1551"/>
                  </a:lnTo>
                  <a:lnTo>
                    <a:pt x="551" y="1567"/>
                  </a:lnTo>
                  <a:lnTo>
                    <a:pt x="555" y="1568"/>
                  </a:lnTo>
                  <a:lnTo>
                    <a:pt x="560" y="1569"/>
                  </a:lnTo>
                  <a:lnTo>
                    <a:pt x="565" y="1570"/>
                  </a:lnTo>
                  <a:lnTo>
                    <a:pt x="571" y="1570"/>
                  </a:lnTo>
                  <a:lnTo>
                    <a:pt x="585" y="1570"/>
                  </a:lnTo>
                  <a:lnTo>
                    <a:pt x="600" y="1569"/>
                  </a:lnTo>
                  <a:lnTo>
                    <a:pt x="629" y="1565"/>
                  </a:lnTo>
                  <a:lnTo>
                    <a:pt x="655" y="1562"/>
                  </a:lnTo>
                  <a:lnTo>
                    <a:pt x="655" y="1571"/>
                  </a:lnTo>
                  <a:lnTo>
                    <a:pt x="656" y="1582"/>
                  </a:lnTo>
                  <a:lnTo>
                    <a:pt x="646" y="1585"/>
                  </a:lnTo>
                  <a:lnTo>
                    <a:pt x="634" y="1587"/>
                  </a:lnTo>
                  <a:lnTo>
                    <a:pt x="619" y="1588"/>
                  </a:lnTo>
                  <a:lnTo>
                    <a:pt x="603" y="1589"/>
                  </a:lnTo>
                  <a:lnTo>
                    <a:pt x="587" y="1589"/>
                  </a:lnTo>
                  <a:lnTo>
                    <a:pt x="572" y="1590"/>
                  </a:lnTo>
                  <a:lnTo>
                    <a:pt x="559" y="1592"/>
                  </a:lnTo>
                  <a:lnTo>
                    <a:pt x="547" y="1594"/>
                  </a:lnTo>
                  <a:lnTo>
                    <a:pt x="546" y="1615"/>
                  </a:lnTo>
                  <a:lnTo>
                    <a:pt x="545" y="1635"/>
                  </a:lnTo>
                  <a:lnTo>
                    <a:pt x="543" y="1656"/>
                  </a:lnTo>
                  <a:lnTo>
                    <a:pt x="541" y="1677"/>
                  </a:lnTo>
                  <a:lnTo>
                    <a:pt x="537" y="1698"/>
                  </a:lnTo>
                  <a:lnTo>
                    <a:pt x="534" y="1718"/>
                  </a:lnTo>
                  <a:lnTo>
                    <a:pt x="531" y="1739"/>
                  </a:lnTo>
                  <a:lnTo>
                    <a:pt x="527" y="1761"/>
                  </a:lnTo>
                  <a:lnTo>
                    <a:pt x="508" y="1791"/>
                  </a:lnTo>
                  <a:lnTo>
                    <a:pt x="477" y="1839"/>
                  </a:lnTo>
                  <a:lnTo>
                    <a:pt x="461" y="1861"/>
                  </a:lnTo>
                  <a:lnTo>
                    <a:pt x="448" y="1878"/>
                  </a:lnTo>
                  <a:lnTo>
                    <a:pt x="441" y="1884"/>
                  </a:lnTo>
                  <a:lnTo>
                    <a:pt x="435" y="1888"/>
                  </a:lnTo>
                  <a:lnTo>
                    <a:pt x="433" y="1890"/>
                  </a:lnTo>
                  <a:lnTo>
                    <a:pt x="431" y="1891"/>
                  </a:lnTo>
                  <a:lnTo>
                    <a:pt x="430" y="1890"/>
                  </a:lnTo>
                  <a:lnTo>
                    <a:pt x="428" y="1888"/>
                  </a:lnTo>
                  <a:lnTo>
                    <a:pt x="451" y="1842"/>
                  </a:lnTo>
                  <a:lnTo>
                    <a:pt x="469" y="1800"/>
                  </a:lnTo>
                  <a:lnTo>
                    <a:pt x="476" y="1781"/>
                  </a:lnTo>
                  <a:lnTo>
                    <a:pt x="482" y="1764"/>
                  </a:lnTo>
                  <a:lnTo>
                    <a:pt x="485" y="1750"/>
                  </a:lnTo>
                  <a:lnTo>
                    <a:pt x="486" y="1739"/>
                  </a:lnTo>
                  <a:lnTo>
                    <a:pt x="485" y="1735"/>
                  </a:lnTo>
                  <a:lnTo>
                    <a:pt x="484" y="1731"/>
                  </a:lnTo>
                  <a:lnTo>
                    <a:pt x="483" y="1729"/>
                  </a:lnTo>
                  <a:lnTo>
                    <a:pt x="479" y="1727"/>
                  </a:lnTo>
                  <a:lnTo>
                    <a:pt x="476" y="1726"/>
                  </a:lnTo>
                  <a:lnTo>
                    <a:pt x="472" y="1726"/>
                  </a:lnTo>
                  <a:lnTo>
                    <a:pt x="468" y="1728"/>
                  </a:lnTo>
                  <a:lnTo>
                    <a:pt x="461" y="1730"/>
                  </a:lnTo>
                  <a:lnTo>
                    <a:pt x="448" y="1738"/>
                  </a:lnTo>
                  <a:lnTo>
                    <a:pt x="430" y="1751"/>
                  </a:lnTo>
                  <a:lnTo>
                    <a:pt x="408" y="1770"/>
                  </a:lnTo>
                  <a:lnTo>
                    <a:pt x="381" y="1794"/>
                  </a:lnTo>
                  <a:lnTo>
                    <a:pt x="373" y="1798"/>
                  </a:lnTo>
                  <a:lnTo>
                    <a:pt x="365" y="1800"/>
                  </a:lnTo>
                  <a:lnTo>
                    <a:pt x="358" y="1802"/>
                  </a:lnTo>
                  <a:lnTo>
                    <a:pt x="352" y="1803"/>
                  </a:lnTo>
                  <a:lnTo>
                    <a:pt x="341" y="1803"/>
                  </a:lnTo>
                  <a:lnTo>
                    <a:pt x="331" y="1802"/>
                  </a:lnTo>
                  <a:lnTo>
                    <a:pt x="315" y="1797"/>
                  </a:lnTo>
                  <a:lnTo>
                    <a:pt x="302" y="1790"/>
                  </a:lnTo>
                  <a:lnTo>
                    <a:pt x="296" y="1789"/>
                  </a:lnTo>
                  <a:lnTo>
                    <a:pt x="289" y="1789"/>
                  </a:lnTo>
                  <a:lnTo>
                    <a:pt x="286" y="1790"/>
                  </a:lnTo>
                  <a:lnTo>
                    <a:pt x="282" y="1791"/>
                  </a:lnTo>
                  <a:lnTo>
                    <a:pt x="279" y="1793"/>
                  </a:lnTo>
                  <a:lnTo>
                    <a:pt x="275" y="1797"/>
                  </a:lnTo>
                  <a:lnTo>
                    <a:pt x="265" y="1805"/>
                  </a:lnTo>
                  <a:lnTo>
                    <a:pt x="255" y="1818"/>
                  </a:lnTo>
                  <a:lnTo>
                    <a:pt x="242" y="1835"/>
                  </a:lnTo>
                  <a:lnTo>
                    <a:pt x="227" y="1857"/>
                  </a:lnTo>
                  <a:lnTo>
                    <a:pt x="206" y="1841"/>
                  </a:lnTo>
                  <a:lnTo>
                    <a:pt x="190" y="1828"/>
                  </a:lnTo>
                  <a:lnTo>
                    <a:pt x="178" y="1819"/>
                  </a:lnTo>
                  <a:lnTo>
                    <a:pt x="167" y="1812"/>
                  </a:lnTo>
                  <a:lnTo>
                    <a:pt x="161" y="1810"/>
                  </a:lnTo>
                  <a:lnTo>
                    <a:pt x="155" y="1808"/>
                  </a:lnTo>
                  <a:lnTo>
                    <a:pt x="149" y="1807"/>
                  </a:lnTo>
                  <a:lnTo>
                    <a:pt x="143" y="1806"/>
                  </a:lnTo>
                  <a:lnTo>
                    <a:pt x="127" y="1805"/>
                  </a:lnTo>
                  <a:lnTo>
                    <a:pt x="107" y="1805"/>
                  </a:lnTo>
                  <a:lnTo>
                    <a:pt x="95" y="1792"/>
                  </a:lnTo>
                  <a:lnTo>
                    <a:pt x="86" y="1780"/>
                  </a:lnTo>
                  <a:lnTo>
                    <a:pt x="69" y="1779"/>
                  </a:lnTo>
                  <a:lnTo>
                    <a:pt x="53" y="1779"/>
                  </a:lnTo>
                  <a:lnTo>
                    <a:pt x="37" y="1779"/>
                  </a:lnTo>
                  <a:lnTo>
                    <a:pt x="21" y="1779"/>
                  </a:lnTo>
                  <a:lnTo>
                    <a:pt x="16" y="1789"/>
                  </a:lnTo>
                  <a:lnTo>
                    <a:pt x="11" y="1800"/>
                  </a:lnTo>
                  <a:lnTo>
                    <a:pt x="6" y="1810"/>
                  </a:lnTo>
                  <a:lnTo>
                    <a:pt x="0" y="1821"/>
                  </a:lnTo>
                  <a:lnTo>
                    <a:pt x="5" y="1831"/>
                  </a:lnTo>
                  <a:lnTo>
                    <a:pt x="9" y="1841"/>
                  </a:lnTo>
                  <a:lnTo>
                    <a:pt x="13" y="1851"/>
                  </a:lnTo>
                  <a:lnTo>
                    <a:pt x="17" y="1862"/>
                  </a:lnTo>
                  <a:lnTo>
                    <a:pt x="16" y="1875"/>
                  </a:lnTo>
                  <a:lnTo>
                    <a:pt x="17" y="1887"/>
                  </a:lnTo>
                  <a:lnTo>
                    <a:pt x="18" y="1898"/>
                  </a:lnTo>
                  <a:lnTo>
                    <a:pt x="19" y="1910"/>
                  </a:lnTo>
                  <a:lnTo>
                    <a:pt x="21" y="1919"/>
                  </a:lnTo>
                  <a:lnTo>
                    <a:pt x="25" y="1929"/>
                  </a:lnTo>
                  <a:lnTo>
                    <a:pt x="27" y="1938"/>
                  </a:lnTo>
                  <a:lnTo>
                    <a:pt x="31" y="1947"/>
                  </a:lnTo>
                  <a:lnTo>
                    <a:pt x="35" y="1954"/>
                  </a:lnTo>
                  <a:lnTo>
                    <a:pt x="39" y="1961"/>
                  </a:lnTo>
                  <a:lnTo>
                    <a:pt x="45" y="1969"/>
                  </a:lnTo>
                  <a:lnTo>
                    <a:pt x="50" y="1975"/>
                  </a:lnTo>
                  <a:lnTo>
                    <a:pt x="62" y="1988"/>
                  </a:lnTo>
                  <a:lnTo>
                    <a:pt x="75" y="1998"/>
                  </a:lnTo>
                  <a:lnTo>
                    <a:pt x="90" y="2008"/>
                  </a:lnTo>
                  <a:lnTo>
                    <a:pt x="106" y="2017"/>
                  </a:lnTo>
                  <a:lnTo>
                    <a:pt x="123" y="2026"/>
                  </a:lnTo>
                  <a:lnTo>
                    <a:pt x="141" y="2035"/>
                  </a:lnTo>
                  <a:lnTo>
                    <a:pt x="178" y="2053"/>
                  </a:lnTo>
                  <a:lnTo>
                    <a:pt x="217" y="2074"/>
                  </a:lnTo>
                  <a:lnTo>
                    <a:pt x="215" y="2076"/>
                  </a:lnTo>
                  <a:lnTo>
                    <a:pt x="212" y="2077"/>
                  </a:lnTo>
                  <a:lnTo>
                    <a:pt x="209" y="2078"/>
                  </a:lnTo>
                  <a:lnTo>
                    <a:pt x="206" y="2078"/>
                  </a:lnTo>
                  <a:lnTo>
                    <a:pt x="198" y="2077"/>
                  </a:lnTo>
                  <a:lnTo>
                    <a:pt x="187" y="2074"/>
                  </a:lnTo>
                  <a:lnTo>
                    <a:pt x="163" y="2066"/>
                  </a:lnTo>
                  <a:lnTo>
                    <a:pt x="135" y="2055"/>
                  </a:lnTo>
                  <a:lnTo>
                    <a:pt x="107" y="2045"/>
                  </a:lnTo>
                  <a:lnTo>
                    <a:pt x="79" y="2034"/>
                  </a:lnTo>
                  <a:lnTo>
                    <a:pt x="66" y="2031"/>
                  </a:lnTo>
                  <a:lnTo>
                    <a:pt x="54" y="2028"/>
                  </a:lnTo>
                  <a:lnTo>
                    <a:pt x="45" y="2027"/>
                  </a:lnTo>
                  <a:lnTo>
                    <a:pt x="35" y="2027"/>
                  </a:lnTo>
                  <a:lnTo>
                    <a:pt x="28" y="2042"/>
                  </a:lnTo>
                  <a:lnTo>
                    <a:pt x="21" y="2056"/>
                  </a:lnTo>
                  <a:lnTo>
                    <a:pt x="53" y="2101"/>
                  </a:lnTo>
                  <a:lnTo>
                    <a:pt x="66" y="2103"/>
                  </a:lnTo>
                  <a:lnTo>
                    <a:pt x="78" y="2107"/>
                  </a:lnTo>
                  <a:lnTo>
                    <a:pt x="92" y="2113"/>
                  </a:lnTo>
                  <a:lnTo>
                    <a:pt x="107" y="2121"/>
                  </a:lnTo>
                  <a:lnTo>
                    <a:pt x="122" y="2130"/>
                  </a:lnTo>
                  <a:lnTo>
                    <a:pt x="136" y="2140"/>
                  </a:lnTo>
                  <a:lnTo>
                    <a:pt x="152" y="2152"/>
                  </a:lnTo>
                  <a:lnTo>
                    <a:pt x="168" y="2164"/>
                  </a:lnTo>
                  <a:lnTo>
                    <a:pt x="199" y="2190"/>
                  </a:lnTo>
                  <a:lnTo>
                    <a:pt x="229" y="2215"/>
                  </a:lnTo>
                  <a:lnTo>
                    <a:pt x="258" y="2238"/>
                  </a:lnTo>
                  <a:lnTo>
                    <a:pt x="282" y="2258"/>
                  </a:lnTo>
                  <a:lnTo>
                    <a:pt x="279" y="2302"/>
                  </a:lnTo>
                  <a:lnTo>
                    <a:pt x="275" y="2344"/>
                  </a:lnTo>
                  <a:lnTo>
                    <a:pt x="270" y="2386"/>
                  </a:lnTo>
                  <a:lnTo>
                    <a:pt x="267" y="2428"/>
                  </a:lnTo>
                  <a:lnTo>
                    <a:pt x="263" y="2471"/>
                  </a:lnTo>
                  <a:lnTo>
                    <a:pt x="260" y="2513"/>
                  </a:lnTo>
                  <a:lnTo>
                    <a:pt x="256" y="2556"/>
                  </a:lnTo>
                  <a:lnTo>
                    <a:pt x="253" y="2599"/>
                  </a:lnTo>
                  <a:lnTo>
                    <a:pt x="261" y="2604"/>
                  </a:lnTo>
                  <a:lnTo>
                    <a:pt x="270" y="2610"/>
                  </a:lnTo>
                  <a:lnTo>
                    <a:pt x="266" y="2631"/>
                  </a:lnTo>
                  <a:lnTo>
                    <a:pt x="260" y="2655"/>
                  </a:lnTo>
                  <a:lnTo>
                    <a:pt x="254" y="2681"/>
                  </a:lnTo>
                  <a:lnTo>
                    <a:pt x="247" y="2707"/>
                  </a:lnTo>
                  <a:lnTo>
                    <a:pt x="241" y="2734"/>
                  </a:lnTo>
                  <a:lnTo>
                    <a:pt x="237" y="2759"/>
                  </a:lnTo>
                  <a:lnTo>
                    <a:pt x="233" y="2784"/>
                  </a:lnTo>
                  <a:lnTo>
                    <a:pt x="231" y="2805"/>
                  </a:lnTo>
                  <a:lnTo>
                    <a:pt x="240" y="2813"/>
                  </a:lnTo>
                  <a:lnTo>
                    <a:pt x="247" y="2822"/>
                  </a:lnTo>
                  <a:lnTo>
                    <a:pt x="252" y="2829"/>
                  </a:lnTo>
                  <a:lnTo>
                    <a:pt x="255" y="2837"/>
                  </a:lnTo>
                  <a:lnTo>
                    <a:pt x="256" y="2845"/>
                  </a:lnTo>
                  <a:lnTo>
                    <a:pt x="256" y="2852"/>
                  </a:lnTo>
                  <a:lnTo>
                    <a:pt x="255" y="2860"/>
                  </a:lnTo>
                  <a:lnTo>
                    <a:pt x="253" y="2868"/>
                  </a:lnTo>
                  <a:lnTo>
                    <a:pt x="246" y="2886"/>
                  </a:lnTo>
                  <a:lnTo>
                    <a:pt x="240" y="2907"/>
                  </a:lnTo>
                  <a:lnTo>
                    <a:pt x="237" y="2920"/>
                  </a:lnTo>
                  <a:lnTo>
                    <a:pt x="235" y="2933"/>
                  </a:lnTo>
                  <a:lnTo>
                    <a:pt x="233" y="2947"/>
                  </a:lnTo>
                  <a:lnTo>
                    <a:pt x="231" y="2963"/>
                  </a:lnTo>
                  <a:lnTo>
                    <a:pt x="242" y="2976"/>
                  </a:lnTo>
                  <a:lnTo>
                    <a:pt x="250" y="2987"/>
                  </a:lnTo>
                  <a:lnTo>
                    <a:pt x="258" y="2998"/>
                  </a:lnTo>
                  <a:lnTo>
                    <a:pt x="263" y="3010"/>
                  </a:lnTo>
                  <a:lnTo>
                    <a:pt x="267" y="3021"/>
                  </a:lnTo>
                  <a:lnTo>
                    <a:pt x="270" y="3033"/>
                  </a:lnTo>
                  <a:lnTo>
                    <a:pt x="274" y="3045"/>
                  </a:lnTo>
                  <a:lnTo>
                    <a:pt x="275" y="3057"/>
                  </a:lnTo>
                  <a:lnTo>
                    <a:pt x="276" y="3083"/>
                  </a:lnTo>
                  <a:lnTo>
                    <a:pt x="276" y="3111"/>
                  </a:lnTo>
                  <a:lnTo>
                    <a:pt x="274" y="3142"/>
                  </a:lnTo>
                  <a:lnTo>
                    <a:pt x="273" y="3176"/>
                  </a:lnTo>
                  <a:lnTo>
                    <a:pt x="285" y="3186"/>
                  </a:lnTo>
                  <a:lnTo>
                    <a:pt x="299" y="3198"/>
                  </a:lnTo>
                  <a:lnTo>
                    <a:pt x="299" y="3218"/>
                  </a:lnTo>
                  <a:lnTo>
                    <a:pt x="299" y="3239"/>
                  </a:lnTo>
                  <a:lnTo>
                    <a:pt x="300" y="3260"/>
                  </a:lnTo>
                  <a:lnTo>
                    <a:pt x="300" y="3280"/>
                  </a:lnTo>
                  <a:lnTo>
                    <a:pt x="300" y="3301"/>
                  </a:lnTo>
                  <a:lnTo>
                    <a:pt x="301" y="3322"/>
                  </a:lnTo>
                  <a:lnTo>
                    <a:pt x="301" y="3344"/>
                  </a:lnTo>
                  <a:lnTo>
                    <a:pt x="302" y="3364"/>
                  </a:lnTo>
                  <a:lnTo>
                    <a:pt x="312" y="3372"/>
                  </a:lnTo>
                  <a:lnTo>
                    <a:pt x="321" y="3381"/>
                  </a:lnTo>
                  <a:lnTo>
                    <a:pt x="332" y="3389"/>
                  </a:lnTo>
                  <a:lnTo>
                    <a:pt x="341" y="3397"/>
                  </a:lnTo>
                  <a:lnTo>
                    <a:pt x="342" y="3423"/>
                  </a:lnTo>
                  <a:lnTo>
                    <a:pt x="343" y="3446"/>
                  </a:lnTo>
                  <a:lnTo>
                    <a:pt x="345" y="3469"/>
                  </a:lnTo>
                  <a:lnTo>
                    <a:pt x="348" y="3492"/>
                  </a:lnTo>
                  <a:lnTo>
                    <a:pt x="351" y="3515"/>
                  </a:lnTo>
                  <a:lnTo>
                    <a:pt x="354" y="3538"/>
                  </a:lnTo>
                  <a:lnTo>
                    <a:pt x="359" y="3563"/>
                  </a:lnTo>
                  <a:lnTo>
                    <a:pt x="364" y="3589"/>
                  </a:lnTo>
                  <a:lnTo>
                    <a:pt x="348" y="3597"/>
                  </a:lnTo>
                  <a:lnTo>
                    <a:pt x="331" y="3602"/>
                  </a:lnTo>
                  <a:lnTo>
                    <a:pt x="315" y="3606"/>
                  </a:lnTo>
                  <a:lnTo>
                    <a:pt x="298" y="3609"/>
                  </a:lnTo>
                  <a:lnTo>
                    <a:pt x="282" y="3612"/>
                  </a:lnTo>
                  <a:lnTo>
                    <a:pt x="265" y="3615"/>
                  </a:lnTo>
                  <a:lnTo>
                    <a:pt x="248" y="3620"/>
                  </a:lnTo>
                  <a:lnTo>
                    <a:pt x="230" y="3628"/>
                  </a:lnTo>
                  <a:lnTo>
                    <a:pt x="247" y="3649"/>
                  </a:lnTo>
                  <a:lnTo>
                    <a:pt x="275" y="3649"/>
                  </a:lnTo>
                  <a:lnTo>
                    <a:pt x="301" y="3648"/>
                  </a:lnTo>
                  <a:lnTo>
                    <a:pt x="326" y="3645"/>
                  </a:lnTo>
                  <a:lnTo>
                    <a:pt x="352" y="3642"/>
                  </a:lnTo>
                  <a:lnTo>
                    <a:pt x="376" y="3636"/>
                  </a:lnTo>
                  <a:lnTo>
                    <a:pt x="400" y="3631"/>
                  </a:lnTo>
                  <a:lnTo>
                    <a:pt x="424" y="3625"/>
                  </a:lnTo>
                  <a:lnTo>
                    <a:pt x="447" y="3617"/>
                  </a:lnTo>
                  <a:lnTo>
                    <a:pt x="493" y="3605"/>
                  </a:lnTo>
                  <a:lnTo>
                    <a:pt x="540" y="3592"/>
                  </a:lnTo>
                  <a:lnTo>
                    <a:pt x="563" y="3588"/>
                  </a:lnTo>
                  <a:lnTo>
                    <a:pt x="587" y="3583"/>
                  </a:lnTo>
                  <a:lnTo>
                    <a:pt x="611" y="3581"/>
                  </a:lnTo>
                  <a:lnTo>
                    <a:pt x="637" y="3580"/>
                  </a:lnTo>
                  <a:lnTo>
                    <a:pt x="658" y="3592"/>
                  </a:lnTo>
                  <a:lnTo>
                    <a:pt x="676" y="3604"/>
                  </a:lnTo>
                  <a:lnTo>
                    <a:pt x="694" y="3614"/>
                  </a:lnTo>
                  <a:lnTo>
                    <a:pt x="711" y="3625"/>
                  </a:lnTo>
                  <a:lnTo>
                    <a:pt x="740" y="3646"/>
                  </a:lnTo>
                  <a:lnTo>
                    <a:pt x="765" y="3665"/>
                  </a:lnTo>
                  <a:lnTo>
                    <a:pt x="789" y="3682"/>
                  </a:lnTo>
                  <a:lnTo>
                    <a:pt x="810" y="3698"/>
                  </a:lnTo>
                  <a:lnTo>
                    <a:pt x="819" y="3704"/>
                  </a:lnTo>
                  <a:lnTo>
                    <a:pt x="829" y="3710"/>
                  </a:lnTo>
                  <a:lnTo>
                    <a:pt x="838" y="3716"/>
                  </a:lnTo>
                  <a:lnTo>
                    <a:pt x="849" y="3721"/>
                  </a:lnTo>
                  <a:lnTo>
                    <a:pt x="858" y="3724"/>
                  </a:lnTo>
                  <a:lnTo>
                    <a:pt x="869" y="3727"/>
                  </a:lnTo>
                  <a:lnTo>
                    <a:pt x="878" y="3729"/>
                  </a:lnTo>
                  <a:lnTo>
                    <a:pt x="890" y="3730"/>
                  </a:lnTo>
                  <a:lnTo>
                    <a:pt x="902" y="3730"/>
                  </a:lnTo>
                  <a:lnTo>
                    <a:pt x="913" y="3729"/>
                  </a:lnTo>
                  <a:lnTo>
                    <a:pt x="926" y="3727"/>
                  </a:lnTo>
                  <a:lnTo>
                    <a:pt x="940" y="3725"/>
                  </a:lnTo>
                  <a:lnTo>
                    <a:pt x="954" y="3721"/>
                  </a:lnTo>
                  <a:lnTo>
                    <a:pt x="970" y="3714"/>
                  </a:lnTo>
                  <a:lnTo>
                    <a:pt x="987" y="3708"/>
                  </a:lnTo>
                  <a:lnTo>
                    <a:pt x="1005" y="3701"/>
                  </a:lnTo>
                  <a:lnTo>
                    <a:pt x="1025" y="3691"/>
                  </a:lnTo>
                  <a:lnTo>
                    <a:pt x="1046" y="3681"/>
                  </a:lnTo>
                  <a:lnTo>
                    <a:pt x="1069" y="3668"/>
                  </a:lnTo>
                  <a:lnTo>
                    <a:pt x="1094" y="3654"/>
                  </a:lnTo>
                  <a:lnTo>
                    <a:pt x="1105" y="3653"/>
                  </a:lnTo>
                  <a:lnTo>
                    <a:pt x="1117" y="3654"/>
                  </a:lnTo>
                  <a:lnTo>
                    <a:pt x="1127" y="3655"/>
                  </a:lnTo>
                  <a:lnTo>
                    <a:pt x="1138" y="3658"/>
                  </a:lnTo>
                  <a:lnTo>
                    <a:pt x="1148" y="3662"/>
                  </a:lnTo>
                  <a:lnTo>
                    <a:pt x="1158" y="3667"/>
                  </a:lnTo>
                  <a:lnTo>
                    <a:pt x="1167" y="3672"/>
                  </a:lnTo>
                  <a:lnTo>
                    <a:pt x="1177" y="3679"/>
                  </a:lnTo>
                  <a:lnTo>
                    <a:pt x="1195" y="3693"/>
                  </a:lnTo>
                  <a:lnTo>
                    <a:pt x="1212" y="3709"/>
                  </a:lnTo>
                  <a:lnTo>
                    <a:pt x="1230" y="3726"/>
                  </a:lnTo>
                  <a:lnTo>
                    <a:pt x="1247" y="3743"/>
                  </a:lnTo>
                  <a:lnTo>
                    <a:pt x="1265" y="3759"/>
                  </a:lnTo>
                  <a:lnTo>
                    <a:pt x="1285" y="3773"/>
                  </a:lnTo>
                  <a:lnTo>
                    <a:pt x="1294" y="3779"/>
                  </a:lnTo>
                  <a:lnTo>
                    <a:pt x="1305" y="3784"/>
                  </a:lnTo>
                  <a:lnTo>
                    <a:pt x="1315" y="3788"/>
                  </a:lnTo>
                  <a:lnTo>
                    <a:pt x="1327" y="3792"/>
                  </a:lnTo>
                  <a:lnTo>
                    <a:pt x="1338" y="3794"/>
                  </a:lnTo>
                  <a:lnTo>
                    <a:pt x="1350" y="3796"/>
                  </a:lnTo>
                  <a:lnTo>
                    <a:pt x="1364" y="3796"/>
                  </a:lnTo>
                  <a:lnTo>
                    <a:pt x="1376" y="3794"/>
                  </a:lnTo>
                  <a:lnTo>
                    <a:pt x="1391" y="3791"/>
                  </a:lnTo>
                  <a:lnTo>
                    <a:pt x="1406" y="3786"/>
                  </a:lnTo>
                  <a:lnTo>
                    <a:pt x="1422" y="3780"/>
                  </a:lnTo>
                  <a:lnTo>
                    <a:pt x="1438" y="3772"/>
                  </a:lnTo>
                  <a:lnTo>
                    <a:pt x="1485" y="3733"/>
                  </a:lnTo>
                  <a:lnTo>
                    <a:pt x="1526" y="3702"/>
                  </a:lnTo>
                  <a:lnTo>
                    <a:pt x="1543" y="3689"/>
                  </a:lnTo>
                  <a:lnTo>
                    <a:pt x="1560" y="3677"/>
                  </a:lnTo>
                  <a:lnTo>
                    <a:pt x="1575" y="3668"/>
                  </a:lnTo>
                  <a:lnTo>
                    <a:pt x="1590" y="3661"/>
                  </a:lnTo>
                  <a:lnTo>
                    <a:pt x="1602" y="3654"/>
                  </a:lnTo>
                  <a:lnTo>
                    <a:pt x="1614" y="3650"/>
                  </a:lnTo>
                  <a:lnTo>
                    <a:pt x="1625" y="3647"/>
                  </a:lnTo>
                  <a:lnTo>
                    <a:pt x="1635" y="3645"/>
                  </a:lnTo>
                  <a:lnTo>
                    <a:pt x="1645" y="3645"/>
                  </a:lnTo>
                  <a:lnTo>
                    <a:pt x="1655" y="3646"/>
                  </a:lnTo>
                  <a:lnTo>
                    <a:pt x="1663" y="3648"/>
                  </a:lnTo>
                  <a:lnTo>
                    <a:pt x="1672" y="3651"/>
                  </a:lnTo>
                  <a:lnTo>
                    <a:pt x="1681" y="3655"/>
                  </a:lnTo>
                  <a:lnTo>
                    <a:pt x="1690" y="3662"/>
                  </a:lnTo>
                  <a:lnTo>
                    <a:pt x="1698" y="3668"/>
                  </a:lnTo>
                  <a:lnTo>
                    <a:pt x="1708" y="3676"/>
                  </a:lnTo>
                  <a:lnTo>
                    <a:pt x="1727" y="3694"/>
                  </a:lnTo>
                  <a:lnTo>
                    <a:pt x="1748" y="3717"/>
                  </a:lnTo>
                  <a:lnTo>
                    <a:pt x="1773" y="3741"/>
                  </a:lnTo>
                  <a:lnTo>
                    <a:pt x="1803" y="3768"/>
                  </a:lnTo>
                  <a:lnTo>
                    <a:pt x="1820" y="3783"/>
                  </a:lnTo>
                  <a:lnTo>
                    <a:pt x="1838" y="3798"/>
                  </a:lnTo>
                  <a:lnTo>
                    <a:pt x="1857" y="3813"/>
                  </a:lnTo>
                  <a:lnTo>
                    <a:pt x="1878" y="3829"/>
                  </a:lnTo>
                  <a:lnTo>
                    <a:pt x="1901" y="3829"/>
                  </a:lnTo>
                  <a:lnTo>
                    <a:pt x="1923" y="3828"/>
                  </a:lnTo>
                  <a:lnTo>
                    <a:pt x="1945" y="3828"/>
                  </a:lnTo>
                  <a:lnTo>
                    <a:pt x="1967" y="3828"/>
                  </a:lnTo>
                  <a:lnTo>
                    <a:pt x="2008" y="3798"/>
                  </a:lnTo>
                  <a:lnTo>
                    <a:pt x="2042" y="3770"/>
                  </a:lnTo>
                  <a:lnTo>
                    <a:pt x="2071" y="3746"/>
                  </a:lnTo>
                  <a:lnTo>
                    <a:pt x="2095" y="3724"/>
                  </a:lnTo>
                  <a:lnTo>
                    <a:pt x="2115" y="3706"/>
                  </a:lnTo>
                  <a:lnTo>
                    <a:pt x="2133" y="3691"/>
                  </a:lnTo>
                  <a:lnTo>
                    <a:pt x="2140" y="3685"/>
                  </a:lnTo>
                  <a:lnTo>
                    <a:pt x="2149" y="3681"/>
                  </a:lnTo>
                  <a:lnTo>
                    <a:pt x="2156" y="3676"/>
                  </a:lnTo>
                  <a:lnTo>
                    <a:pt x="2164" y="3673"/>
                  </a:lnTo>
                  <a:lnTo>
                    <a:pt x="2172" y="3672"/>
                  </a:lnTo>
                  <a:lnTo>
                    <a:pt x="2179" y="3671"/>
                  </a:lnTo>
                  <a:lnTo>
                    <a:pt x="2188" y="3672"/>
                  </a:lnTo>
                  <a:lnTo>
                    <a:pt x="2196" y="3673"/>
                  </a:lnTo>
                  <a:lnTo>
                    <a:pt x="2206" y="3676"/>
                  </a:lnTo>
                  <a:lnTo>
                    <a:pt x="2215" y="3681"/>
                  </a:lnTo>
                  <a:lnTo>
                    <a:pt x="2226" y="3687"/>
                  </a:lnTo>
                  <a:lnTo>
                    <a:pt x="2237" y="3693"/>
                  </a:lnTo>
                  <a:lnTo>
                    <a:pt x="2264" y="3712"/>
                  </a:lnTo>
                  <a:lnTo>
                    <a:pt x="2296" y="3736"/>
                  </a:lnTo>
                  <a:lnTo>
                    <a:pt x="2334" y="3766"/>
                  </a:lnTo>
                  <a:lnTo>
                    <a:pt x="2379" y="3802"/>
                  </a:lnTo>
                  <a:lnTo>
                    <a:pt x="2390" y="3804"/>
                  </a:lnTo>
                  <a:lnTo>
                    <a:pt x="2401" y="3804"/>
                  </a:lnTo>
                  <a:lnTo>
                    <a:pt x="2413" y="3803"/>
                  </a:lnTo>
                  <a:lnTo>
                    <a:pt x="2423" y="3802"/>
                  </a:lnTo>
                  <a:lnTo>
                    <a:pt x="2434" y="3800"/>
                  </a:lnTo>
                  <a:lnTo>
                    <a:pt x="2444" y="3797"/>
                  </a:lnTo>
                  <a:lnTo>
                    <a:pt x="2455" y="3793"/>
                  </a:lnTo>
                  <a:lnTo>
                    <a:pt x="2464" y="3788"/>
                  </a:lnTo>
                  <a:lnTo>
                    <a:pt x="2484" y="3778"/>
                  </a:lnTo>
                  <a:lnTo>
                    <a:pt x="2503" y="3765"/>
                  </a:lnTo>
                  <a:lnTo>
                    <a:pt x="2521" y="3751"/>
                  </a:lnTo>
                  <a:lnTo>
                    <a:pt x="2539" y="3737"/>
                  </a:lnTo>
                  <a:lnTo>
                    <a:pt x="2573" y="3707"/>
                  </a:lnTo>
                  <a:lnTo>
                    <a:pt x="2606" y="3681"/>
                  </a:lnTo>
                  <a:lnTo>
                    <a:pt x="2621" y="3670"/>
                  </a:lnTo>
                  <a:lnTo>
                    <a:pt x="2636" y="3662"/>
                  </a:lnTo>
                  <a:lnTo>
                    <a:pt x="2644" y="3658"/>
                  </a:lnTo>
                  <a:lnTo>
                    <a:pt x="2651" y="3656"/>
                  </a:lnTo>
                  <a:lnTo>
                    <a:pt x="2659" y="3655"/>
                  </a:lnTo>
                  <a:lnTo>
                    <a:pt x="2666" y="3654"/>
                  </a:lnTo>
                  <a:lnTo>
                    <a:pt x="2702" y="3667"/>
                  </a:lnTo>
                  <a:lnTo>
                    <a:pt x="2735" y="3679"/>
                  </a:lnTo>
                  <a:lnTo>
                    <a:pt x="2764" y="3689"/>
                  </a:lnTo>
                  <a:lnTo>
                    <a:pt x="2791" y="3697"/>
                  </a:lnTo>
                  <a:lnTo>
                    <a:pt x="2818" y="3703"/>
                  </a:lnTo>
                  <a:lnTo>
                    <a:pt x="2842" y="3708"/>
                  </a:lnTo>
                  <a:lnTo>
                    <a:pt x="2866" y="3710"/>
                  </a:lnTo>
                  <a:lnTo>
                    <a:pt x="2890" y="3711"/>
                  </a:lnTo>
                  <a:lnTo>
                    <a:pt x="2901" y="3710"/>
                  </a:lnTo>
                  <a:lnTo>
                    <a:pt x="2913" y="3709"/>
                  </a:lnTo>
                  <a:lnTo>
                    <a:pt x="2924" y="3708"/>
                  </a:lnTo>
                  <a:lnTo>
                    <a:pt x="2937" y="3706"/>
                  </a:lnTo>
                  <a:lnTo>
                    <a:pt x="2962" y="3700"/>
                  </a:lnTo>
                  <a:lnTo>
                    <a:pt x="2990" y="3691"/>
                  </a:lnTo>
                  <a:lnTo>
                    <a:pt x="3018" y="3680"/>
                  </a:lnTo>
                  <a:lnTo>
                    <a:pt x="3050" y="3666"/>
                  </a:lnTo>
                  <a:lnTo>
                    <a:pt x="3086" y="3649"/>
                  </a:lnTo>
                  <a:lnTo>
                    <a:pt x="3124" y="3629"/>
                  </a:lnTo>
                  <a:lnTo>
                    <a:pt x="3118" y="3621"/>
                  </a:lnTo>
                  <a:lnTo>
                    <a:pt x="3111" y="3615"/>
                  </a:lnTo>
                  <a:lnTo>
                    <a:pt x="3106" y="3610"/>
                  </a:lnTo>
                  <a:lnTo>
                    <a:pt x="3101" y="3606"/>
                  </a:lnTo>
                  <a:lnTo>
                    <a:pt x="3095" y="3602"/>
                  </a:lnTo>
                  <a:lnTo>
                    <a:pt x="3090" y="3599"/>
                  </a:lnTo>
                  <a:lnTo>
                    <a:pt x="3086" y="3598"/>
                  </a:lnTo>
                  <a:lnTo>
                    <a:pt x="3081" y="3597"/>
                  </a:lnTo>
                  <a:lnTo>
                    <a:pt x="3076" y="3597"/>
                  </a:lnTo>
                  <a:lnTo>
                    <a:pt x="3072" y="3598"/>
                  </a:lnTo>
                  <a:lnTo>
                    <a:pt x="3068" y="3600"/>
                  </a:lnTo>
                  <a:lnTo>
                    <a:pt x="3064" y="3601"/>
                  </a:lnTo>
                  <a:lnTo>
                    <a:pt x="3056" y="3608"/>
                  </a:lnTo>
                  <a:lnTo>
                    <a:pt x="3049" y="3614"/>
                  </a:lnTo>
                  <a:lnTo>
                    <a:pt x="3033" y="3631"/>
                  </a:lnTo>
                  <a:lnTo>
                    <a:pt x="3017" y="3648"/>
                  </a:lnTo>
                  <a:lnTo>
                    <a:pt x="3009" y="3655"/>
                  </a:lnTo>
                  <a:lnTo>
                    <a:pt x="2999" y="3661"/>
                  </a:lnTo>
                  <a:lnTo>
                    <a:pt x="2994" y="3663"/>
                  </a:lnTo>
                  <a:lnTo>
                    <a:pt x="2989" y="3665"/>
                  </a:lnTo>
                  <a:lnTo>
                    <a:pt x="2984" y="3666"/>
                  </a:lnTo>
                  <a:lnTo>
                    <a:pt x="2978" y="3666"/>
                  </a:lnTo>
                  <a:lnTo>
                    <a:pt x="2976" y="3653"/>
                  </a:lnTo>
                  <a:lnTo>
                    <a:pt x="2975" y="3642"/>
                  </a:lnTo>
                  <a:lnTo>
                    <a:pt x="2976" y="3630"/>
                  </a:lnTo>
                  <a:lnTo>
                    <a:pt x="2976" y="3619"/>
                  </a:lnTo>
                  <a:lnTo>
                    <a:pt x="2979" y="3598"/>
                  </a:lnTo>
                  <a:lnTo>
                    <a:pt x="2980" y="3577"/>
                  </a:lnTo>
                  <a:lnTo>
                    <a:pt x="3004" y="3555"/>
                  </a:lnTo>
                  <a:lnTo>
                    <a:pt x="3028" y="3532"/>
                  </a:lnTo>
                  <a:lnTo>
                    <a:pt x="3051" y="3509"/>
                  </a:lnTo>
                  <a:lnTo>
                    <a:pt x="3075" y="3487"/>
                  </a:lnTo>
                  <a:lnTo>
                    <a:pt x="3099" y="3465"/>
                  </a:lnTo>
                  <a:lnTo>
                    <a:pt x="3122" y="3443"/>
                  </a:lnTo>
                  <a:lnTo>
                    <a:pt x="3146" y="3420"/>
                  </a:lnTo>
                  <a:lnTo>
                    <a:pt x="3169" y="3397"/>
                  </a:lnTo>
                  <a:lnTo>
                    <a:pt x="3169" y="3394"/>
                  </a:lnTo>
                  <a:lnTo>
                    <a:pt x="3139" y="3378"/>
                  </a:lnTo>
                  <a:lnTo>
                    <a:pt x="3109" y="3364"/>
                  </a:lnTo>
                  <a:lnTo>
                    <a:pt x="3079" y="3349"/>
                  </a:lnTo>
                  <a:lnTo>
                    <a:pt x="3049" y="3333"/>
                  </a:lnTo>
                  <a:lnTo>
                    <a:pt x="3050" y="3308"/>
                  </a:lnTo>
                  <a:lnTo>
                    <a:pt x="3050" y="3282"/>
                  </a:lnTo>
                  <a:lnTo>
                    <a:pt x="3052" y="3257"/>
                  </a:lnTo>
                  <a:lnTo>
                    <a:pt x="3054" y="3232"/>
                  </a:lnTo>
                  <a:lnTo>
                    <a:pt x="3056" y="3220"/>
                  </a:lnTo>
                  <a:lnTo>
                    <a:pt x="3058" y="3208"/>
                  </a:lnTo>
                  <a:lnTo>
                    <a:pt x="3063" y="3198"/>
                  </a:lnTo>
                  <a:lnTo>
                    <a:pt x="3067" y="3186"/>
                  </a:lnTo>
                  <a:lnTo>
                    <a:pt x="3071" y="3177"/>
                  </a:lnTo>
                  <a:lnTo>
                    <a:pt x="3077" y="3167"/>
                  </a:lnTo>
                  <a:lnTo>
                    <a:pt x="3085" y="3158"/>
                  </a:lnTo>
                  <a:lnTo>
                    <a:pt x="3093" y="3150"/>
                  </a:lnTo>
                  <a:lnTo>
                    <a:pt x="3086" y="3105"/>
                  </a:lnTo>
                  <a:lnTo>
                    <a:pt x="3080" y="3058"/>
                  </a:lnTo>
                  <a:lnTo>
                    <a:pt x="3074" y="3012"/>
                  </a:lnTo>
                  <a:lnTo>
                    <a:pt x="3071" y="2965"/>
                  </a:lnTo>
                  <a:lnTo>
                    <a:pt x="3068" y="2918"/>
                  </a:lnTo>
                  <a:lnTo>
                    <a:pt x="3066" y="2871"/>
                  </a:lnTo>
                  <a:lnTo>
                    <a:pt x="3066" y="2824"/>
                  </a:lnTo>
                  <a:lnTo>
                    <a:pt x="3066" y="2776"/>
                  </a:lnTo>
                  <a:lnTo>
                    <a:pt x="3066" y="2729"/>
                  </a:lnTo>
                  <a:lnTo>
                    <a:pt x="3068" y="2681"/>
                  </a:lnTo>
                  <a:lnTo>
                    <a:pt x="3069" y="2635"/>
                  </a:lnTo>
                  <a:lnTo>
                    <a:pt x="3071" y="2587"/>
                  </a:lnTo>
                  <a:lnTo>
                    <a:pt x="3074" y="2540"/>
                  </a:lnTo>
                  <a:lnTo>
                    <a:pt x="3077" y="2494"/>
                  </a:lnTo>
                  <a:lnTo>
                    <a:pt x="3080" y="2449"/>
                  </a:lnTo>
                  <a:lnTo>
                    <a:pt x="3083" y="2402"/>
                  </a:lnTo>
                  <a:lnTo>
                    <a:pt x="3095" y="2383"/>
                  </a:lnTo>
                  <a:lnTo>
                    <a:pt x="3108" y="2363"/>
                  </a:lnTo>
                  <a:lnTo>
                    <a:pt x="3121" y="2344"/>
                  </a:lnTo>
                  <a:lnTo>
                    <a:pt x="3133" y="2325"/>
                  </a:lnTo>
                  <a:lnTo>
                    <a:pt x="3147" y="2310"/>
                  </a:lnTo>
                  <a:lnTo>
                    <a:pt x="3160" y="2297"/>
                  </a:lnTo>
                  <a:lnTo>
                    <a:pt x="3173" y="2285"/>
                  </a:lnTo>
                  <a:lnTo>
                    <a:pt x="3187" y="2274"/>
                  </a:lnTo>
                  <a:lnTo>
                    <a:pt x="3216" y="2253"/>
                  </a:lnTo>
                  <a:lnTo>
                    <a:pt x="3245" y="2234"/>
                  </a:lnTo>
                  <a:lnTo>
                    <a:pt x="3274" y="2215"/>
                  </a:lnTo>
                  <a:lnTo>
                    <a:pt x="3303" y="2194"/>
                  </a:lnTo>
                  <a:lnTo>
                    <a:pt x="3317" y="2183"/>
                  </a:lnTo>
                  <a:lnTo>
                    <a:pt x="3331" y="2171"/>
                  </a:lnTo>
                  <a:lnTo>
                    <a:pt x="3344" y="2158"/>
                  </a:lnTo>
                  <a:lnTo>
                    <a:pt x="3358" y="2143"/>
                  </a:lnTo>
                  <a:lnTo>
                    <a:pt x="3340" y="2119"/>
                  </a:lnTo>
                  <a:lnTo>
                    <a:pt x="3316" y="2124"/>
                  </a:lnTo>
                  <a:lnTo>
                    <a:pt x="3293" y="2130"/>
                  </a:lnTo>
                  <a:lnTo>
                    <a:pt x="3272" y="2137"/>
                  </a:lnTo>
                  <a:lnTo>
                    <a:pt x="3253" y="2143"/>
                  </a:lnTo>
                  <a:lnTo>
                    <a:pt x="3233" y="2151"/>
                  </a:lnTo>
                  <a:lnTo>
                    <a:pt x="3214" y="2159"/>
                  </a:lnTo>
                  <a:lnTo>
                    <a:pt x="3194" y="2169"/>
                  </a:lnTo>
                  <a:lnTo>
                    <a:pt x="3172" y="2180"/>
                  </a:lnTo>
                  <a:lnTo>
                    <a:pt x="3171" y="2174"/>
                  </a:lnTo>
                  <a:lnTo>
                    <a:pt x="3171" y="2167"/>
                  </a:lnTo>
                  <a:lnTo>
                    <a:pt x="3173" y="2162"/>
                  </a:lnTo>
                  <a:lnTo>
                    <a:pt x="3177" y="2157"/>
                  </a:lnTo>
                  <a:lnTo>
                    <a:pt x="3182" y="2153"/>
                  </a:lnTo>
                  <a:lnTo>
                    <a:pt x="3189" y="2148"/>
                  </a:lnTo>
                  <a:lnTo>
                    <a:pt x="3197" y="2143"/>
                  </a:lnTo>
                  <a:lnTo>
                    <a:pt x="3205" y="2139"/>
                  </a:lnTo>
                  <a:lnTo>
                    <a:pt x="3225" y="2130"/>
                  </a:lnTo>
                  <a:lnTo>
                    <a:pt x="3247" y="2120"/>
                  </a:lnTo>
                  <a:lnTo>
                    <a:pt x="3272" y="2109"/>
                  </a:lnTo>
                  <a:lnTo>
                    <a:pt x="3295" y="2096"/>
                  </a:lnTo>
                  <a:lnTo>
                    <a:pt x="3306" y="2088"/>
                  </a:lnTo>
                  <a:lnTo>
                    <a:pt x="3317" y="2080"/>
                  </a:lnTo>
                  <a:lnTo>
                    <a:pt x="3328" y="2070"/>
                  </a:lnTo>
                  <a:lnTo>
                    <a:pt x="3337" y="2061"/>
                  </a:lnTo>
                  <a:lnTo>
                    <a:pt x="3345" y="2050"/>
                  </a:lnTo>
                  <a:lnTo>
                    <a:pt x="3354" y="2037"/>
                  </a:lnTo>
                  <a:lnTo>
                    <a:pt x="3360" y="2025"/>
                  </a:lnTo>
                  <a:lnTo>
                    <a:pt x="3366" y="2010"/>
                  </a:lnTo>
                  <a:lnTo>
                    <a:pt x="3369" y="1995"/>
                  </a:lnTo>
                  <a:lnTo>
                    <a:pt x="3371" y="1977"/>
                  </a:lnTo>
                  <a:lnTo>
                    <a:pt x="3371" y="1959"/>
                  </a:lnTo>
                  <a:lnTo>
                    <a:pt x="3370" y="1939"/>
                  </a:lnTo>
                  <a:lnTo>
                    <a:pt x="3366" y="1918"/>
                  </a:lnTo>
                  <a:lnTo>
                    <a:pt x="3359" y="1895"/>
                  </a:lnTo>
                  <a:lnTo>
                    <a:pt x="3352" y="1871"/>
                  </a:lnTo>
                  <a:lnTo>
                    <a:pt x="3340" y="1844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5">
              <a:extLst>
                <a:ext uri="{FF2B5EF4-FFF2-40B4-BE49-F238E27FC236}">
                  <a16:creationId xmlns:a16="http://schemas.microsoft.com/office/drawing/2014/main" id="{6FA64304-FB80-7560-7D48-69B6880A6E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6288" y="703263"/>
              <a:ext cx="33338" cy="38100"/>
            </a:xfrm>
            <a:custGeom>
              <a:avLst/>
              <a:gdLst>
                <a:gd name="T0" fmla="*/ 0 w 304"/>
                <a:gd name="T1" fmla="*/ 0 h 338"/>
                <a:gd name="T2" fmla="*/ 0 w 304"/>
                <a:gd name="T3" fmla="*/ 0 h 338"/>
                <a:gd name="T4" fmla="*/ 0 w 304"/>
                <a:gd name="T5" fmla="*/ 0 h 338"/>
                <a:gd name="T6" fmla="*/ 0 w 304"/>
                <a:gd name="T7" fmla="*/ 0 h 338"/>
                <a:gd name="T8" fmla="*/ 0 w 304"/>
                <a:gd name="T9" fmla="*/ 0 h 338"/>
                <a:gd name="T10" fmla="*/ 0 w 304"/>
                <a:gd name="T11" fmla="*/ 0 h 338"/>
                <a:gd name="T12" fmla="*/ 0 w 304"/>
                <a:gd name="T13" fmla="*/ 0 h 338"/>
                <a:gd name="T14" fmla="*/ 0 w 304"/>
                <a:gd name="T15" fmla="*/ 0 h 338"/>
                <a:gd name="T16" fmla="*/ 0 w 304"/>
                <a:gd name="T17" fmla="*/ 0 h 338"/>
                <a:gd name="T18" fmla="*/ 0 w 304"/>
                <a:gd name="T19" fmla="*/ 0 h 338"/>
                <a:gd name="T20" fmla="*/ 0 w 304"/>
                <a:gd name="T21" fmla="*/ 0 h 338"/>
                <a:gd name="T22" fmla="*/ 0 w 304"/>
                <a:gd name="T23" fmla="*/ 0 h 338"/>
                <a:gd name="T24" fmla="*/ 0 w 304"/>
                <a:gd name="T25" fmla="*/ 0 h 338"/>
                <a:gd name="T26" fmla="*/ 0 w 304"/>
                <a:gd name="T27" fmla="*/ 0 h 338"/>
                <a:gd name="T28" fmla="*/ 0 w 304"/>
                <a:gd name="T29" fmla="*/ 0 h 338"/>
                <a:gd name="T30" fmla="*/ 0 w 304"/>
                <a:gd name="T31" fmla="*/ 0 h 338"/>
                <a:gd name="T32" fmla="*/ 0 w 304"/>
                <a:gd name="T33" fmla="*/ 0 h 338"/>
                <a:gd name="T34" fmla="*/ 0 w 304"/>
                <a:gd name="T35" fmla="*/ 0 h 338"/>
                <a:gd name="T36" fmla="*/ 0 w 304"/>
                <a:gd name="T37" fmla="*/ 0 h 338"/>
                <a:gd name="T38" fmla="*/ 0 w 304"/>
                <a:gd name="T39" fmla="*/ 0 h 338"/>
                <a:gd name="T40" fmla="*/ 0 w 304"/>
                <a:gd name="T41" fmla="*/ 0 h 338"/>
                <a:gd name="T42" fmla="*/ 0 w 304"/>
                <a:gd name="T43" fmla="*/ 0 h 338"/>
                <a:gd name="T44" fmla="*/ 0 w 304"/>
                <a:gd name="T45" fmla="*/ 0 h 338"/>
                <a:gd name="T46" fmla="*/ 0 w 304"/>
                <a:gd name="T47" fmla="*/ 0 h 338"/>
                <a:gd name="T48" fmla="*/ 0 w 304"/>
                <a:gd name="T49" fmla="*/ 0 h 338"/>
                <a:gd name="T50" fmla="*/ 0 w 304"/>
                <a:gd name="T51" fmla="*/ 0 h 338"/>
                <a:gd name="T52" fmla="*/ 0 w 304"/>
                <a:gd name="T53" fmla="*/ 0 h 338"/>
                <a:gd name="T54" fmla="*/ 0 w 304"/>
                <a:gd name="T55" fmla="*/ 0 h 338"/>
                <a:gd name="T56" fmla="*/ 0 w 304"/>
                <a:gd name="T57" fmla="*/ 0 h 338"/>
                <a:gd name="T58" fmla="*/ 0 w 304"/>
                <a:gd name="T59" fmla="*/ 0 h 338"/>
                <a:gd name="T60" fmla="*/ 0 w 304"/>
                <a:gd name="T61" fmla="*/ 0 h 338"/>
                <a:gd name="T62" fmla="*/ 0 w 304"/>
                <a:gd name="T63" fmla="*/ 0 h 338"/>
                <a:gd name="T64" fmla="*/ 0 w 304"/>
                <a:gd name="T65" fmla="*/ 0 h 338"/>
                <a:gd name="T66" fmla="*/ 0 w 304"/>
                <a:gd name="T67" fmla="*/ 0 h 338"/>
                <a:gd name="T68" fmla="*/ 0 w 304"/>
                <a:gd name="T69" fmla="*/ 0 h 338"/>
                <a:gd name="T70" fmla="*/ 0 w 304"/>
                <a:gd name="T71" fmla="*/ 0 h 338"/>
                <a:gd name="T72" fmla="*/ 0 w 304"/>
                <a:gd name="T73" fmla="*/ 0 h 338"/>
                <a:gd name="T74" fmla="*/ 0 w 304"/>
                <a:gd name="T75" fmla="*/ 0 h 338"/>
                <a:gd name="T76" fmla="*/ 0 w 304"/>
                <a:gd name="T77" fmla="*/ 0 h 338"/>
                <a:gd name="T78" fmla="*/ 0 w 304"/>
                <a:gd name="T79" fmla="*/ 0 h 338"/>
                <a:gd name="T80" fmla="*/ 0 w 304"/>
                <a:gd name="T81" fmla="*/ 0 h 338"/>
                <a:gd name="T82" fmla="*/ 0 w 304"/>
                <a:gd name="T83" fmla="*/ 0 h 338"/>
                <a:gd name="T84" fmla="*/ 0 w 304"/>
                <a:gd name="T85" fmla="*/ 0 h 338"/>
                <a:gd name="T86" fmla="*/ 0 w 304"/>
                <a:gd name="T87" fmla="*/ 0 h 338"/>
                <a:gd name="T88" fmla="*/ 0 w 304"/>
                <a:gd name="T89" fmla="*/ 0 h 338"/>
                <a:gd name="T90" fmla="*/ 0 w 304"/>
                <a:gd name="T91" fmla="*/ 0 h 338"/>
                <a:gd name="T92" fmla="*/ 0 w 304"/>
                <a:gd name="T93" fmla="*/ 0 h 338"/>
                <a:gd name="T94" fmla="*/ 0 w 304"/>
                <a:gd name="T95" fmla="*/ 0 h 338"/>
                <a:gd name="T96" fmla="*/ 0 w 304"/>
                <a:gd name="T97" fmla="*/ 0 h 338"/>
                <a:gd name="T98" fmla="*/ 0 w 304"/>
                <a:gd name="T99" fmla="*/ 0 h 338"/>
                <a:gd name="T100" fmla="*/ 0 w 304"/>
                <a:gd name="T101" fmla="*/ 0 h 338"/>
                <a:gd name="T102" fmla="*/ 0 w 304"/>
                <a:gd name="T103" fmla="*/ 0 h 338"/>
                <a:gd name="T104" fmla="*/ 0 w 304"/>
                <a:gd name="T105" fmla="*/ 0 h 338"/>
                <a:gd name="T106" fmla="*/ 0 w 304"/>
                <a:gd name="T107" fmla="*/ 0 h 338"/>
                <a:gd name="T108" fmla="*/ 0 w 304"/>
                <a:gd name="T109" fmla="*/ 0 h 338"/>
                <a:gd name="T110" fmla="*/ 0 w 304"/>
                <a:gd name="T111" fmla="*/ 0 h 338"/>
                <a:gd name="T112" fmla="*/ 0 w 304"/>
                <a:gd name="T113" fmla="*/ 0 h 338"/>
                <a:gd name="T114" fmla="*/ 0 w 304"/>
                <a:gd name="T115" fmla="*/ 0 h 338"/>
                <a:gd name="T116" fmla="*/ 0 w 304"/>
                <a:gd name="T117" fmla="*/ 0 h 338"/>
                <a:gd name="T118" fmla="*/ 0 w 304"/>
                <a:gd name="T119" fmla="*/ 0 h 338"/>
                <a:gd name="T120" fmla="*/ 0 w 304"/>
                <a:gd name="T121" fmla="*/ 0 h 338"/>
                <a:gd name="T122" fmla="*/ 0 w 304"/>
                <a:gd name="T123" fmla="*/ 0 h 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4" h="338">
                  <a:moveTo>
                    <a:pt x="223" y="12"/>
                  </a:moveTo>
                  <a:lnTo>
                    <a:pt x="245" y="19"/>
                  </a:lnTo>
                  <a:lnTo>
                    <a:pt x="267" y="29"/>
                  </a:lnTo>
                  <a:lnTo>
                    <a:pt x="287" y="38"/>
                  </a:lnTo>
                  <a:lnTo>
                    <a:pt x="304" y="50"/>
                  </a:lnTo>
                  <a:lnTo>
                    <a:pt x="275" y="143"/>
                  </a:lnTo>
                  <a:lnTo>
                    <a:pt x="238" y="131"/>
                  </a:lnTo>
                  <a:lnTo>
                    <a:pt x="237" y="117"/>
                  </a:lnTo>
                  <a:lnTo>
                    <a:pt x="235" y="105"/>
                  </a:lnTo>
                  <a:lnTo>
                    <a:pt x="234" y="91"/>
                  </a:lnTo>
                  <a:lnTo>
                    <a:pt x="235" y="79"/>
                  </a:lnTo>
                  <a:lnTo>
                    <a:pt x="227" y="73"/>
                  </a:lnTo>
                  <a:lnTo>
                    <a:pt x="218" y="67"/>
                  </a:lnTo>
                  <a:lnTo>
                    <a:pt x="205" y="60"/>
                  </a:lnTo>
                  <a:lnTo>
                    <a:pt x="191" y="55"/>
                  </a:lnTo>
                  <a:lnTo>
                    <a:pt x="182" y="52"/>
                  </a:lnTo>
                  <a:lnTo>
                    <a:pt x="172" y="51"/>
                  </a:lnTo>
                  <a:lnTo>
                    <a:pt x="164" y="51"/>
                  </a:lnTo>
                  <a:lnTo>
                    <a:pt x="155" y="53"/>
                  </a:lnTo>
                  <a:lnTo>
                    <a:pt x="148" y="56"/>
                  </a:lnTo>
                  <a:lnTo>
                    <a:pt x="142" y="60"/>
                  </a:lnTo>
                  <a:lnTo>
                    <a:pt x="139" y="65"/>
                  </a:lnTo>
                  <a:lnTo>
                    <a:pt x="136" y="68"/>
                  </a:lnTo>
                  <a:lnTo>
                    <a:pt x="134" y="72"/>
                  </a:lnTo>
                  <a:lnTo>
                    <a:pt x="132" y="77"/>
                  </a:lnTo>
                  <a:lnTo>
                    <a:pt x="131" y="83"/>
                  </a:lnTo>
                  <a:lnTo>
                    <a:pt x="131" y="89"/>
                  </a:lnTo>
                  <a:lnTo>
                    <a:pt x="131" y="94"/>
                  </a:lnTo>
                  <a:lnTo>
                    <a:pt x="133" y="99"/>
                  </a:lnTo>
                  <a:lnTo>
                    <a:pt x="135" y="105"/>
                  </a:lnTo>
                  <a:lnTo>
                    <a:pt x="137" y="110"/>
                  </a:lnTo>
                  <a:lnTo>
                    <a:pt x="142" y="115"/>
                  </a:lnTo>
                  <a:lnTo>
                    <a:pt x="146" y="121"/>
                  </a:lnTo>
                  <a:lnTo>
                    <a:pt x="155" y="130"/>
                  </a:lnTo>
                  <a:lnTo>
                    <a:pt x="167" y="140"/>
                  </a:lnTo>
                  <a:lnTo>
                    <a:pt x="180" y="150"/>
                  </a:lnTo>
                  <a:lnTo>
                    <a:pt x="192" y="160"/>
                  </a:lnTo>
                  <a:lnTo>
                    <a:pt x="205" y="171"/>
                  </a:lnTo>
                  <a:lnTo>
                    <a:pt x="216" y="182"/>
                  </a:lnTo>
                  <a:lnTo>
                    <a:pt x="227" y="195"/>
                  </a:lnTo>
                  <a:lnTo>
                    <a:pt x="235" y="207"/>
                  </a:lnTo>
                  <a:lnTo>
                    <a:pt x="240" y="215"/>
                  </a:lnTo>
                  <a:lnTo>
                    <a:pt x="242" y="222"/>
                  </a:lnTo>
                  <a:lnTo>
                    <a:pt x="244" y="229"/>
                  </a:lnTo>
                  <a:lnTo>
                    <a:pt x="246" y="238"/>
                  </a:lnTo>
                  <a:lnTo>
                    <a:pt x="246" y="246"/>
                  </a:lnTo>
                  <a:lnTo>
                    <a:pt x="245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38" y="283"/>
                  </a:lnTo>
                  <a:lnTo>
                    <a:pt x="232" y="293"/>
                  </a:lnTo>
                  <a:lnTo>
                    <a:pt x="227" y="301"/>
                  </a:lnTo>
                  <a:lnTo>
                    <a:pt x="220" y="310"/>
                  </a:lnTo>
                  <a:lnTo>
                    <a:pt x="212" y="316"/>
                  </a:lnTo>
                  <a:lnTo>
                    <a:pt x="204" y="322"/>
                  </a:lnTo>
                  <a:lnTo>
                    <a:pt x="194" y="328"/>
                  </a:lnTo>
                  <a:lnTo>
                    <a:pt x="184" y="332"/>
                  </a:lnTo>
                  <a:lnTo>
                    <a:pt x="173" y="335"/>
                  </a:lnTo>
                  <a:lnTo>
                    <a:pt x="162" y="337"/>
                  </a:lnTo>
                  <a:lnTo>
                    <a:pt x="149" y="338"/>
                  </a:lnTo>
                  <a:lnTo>
                    <a:pt x="135" y="338"/>
                  </a:lnTo>
                  <a:lnTo>
                    <a:pt x="122" y="338"/>
                  </a:lnTo>
                  <a:lnTo>
                    <a:pt x="107" y="336"/>
                  </a:lnTo>
                  <a:lnTo>
                    <a:pt x="92" y="332"/>
                  </a:lnTo>
                  <a:lnTo>
                    <a:pt x="76" y="328"/>
                  </a:lnTo>
                  <a:lnTo>
                    <a:pt x="56" y="321"/>
                  </a:lnTo>
                  <a:lnTo>
                    <a:pt x="36" y="313"/>
                  </a:lnTo>
                  <a:lnTo>
                    <a:pt x="17" y="303"/>
                  </a:lnTo>
                  <a:lnTo>
                    <a:pt x="0" y="295"/>
                  </a:lnTo>
                  <a:lnTo>
                    <a:pt x="29" y="205"/>
                  </a:lnTo>
                  <a:lnTo>
                    <a:pt x="66" y="217"/>
                  </a:lnTo>
                  <a:lnTo>
                    <a:pt x="67" y="231"/>
                  </a:lnTo>
                  <a:lnTo>
                    <a:pt x="69" y="244"/>
                  </a:lnTo>
                  <a:lnTo>
                    <a:pt x="69" y="258"/>
                  </a:lnTo>
                  <a:lnTo>
                    <a:pt x="68" y="269"/>
                  </a:lnTo>
                  <a:lnTo>
                    <a:pt x="74" y="274"/>
                  </a:lnTo>
                  <a:lnTo>
                    <a:pt x="82" y="279"/>
                  </a:lnTo>
                  <a:lnTo>
                    <a:pt x="93" y="283"/>
                  </a:lnTo>
                  <a:lnTo>
                    <a:pt x="103" y="288"/>
                  </a:lnTo>
                  <a:lnTo>
                    <a:pt x="113" y="290"/>
                  </a:lnTo>
                  <a:lnTo>
                    <a:pt x="123" y="291"/>
                  </a:lnTo>
                  <a:lnTo>
                    <a:pt x="131" y="291"/>
                  </a:lnTo>
                  <a:lnTo>
                    <a:pt x="138" y="289"/>
                  </a:lnTo>
                  <a:lnTo>
                    <a:pt x="146" y="285"/>
                  </a:lnTo>
                  <a:lnTo>
                    <a:pt x="151" y="280"/>
                  </a:lnTo>
                  <a:lnTo>
                    <a:pt x="155" y="274"/>
                  </a:lnTo>
                  <a:lnTo>
                    <a:pt x="160" y="265"/>
                  </a:lnTo>
                  <a:lnTo>
                    <a:pt x="161" y="260"/>
                  </a:lnTo>
                  <a:lnTo>
                    <a:pt x="161" y="255"/>
                  </a:lnTo>
                  <a:lnTo>
                    <a:pt x="160" y="250"/>
                  </a:lnTo>
                  <a:lnTo>
                    <a:pt x="158" y="244"/>
                  </a:lnTo>
                  <a:lnTo>
                    <a:pt x="156" y="239"/>
                  </a:lnTo>
                  <a:lnTo>
                    <a:pt x="153" y="235"/>
                  </a:lnTo>
                  <a:lnTo>
                    <a:pt x="149" y="229"/>
                  </a:lnTo>
                  <a:lnTo>
                    <a:pt x="145" y="224"/>
                  </a:lnTo>
                  <a:lnTo>
                    <a:pt x="124" y="205"/>
                  </a:lnTo>
                  <a:lnTo>
                    <a:pt x="98" y="184"/>
                  </a:lnTo>
                  <a:lnTo>
                    <a:pt x="86" y="173"/>
                  </a:lnTo>
                  <a:lnTo>
                    <a:pt x="73" y="162"/>
                  </a:lnTo>
                  <a:lnTo>
                    <a:pt x="62" y="149"/>
                  </a:lnTo>
                  <a:lnTo>
                    <a:pt x="54" y="136"/>
                  </a:lnTo>
                  <a:lnTo>
                    <a:pt x="50" y="129"/>
                  </a:lnTo>
                  <a:lnTo>
                    <a:pt x="47" y="122"/>
                  </a:lnTo>
                  <a:lnTo>
                    <a:pt x="44" y="114"/>
                  </a:lnTo>
                  <a:lnTo>
                    <a:pt x="43" y="106"/>
                  </a:lnTo>
                  <a:lnTo>
                    <a:pt x="43" y="97"/>
                  </a:lnTo>
                  <a:lnTo>
                    <a:pt x="43" y="89"/>
                  </a:lnTo>
                  <a:lnTo>
                    <a:pt x="44" y="79"/>
                  </a:lnTo>
                  <a:lnTo>
                    <a:pt x="48" y="70"/>
                  </a:lnTo>
                  <a:lnTo>
                    <a:pt x="52" y="60"/>
                  </a:lnTo>
                  <a:lnTo>
                    <a:pt x="56" y="50"/>
                  </a:lnTo>
                  <a:lnTo>
                    <a:pt x="62" y="41"/>
                  </a:lnTo>
                  <a:lnTo>
                    <a:pt x="70" y="33"/>
                  </a:lnTo>
                  <a:lnTo>
                    <a:pt x="78" y="26"/>
                  </a:lnTo>
                  <a:lnTo>
                    <a:pt x="87" y="19"/>
                  </a:lnTo>
                  <a:lnTo>
                    <a:pt x="97" y="14"/>
                  </a:lnTo>
                  <a:lnTo>
                    <a:pt x="108" y="9"/>
                  </a:lnTo>
                  <a:lnTo>
                    <a:pt x="119" y="5"/>
                  </a:lnTo>
                  <a:lnTo>
                    <a:pt x="132" y="2"/>
                  </a:lnTo>
                  <a:lnTo>
                    <a:pt x="146" y="1"/>
                  </a:lnTo>
                  <a:lnTo>
                    <a:pt x="160" y="0"/>
                  </a:lnTo>
                  <a:lnTo>
                    <a:pt x="174" y="1"/>
                  </a:lnTo>
                  <a:lnTo>
                    <a:pt x="190" y="3"/>
                  </a:lnTo>
                  <a:lnTo>
                    <a:pt x="206" y="7"/>
                  </a:lnTo>
                  <a:lnTo>
                    <a:pt x="223" y="1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6">
              <a:extLst>
                <a:ext uri="{FF2B5EF4-FFF2-40B4-BE49-F238E27FC236}">
                  <a16:creationId xmlns:a16="http://schemas.microsoft.com/office/drawing/2014/main" id="{887A4D77-B95B-DF73-7EDE-D85C63344A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5013" y="684213"/>
              <a:ext cx="36513" cy="42863"/>
            </a:xfrm>
            <a:custGeom>
              <a:avLst/>
              <a:gdLst>
                <a:gd name="T0" fmla="*/ 0 w 311"/>
                <a:gd name="T1" fmla="*/ 0 h 374"/>
                <a:gd name="T2" fmla="*/ 0 w 311"/>
                <a:gd name="T3" fmla="*/ 0 h 374"/>
                <a:gd name="T4" fmla="*/ 0 w 311"/>
                <a:gd name="T5" fmla="*/ 0 h 374"/>
                <a:gd name="T6" fmla="*/ 0 w 311"/>
                <a:gd name="T7" fmla="*/ 0 h 374"/>
                <a:gd name="T8" fmla="*/ 0 w 311"/>
                <a:gd name="T9" fmla="*/ 0 h 374"/>
                <a:gd name="T10" fmla="*/ 0 w 311"/>
                <a:gd name="T11" fmla="*/ 0 h 374"/>
                <a:gd name="T12" fmla="*/ 0 w 311"/>
                <a:gd name="T13" fmla="*/ 0 h 374"/>
                <a:gd name="T14" fmla="*/ 0 w 311"/>
                <a:gd name="T15" fmla="*/ 0 h 374"/>
                <a:gd name="T16" fmla="*/ 0 w 311"/>
                <a:gd name="T17" fmla="*/ 0 h 374"/>
                <a:gd name="T18" fmla="*/ 0 w 311"/>
                <a:gd name="T19" fmla="*/ 0 h 374"/>
                <a:gd name="T20" fmla="*/ 0 w 311"/>
                <a:gd name="T21" fmla="*/ 0 h 374"/>
                <a:gd name="T22" fmla="*/ 0 w 311"/>
                <a:gd name="T23" fmla="*/ 0 h 374"/>
                <a:gd name="T24" fmla="*/ 0 w 311"/>
                <a:gd name="T25" fmla="*/ 0 h 374"/>
                <a:gd name="T26" fmla="*/ 0 w 311"/>
                <a:gd name="T27" fmla="*/ 0 h 374"/>
                <a:gd name="T28" fmla="*/ 0 w 311"/>
                <a:gd name="T29" fmla="*/ 0 h 374"/>
                <a:gd name="T30" fmla="*/ 0 w 311"/>
                <a:gd name="T31" fmla="*/ 0 h 374"/>
                <a:gd name="T32" fmla="*/ 0 w 311"/>
                <a:gd name="T33" fmla="*/ 0 h 374"/>
                <a:gd name="T34" fmla="*/ 0 w 311"/>
                <a:gd name="T35" fmla="*/ 0 h 374"/>
                <a:gd name="T36" fmla="*/ 0 w 311"/>
                <a:gd name="T37" fmla="*/ 0 h 374"/>
                <a:gd name="T38" fmla="*/ 0 w 311"/>
                <a:gd name="T39" fmla="*/ 0 h 374"/>
                <a:gd name="T40" fmla="*/ 0 w 311"/>
                <a:gd name="T41" fmla="*/ 0 h 374"/>
                <a:gd name="T42" fmla="*/ 0 w 311"/>
                <a:gd name="T43" fmla="*/ 0 h 374"/>
                <a:gd name="T44" fmla="*/ 0 w 311"/>
                <a:gd name="T45" fmla="*/ 0 h 374"/>
                <a:gd name="T46" fmla="*/ 0 w 311"/>
                <a:gd name="T47" fmla="*/ 0 h 374"/>
                <a:gd name="T48" fmla="*/ 0 w 311"/>
                <a:gd name="T49" fmla="*/ 0 h 3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1" h="374">
                  <a:moveTo>
                    <a:pt x="311" y="83"/>
                  </a:moveTo>
                  <a:lnTo>
                    <a:pt x="295" y="110"/>
                  </a:lnTo>
                  <a:lnTo>
                    <a:pt x="283" y="110"/>
                  </a:lnTo>
                  <a:lnTo>
                    <a:pt x="271" y="110"/>
                  </a:lnTo>
                  <a:lnTo>
                    <a:pt x="258" y="109"/>
                  </a:lnTo>
                  <a:lnTo>
                    <a:pt x="245" y="107"/>
                  </a:lnTo>
                  <a:lnTo>
                    <a:pt x="134" y="308"/>
                  </a:lnTo>
                  <a:lnTo>
                    <a:pt x="141" y="316"/>
                  </a:lnTo>
                  <a:lnTo>
                    <a:pt x="149" y="327"/>
                  </a:lnTo>
                  <a:lnTo>
                    <a:pt x="156" y="337"/>
                  </a:lnTo>
                  <a:lnTo>
                    <a:pt x="162" y="348"/>
                  </a:lnTo>
                  <a:lnTo>
                    <a:pt x="147" y="374"/>
                  </a:lnTo>
                  <a:lnTo>
                    <a:pt x="0" y="292"/>
                  </a:lnTo>
                  <a:lnTo>
                    <a:pt x="14" y="265"/>
                  </a:lnTo>
                  <a:lnTo>
                    <a:pt x="27" y="265"/>
                  </a:lnTo>
                  <a:lnTo>
                    <a:pt x="40" y="265"/>
                  </a:lnTo>
                  <a:lnTo>
                    <a:pt x="52" y="266"/>
                  </a:lnTo>
                  <a:lnTo>
                    <a:pt x="64" y="269"/>
                  </a:lnTo>
                  <a:lnTo>
                    <a:pt x="177" y="68"/>
                  </a:lnTo>
                  <a:lnTo>
                    <a:pt x="168" y="58"/>
                  </a:lnTo>
                  <a:lnTo>
                    <a:pt x="160" y="49"/>
                  </a:lnTo>
                  <a:lnTo>
                    <a:pt x="154" y="38"/>
                  </a:lnTo>
                  <a:lnTo>
                    <a:pt x="147" y="27"/>
                  </a:lnTo>
                  <a:lnTo>
                    <a:pt x="162" y="0"/>
                  </a:lnTo>
                  <a:lnTo>
                    <a:pt x="311" y="83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7">
              <a:extLst>
                <a:ext uri="{FF2B5EF4-FFF2-40B4-BE49-F238E27FC236}">
                  <a16:creationId xmlns:a16="http://schemas.microsoft.com/office/drawing/2014/main" id="{6D167F19-5BA2-9954-83EF-951C5635B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0563" y="654050"/>
              <a:ext cx="44450" cy="42863"/>
            </a:xfrm>
            <a:custGeom>
              <a:avLst/>
              <a:gdLst>
                <a:gd name="T0" fmla="*/ 0 w 387"/>
                <a:gd name="T1" fmla="*/ 0 h 371"/>
                <a:gd name="T2" fmla="*/ 0 w 387"/>
                <a:gd name="T3" fmla="*/ 0 h 371"/>
                <a:gd name="T4" fmla="*/ 0 w 387"/>
                <a:gd name="T5" fmla="*/ 0 h 371"/>
                <a:gd name="T6" fmla="*/ 0 w 387"/>
                <a:gd name="T7" fmla="*/ 0 h 371"/>
                <a:gd name="T8" fmla="*/ 0 w 387"/>
                <a:gd name="T9" fmla="*/ 0 h 371"/>
                <a:gd name="T10" fmla="*/ 0 w 387"/>
                <a:gd name="T11" fmla="*/ 0 h 371"/>
                <a:gd name="T12" fmla="*/ 0 w 387"/>
                <a:gd name="T13" fmla="*/ 0 h 371"/>
                <a:gd name="T14" fmla="*/ 0 w 387"/>
                <a:gd name="T15" fmla="*/ 0 h 371"/>
                <a:gd name="T16" fmla="*/ 0 w 387"/>
                <a:gd name="T17" fmla="*/ 0 h 371"/>
                <a:gd name="T18" fmla="*/ 0 w 387"/>
                <a:gd name="T19" fmla="*/ 0 h 371"/>
                <a:gd name="T20" fmla="*/ 0 w 387"/>
                <a:gd name="T21" fmla="*/ 0 h 371"/>
                <a:gd name="T22" fmla="*/ 0 w 387"/>
                <a:gd name="T23" fmla="*/ 0 h 371"/>
                <a:gd name="T24" fmla="*/ 0 w 387"/>
                <a:gd name="T25" fmla="*/ 0 h 371"/>
                <a:gd name="T26" fmla="*/ 0 w 387"/>
                <a:gd name="T27" fmla="*/ 0 h 371"/>
                <a:gd name="T28" fmla="*/ 0 w 387"/>
                <a:gd name="T29" fmla="*/ 0 h 371"/>
                <a:gd name="T30" fmla="*/ 0 w 387"/>
                <a:gd name="T31" fmla="*/ 0 h 371"/>
                <a:gd name="T32" fmla="*/ 0 w 387"/>
                <a:gd name="T33" fmla="*/ 0 h 371"/>
                <a:gd name="T34" fmla="*/ 0 w 387"/>
                <a:gd name="T35" fmla="*/ 0 h 371"/>
                <a:gd name="T36" fmla="*/ 0 w 387"/>
                <a:gd name="T37" fmla="*/ 0 h 371"/>
                <a:gd name="T38" fmla="*/ 0 w 387"/>
                <a:gd name="T39" fmla="*/ 0 h 371"/>
                <a:gd name="T40" fmla="*/ 0 w 387"/>
                <a:gd name="T41" fmla="*/ 0 h 371"/>
                <a:gd name="T42" fmla="*/ 0 w 387"/>
                <a:gd name="T43" fmla="*/ 0 h 371"/>
                <a:gd name="T44" fmla="*/ 0 w 387"/>
                <a:gd name="T45" fmla="*/ 0 h 371"/>
                <a:gd name="T46" fmla="*/ 0 w 387"/>
                <a:gd name="T47" fmla="*/ 0 h 371"/>
                <a:gd name="T48" fmla="*/ 0 w 387"/>
                <a:gd name="T49" fmla="*/ 0 h 371"/>
                <a:gd name="T50" fmla="*/ 0 w 387"/>
                <a:gd name="T51" fmla="*/ 0 h 371"/>
                <a:gd name="T52" fmla="*/ 0 w 387"/>
                <a:gd name="T53" fmla="*/ 0 h 371"/>
                <a:gd name="T54" fmla="*/ 0 w 387"/>
                <a:gd name="T55" fmla="*/ 0 h 371"/>
                <a:gd name="T56" fmla="*/ 0 w 387"/>
                <a:gd name="T57" fmla="*/ 0 h 371"/>
                <a:gd name="T58" fmla="*/ 0 w 387"/>
                <a:gd name="T59" fmla="*/ 0 h 371"/>
                <a:gd name="T60" fmla="*/ 0 w 387"/>
                <a:gd name="T61" fmla="*/ 0 h 371"/>
                <a:gd name="T62" fmla="*/ 0 w 387"/>
                <a:gd name="T63" fmla="*/ 0 h 371"/>
                <a:gd name="T64" fmla="*/ 0 w 387"/>
                <a:gd name="T65" fmla="*/ 0 h 371"/>
                <a:gd name="T66" fmla="*/ 0 w 387"/>
                <a:gd name="T67" fmla="*/ 0 h 371"/>
                <a:gd name="T68" fmla="*/ 0 w 387"/>
                <a:gd name="T69" fmla="*/ 0 h 371"/>
                <a:gd name="T70" fmla="*/ 0 w 387"/>
                <a:gd name="T71" fmla="*/ 0 h 371"/>
                <a:gd name="T72" fmla="*/ 0 w 387"/>
                <a:gd name="T73" fmla="*/ 0 h 371"/>
                <a:gd name="T74" fmla="*/ 0 w 387"/>
                <a:gd name="T75" fmla="*/ 0 h 371"/>
                <a:gd name="T76" fmla="*/ 0 w 387"/>
                <a:gd name="T77" fmla="*/ 0 h 371"/>
                <a:gd name="T78" fmla="*/ 0 w 387"/>
                <a:gd name="T79" fmla="*/ 0 h 371"/>
                <a:gd name="T80" fmla="*/ 0 w 387"/>
                <a:gd name="T81" fmla="*/ 0 h 371"/>
                <a:gd name="T82" fmla="*/ 0 w 387"/>
                <a:gd name="T83" fmla="*/ 0 h 371"/>
                <a:gd name="T84" fmla="*/ 0 w 387"/>
                <a:gd name="T85" fmla="*/ 0 h 371"/>
                <a:gd name="T86" fmla="*/ 0 w 387"/>
                <a:gd name="T87" fmla="*/ 0 h 371"/>
                <a:gd name="T88" fmla="*/ 0 w 387"/>
                <a:gd name="T89" fmla="*/ 0 h 371"/>
                <a:gd name="T90" fmla="*/ 0 w 387"/>
                <a:gd name="T91" fmla="*/ 0 h 371"/>
                <a:gd name="T92" fmla="*/ 0 w 387"/>
                <a:gd name="T93" fmla="*/ 0 h 371"/>
                <a:gd name="T94" fmla="*/ 0 w 387"/>
                <a:gd name="T95" fmla="*/ 0 h 371"/>
                <a:gd name="T96" fmla="*/ 0 w 387"/>
                <a:gd name="T97" fmla="*/ 0 h 371"/>
                <a:gd name="T98" fmla="*/ 0 w 387"/>
                <a:gd name="T99" fmla="*/ 0 h 371"/>
                <a:gd name="T100" fmla="*/ 0 w 387"/>
                <a:gd name="T101" fmla="*/ 0 h 371"/>
                <a:gd name="T102" fmla="*/ 0 w 387"/>
                <a:gd name="T103" fmla="*/ 0 h 3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87" h="371">
                  <a:moveTo>
                    <a:pt x="136" y="72"/>
                  </a:moveTo>
                  <a:lnTo>
                    <a:pt x="205" y="0"/>
                  </a:lnTo>
                  <a:lnTo>
                    <a:pt x="221" y="5"/>
                  </a:lnTo>
                  <a:lnTo>
                    <a:pt x="236" y="13"/>
                  </a:lnTo>
                  <a:lnTo>
                    <a:pt x="252" y="20"/>
                  </a:lnTo>
                  <a:lnTo>
                    <a:pt x="268" y="29"/>
                  </a:lnTo>
                  <a:lnTo>
                    <a:pt x="284" y="38"/>
                  </a:lnTo>
                  <a:lnTo>
                    <a:pt x="299" y="50"/>
                  </a:lnTo>
                  <a:lnTo>
                    <a:pt x="314" y="61"/>
                  </a:lnTo>
                  <a:lnTo>
                    <a:pt x="328" y="75"/>
                  </a:lnTo>
                  <a:lnTo>
                    <a:pt x="342" y="89"/>
                  </a:lnTo>
                  <a:lnTo>
                    <a:pt x="354" y="103"/>
                  </a:lnTo>
                  <a:lnTo>
                    <a:pt x="363" y="117"/>
                  </a:lnTo>
                  <a:lnTo>
                    <a:pt x="371" y="133"/>
                  </a:lnTo>
                  <a:lnTo>
                    <a:pt x="378" y="148"/>
                  </a:lnTo>
                  <a:lnTo>
                    <a:pt x="383" y="164"/>
                  </a:lnTo>
                  <a:lnTo>
                    <a:pt x="385" y="179"/>
                  </a:lnTo>
                  <a:lnTo>
                    <a:pt x="387" y="194"/>
                  </a:lnTo>
                  <a:lnTo>
                    <a:pt x="386" y="210"/>
                  </a:lnTo>
                  <a:lnTo>
                    <a:pt x="384" y="225"/>
                  </a:lnTo>
                  <a:lnTo>
                    <a:pt x="381" y="241"/>
                  </a:lnTo>
                  <a:lnTo>
                    <a:pt x="376" y="256"/>
                  </a:lnTo>
                  <a:lnTo>
                    <a:pt x="368" y="271"/>
                  </a:lnTo>
                  <a:lnTo>
                    <a:pt x="360" y="285"/>
                  </a:lnTo>
                  <a:lnTo>
                    <a:pt x="349" y="299"/>
                  </a:lnTo>
                  <a:lnTo>
                    <a:pt x="338" y="313"/>
                  </a:lnTo>
                  <a:lnTo>
                    <a:pt x="323" y="327"/>
                  </a:lnTo>
                  <a:lnTo>
                    <a:pt x="307" y="338"/>
                  </a:lnTo>
                  <a:lnTo>
                    <a:pt x="292" y="349"/>
                  </a:lnTo>
                  <a:lnTo>
                    <a:pt x="275" y="356"/>
                  </a:lnTo>
                  <a:lnTo>
                    <a:pt x="259" y="362"/>
                  </a:lnTo>
                  <a:lnTo>
                    <a:pt x="242" y="368"/>
                  </a:lnTo>
                  <a:lnTo>
                    <a:pt x="225" y="370"/>
                  </a:lnTo>
                  <a:lnTo>
                    <a:pt x="208" y="371"/>
                  </a:lnTo>
                  <a:lnTo>
                    <a:pt x="190" y="369"/>
                  </a:lnTo>
                  <a:lnTo>
                    <a:pt x="173" y="366"/>
                  </a:lnTo>
                  <a:lnTo>
                    <a:pt x="155" y="360"/>
                  </a:lnTo>
                  <a:lnTo>
                    <a:pt x="137" y="353"/>
                  </a:lnTo>
                  <a:lnTo>
                    <a:pt x="120" y="345"/>
                  </a:lnTo>
                  <a:lnTo>
                    <a:pt x="103" y="333"/>
                  </a:lnTo>
                  <a:lnTo>
                    <a:pt x="87" y="320"/>
                  </a:lnTo>
                  <a:lnTo>
                    <a:pt x="70" y="305"/>
                  </a:lnTo>
                  <a:lnTo>
                    <a:pt x="51" y="285"/>
                  </a:lnTo>
                  <a:lnTo>
                    <a:pt x="32" y="264"/>
                  </a:lnTo>
                  <a:lnTo>
                    <a:pt x="15" y="243"/>
                  </a:lnTo>
                  <a:lnTo>
                    <a:pt x="0" y="221"/>
                  </a:lnTo>
                  <a:lnTo>
                    <a:pt x="69" y="150"/>
                  </a:lnTo>
                  <a:lnTo>
                    <a:pt x="97" y="178"/>
                  </a:lnTo>
                  <a:lnTo>
                    <a:pt x="93" y="190"/>
                  </a:lnTo>
                  <a:lnTo>
                    <a:pt x="89" y="202"/>
                  </a:lnTo>
                  <a:lnTo>
                    <a:pt x="83" y="213"/>
                  </a:lnTo>
                  <a:lnTo>
                    <a:pt x="78" y="224"/>
                  </a:lnTo>
                  <a:lnTo>
                    <a:pt x="85" y="237"/>
                  </a:lnTo>
                  <a:lnTo>
                    <a:pt x="95" y="250"/>
                  </a:lnTo>
                  <a:lnTo>
                    <a:pt x="106" y="264"/>
                  </a:lnTo>
                  <a:lnTo>
                    <a:pt x="118" y="278"/>
                  </a:lnTo>
                  <a:lnTo>
                    <a:pt x="128" y="286"/>
                  </a:lnTo>
                  <a:lnTo>
                    <a:pt x="137" y="293"/>
                  </a:lnTo>
                  <a:lnTo>
                    <a:pt x="147" y="298"/>
                  </a:lnTo>
                  <a:lnTo>
                    <a:pt x="156" y="301"/>
                  </a:lnTo>
                  <a:lnTo>
                    <a:pt x="166" y="304"/>
                  </a:lnTo>
                  <a:lnTo>
                    <a:pt x="175" y="305"/>
                  </a:lnTo>
                  <a:lnTo>
                    <a:pt x="185" y="305"/>
                  </a:lnTo>
                  <a:lnTo>
                    <a:pt x="194" y="304"/>
                  </a:lnTo>
                  <a:lnTo>
                    <a:pt x="205" y="302"/>
                  </a:lnTo>
                  <a:lnTo>
                    <a:pt x="214" y="299"/>
                  </a:lnTo>
                  <a:lnTo>
                    <a:pt x="224" y="296"/>
                  </a:lnTo>
                  <a:lnTo>
                    <a:pt x="233" y="291"/>
                  </a:lnTo>
                  <a:lnTo>
                    <a:pt x="243" y="284"/>
                  </a:lnTo>
                  <a:lnTo>
                    <a:pt x="252" y="277"/>
                  </a:lnTo>
                  <a:lnTo>
                    <a:pt x="261" y="269"/>
                  </a:lnTo>
                  <a:lnTo>
                    <a:pt x="269" y="261"/>
                  </a:lnTo>
                  <a:lnTo>
                    <a:pt x="278" y="253"/>
                  </a:lnTo>
                  <a:lnTo>
                    <a:pt x="285" y="243"/>
                  </a:lnTo>
                  <a:lnTo>
                    <a:pt x="291" y="234"/>
                  </a:lnTo>
                  <a:lnTo>
                    <a:pt x="297" y="224"/>
                  </a:lnTo>
                  <a:lnTo>
                    <a:pt x="301" y="213"/>
                  </a:lnTo>
                  <a:lnTo>
                    <a:pt x="304" y="204"/>
                  </a:lnTo>
                  <a:lnTo>
                    <a:pt x="306" y="193"/>
                  </a:lnTo>
                  <a:lnTo>
                    <a:pt x="307" y="184"/>
                  </a:lnTo>
                  <a:lnTo>
                    <a:pt x="307" y="173"/>
                  </a:lnTo>
                  <a:lnTo>
                    <a:pt x="306" y="163"/>
                  </a:lnTo>
                  <a:lnTo>
                    <a:pt x="304" y="152"/>
                  </a:lnTo>
                  <a:lnTo>
                    <a:pt x="301" y="143"/>
                  </a:lnTo>
                  <a:lnTo>
                    <a:pt x="295" y="132"/>
                  </a:lnTo>
                  <a:lnTo>
                    <a:pt x="289" y="123"/>
                  </a:lnTo>
                  <a:lnTo>
                    <a:pt x="282" y="113"/>
                  </a:lnTo>
                  <a:lnTo>
                    <a:pt x="273" y="104"/>
                  </a:lnTo>
                  <a:lnTo>
                    <a:pt x="265" y="96"/>
                  </a:lnTo>
                  <a:lnTo>
                    <a:pt x="256" y="89"/>
                  </a:lnTo>
                  <a:lnTo>
                    <a:pt x="248" y="82"/>
                  </a:lnTo>
                  <a:lnTo>
                    <a:pt x="238" y="77"/>
                  </a:lnTo>
                  <a:lnTo>
                    <a:pt x="192" y="126"/>
                  </a:lnTo>
                  <a:lnTo>
                    <a:pt x="195" y="134"/>
                  </a:lnTo>
                  <a:lnTo>
                    <a:pt x="199" y="145"/>
                  </a:lnTo>
                  <a:lnTo>
                    <a:pt x="203" y="154"/>
                  </a:lnTo>
                  <a:lnTo>
                    <a:pt x="205" y="165"/>
                  </a:lnTo>
                  <a:lnTo>
                    <a:pt x="185" y="186"/>
                  </a:lnTo>
                  <a:lnTo>
                    <a:pt x="82" y="87"/>
                  </a:lnTo>
                  <a:lnTo>
                    <a:pt x="102" y="66"/>
                  </a:lnTo>
                  <a:lnTo>
                    <a:pt x="111" y="67"/>
                  </a:lnTo>
                  <a:lnTo>
                    <a:pt x="119" y="68"/>
                  </a:lnTo>
                  <a:lnTo>
                    <a:pt x="128" y="69"/>
                  </a:lnTo>
                  <a:lnTo>
                    <a:pt x="136" y="7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8">
              <a:extLst>
                <a:ext uri="{FF2B5EF4-FFF2-40B4-BE49-F238E27FC236}">
                  <a16:creationId xmlns:a16="http://schemas.microsoft.com/office/drawing/2014/main" id="{3D31FAAC-E808-7B72-A86C-CA2D4855A8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576" y="620713"/>
              <a:ext cx="42863" cy="36513"/>
            </a:xfrm>
            <a:custGeom>
              <a:avLst/>
              <a:gdLst>
                <a:gd name="T0" fmla="*/ 0 w 374"/>
                <a:gd name="T1" fmla="*/ 0 h 320"/>
                <a:gd name="T2" fmla="*/ 0 w 374"/>
                <a:gd name="T3" fmla="*/ 0 h 320"/>
                <a:gd name="T4" fmla="*/ 0 w 374"/>
                <a:gd name="T5" fmla="*/ 0 h 320"/>
                <a:gd name="T6" fmla="*/ 0 w 374"/>
                <a:gd name="T7" fmla="*/ 0 h 320"/>
                <a:gd name="T8" fmla="*/ 0 w 374"/>
                <a:gd name="T9" fmla="*/ 0 h 320"/>
                <a:gd name="T10" fmla="*/ 0 w 374"/>
                <a:gd name="T11" fmla="*/ 0 h 320"/>
                <a:gd name="T12" fmla="*/ 0 w 374"/>
                <a:gd name="T13" fmla="*/ 0 h 320"/>
                <a:gd name="T14" fmla="*/ 0 w 374"/>
                <a:gd name="T15" fmla="*/ 0 h 320"/>
                <a:gd name="T16" fmla="*/ 0 w 374"/>
                <a:gd name="T17" fmla="*/ 0 h 320"/>
                <a:gd name="T18" fmla="*/ 0 w 374"/>
                <a:gd name="T19" fmla="*/ 0 h 320"/>
                <a:gd name="T20" fmla="*/ 0 w 374"/>
                <a:gd name="T21" fmla="*/ 0 h 320"/>
                <a:gd name="T22" fmla="*/ 0 w 374"/>
                <a:gd name="T23" fmla="*/ 0 h 320"/>
                <a:gd name="T24" fmla="*/ 0 w 374"/>
                <a:gd name="T25" fmla="*/ 0 h 320"/>
                <a:gd name="T26" fmla="*/ 0 w 374"/>
                <a:gd name="T27" fmla="*/ 0 h 320"/>
                <a:gd name="T28" fmla="*/ 0 w 374"/>
                <a:gd name="T29" fmla="*/ 0 h 320"/>
                <a:gd name="T30" fmla="*/ 0 w 374"/>
                <a:gd name="T31" fmla="*/ 0 h 320"/>
                <a:gd name="T32" fmla="*/ 0 w 374"/>
                <a:gd name="T33" fmla="*/ 0 h 320"/>
                <a:gd name="T34" fmla="*/ 0 w 374"/>
                <a:gd name="T35" fmla="*/ 0 h 320"/>
                <a:gd name="T36" fmla="*/ 0 w 374"/>
                <a:gd name="T37" fmla="*/ 0 h 320"/>
                <a:gd name="T38" fmla="*/ 0 w 374"/>
                <a:gd name="T39" fmla="*/ 0 h 320"/>
                <a:gd name="T40" fmla="*/ 0 w 374"/>
                <a:gd name="T41" fmla="*/ 0 h 320"/>
                <a:gd name="T42" fmla="*/ 0 w 374"/>
                <a:gd name="T43" fmla="*/ 0 h 320"/>
                <a:gd name="T44" fmla="*/ 0 w 374"/>
                <a:gd name="T45" fmla="*/ 0 h 320"/>
                <a:gd name="T46" fmla="*/ 0 w 374"/>
                <a:gd name="T47" fmla="*/ 0 h 320"/>
                <a:gd name="T48" fmla="*/ 0 w 374"/>
                <a:gd name="T49" fmla="*/ 0 h 3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4" h="320">
                  <a:moveTo>
                    <a:pt x="374" y="145"/>
                  </a:moveTo>
                  <a:lnTo>
                    <a:pt x="348" y="161"/>
                  </a:lnTo>
                  <a:lnTo>
                    <a:pt x="336" y="156"/>
                  </a:lnTo>
                  <a:lnTo>
                    <a:pt x="325" y="149"/>
                  </a:lnTo>
                  <a:lnTo>
                    <a:pt x="315" y="142"/>
                  </a:lnTo>
                  <a:lnTo>
                    <a:pt x="305" y="135"/>
                  </a:lnTo>
                  <a:lnTo>
                    <a:pt x="109" y="255"/>
                  </a:lnTo>
                  <a:lnTo>
                    <a:pt x="112" y="267"/>
                  </a:lnTo>
                  <a:lnTo>
                    <a:pt x="113" y="279"/>
                  </a:lnTo>
                  <a:lnTo>
                    <a:pt x="114" y="292"/>
                  </a:lnTo>
                  <a:lnTo>
                    <a:pt x="114" y="305"/>
                  </a:lnTo>
                  <a:lnTo>
                    <a:pt x="89" y="320"/>
                  </a:lnTo>
                  <a:lnTo>
                    <a:pt x="0" y="176"/>
                  </a:lnTo>
                  <a:lnTo>
                    <a:pt x="27" y="160"/>
                  </a:lnTo>
                  <a:lnTo>
                    <a:pt x="37" y="165"/>
                  </a:lnTo>
                  <a:lnTo>
                    <a:pt x="48" y="173"/>
                  </a:lnTo>
                  <a:lnTo>
                    <a:pt x="58" y="179"/>
                  </a:lnTo>
                  <a:lnTo>
                    <a:pt x="68" y="187"/>
                  </a:lnTo>
                  <a:lnTo>
                    <a:pt x="264" y="67"/>
                  </a:lnTo>
                  <a:lnTo>
                    <a:pt x="261" y="54"/>
                  </a:lnTo>
                  <a:lnTo>
                    <a:pt x="260" y="42"/>
                  </a:lnTo>
                  <a:lnTo>
                    <a:pt x="259" y="29"/>
                  </a:lnTo>
                  <a:lnTo>
                    <a:pt x="259" y="17"/>
                  </a:lnTo>
                  <a:lnTo>
                    <a:pt x="285" y="0"/>
                  </a:lnTo>
                  <a:lnTo>
                    <a:pt x="374" y="145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9">
              <a:extLst>
                <a:ext uri="{FF2B5EF4-FFF2-40B4-BE49-F238E27FC236}">
                  <a16:creationId xmlns:a16="http://schemas.microsoft.com/office/drawing/2014/main" id="{72666379-3099-5F78-D392-2A5D0C0023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113" y="579438"/>
              <a:ext cx="42863" cy="41275"/>
            </a:xfrm>
            <a:custGeom>
              <a:avLst/>
              <a:gdLst>
                <a:gd name="T0" fmla="*/ 0 w 373"/>
                <a:gd name="T1" fmla="*/ 0 h 359"/>
                <a:gd name="T2" fmla="*/ 0 w 373"/>
                <a:gd name="T3" fmla="*/ 0 h 359"/>
                <a:gd name="T4" fmla="*/ 0 w 373"/>
                <a:gd name="T5" fmla="*/ 0 h 359"/>
                <a:gd name="T6" fmla="*/ 0 w 373"/>
                <a:gd name="T7" fmla="*/ 0 h 359"/>
                <a:gd name="T8" fmla="*/ 0 w 373"/>
                <a:gd name="T9" fmla="*/ 0 h 359"/>
                <a:gd name="T10" fmla="*/ 0 w 373"/>
                <a:gd name="T11" fmla="*/ 0 h 359"/>
                <a:gd name="T12" fmla="*/ 0 w 373"/>
                <a:gd name="T13" fmla="*/ 0 h 359"/>
                <a:gd name="T14" fmla="*/ 0 w 373"/>
                <a:gd name="T15" fmla="*/ 0 h 359"/>
                <a:gd name="T16" fmla="*/ 0 w 373"/>
                <a:gd name="T17" fmla="*/ 0 h 359"/>
                <a:gd name="T18" fmla="*/ 0 w 373"/>
                <a:gd name="T19" fmla="*/ 0 h 359"/>
                <a:gd name="T20" fmla="*/ 0 w 373"/>
                <a:gd name="T21" fmla="*/ 0 h 359"/>
                <a:gd name="T22" fmla="*/ 0 w 373"/>
                <a:gd name="T23" fmla="*/ 0 h 359"/>
                <a:gd name="T24" fmla="*/ 0 w 373"/>
                <a:gd name="T25" fmla="*/ 0 h 359"/>
                <a:gd name="T26" fmla="*/ 0 w 373"/>
                <a:gd name="T27" fmla="*/ 0 h 359"/>
                <a:gd name="T28" fmla="*/ 0 w 373"/>
                <a:gd name="T29" fmla="*/ 0 h 359"/>
                <a:gd name="T30" fmla="*/ 0 w 373"/>
                <a:gd name="T31" fmla="*/ 0 h 359"/>
                <a:gd name="T32" fmla="*/ 0 w 373"/>
                <a:gd name="T33" fmla="*/ 0 h 359"/>
                <a:gd name="T34" fmla="*/ 0 w 373"/>
                <a:gd name="T35" fmla="*/ 0 h 359"/>
                <a:gd name="T36" fmla="*/ 0 w 373"/>
                <a:gd name="T37" fmla="*/ 0 h 359"/>
                <a:gd name="T38" fmla="*/ 0 w 373"/>
                <a:gd name="T39" fmla="*/ 0 h 359"/>
                <a:gd name="T40" fmla="*/ 0 w 373"/>
                <a:gd name="T41" fmla="*/ 0 h 359"/>
                <a:gd name="T42" fmla="*/ 0 w 373"/>
                <a:gd name="T43" fmla="*/ 0 h 359"/>
                <a:gd name="T44" fmla="*/ 0 w 373"/>
                <a:gd name="T45" fmla="*/ 0 h 359"/>
                <a:gd name="T46" fmla="*/ 0 w 373"/>
                <a:gd name="T47" fmla="*/ 0 h 359"/>
                <a:gd name="T48" fmla="*/ 0 w 373"/>
                <a:gd name="T49" fmla="*/ 0 h 359"/>
                <a:gd name="T50" fmla="*/ 0 w 373"/>
                <a:gd name="T51" fmla="*/ 0 h 359"/>
                <a:gd name="T52" fmla="*/ 0 w 373"/>
                <a:gd name="T53" fmla="*/ 0 h 3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73" h="359">
                  <a:moveTo>
                    <a:pt x="373" y="240"/>
                  </a:moveTo>
                  <a:lnTo>
                    <a:pt x="343" y="251"/>
                  </a:lnTo>
                  <a:lnTo>
                    <a:pt x="334" y="244"/>
                  </a:lnTo>
                  <a:lnTo>
                    <a:pt x="324" y="235"/>
                  </a:lnTo>
                  <a:lnTo>
                    <a:pt x="316" y="227"/>
                  </a:lnTo>
                  <a:lnTo>
                    <a:pt x="307" y="216"/>
                  </a:lnTo>
                  <a:lnTo>
                    <a:pt x="92" y="299"/>
                  </a:lnTo>
                  <a:lnTo>
                    <a:pt x="93" y="310"/>
                  </a:lnTo>
                  <a:lnTo>
                    <a:pt x="92" y="323"/>
                  </a:lnTo>
                  <a:lnTo>
                    <a:pt x="91" y="336"/>
                  </a:lnTo>
                  <a:lnTo>
                    <a:pt x="89" y="348"/>
                  </a:lnTo>
                  <a:lnTo>
                    <a:pt x="60" y="359"/>
                  </a:lnTo>
                  <a:lnTo>
                    <a:pt x="0" y="200"/>
                  </a:lnTo>
                  <a:lnTo>
                    <a:pt x="29" y="190"/>
                  </a:lnTo>
                  <a:lnTo>
                    <a:pt x="38" y="197"/>
                  </a:lnTo>
                  <a:lnTo>
                    <a:pt x="48" y="206"/>
                  </a:lnTo>
                  <a:lnTo>
                    <a:pt x="57" y="215"/>
                  </a:lnTo>
                  <a:lnTo>
                    <a:pt x="65" y="224"/>
                  </a:lnTo>
                  <a:lnTo>
                    <a:pt x="284" y="141"/>
                  </a:lnTo>
                  <a:lnTo>
                    <a:pt x="256" y="71"/>
                  </a:lnTo>
                  <a:lnTo>
                    <a:pt x="244" y="71"/>
                  </a:lnTo>
                  <a:lnTo>
                    <a:pt x="230" y="72"/>
                  </a:lnTo>
                  <a:lnTo>
                    <a:pt x="216" y="71"/>
                  </a:lnTo>
                  <a:lnTo>
                    <a:pt x="201" y="71"/>
                  </a:lnTo>
                  <a:lnTo>
                    <a:pt x="187" y="35"/>
                  </a:lnTo>
                  <a:lnTo>
                    <a:pt x="281" y="0"/>
                  </a:lnTo>
                  <a:lnTo>
                    <a:pt x="373" y="24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20">
              <a:extLst>
                <a:ext uri="{FF2B5EF4-FFF2-40B4-BE49-F238E27FC236}">
                  <a16:creationId xmlns:a16="http://schemas.microsoft.com/office/drawing/2014/main" id="{0DC7F457-A386-0616-5C9C-ECAD21A262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3413" y="534988"/>
              <a:ext cx="41275" cy="36513"/>
            </a:xfrm>
            <a:custGeom>
              <a:avLst/>
              <a:gdLst>
                <a:gd name="T0" fmla="*/ 0 w 361"/>
                <a:gd name="T1" fmla="*/ 0 h 320"/>
                <a:gd name="T2" fmla="*/ 0 w 361"/>
                <a:gd name="T3" fmla="*/ 0 h 320"/>
                <a:gd name="T4" fmla="*/ 0 w 361"/>
                <a:gd name="T5" fmla="*/ 0 h 320"/>
                <a:gd name="T6" fmla="*/ 0 w 361"/>
                <a:gd name="T7" fmla="*/ 0 h 320"/>
                <a:gd name="T8" fmla="*/ 0 w 361"/>
                <a:gd name="T9" fmla="*/ 0 h 320"/>
                <a:gd name="T10" fmla="*/ 0 w 361"/>
                <a:gd name="T11" fmla="*/ 0 h 320"/>
                <a:gd name="T12" fmla="*/ 0 w 361"/>
                <a:gd name="T13" fmla="*/ 0 h 320"/>
                <a:gd name="T14" fmla="*/ 0 w 361"/>
                <a:gd name="T15" fmla="*/ 0 h 320"/>
                <a:gd name="T16" fmla="*/ 0 w 361"/>
                <a:gd name="T17" fmla="*/ 0 h 320"/>
                <a:gd name="T18" fmla="*/ 0 w 361"/>
                <a:gd name="T19" fmla="*/ 0 h 320"/>
                <a:gd name="T20" fmla="*/ 0 w 361"/>
                <a:gd name="T21" fmla="*/ 0 h 320"/>
                <a:gd name="T22" fmla="*/ 0 w 361"/>
                <a:gd name="T23" fmla="*/ 0 h 320"/>
                <a:gd name="T24" fmla="*/ 0 w 361"/>
                <a:gd name="T25" fmla="*/ 0 h 320"/>
                <a:gd name="T26" fmla="*/ 0 w 361"/>
                <a:gd name="T27" fmla="*/ 0 h 320"/>
                <a:gd name="T28" fmla="*/ 0 w 361"/>
                <a:gd name="T29" fmla="*/ 0 h 320"/>
                <a:gd name="T30" fmla="*/ 0 w 361"/>
                <a:gd name="T31" fmla="*/ 0 h 320"/>
                <a:gd name="T32" fmla="*/ 0 w 361"/>
                <a:gd name="T33" fmla="*/ 0 h 320"/>
                <a:gd name="T34" fmla="*/ 0 w 361"/>
                <a:gd name="T35" fmla="*/ 0 h 320"/>
                <a:gd name="T36" fmla="*/ 0 w 361"/>
                <a:gd name="T37" fmla="*/ 0 h 320"/>
                <a:gd name="T38" fmla="*/ 0 w 361"/>
                <a:gd name="T39" fmla="*/ 0 h 320"/>
                <a:gd name="T40" fmla="*/ 0 w 361"/>
                <a:gd name="T41" fmla="*/ 0 h 320"/>
                <a:gd name="T42" fmla="*/ 0 w 361"/>
                <a:gd name="T43" fmla="*/ 0 h 320"/>
                <a:gd name="T44" fmla="*/ 0 w 361"/>
                <a:gd name="T45" fmla="*/ 0 h 320"/>
                <a:gd name="T46" fmla="*/ 0 w 361"/>
                <a:gd name="T47" fmla="*/ 0 h 320"/>
                <a:gd name="T48" fmla="*/ 0 w 361"/>
                <a:gd name="T49" fmla="*/ 0 h 320"/>
                <a:gd name="T50" fmla="*/ 0 w 361"/>
                <a:gd name="T51" fmla="*/ 0 h 320"/>
                <a:gd name="T52" fmla="*/ 0 w 361"/>
                <a:gd name="T53" fmla="*/ 0 h 3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1" h="320">
                  <a:moveTo>
                    <a:pt x="361" y="252"/>
                  </a:moveTo>
                  <a:lnTo>
                    <a:pt x="332" y="258"/>
                  </a:lnTo>
                  <a:lnTo>
                    <a:pt x="323" y="249"/>
                  </a:lnTo>
                  <a:lnTo>
                    <a:pt x="315" y="239"/>
                  </a:lnTo>
                  <a:lnTo>
                    <a:pt x="307" y="230"/>
                  </a:lnTo>
                  <a:lnTo>
                    <a:pt x="301" y="218"/>
                  </a:lnTo>
                  <a:lnTo>
                    <a:pt x="76" y="266"/>
                  </a:lnTo>
                  <a:lnTo>
                    <a:pt x="74" y="278"/>
                  </a:lnTo>
                  <a:lnTo>
                    <a:pt x="72" y="290"/>
                  </a:lnTo>
                  <a:lnTo>
                    <a:pt x="68" y="303"/>
                  </a:lnTo>
                  <a:lnTo>
                    <a:pt x="65" y="315"/>
                  </a:lnTo>
                  <a:lnTo>
                    <a:pt x="35" y="320"/>
                  </a:lnTo>
                  <a:lnTo>
                    <a:pt x="0" y="154"/>
                  </a:lnTo>
                  <a:lnTo>
                    <a:pt x="30" y="148"/>
                  </a:lnTo>
                  <a:lnTo>
                    <a:pt x="38" y="157"/>
                  </a:lnTo>
                  <a:lnTo>
                    <a:pt x="46" y="168"/>
                  </a:lnTo>
                  <a:lnTo>
                    <a:pt x="54" y="178"/>
                  </a:lnTo>
                  <a:lnTo>
                    <a:pt x="59" y="188"/>
                  </a:lnTo>
                  <a:lnTo>
                    <a:pt x="289" y="140"/>
                  </a:lnTo>
                  <a:lnTo>
                    <a:pt x="272" y="67"/>
                  </a:lnTo>
                  <a:lnTo>
                    <a:pt x="261" y="65"/>
                  </a:lnTo>
                  <a:lnTo>
                    <a:pt x="247" y="63"/>
                  </a:lnTo>
                  <a:lnTo>
                    <a:pt x="232" y="61"/>
                  </a:lnTo>
                  <a:lnTo>
                    <a:pt x="219" y="58"/>
                  </a:lnTo>
                  <a:lnTo>
                    <a:pt x="210" y="21"/>
                  </a:lnTo>
                  <a:lnTo>
                    <a:pt x="308" y="0"/>
                  </a:lnTo>
                  <a:lnTo>
                    <a:pt x="361" y="25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21">
              <a:extLst>
                <a:ext uri="{FF2B5EF4-FFF2-40B4-BE49-F238E27FC236}">
                  <a16:creationId xmlns:a16="http://schemas.microsoft.com/office/drawing/2014/main" id="{20F3345B-551A-AA64-9815-372C801ED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476" y="484188"/>
              <a:ext cx="39688" cy="39688"/>
            </a:xfrm>
            <a:custGeom>
              <a:avLst/>
              <a:gdLst>
                <a:gd name="T0" fmla="*/ 0 w 355"/>
                <a:gd name="T1" fmla="*/ 0 h 354"/>
                <a:gd name="T2" fmla="*/ 0 w 355"/>
                <a:gd name="T3" fmla="*/ 0 h 354"/>
                <a:gd name="T4" fmla="*/ 0 w 355"/>
                <a:gd name="T5" fmla="*/ 0 h 354"/>
                <a:gd name="T6" fmla="*/ 0 w 355"/>
                <a:gd name="T7" fmla="*/ 0 h 354"/>
                <a:gd name="T8" fmla="*/ 0 w 355"/>
                <a:gd name="T9" fmla="*/ 0 h 354"/>
                <a:gd name="T10" fmla="*/ 0 w 355"/>
                <a:gd name="T11" fmla="*/ 0 h 354"/>
                <a:gd name="T12" fmla="*/ 0 w 355"/>
                <a:gd name="T13" fmla="*/ 0 h 354"/>
                <a:gd name="T14" fmla="*/ 0 w 355"/>
                <a:gd name="T15" fmla="*/ 0 h 354"/>
                <a:gd name="T16" fmla="*/ 0 w 355"/>
                <a:gd name="T17" fmla="*/ 0 h 354"/>
                <a:gd name="T18" fmla="*/ 0 w 355"/>
                <a:gd name="T19" fmla="*/ 0 h 354"/>
                <a:gd name="T20" fmla="*/ 0 w 355"/>
                <a:gd name="T21" fmla="*/ 0 h 354"/>
                <a:gd name="T22" fmla="*/ 0 w 355"/>
                <a:gd name="T23" fmla="*/ 0 h 354"/>
                <a:gd name="T24" fmla="*/ 0 w 355"/>
                <a:gd name="T25" fmla="*/ 0 h 354"/>
                <a:gd name="T26" fmla="*/ 0 w 355"/>
                <a:gd name="T27" fmla="*/ 0 h 354"/>
                <a:gd name="T28" fmla="*/ 0 w 355"/>
                <a:gd name="T29" fmla="*/ 0 h 354"/>
                <a:gd name="T30" fmla="*/ 0 w 355"/>
                <a:gd name="T31" fmla="*/ 0 h 354"/>
                <a:gd name="T32" fmla="*/ 0 w 355"/>
                <a:gd name="T33" fmla="*/ 0 h 354"/>
                <a:gd name="T34" fmla="*/ 0 w 355"/>
                <a:gd name="T35" fmla="*/ 0 h 354"/>
                <a:gd name="T36" fmla="*/ 0 w 355"/>
                <a:gd name="T37" fmla="*/ 0 h 354"/>
                <a:gd name="T38" fmla="*/ 0 w 355"/>
                <a:gd name="T39" fmla="*/ 0 h 354"/>
                <a:gd name="T40" fmla="*/ 0 w 355"/>
                <a:gd name="T41" fmla="*/ 0 h 354"/>
                <a:gd name="T42" fmla="*/ 0 w 355"/>
                <a:gd name="T43" fmla="*/ 0 h 354"/>
                <a:gd name="T44" fmla="*/ 0 w 355"/>
                <a:gd name="T45" fmla="*/ 0 h 354"/>
                <a:gd name="T46" fmla="*/ 0 w 355"/>
                <a:gd name="T47" fmla="*/ 0 h 354"/>
                <a:gd name="T48" fmla="*/ 0 w 355"/>
                <a:gd name="T49" fmla="*/ 0 h 354"/>
                <a:gd name="T50" fmla="*/ 0 w 355"/>
                <a:gd name="T51" fmla="*/ 0 h 354"/>
                <a:gd name="T52" fmla="*/ 0 w 355"/>
                <a:gd name="T53" fmla="*/ 0 h 354"/>
                <a:gd name="T54" fmla="*/ 0 w 355"/>
                <a:gd name="T55" fmla="*/ 0 h 354"/>
                <a:gd name="T56" fmla="*/ 0 w 355"/>
                <a:gd name="T57" fmla="*/ 0 h 354"/>
                <a:gd name="T58" fmla="*/ 0 w 355"/>
                <a:gd name="T59" fmla="*/ 0 h 354"/>
                <a:gd name="T60" fmla="*/ 0 w 355"/>
                <a:gd name="T61" fmla="*/ 0 h 354"/>
                <a:gd name="T62" fmla="*/ 0 w 355"/>
                <a:gd name="T63" fmla="*/ 0 h 354"/>
                <a:gd name="T64" fmla="*/ 0 w 355"/>
                <a:gd name="T65" fmla="*/ 0 h 354"/>
                <a:gd name="T66" fmla="*/ 0 w 355"/>
                <a:gd name="T67" fmla="*/ 0 h 354"/>
                <a:gd name="T68" fmla="*/ 0 w 355"/>
                <a:gd name="T69" fmla="*/ 0 h 354"/>
                <a:gd name="T70" fmla="*/ 0 w 355"/>
                <a:gd name="T71" fmla="*/ 0 h 354"/>
                <a:gd name="T72" fmla="*/ 0 w 355"/>
                <a:gd name="T73" fmla="*/ 0 h 354"/>
                <a:gd name="T74" fmla="*/ 0 w 355"/>
                <a:gd name="T75" fmla="*/ 0 h 354"/>
                <a:gd name="T76" fmla="*/ 0 w 355"/>
                <a:gd name="T77" fmla="*/ 0 h 354"/>
                <a:gd name="T78" fmla="*/ 0 w 355"/>
                <a:gd name="T79" fmla="*/ 0 h 354"/>
                <a:gd name="T80" fmla="*/ 0 w 355"/>
                <a:gd name="T81" fmla="*/ 0 h 354"/>
                <a:gd name="T82" fmla="*/ 0 w 355"/>
                <a:gd name="T83" fmla="*/ 0 h 354"/>
                <a:gd name="T84" fmla="*/ 0 w 355"/>
                <a:gd name="T85" fmla="*/ 0 h 354"/>
                <a:gd name="T86" fmla="*/ 0 w 355"/>
                <a:gd name="T87" fmla="*/ 0 h 354"/>
                <a:gd name="T88" fmla="*/ 0 w 355"/>
                <a:gd name="T89" fmla="*/ 0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55" h="354">
                  <a:moveTo>
                    <a:pt x="54" y="31"/>
                  </a:moveTo>
                  <a:lnTo>
                    <a:pt x="203" y="19"/>
                  </a:lnTo>
                  <a:lnTo>
                    <a:pt x="220" y="18"/>
                  </a:lnTo>
                  <a:lnTo>
                    <a:pt x="236" y="19"/>
                  </a:lnTo>
                  <a:lnTo>
                    <a:pt x="250" y="21"/>
                  </a:lnTo>
                  <a:lnTo>
                    <a:pt x="264" y="25"/>
                  </a:lnTo>
                  <a:lnTo>
                    <a:pt x="277" y="29"/>
                  </a:lnTo>
                  <a:lnTo>
                    <a:pt x="288" y="35"/>
                  </a:lnTo>
                  <a:lnTo>
                    <a:pt x="300" y="42"/>
                  </a:lnTo>
                  <a:lnTo>
                    <a:pt x="310" y="50"/>
                  </a:lnTo>
                  <a:lnTo>
                    <a:pt x="319" y="60"/>
                  </a:lnTo>
                  <a:lnTo>
                    <a:pt x="326" y="70"/>
                  </a:lnTo>
                  <a:lnTo>
                    <a:pt x="334" y="82"/>
                  </a:lnTo>
                  <a:lnTo>
                    <a:pt x="340" y="93"/>
                  </a:lnTo>
                  <a:lnTo>
                    <a:pt x="344" y="107"/>
                  </a:lnTo>
                  <a:lnTo>
                    <a:pt x="349" y="121"/>
                  </a:lnTo>
                  <a:lnTo>
                    <a:pt x="352" y="136"/>
                  </a:lnTo>
                  <a:lnTo>
                    <a:pt x="354" y="151"/>
                  </a:lnTo>
                  <a:lnTo>
                    <a:pt x="355" y="170"/>
                  </a:lnTo>
                  <a:lnTo>
                    <a:pt x="354" y="188"/>
                  </a:lnTo>
                  <a:lnTo>
                    <a:pt x="353" y="204"/>
                  </a:lnTo>
                  <a:lnTo>
                    <a:pt x="350" y="219"/>
                  </a:lnTo>
                  <a:lnTo>
                    <a:pt x="345" y="233"/>
                  </a:lnTo>
                  <a:lnTo>
                    <a:pt x="340" y="244"/>
                  </a:lnTo>
                  <a:lnTo>
                    <a:pt x="334" y="255"/>
                  </a:lnTo>
                  <a:lnTo>
                    <a:pt x="328" y="266"/>
                  </a:lnTo>
                  <a:lnTo>
                    <a:pt x="319" y="274"/>
                  </a:lnTo>
                  <a:lnTo>
                    <a:pt x="310" y="281"/>
                  </a:lnTo>
                  <a:lnTo>
                    <a:pt x="300" y="288"/>
                  </a:lnTo>
                  <a:lnTo>
                    <a:pt x="288" y="293"/>
                  </a:lnTo>
                  <a:lnTo>
                    <a:pt x="277" y="297"/>
                  </a:lnTo>
                  <a:lnTo>
                    <a:pt x="265" y="300"/>
                  </a:lnTo>
                  <a:lnTo>
                    <a:pt x="253" y="303"/>
                  </a:lnTo>
                  <a:lnTo>
                    <a:pt x="239" y="305"/>
                  </a:lnTo>
                  <a:lnTo>
                    <a:pt x="78" y="318"/>
                  </a:lnTo>
                  <a:lnTo>
                    <a:pt x="75" y="327"/>
                  </a:lnTo>
                  <a:lnTo>
                    <a:pt x="70" y="336"/>
                  </a:lnTo>
                  <a:lnTo>
                    <a:pt x="65" y="345"/>
                  </a:lnTo>
                  <a:lnTo>
                    <a:pt x="61" y="352"/>
                  </a:lnTo>
                  <a:lnTo>
                    <a:pt x="30" y="354"/>
                  </a:lnTo>
                  <a:lnTo>
                    <a:pt x="17" y="205"/>
                  </a:lnTo>
                  <a:lnTo>
                    <a:pt x="47" y="203"/>
                  </a:lnTo>
                  <a:lnTo>
                    <a:pt x="54" y="212"/>
                  </a:lnTo>
                  <a:lnTo>
                    <a:pt x="61" y="220"/>
                  </a:lnTo>
                  <a:lnTo>
                    <a:pt x="67" y="230"/>
                  </a:lnTo>
                  <a:lnTo>
                    <a:pt x="72" y="240"/>
                  </a:lnTo>
                  <a:lnTo>
                    <a:pt x="219" y="228"/>
                  </a:lnTo>
                  <a:lnTo>
                    <a:pt x="229" y="226"/>
                  </a:lnTo>
                  <a:lnTo>
                    <a:pt x="239" y="224"/>
                  </a:lnTo>
                  <a:lnTo>
                    <a:pt x="247" y="222"/>
                  </a:lnTo>
                  <a:lnTo>
                    <a:pt x="256" y="220"/>
                  </a:lnTo>
                  <a:lnTo>
                    <a:pt x="263" y="217"/>
                  </a:lnTo>
                  <a:lnTo>
                    <a:pt x="271" y="214"/>
                  </a:lnTo>
                  <a:lnTo>
                    <a:pt x="277" y="210"/>
                  </a:lnTo>
                  <a:lnTo>
                    <a:pt x="282" y="204"/>
                  </a:lnTo>
                  <a:lnTo>
                    <a:pt x="287" y="199"/>
                  </a:lnTo>
                  <a:lnTo>
                    <a:pt x="292" y="193"/>
                  </a:lnTo>
                  <a:lnTo>
                    <a:pt x="295" y="186"/>
                  </a:lnTo>
                  <a:lnTo>
                    <a:pt x="298" y="179"/>
                  </a:lnTo>
                  <a:lnTo>
                    <a:pt x="300" y="170"/>
                  </a:lnTo>
                  <a:lnTo>
                    <a:pt x="301" y="162"/>
                  </a:lnTo>
                  <a:lnTo>
                    <a:pt x="301" y="151"/>
                  </a:lnTo>
                  <a:lnTo>
                    <a:pt x="300" y="141"/>
                  </a:lnTo>
                  <a:lnTo>
                    <a:pt x="299" y="132"/>
                  </a:lnTo>
                  <a:lnTo>
                    <a:pt x="298" y="124"/>
                  </a:lnTo>
                  <a:lnTo>
                    <a:pt x="296" y="117"/>
                  </a:lnTo>
                  <a:lnTo>
                    <a:pt x="293" y="110"/>
                  </a:lnTo>
                  <a:lnTo>
                    <a:pt x="290" y="104"/>
                  </a:lnTo>
                  <a:lnTo>
                    <a:pt x="285" y="99"/>
                  </a:lnTo>
                  <a:lnTo>
                    <a:pt x="280" y="93"/>
                  </a:lnTo>
                  <a:lnTo>
                    <a:pt x="276" y="89"/>
                  </a:lnTo>
                  <a:lnTo>
                    <a:pt x="269" y="85"/>
                  </a:lnTo>
                  <a:lnTo>
                    <a:pt x="263" y="83"/>
                  </a:lnTo>
                  <a:lnTo>
                    <a:pt x="257" y="80"/>
                  </a:lnTo>
                  <a:lnTo>
                    <a:pt x="249" y="77"/>
                  </a:lnTo>
                  <a:lnTo>
                    <a:pt x="242" y="76"/>
                  </a:lnTo>
                  <a:lnTo>
                    <a:pt x="234" y="76"/>
                  </a:lnTo>
                  <a:lnTo>
                    <a:pt x="225" y="76"/>
                  </a:lnTo>
                  <a:lnTo>
                    <a:pt x="216" y="76"/>
                  </a:lnTo>
                  <a:lnTo>
                    <a:pt x="59" y="92"/>
                  </a:lnTo>
                  <a:lnTo>
                    <a:pt x="56" y="103"/>
                  </a:lnTo>
                  <a:lnTo>
                    <a:pt x="52" y="113"/>
                  </a:lnTo>
                  <a:lnTo>
                    <a:pt x="46" y="123"/>
                  </a:lnTo>
                  <a:lnTo>
                    <a:pt x="42" y="132"/>
                  </a:lnTo>
                  <a:lnTo>
                    <a:pt x="11" y="135"/>
                  </a:lnTo>
                  <a:lnTo>
                    <a:pt x="0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44" y="15"/>
                  </a:lnTo>
                  <a:lnTo>
                    <a:pt x="49" y="23"/>
                  </a:lnTo>
                  <a:lnTo>
                    <a:pt x="54" y="31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2">
              <a:extLst>
                <a:ext uri="{FF2B5EF4-FFF2-40B4-BE49-F238E27FC236}">
                  <a16:creationId xmlns:a16="http://schemas.microsoft.com/office/drawing/2014/main" id="{9FFA5B1D-D29A-BE76-ABEA-1CC5D45CB1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3888" y="411163"/>
              <a:ext cx="38100" cy="53975"/>
            </a:xfrm>
            <a:custGeom>
              <a:avLst/>
              <a:gdLst>
                <a:gd name="T0" fmla="*/ 0 w 342"/>
                <a:gd name="T1" fmla="*/ 0 h 483"/>
                <a:gd name="T2" fmla="*/ 0 w 342"/>
                <a:gd name="T3" fmla="*/ 0 h 483"/>
                <a:gd name="T4" fmla="*/ 0 w 342"/>
                <a:gd name="T5" fmla="*/ 0 h 483"/>
                <a:gd name="T6" fmla="*/ 0 w 342"/>
                <a:gd name="T7" fmla="*/ 0 h 483"/>
                <a:gd name="T8" fmla="*/ 0 w 342"/>
                <a:gd name="T9" fmla="*/ 0 h 483"/>
                <a:gd name="T10" fmla="*/ 0 w 342"/>
                <a:gd name="T11" fmla="*/ 0 h 483"/>
                <a:gd name="T12" fmla="*/ 0 w 342"/>
                <a:gd name="T13" fmla="*/ 0 h 483"/>
                <a:gd name="T14" fmla="*/ 0 w 342"/>
                <a:gd name="T15" fmla="*/ 0 h 483"/>
                <a:gd name="T16" fmla="*/ 0 w 342"/>
                <a:gd name="T17" fmla="*/ 0 h 483"/>
                <a:gd name="T18" fmla="*/ 0 w 342"/>
                <a:gd name="T19" fmla="*/ 0 h 483"/>
                <a:gd name="T20" fmla="*/ 0 w 342"/>
                <a:gd name="T21" fmla="*/ 0 h 483"/>
                <a:gd name="T22" fmla="*/ 0 w 342"/>
                <a:gd name="T23" fmla="*/ 0 h 483"/>
                <a:gd name="T24" fmla="*/ 0 w 342"/>
                <a:gd name="T25" fmla="*/ 0 h 483"/>
                <a:gd name="T26" fmla="*/ 0 w 342"/>
                <a:gd name="T27" fmla="*/ 0 h 483"/>
                <a:gd name="T28" fmla="*/ 0 w 342"/>
                <a:gd name="T29" fmla="*/ 0 h 483"/>
                <a:gd name="T30" fmla="*/ 0 w 342"/>
                <a:gd name="T31" fmla="*/ 0 h 483"/>
                <a:gd name="T32" fmla="*/ 0 w 342"/>
                <a:gd name="T33" fmla="*/ 0 h 483"/>
                <a:gd name="T34" fmla="*/ 0 w 342"/>
                <a:gd name="T35" fmla="*/ 0 h 483"/>
                <a:gd name="T36" fmla="*/ 0 w 342"/>
                <a:gd name="T37" fmla="*/ 0 h 483"/>
                <a:gd name="T38" fmla="*/ 0 w 342"/>
                <a:gd name="T39" fmla="*/ 0 h 483"/>
                <a:gd name="T40" fmla="*/ 0 w 342"/>
                <a:gd name="T41" fmla="*/ 0 h 483"/>
                <a:gd name="T42" fmla="*/ 0 w 342"/>
                <a:gd name="T43" fmla="*/ 0 h 483"/>
                <a:gd name="T44" fmla="*/ 0 w 342"/>
                <a:gd name="T45" fmla="*/ 0 h 483"/>
                <a:gd name="T46" fmla="*/ 0 w 342"/>
                <a:gd name="T47" fmla="*/ 0 h 483"/>
                <a:gd name="T48" fmla="*/ 0 w 342"/>
                <a:gd name="T49" fmla="*/ 0 h 483"/>
                <a:gd name="T50" fmla="*/ 0 w 342"/>
                <a:gd name="T51" fmla="*/ 0 h 483"/>
                <a:gd name="T52" fmla="*/ 0 w 342"/>
                <a:gd name="T53" fmla="*/ 0 h 483"/>
                <a:gd name="T54" fmla="*/ 0 w 342"/>
                <a:gd name="T55" fmla="*/ 0 h 483"/>
                <a:gd name="T56" fmla="*/ 0 w 342"/>
                <a:gd name="T57" fmla="*/ 0 h 483"/>
                <a:gd name="T58" fmla="*/ 0 w 342"/>
                <a:gd name="T59" fmla="*/ 0 h 483"/>
                <a:gd name="T60" fmla="*/ 0 w 342"/>
                <a:gd name="T61" fmla="*/ 0 h 483"/>
                <a:gd name="T62" fmla="*/ 0 w 342"/>
                <a:gd name="T63" fmla="*/ 0 h 483"/>
                <a:gd name="T64" fmla="*/ 0 w 342"/>
                <a:gd name="T65" fmla="*/ 0 h 483"/>
                <a:gd name="T66" fmla="*/ 0 w 342"/>
                <a:gd name="T67" fmla="*/ 0 h 483"/>
                <a:gd name="T68" fmla="*/ 0 w 342"/>
                <a:gd name="T69" fmla="*/ 0 h 483"/>
                <a:gd name="T70" fmla="*/ 0 w 342"/>
                <a:gd name="T71" fmla="*/ 0 h 483"/>
                <a:gd name="T72" fmla="*/ 0 w 342"/>
                <a:gd name="T73" fmla="*/ 0 h 483"/>
                <a:gd name="T74" fmla="*/ 0 w 342"/>
                <a:gd name="T75" fmla="*/ 0 h 483"/>
                <a:gd name="T76" fmla="*/ 0 w 342"/>
                <a:gd name="T77" fmla="*/ 0 h 483"/>
                <a:gd name="T78" fmla="*/ 0 w 342"/>
                <a:gd name="T79" fmla="*/ 0 h 483"/>
                <a:gd name="T80" fmla="*/ 0 w 342"/>
                <a:gd name="T81" fmla="*/ 0 h 483"/>
                <a:gd name="T82" fmla="*/ 0 w 342"/>
                <a:gd name="T83" fmla="*/ 0 h 483"/>
                <a:gd name="T84" fmla="*/ 0 w 342"/>
                <a:gd name="T85" fmla="*/ 0 h 483"/>
                <a:gd name="T86" fmla="*/ 0 w 342"/>
                <a:gd name="T87" fmla="*/ 0 h 483"/>
                <a:gd name="T88" fmla="*/ 0 w 342"/>
                <a:gd name="T89" fmla="*/ 0 h 4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2" h="483">
                  <a:moveTo>
                    <a:pt x="339" y="147"/>
                  </a:moveTo>
                  <a:lnTo>
                    <a:pt x="308" y="147"/>
                  </a:lnTo>
                  <a:lnTo>
                    <a:pt x="302" y="138"/>
                  </a:lnTo>
                  <a:lnTo>
                    <a:pt x="295" y="130"/>
                  </a:lnTo>
                  <a:lnTo>
                    <a:pt x="291" y="120"/>
                  </a:lnTo>
                  <a:lnTo>
                    <a:pt x="288" y="111"/>
                  </a:lnTo>
                  <a:lnTo>
                    <a:pt x="96" y="138"/>
                  </a:lnTo>
                  <a:lnTo>
                    <a:pt x="96" y="139"/>
                  </a:lnTo>
                  <a:lnTo>
                    <a:pt x="338" y="229"/>
                  </a:lnTo>
                  <a:lnTo>
                    <a:pt x="337" y="284"/>
                  </a:lnTo>
                  <a:lnTo>
                    <a:pt x="89" y="369"/>
                  </a:lnTo>
                  <a:lnTo>
                    <a:pt x="89" y="370"/>
                  </a:lnTo>
                  <a:lnTo>
                    <a:pt x="282" y="393"/>
                  </a:lnTo>
                  <a:lnTo>
                    <a:pt x="286" y="383"/>
                  </a:lnTo>
                  <a:lnTo>
                    <a:pt x="292" y="374"/>
                  </a:lnTo>
                  <a:lnTo>
                    <a:pt x="299" y="366"/>
                  </a:lnTo>
                  <a:lnTo>
                    <a:pt x="305" y="358"/>
                  </a:lnTo>
                  <a:lnTo>
                    <a:pt x="336" y="359"/>
                  </a:lnTo>
                  <a:lnTo>
                    <a:pt x="333" y="483"/>
                  </a:lnTo>
                  <a:lnTo>
                    <a:pt x="303" y="483"/>
                  </a:lnTo>
                  <a:lnTo>
                    <a:pt x="291" y="469"/>
                  </a:lnTo>
                  <a:lnTo>
                    <a:pt x="282" y="454"/>
                  </a:lnTo>
                  <a:lnTo>
                    <a:pt x="52" y="412"/>
                  </a:lnTo>
                  <a:lnTo>
                    <a:pt x="47" y="422"/>
                  </a:lnTo>
                  <a:lnTo>
                    <a:pt x="42" y="433"/>
                  </a:lnTo>
                  <a:lnTo>
                    <a:pt x="36" y="443"/>
                  </a:lnTo>
                  <a:lnTo>
                    <a:pt x="30" y="452"/>
                  </a:lnTo>
                  <a:lnTo>
                    <a:pt x="0" y="451"/>
                  </a:lnTo>
                  <a:lnTo>
                    <a:pt x="2" y="320"/>
                  </a:lnTo>
                  <a:lnTo>
                    <a:pt x="224" y="241"/>
                  </a:lnTo>
                  <a:lnTo>
                    <a:pt x="224" y="240"/>
                  </a:lnTo>
                  <a:lnTo>
                    <a:pt x="5" y="155"/>
                  </a:lnTo>
                  <a:lnTo>
                    <a:pt x="7" y="24"/>
                  </a:lnTo>
                  <a:lnTo>
                    <a:pt x="38" y="25"/>
                  </a:lnTo>
                  <a:lnTo>
                    <a:pt x="44" y="35"/>
                  </a:lnTo>
                  <a:lnTo>
                    <a:pt x="50" y="44"/>
                  </a:lnTo>
                  <a:lnTo>
                    <a:pt x="55" y="55"/>
                  </a:lnTo>
                  <a:lnTo>
                    <a:pt x="58" y="65"/>
                  </a:lnTo>
                  <a:lnTo>
                    <a:pt x="289" y="26"/>
                  </a:lnTo>
                  <a:lnTo>
                    <a:pt x="293" y="19"/>
                  </a:lnTo>
                  <a:lnTo>
                    <a:pt x="299" y="12"/>
                  </a:lnTo>
                  <a:lnTo>
                    <a:pt x="305" y="5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39" y="147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23">
              <a:extLst>
                <a:ext uri="{FF2B5EF4-FFF2-40B4-BE49-F238E27FC236}">
                  <a16:creationId xmlns:a16="http://schemas.microsoft.com/office/drawing/2014/main" id="{26B73FDD-7528-013A-676D-8D1BFEA126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176" y="377825"/>
              <a:ext cx="11113" cy="9525"/>
            </a:xfrm>
            <a:custGeom>
              <a:avLst/>
              <a:gdLst>
                <a:gd name="T0" fmla="*/ 0 w 94"/>
                <a:gd name="T1" fmla="*/ 0 h 91"/>
                <a:gd name="T2" fmla="*/ 0 w 94"/>
                <a:gd name="T3" fmla="*/ 0 h 91"/>
                <a:gd name="T4" fmla="*/ 0 w 94"/>
                <a:gd name="T5" fmla="*/ 0 h 91"/>
                <a:gd name="T6" fmla="*/ 0 w 94"/>
                <a:gd name="T7" fmla="*/ 0 h 91"/>
                <a:gd name="T8" fmla="*/ 0 w 94"/>
                <a:gd name="T9" fmla="*/ 0 h 91"/>
                <a:gd name="T10" fmla="*/ 0 w 94"/>
                <a:gd name="T11" fmla="*/ 0 h 91"/>
                <a:gd name="T12" fmla="*/ 0 w 94"/>
                <a:gd name="T13" fmla="*/ 0 h 91"/>
                <a:gd name="T14" fmla="*/ 0 w 94"/>
                <a:gd name="T15" fmla="*/ 0 h 91"/>
                <a:gd name="T16" fmla="*/ 0 w 94"/>
                <a:gd name="T17" fmla="*/ 0 h 91"/>
                <a:gd name="T18" fmla="*/ 0 w 94"/>
                <a:gd name="T19" fmla="*/ 0 h 91"/>
                <a:gd name="T20" fmla="*/ 0 w 94"/>
                <a:gd name="T21" fmla="*/ 0 h 91"/>
                <a:gd name="T22" fmla="*/ 0 w 94"/>
                <a:gd name="T23" fmla="*/ 0 h 91"/>
                <a:gd name="T24" fmla="*/ 0 w 94"/>
                <a:gd name="T25" fmla="*/ 0 h 91"/>
                <a:gd name="T26" fmla="*/ 0 w 94"/>
                <a:gd name="T27" fmla="*/ 0 h 91"/>
                <a:gd name="T28" fmla="*/ 0 w 94"/>
                <a:gd name="T29" fmla="*/ 0 h 91"/>
                <a:gd name="T30" fmla="*/ 0 w 94"/>
                <a:gd name="T31" fmla="*/ 0 h 91"/>
                <a:gd name="T32" fmla="*/ 0 w 94"/>
                <a:gd name="T33" fmla="*/ 0 h 91"/>
                <a:gd name="T34" fmla="*/ 0 w 94"/>
                <a:gd name="T35" fmla="*/ 0 h 91"/>
                <a:gd name="T36" fmla="*/ 0 w 94"/>
                <a:gd name="T37" fmla="*/ 0 h 91"/>
                <a:gd name="T38" fmla="*/ 0 w 94"/>
                <a:gd name="T39" fmla="*/ 0 h 91"/>
                <a:gd name="T40" fmla="*/ 0 w 94"/>
                <a:gd name="T41" fmla="*/ 0 h 91"/>
                <a:gd name="T42" fmla="*/ 0 w 94"/>
                <a:gd name="T43" fmla="*/ 0 h 91"/>
                <a:gd name="T44" fmla="*/ 0 w 94"/>
                <a:gd name="T45" fmla="*/ 0 h 91"/>
                <a:gd name="T46" fmla="*/ 0 w 94"/>
                <a:gd name="T47" fmla="*/ 0 h 91"/>
                <a:gd name="T48" fmla="*/ 0 w 94"/>
                <a:gd name="T49" fmla="*/ 0 h 91"/>
                <a:gd name="T50" fmla="*/ 0 w 94"/>
                <a:gd name="T51" fmla="*/ 0 h 91"/>
                <a:gd name="T52" fmla="*/ 0 w 94"/>
                <a:gd name="T53" fmla="*/ 0 h 91"/>
                <a:gd name="T54" fmla="*/ 0 w 94"/>
                <a:gd name="T55" fmla="*/ 0 h 91"/>
                <a:gd name="T56" fmla="*/ 0 w 94"/>
                <a:gd name="T57" fmla="*/ 0 h 91"/>
                <a:gd name="T58" fmla="*/ 0 w 94"/>
                <a:gd name="T59" fmla="*/ 0 h 91"/>
                <a:gd name="T60" fmla="*/ 0 w 94"/>
                <a:gd name="T61" fmla="*/ 0 h 91"/>
                <a:gd name="T62" fmla="*/ 0 w 94"/>
                <a:gd name="T63" fmla="*/ 0 h 91"/>
                <a:gd name="T64" fmla="*/ 0 w 94"/>
                <a:gd name="T65" fmla="*/ 0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1">
                  <a:moveTo>
                    <a:pt x="93" y="52"/>
                  </a:moveTo>
                  <a:lnTo>
                    <a:pt x="91" y="60"/>
                  </a:lnTo>
                  <a:lnTo>
                    <a:pt x="87" y="69"/>
                  </a:lnTo>
                  <a:lnTo>
                    <a:pt x="82" y="76"/>
                  </a:lnTo>
                  <a:lnTo>
                    <a:pt x="76" y="81"/>
                  </a:lnTo>
                  <a:lnTo>
                    <a:pt x="68" y="86"/>
                  </a:lnTo>
                  <a:lnTo>
                    <a:pt x="60" y="89"/>
                  </a:lnTo>
                  <a:lnTo>
                    <a:pt x="51" y="91"/>
                  </a:lnTo>
                  <a:lnTo>
                    <a:pt x="41" y="91"/>
                  </a:lnTo>
                  <a:lnTo>
                    <a:pt x="32" y="89"/>
                  </a:lnTo>
                  <a:lnTo>
                    <a:pt x="23" y="84"/>
                  </a:lnTo>
                  <a:lnTo>
                    <a:pt x="16" y="80"/>
                  </a:lnTo>
                  <a:lnTo>
                    <a:pt x="9" y="74"/>
                  </a:lnTo>
                  <a:lnTo>
                    <a:pt x="4" y="66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5" y="23"/>
                  </a:lnTo>
                  <a:lnTo>
                    <a:pt x="10" y="16"/>
                  </a:lnTo>
                  <a:lnTo>
                    <a:pt x="17" y="9"/>
                  </a:lnTo>
                  <a:lnTo>
                    <a:pt x="25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70" y="6"/>
                  </a:lnTo>
                  <a:lnTo>
                    <a:pt x="77" y="12"/>
                  </a:lnTo>
                  <a:lnTo>
                    <a:pt x="83" y="18"/>
                  </a:lnTo>
                  <a:lnTo>
                    <a:pt x="89" y="25"/>
                  </a:lnTo>
                  <a:lnTo>
                    <a:pt x="92" y="33"/>
                  </a:lnTo>
                  <a:lnTo>
                    <a:pt x="94" y="42"/>
                  </a:lnTo>
                  <a:lnTo>
                    <a:pt x="93" y="5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24">
              <a:extLst>
                <a:ext uri="{FF2B5EF4-FFF2-40B4-BE49-F238E27FC236}">
                  <a16:creationId xmlns:a16="http://schemas.microsoft.com/office/drawing/2014/main" id="{939700AE-BADB-68E8-11EB-5F9B3796A6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826" y="312738"/>
              <a:ext cx="42863" cy="41275"/>
            </a:xfrm>
            <a:custGeom>
              <a:avLst/>
              <a:gdLst>
                <a:gd name="T0" fmla="*/ 0 w 376"/>
                <a:gd name="T1" fmla="*/ 0 h 367"/>
                <a:gd name="T2" fmla="*/ 0 w 376"/>
                <a:gd name="T3" fmla="*/ 0 h 367"/>
                <a:gd name="T4" fmla="*/ 0 w 376"/>
                <a:gd name="T5" fmla="*/ 0 h 367"/>
                <a:gd name="T6" fmla="*/ 0 w 376"/>
                <a:gd name="T7" fmla="*/ 0 h 367"/>
                <a:gd name="T8" fmla="*/ 0 w 376"/>
                <a:gd name="T9" fmla="*/ 0 h 367"/>
                <a:gd name="T10" fmla="*/ 0 w 376"/>
                <a:gd name="T11" fmla="*/ 0 h 367"/>
                <a:gd name="T12" fmla="*/ 0 w 376"/>
                <a:gd name="T13" fmla="*/ 0 h 367"/>
                <a:gd name="T14" fmla="*/ 0 w 376"/>
                <a:gd name="T15" fmla="*/ 0 h 367"/>
                <a:gd name="T16" fmla="*/ 0 w 376"/>
                <a:gd name="T17" fmla="*/ 0 h 367"/>
                <a:gd name="T18" fmla="*/ 0 w 376"/>
                <a:gd name="T19" fmla="*/ 0 h 367"/>
                <a:gd name="T20" fmla="*/ 0 w 376"/>
                <a:gd name="T21" fmla="*/ 0 h 367"/>
                <a:gd name="T22" fmla="*/ 0 w 376"/>
                <a:gd name="T23" fmla="*/ 0 h 367"/>
                <a:gd name="T24" fmla="*/ 0 w 376"/>
                <a:gd name="T25" fmla="*/ 0 h 367"/>
                <a:gd name="T26" fmla="*/ 0 w 376"/>
                <a:gd name="T27" fmla="*/ 0 h 367"/>
                <a:gd name="T28" fmla="*/ 0 w 376"/>
                <a:gd name="T29" fmla="*/ 0 h 367"/>
                <a:gd name="T30" fmla="*/ 0 w 376"/>
                <a:gd name="T31" fmla="*/ 0 h 367"/>
                <a:gd name="T32" fmla="*/ 0 w 376"/>
                <a:gd name="T33" fmla="*/ 0 h 367"/>
                <a:gd name="T34" fmla="*/ 0 w 376"/>
                <a:gd name="T35" fmla="*/ 0 h 367"/>
                <a:gd name="T36" fmla="*/ 0 w 376"/>
                <a:gd name="T37" fmla="*/ 0 h 367"/>
                <a:gd name="T38" fmla="*/ 0 w 376"/>
                <a:gd name="T39" fmla="*/ 0 h 367"/>
                <a:gd name="T40" fmla="*/ 0 w 376"/>
                <a:gd name="T41" fmla="*/ 0 h 367"/>
                <a:gd name="T42" fmla="*/ 0 w 376"/>
                <a:gd name="T43" fmla="*/ 0 h 367"/>
                <a:gd name="T44" fmla="*/ 0 w 376"/>
                <a:gd name="T45" fmla="*/ 0 h 367"/>
                <a:gd name="T46" fmla="*/ 0 w 376"/>
                <a:gd name="T47" fmla="*/ 0 h 367"/>
                <a:gd name="T48" fmla="*/ 0 w 376"/>
                <a:gd name="T49" fmla="*/ 0 h 367"/>
                <a:gd name="T50" fmla="*/ 0 w 376"/>
                <a:gd name="T51" fmla="*/ 0 h 367"/>
                <a:gd name="T52" fmla="*/ 0 w 376"/>
                <a:gd name="T53" fmla="*/ 0 h 367"/>
                <a:gd name="T54" fmla="*/ 0 w 376"/>
                <a:gd name="T55" fmla="*/ 0 h 367"/>
                <a:gd name="T56" fmla="*/ 0 w 376"/>
                <a:gd name="T57" fmla="*/ 0 h 367"/>
                <a:gd name="T58" fmla="*/ 0 w 376"/>
                <a:gd name="T59" fmla="*/ 0 h 367"/>
                <a:gd name="T60" fmla="*/ 0 w 376"/>
                <a:gd name="T61" fmla="*/ 0 h 367"/>
                <a:gd name="T62" fmla="*/ 0 w 376"/>
                <a:gd name="T63" fmla="*/ 0 h 367"/>
                <a:gd name="T64" fmla="*/ 0 w 376"/>
                <a:gd name="T65" fmla="*/ 0 h 367"/>
                <a:gd name="T66" fmla="*/ 0 w 376"/>
                <a:gd name="T67" fmla="*/ 0 h 367"/>
                <a:gd name="T68" fmla="*/ 0 w 376"/>
                <a:gd name="T69" fmla="*/ 0 h 367"/>
                <a:gd name="T70" fmla="*/ 0 w 376"/>
                <a:gd name="T71" fmla="*/ 0 h 367"/>
                <a:gd name="T72" fmla="*/ 0 w 376"/>
                <a:gd name="T73" fmla="*/ 0 h 367"/>
                <a:gd name="T74" fmla="*/ 0 w 376"/>
                <a:gd name="T75" fmla="*/ 0 h 367"/>
                <a:gd name="T76" fmla="*/ 0 w 376"/>
                <a:gd name="T77" fmla="*/ 0 h 367"/>
                <a:gd name="T78" fmla="*/ 0 w 376"/>
                <a:gd name="T79" fmla="*/ 0 h 367"/>
                <a:gd name="T80" fmla="*/ 0 w 376"/>
                <a:gd name="T81" fmla="*/ 0 h 367"/>
                <a:gd name="T82" fmla="*/ 0 w 376"/>
                <a:gd name="T83" fmla="*/ 0 h 367"/>
                <a:gd name="T84" fmla="*/ 0 w 376"/>
                <a:gd name="T85" fmla="*/ 0 h 367"/>
                <a:gd name="T86" fmla="*/ 0 w 376"/>
                <a:gd name="T87" fmla="*/ 0 h 367"/>
                <a:gd name="T88" fmla="*/ 0 w 376"/>
                <a:gd name="T89" fmla="*/ 0 h 3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76" h="367">
                  <a:moveTo>
                    <a:pt x="124" y="45"/>
                  </a:moveTo>
                  <a:lnTo>
                    <a:pt x="270" y="81"/>
                  </a:lnTo>
                  <a:lnTo>
                    <a:pt x="286" y="85"/>
                  </a:lnTo>
                  <a:lnTo>
                    <a:pt x="300" y="90"/>
                  </a:lnTo>
                  <a:lnTo>
                    <a:pt x="314" y="98"/>
                  </a:lnTo>
                  <a:lnTo>
                    <a:pt x="326" y="105"/>
                  </a:lnTo>
                  <a:lnTo>
                    <a:pt x="336" y="114"/>
                  </a:lnTo>
                  <a:lnTo>
                    <a:pt x="346" y="123"/>
                  </a:lnTo>
                  <a:lnTo>
                    <a:pt x="354" y="133"/>
                  </a:lnTo>
                  <a:lnTo>
                    <a:pt x="362" y="144"/>
                  </a:lnTo>
                  <a:lnTo>
                    <a:pt x="367" y="156"/>
                  </a:lnTo>
                  <a:lnTo>
                    <a:pt x="371" y="167"/>
                  </a:lnTo>
                  <a:lnTo>
                    <a:pt x="374" y="181"/>
                  </a:lnTo>
                  <a:lnTo>
                    <a:pt x="376" y="195"/>
                  </a:lnTo>
                  <a:lnTo>
                    <a:pt x="376" y="209"/>
                  </a:lnTo>
                  <a:lnTo>
                    <a:pt x="375" y="223"/>
                  </a:lnTo>
                  <a:lnTo>
                    <a:pt x="374" y="238"/>
                  </a:lnTo>
                  <a:lnTo>
                    <a:pt x="371" y="254"/>
                  </a:lnTo>
                  <a:lnTo>
                    <a:pt x="366" y="272"/>
                  </a:lnTo>
                  <a:lnTo>
                    <a:pt x="360" y="289"/>
                  </a:lnTo>
                  <a:lnTo>
                    <a:pt x="353" y="304"/>
                  </a:lnTo>
                  <a:lnTo>
                    <a:pt x="346" y="316"/>
                  </a:lnTo>
                  <a:lnTo>
                    <a:pt x="337" y="328"/>
                  </a:lnTo>
                  <a:lnTo>
                    <a:pt x="329" y="339"/>
                  </a:lnTo>
                  <a:lnTo>
                    <a:pt x="319" y="346"/>
                  </a:lnTo>
                  <a:lnTo>
                    <a:pt x="310" y="353"/>
                  </a:lnTo>
                  <a:lnTo>
                    <a:pt x="299" y="359"/>
                  </a:lnTo>
                  <a:lnTo>
                    <a:pt x="289" y="363"/>
                  </a:lnTo>
                  <a:lnTo>
                    <a:pt x="277" y="366"/>
                  </a:lnTo>
                  <a:lnTo>
                    <a:pt x="265" y="367"/>
                  </a:lnTo>
                  <a:lnTo>
                    <a:pt x="253" y="367"/>
                  </a:lnTo>
                  <a:lnTo>
                    <a:pt x="240" y="367"/>
                  </a:lnTo>
                  <a:lnTo>
                    <a:pt x="227" y="365"/>
                  </a:lnTo>
                  <a:lnTo>
                    <a:pt x="214" y="362"/>
                  </a:lnTo>
                  <a:lnTo>
                    <a:pt x="58" y="325"/>
                  </a:lnTo>
                  <a:lnTo>
                    <a:pt x="51" y="332"/>
                  </a:lnTo>
                  <a:lnTo>
                    <a:pt x="44" y="340"/>
                  </a:lnTo>
                  <a:lnTo>
                    <a:pt x="37" y="346"/>
                  </a:lnTo>
                  <a:lnTo>
                    <a:pt x="29" y="351"/>
                  </a:lnTo>
                  <a:lnTo>
                    <a:pt x="0" y="344"/>
                  </a:lnTo>
                  <a:lnTo>
                    <a:pt x="35" y="199"/>
                  </a:lnTo>
                  <a:lnTo>
                    <a:pt x="64" y="205"/>
                  </a:lnTo>
                  <a:lnTo>
                    <a:pt x="67" y="216"/>
                  </a:lnTo>
                  <a:lnTo>
                    <a:pt x="71" y="227"/>
                  </a:lnTo>
                  <a:lnTo>
                    <a:pt x="75" y="237"/>
                  </a:lnTo>
                  <a:lnTo>
                    <a:pt x="76" y="249"/>
                  </a:lnTo>
                  <a:lnTo>
                    <a:pt x="219" y="283"/>
                  </a:lnTo>
                  <a:lnTo>
                    <a:pt x="230" y="285"/>
                  </a:lnTo>
                  <a:lnTo>
                    <a:pt x="239" y="287"/>
                  </a:lnTo>
                  <a:lnTo>
                    <a:pt x="248" y="288"/>
                  </a:lnTo>
                  <a:lnTo>
                    <a:pt x="256" y="288"/>
                  </a:lnTo>
                  <a:lnTo>
                    <a:pt x="265" y="288"/>
                  </a:lnTo>
                  <a:lnTo>
                    <a:pt x="273" y="286"/>
                  </a:lnTo>
                  <a:lnTo>
                    <a:pt x="279" y="285"/>
                  </a:lnTo>
                  <a:lnTo>
                    <a:pt x="287" y="282"/>
                  </a:lnTo>
                  <a:lnTo>
                    <a:pt x="293" y="278"/>
                  </a:lnTo>
                  <a:lnTo>
                    <a:pt x="299" y="273"/>
                  </a:lnTo>
                  <a:lnTo>
                    <a:pt x="305" y="268"/>
                  </a:lnTo>
                  <a:lnTo>
                    <a:pt x="309" y="263"/>
                  </a:lnTo>
                  <a:lnTo>
                    <a:pt x="314" y="255"/>
                  </a:lnTo>
                  <a:lnTo>
                    <a:pt x="317" y="247"/>
                  </a:lnTo>
                  <a:lnTo>
                    <a:pt x="320" y="237"/>
                  </a:lnTo>
                  <a:lnTo>
                    <a:pt x="324" y="228"/>
                  </a:lnTo>
                  <a:lnTo>
                    <a:pt x="326" y="218"/>
                  </a:lnTo>
                  <a:lnTo>
                    <a:pt x="327" y="211"/>
                  </a:lnTo>
                  <a:lnTo>
                    <a:pt x="327" y="202"/>
                  </a:lnTo>
                  <a:lnTo>
                    <a:pt x="326" y="195"/>
                  </a:lnTo>
                  <a:lnTo>
                    <a:pt x="325" y="189"/>
                  </a:lnTo>
                  <a:lnTo>
                    <a:pt x="323" y="182"/>
                  </a:lnTo>
                  <a:lnTo>
                    <a:pt x="319" y="176"/>
                  </a:lnTo>
                  <a:lnTo>
                    <a:pt x="316" y="170"/>
                  </a:lnTo>
                  <a:lnTo>
                    <a:pt x="312" y="164"/>
                  </a:lnTo>
                  <a:lnTo>
                    <a:pt x="307" y="160"/>
                  </a:lnTo>
                  <a:lnTo>
                    <a:pt x="302" y="155"/>
                  </a:lnTo>
                  <a:lnTo>
                    <a:pt x="295" y="151"/>
                  </a:lnTo>
                  <a:lnTo>
                    <a:pt x="289" y="147"/>
                  </a:lnTo>
                  <a:lnTo>
                    <a:pt x="281" y="144"/>
                  </a:lnTo>
                  <a:lnTo>
                    <a:pt x="273" y="141"/>
                  </a:lnTo>
                  <a:lnTo>
                    <a:pt x="264" y="139"/>
                  </a:lnTo>
                  <a:lnTo>
                    <a:pt x="111" y="104"/>
                  </a:lnTo>
                  <a:lnTo>
                    <a:pt x="104" y="114"/>
                  </a:lnTo>
                  <a:lnTo>
                    <a:pt x="97" y="122"/>
                  </a:lnTo>
                  <a:lnTo>
                    <a:pt x="88" y="129"/>
                  </a:lnTo>
                  <a:lnTo>
                    <a:pt x="81" y="137"/>
                  </a:lnTo>
                  <a:lnTo>
                    <a:pt x="51" y="129"/>
                  </a:lnTo>
                  <a:lnTo>
                    <a:pt x="82" y="0"/>
                  </a:lnTo>
                  <a:lnTo>
                    <a:pt x="112" y="8"/>
                  </a:lnTo>
                  <a:lnTo>
                    <a:pt x="116" y="16"/>
                  </a:lnTo>
                  <a:lnTo>
                    <a:pt x="120" y="26"/>
                  </a:lnTo>
                  <a:lnTo>
                    <a:pt x="123" y="35"/>
                  </a:lnTo>
                  <a:lnTo>
                    <a:pt x="124" y="45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25">
              <a:extLst>
                <a:ext uri="{FF2B5EF4-FFF2-40B4-BE49-F238E27FC236}">
                  <a16:creationId xmlns:a16="http://schemas.microsoft.com/office/drawing/2014/main" id="{B979386D-8475-F4B6-F81C-5346B885DB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876" y="249238"/>
              <a:ext cx="50800" cy="53975"/>
            </a:xfrm>
            <a:custGeom>
              <a:avLst/>
              <a:gdLst>
                <a:gd name="T0" fmla="*/ 0 w 450"/>
                <a:gd name="T1" fmla="*/ 0 h 476"/>
                <a:gd name="T2" fmla="*/ 0 w 450"/>
                <a:gd name="T3" fmla="*/ 0 h 476"/>
                <a:gd name="T4" fmla="*/ 0 w 450"/>
                <a:gd name="T5" fmla="*/ 0 h 476"/>
                <a:gd name="T6" fmla="*/ 0 w 450"/>
                <a:gd name="T7" fmla="*/ 0 h 476"/>
                <a:gd name="T8" fmla="*/ 0 w 450"/>
                <a:gd name="T9" fmla="*/ 0 h 476"/>
                <a:gd name="T10" fmla="*/ 0 w 450"/>
                <a:gd name="T11" fmla="*/ 0 h 476"/>
                <a:gd name="T12" fmla="*/ 0 w 450"/>
                <a:gd name="T13" fmla="*/ 0 h 476"/>
                <a:gd name="T14" fmla="*/ 0 w 450"/>
                <a:gd name="T15" fmla="*/ 0 h 476"/>
                <a:gd name="T16" fmla="*/ 0 w 450"/>
                <a:gd name="T17" fmla="*/ 0 h 476"/>
                <a:gd name="T18" fmla="*/ 0 w 450"/>
                <a:gd name="T19" fmla="*/ 0 h 476"/>
                <a:gd name="T20" fmla="*/ 0 w 450"/>
                <a:gd name="T21" fmla="*/ 0 h 476"/>
                <a:gd name="T22" fmla="*/ 0 w 450"/>
                <a:gd name="T23" fmla="*/ 0 h 476"/>
                <a:gd name="T24" fmla="*/ 0 w 450"/>
                <a:gd name="T25" fmla="*/ 0 h 476"/>
                <a:gd name="T26" fmla="*/ 0 w 450"/>
                <a:gd name="T27" fmla="*/ 0 h 476"/>
                <a:gd name="T28" fmla="*/ 0 w 450"/>
                <a:gd name="T29" fmla="*/ 0 h 476"/>
                <a:gd name="T30" fmla="*/ 0 w 450"/>
                <a:gd name="T31" fmla="*/ 0 h 476"/>
                <a:gd name="T32" fmla="*/ 0 w 450"/>
                <a:gd name="T33" fmla="*/ 0 h 476"/>
                <a:gd name="T34" fmla="*/ 0 w 450"/>
                <a:gd name="T35" fmla="*/ 0 h 476"/>
                <a:gd name="T36" fmla="*/ 0 w 450"/>
                <a:gd name="T37" fmla="*/ 0 h 476"/>
                <a:gd name="T38" fmla="*/ 0 w 450"/>
                <a:gd name="T39" fmla="*/ 0 h 476"/>
                <a:gd name="T40" fmla="*/ 0 w 450"/>
                <a:gd name="T41" fmla="*/ 0 h 476"/>
                <a:gd name="T42" fmla="*/ 0 w 450"/>
                <a:gd name="T43" fmla="*/ 0 h 476"/>
                <a:gd name="T44" fmla="*/ 0 w 450"/>
                <a:gd name="T45" fmla="*/ 0 h 476"/>
                <a:gd name="T46" fmla="*/ 0 w 450"/>
                <a:gd name="T47" fmla="*/ 0 h 476"/>
                <a:gd name="T48" fmla="*/ 0 w 450"/>
                <a:gd name="T49" fmla="*/ 0 h 476"/>
                <a:gd name="T50" fmla="*/ 0 w 450"/>
                <a:gd name="T51" fmla="*/ 0 h 476"/>
                <a:gd name="T52" fmla="*/ 0 w 450"/>
                <a:gd name="T53" fmla="*/ 0 h 476"/>
                <a:gd name="T54" fmla="*/ 0 w 450"/>
                <a:gd name="T55" fmla="*/ 0 h 476"/>
                <a:gd name="T56" fmla="*/ 0 w 450"/>
                <a:gd name="T57" fmla="*/ 0 h 476"/>
                <a:gd name="T58" fmla="*/ 0 w 450"/>
                <a:gd name="T59" fmla="*/ 0 h 476"/>
                <a:gd name="T60" fmla="*/ 0 w 450"/>
                <a:gd name="T61" fmla="*/ 0 h 476"/>
                <a:gd name="T62" fmla="*/ 0 w 450"/>
                <a:gd name="T63" fmla="*/ 0 h 476"/>
                <a:gd name="T64" fmla="*/ 0 w 450"/>
                <a:gd name="T65" fmla="*/ 0 h 476"/>
                <a:gd name="T66" fmla="*/ 0 w 450"/>
                <a:gd name="T67" fmla="*/ 0 h 476"/>
                <a:gd name="T68" fmla="*/ 0 w 450"/>
                <a:gd name="T69" fmla="*/ 0 h 476"/>
                <a:gd name="T70" fmla="*/ 0 w 450"/>
                <a:gd name="T71" fmla="*/ 0 h 4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0" h="476">
                  <a:moveTo>
                    <a:pt x="197" y="53"/>
                  </a:moveTo>
                  <a:lnTo>
                    <a:pt x="450" y="182"/>
                  </a:lnTo>
                  <a:lnTo>
                    <a:pt x="418" y="244"/>
                  </a:lnTo>
                  <a:lnTo>
                    <a:pt x="120" y="282"/>
                  </a:lnTo>
                  <a:lnTo>
                    <a:pt x="297" y="362"/>
                  </a:lnTo>
                  <a:lnTo>
                    <a:pt x="304" y="354"/>
                  </a:lnTo>
                  <a:lnTo>
                    <a:pt x="314" y="348"/>
                  </a:lnTo>
                  <a:lnTo>
                    <a:pt x="323" y="341"/>
                  </a:lnTo>
                  <a:lnTo>
                    <a:pt x="335" y="335"/>
                  </a:lnTo>
                  <a:lnTo>
                    <a:pt x="361" y="349"/>
                  </a:lnTo>
                  <a:lnTo>
                    <a:pt x="297" y="476"/>
                  </a:lnTo>
                  <a:lnTo>
                    <a:pt x="270" y="462"/>
                  </a:lnTo>
                  <a:lnTo>
                    <a:pt x="268" y="449"/>
                  </a:lnTo>
                  <a:lnTo>
                    <a:pt x="268" y="437"/>
                  </a:lnTo>
                  <a:lnTo>
                    <a:pt x="268" y="425"/>
                  </a:lnTo>
                  <a:lnTo>
                    <a:pt x="270" y="414"/>
                  </a:lnTo>
                  <a:lnTo>
                    <a:pt x="67" y="308"/>
                  </a:lnTo>
                  <a:lnTo>
                    <a:pt x="57" y="316"/>
                  </a:lnTo>
                  <a:lnTo>
                    <a:pt x="48" y="323"/>
                  </a:lnTo>
                  <a:lnTo>
                    <a:pt x="37" y="331"/>
                  </a:lnTo>
                  <a:lnTo>
                    <a:pt x="27" y="338"/>
                  </a:lnTo>
                  <a:lnTo>
                    <a:pt x="0" y="325"/>
                  </a:lnTo>
                  <a:lnTo>
                    <a:pt x="61" y="206"/>
                  </a:lnTo>
                  <a:lnTo>
                    <a:pt x="327" y="172"/>
                  </a:lnTo>
                  <a:lnTo>
                    <a:pt x="171" y="102"/>
                  </a:lnTo>
                  <a:lnTo>
                    <a:pt x="164" y="109"/>
                  </a:lnTo>
                  <a:lnTo>
                    <a:pt x="154" y="114"/>
                  </a:lnTo>
                  <a:lnTo>
                    <a:pt x="145" y="120"/>
                  </a:lnTo>
                  <a:lnTo>
                    <a:pt x="136" y="125"/>
                  </a:lnTo>
                  <a:lnTo>
                    <a:pt x="108" y="111"/>
                  </a:lnTo>
                  <a:lnTo>
                    <a:pt x="165" y="0"/>
                  </a:lnTo>
                  <a:lnTo>
                    <a:pt x="191" y="14"/>
                  </a:lnTo>
                  <a:lnTo>
                    <a:pt x="194" y="23"/>
                  </a:lnTo>
                  <a:lnTo>
                    <a:pt x="196" y="33"/>
                  </a:lnTo>
                  <a:lnTo>
                    <a:pt x="197" y="43"/>
                  </a:lnTo>
                  <a:lnTo>
                    <a:pt x="197" y="53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26">
              <a:extLst>
                <a:ext uri="{FF2B5EF4-FFF2-40B4-BE49-F238E27FC236}">
                  <a16:creationId xmlns:a16="http://schemas.microsoft.com/office/drawing/2014/main" id="{AAAF95AA-FEF9-E252-7C29-18D94B45E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388" y="211138"/>
              <a:ext cx="41275" cy="39688"/>
            </a:xfrm>
            <a:custGeom>
              <a:avLst/>
              <a:gdLst>
                <a:gd name="T0" fmla="*/ 0 w 361"/>
                <a:gd name="T1" fmla="*/ 0 h 350"/>
                <a:gd name="T2" fmla="*/ 0 w 361"/>
                <a:gd name="T3" fmla="*/ 0 h 350"/>
                <a:gd name="T4" fmla="*/ 0 w 361"/>
                <a:gd name="T5" fmla="*/ 0 h 350"/>
                <a:gd name="T6" fmla="*/ 0 w 361"/>
                <a:gd name="T7" fmla="*/ 0 h 350"/>
                <a:gd name="T8" fmla="*/ 0 w 361"/>
                <a:gd name="T9" fmla="*/ 0 h 350"/>
                <a:gd name="T10" fmla="*/ 0 w 361"/>
                <a:gd name="T11" fmla="*/ 0 h 350"/>
                <a:gd name="T12" fmla="*/ 0 w 361"/>
                <a:gd name="T13" fmla="*/ 0 h 350"/>
                <a:gd name="T14" fmla="*/ 0 w 361"/>
                <a:gd name="T15" fmla="*/ 0 h 350"/>
                <a:gd name="T16" fmla="*/ 0 w 361"/>
                <a:gd name="T17" fmla="*/ 0 h 350"/>
                <a:gd name="T18" fmla="*/ 0 w 361"/>
                <a:gd name="T19" fmla="*/ 0 h 350"/>
                <a:gd name="T20" fmla="*/ 0 w 361"/>
                <a:gd name="T21" fmla="*/ 0 h 350"/>
                <a:gd name="T22" fmla="*/ 0 w 361"/>
                <a:gd name="T23" fmla="*/ 0 h 350"/>
                <a:gd name="T24" fmla="*/ 0 w 361"/>
                <a:gd name="T25" fmla="*/ 0 h 350"/>
                <a:gd name="T26" fmla="*/ 0 w 361"/>
                <a:gd name="T27" fmla="*/ 0 h 350"/>
                <a:gd name="T28" fmla="*/ 0 w 361"/>
                <a:gd name="T29" fmla="*/ 0 h 350"/>
                <a:gd name="T30" fmla="*/ 0 w 361"/>
                <a:gd name="T31" fmla="*/ 0 h 350"/>
                <a:gd name="T32" fmla="*/ 0 w 361"/>
                <a:gd name="T33" fmla="*/ 0 h 350"/>
                <a:gd name="T34" fmla="*/ 0 w 361"/>
                <a:gd name="T35" fmla="*/ 0 h 350"/>
                <a:gd name="T36" fmla="*/ 0 w 361"/>
                <a:gd name="T37" fmla="*/ 0 h 350"/>
                <a:gd name="T38" fmla="*/ 0 w 361"/>
                <a:gd name="T39" fmla="*/ 0 h 350"/>
                <a:gd name="T40" fmla="*/ 0 w 361"/>
                <a:gd name="T41" fmla="*/ 0 h 350"/>
                <a:gd name="T42" fmla="*/ 0 w 361"/>
                <a:gd name="T43" fmla="*/ 0 h 350"/>
                <a:gd name="T44" fmla="*/ 0 w 361"/>
                <a:gd name="T45" fmla="*/ 0 h 350"/>
                <a:gd name="T46" fmla="*/ 0 w 361"/>
                <a:gd name="T47" fmla="*/ 0 h 350"/>
                <a:gd name="T48" fmla="*/ 0 w 361"/>
                <a:gd name="T49" fmla="*/ 0 h 3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1" h="350">
                  <a:moveTo>
                    <a:pt x="247" y="350"/>
                  </a:moveTo>
                  <a:lnTo>
                    <a:pt x="225" y="330"/>
                  </a:lnTo>
                  <a:lnTo>
                    <a:pt x="227" y="317"/>
                  </a:lnTo>
                  <a:lnTo>
                    <a:pt x="230" y="305"/>
                  </a:lnTo>
                  <a:lnTo>
                    <a:pt x="234" y="293"/>
                  </a:lnTo>
                  <a:lnTo>
                    <a:pt x="239" y="281"/>
                  </a:lnTo>
                  <a:lnTo>
                    <a:pt x="69" y="127"/>
                  </a:lnTo>
                  <a:lnTo>
                    <a:pt x="58" y="132"/>
                  </a:lnTo>
                  <a:lnTo>
                    <a:pt x="47" y="137"/>
                  </a:lnTo>
                  <a:lnTo>
                    <a:pt x="35" y="142"/>
                  </a:lnTo>
                  <a:lnTo>
                    <a:pt x="23" y="146"/>
                  </a:lnTo>
                  <a:lnTo>
                    <a:pt x="0" y="126"/>
                  </a:lnTo>
                  <a:lnTo>
                    <a:pt x="115" y="0"/>
                  </a:lnTo>
                  <a:lnTo>
                    <a:pt x="137" y="20"/>
                  </a:lnTo>
                  <a:lnTo>
                    <a:pt x="134" y="33"/>
                  </a:lnTo>
                  <a:lnTo>
                    <a:pt x="131" y="44"/>
                  </a:lnTo>
                  <a:lnTo>
                    <a:pt x="127" y="57"/>
                  </a:lnTo>
                  <a:lnTo>
                    <a:pt x="123" y="68"/>
                  </a:lnTo>
                  <a:lnTo>
                    <a:pt x="293" y="223"/>
                  </a:lnTo>
                  <a:lnTo>
                    <a:pt x="303" y="217"/>
                  </a:lnTo>
                  <a:lnTo>
                    <a:pt x="315" y="212"/>
                  </a:lnTo>
                  <a:lnTo>
                    <a:pt x="326" y="208"/>
                  </a:lnTo>
                  <a:lnTo>
                    <a:pt x="339" y="204"/>
                  </a:lnTo>
                  <a:lnTo>
                    <a:pt x="361" y="225"/>
                  </a:lnTo>
                  <a:lnTo>
                    <a:pt x="247" y="35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27">
              <a:extLst>
                <a:ext uri="{FF2B5EF4-FFF2-40B4-BE49-F238E27FC236}">
                  <a16:creationId xmlns:a16="http://schemas.microsoft.com/office/drawing/2014/main" id="{7AC1DC0C-BDFD-4CDA-4888-D1189C75ED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313" y="169863"/>
              <a:ext cx="39688" cy="44450"/>
            </a:xfrm>
            <a:custGeom>
              <a:avLst/>
              <a:gdLst>
                <a:gd name="T0" fmla="*/ 0 w 353"/>
                <a:gd name="T1" fmla="*/ 0 h 395"/>
                <a:gd name="T2" fmla="*/ 0 w 353"/>
                <a:gd name="T3" fmla="*/ 0 h 395"/>
                <a:gd name="T4" fmla="*/ 0 w 353"/>
                <a:gd name="T5" fmla="*/ 0 h 395"/>
                <a:gd name="T6" fmla="*/ 0 w 353"/>
                <a:gd name="T7" fmla="*/ 0 h 395"/>
                <a:gd name="T8" fmla="*/ 0 w 353"/>
                <a:gd name="T9" fmla="*/ 0 h 395"/>
                <a:gd name="T10" fmla="*/ 0 w 353"/>
                <a:gd name="T11" fmla="*/ 0 h 395"/>
                <a:gd name="T12" fmla="*/ 0 w 353"/>
                <a:gd name="T13" fmla="*/ 0 h 395"/>
                <a:gd name="T14" fmla="*/ 0 w 353"/>
                <a:gd name="T15" fmla="*/ 0 h 395"/>
                <a:gd name="T16" fmla="*/ 0 w 353"/>
                <a:gd name="T17" fmla="*/ 0 h 395"/>
                <a:gd name="T18" fmla="*/ 0 w 353"/>
                <a:gd name="T19" fmla="*/ 0 h 395"/>
                <a:gd name="T20" fmla="*/ 0 w 353"/>
                <a:gd name="T21" fmla="*/ 0 h 395"/>
                <a:gd name="T22" fmla="*/ 0 w 353"/>
                <a:gd name="T23" fmla="*/ 0 h 395"/>
                <a:gd name="T24" fmla="*/ 0 w 353"/>
                <a:gd name="T25" fmla="*/ 0 h 395"/>
                <a:gd name="T26" fmla="*/ 0 w 353"/>
                <a:gd name="T27" fmla="*/ 0 h 395"/>
                <a:gd name="T28" fmla="*/ 0 w 353"/>
                <a:gd name="T29" fmla="*/ 0 h 395"/>
                <a:gd name="T30" fmla="*/ 0 w 353"/>
                <a:gd name="T31" fmla="*/ 0 h 395"/>
                <a:gd name="T32" fmla="*/ 0 w 353"/>
                <a:gd name="T33" fmla="*/ 0 h 395"/>
                <a:gd name="T34" fmla="*/ 0 w 353"/>
                <a:gd name="T35" fmla="*/ 0 h 395"/>
                <a:gd name="T36" fmla="*/ 0 w 353"/>
                <a:gd name="T37" fmla="*/ 0 h 395"/>
                <a:gd name="T38" fmla="*/ 0 w 353"/>
                <a:gd name="T39" fmla="*/ 0 h 395"/>
                <a:gd name="T40" fmla="*/ 0 w 353"/>
                <a:gd name="T41" fmla="*/ 0 h 395"/>
                <a:gd name="T42" fmla="*/ 0 w 353"/>
                <a:gd name="T43" fmla="*/ 0 h 395"/>
                <a:gd name="T44" fmla="*/ 0 w 353"/>
                <a:gd name="T45" fmla="*/ 0 h 395"/>
                <a:gd name="T46" fmla="*/ 0 w 353"/>
                <a:gd name="T47" fmla="*/ 0 h 395"/>
                <a:gd name="T48" fmla="*/ 0 w 353"/>
                <a:gd name="T49" fmla="*/ 0 h 395"/>
                <a:gd name="T50" fmla="*/ 0 w 353"/>
                <a:gd name="T51" fmla="*/ 0 h 395"/>
                <a:gd name="T52" fmla="*/ 0 w 353"/>
                <a:gd name="T53" fmla="*/ 0 h 395"/>
                <a:gd name="T54" fmla="*/ 0 w 353"/>
                <a:gd name="T55" fmla="*/ 0 h 395"/>
                <a:gd name="T56" fmla="*/ 0 w 353"/>
                <a:gd name="T57" fmla="*/ 0 h 3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53" h="395">
                  <a:moveTo>
                    <a:pt x="299" y="56"/>
                  </a:moveTo>
                  <a:lnTo>
                    <a:pt x="353" y="357"/>
                  </a:lnTo>
                  <a:lnTo>
                    <a:pt x="292" y="395"/>
                  </a:lnTo>
                  <a:lnTo>
                    <a:pt x="48" y="208"/>
                  </a:lnTo>
                  <a:lnTo>
                    <a:pt x="41" y="209"/>
                  </a:lnTo>
                  <a:lnTo>
                    <a:pt x="32" y="208"/>
                  </a:lnTo>
                  <a:lnTo>
                    <a:pt x="24" y="206"/>
                  </a:lnTo>
                  <a:lnTo>
                    <a:pt x="15" y="205"/>
                  </a:lnTo>
                  <a:lnTo>
                    <a:pt x="0" y="180"/>
                  </a:lnTo>
                  <a:lnTo>
                    <a:pt x="125" y="102"/>
                  </a:lnTo>
                  <a:lnTo>
                    <a:pt x="141" y="128"/>
                  </a:lnTo>
                  <a:lnTo>
                    <a:pt x="137" y="137"/>
                  </a:lnTo>
                  <a:lnTo>
                    <a:pt x="133" y="147"/>
                  </a:lnTo>
                  <a:lnTo>
                    <a:pt x="127" y="155"/>
                  </a:lnTo>
                  <a:lnTo>
                    <a:pt x="121" y="165"/>
                  </a:lnTo>
                  <a:lnTo>
                    <a:pt x="293" y="298"/>
                  </a:lnTo>
                  <a:lnTo>
                    <a:pt x="294" y="298"/>
                  </a:lnTo>
                  <a:lnTo>
                    <a:pt x="244" y="90"/>
                  </a:lnTo>
                  <a:lnTo>
                    <a:pt x="234" y="91"/>
                  </a:lnTo>
                  <a:lnTo>
                    <a:pt x="223" y="91"/>
                  </a:lnTo>
                  <a:lnTo>
                    <a:pt x="213" y="91"/>
                  </a:lnTo>
                  <a:lnTo>
                    <a:pt x="202" y="91"/>
                  </a:lnTo>
                  <a:lnTo>
                    <a:pt x="187" y="65"/>
                  </a:lnTo>
                  <a:lnTo>
                    <a:pt x="294" y="0"/>
                  </a:lnTo>
                  <a:lnTo>
                    <a:pt x="310" y="25"/>
                  </a:lnTo>
                  <a:lnTo>
                    <a:pt x="308" y="33"/>
                  </a:lnTo>
                  <a:lnTo>
                    <a:pt x="306" y="41"/>
                  </a:lnTo>
                  <a:lnTo>
                    <a:pt x="302" y="48"/>
                  </a:lnTo>
                  <a:lnTo>
                    <a:pt x="299" y="56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28">
              <a:extLst>
                <a:ext uri="{FF2B5EF4-FFF2-40B4-BE49-F238E27FC236}">
                  <a16:creationId xmlns:a16="http://schemas.microsoft.com/office/drawing/2014/main" id="{09E4E3D8-9F5F-6DA4-910E-4B3540B466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2638" y="150813"/>
              <a:ext cx="38100" cy="44450"/>
            </a:xfrm>
            <a:custGeom>
              <a:avLst/>
              <a:gdLst>
                <a:gd name="T0" fmla="*/ 0 w 335"/>
                <a:gd name="T1" fmla="*/ 0 h 390"/>
                <a:gd name="T2" fmla="*/ 0 w 335"/>
                <a:gd name="T3" fmla="*/ 0 h 390"/>
                <a:gd name="T4" fmla="*/ 0 w 335"/>
                <a:gd name="T5" fmla="*/ 0 h 390"/>
                <a:gd name="T6" fmla="*/ 0 w 335"/>
                <a:gd name="T7" fmla="*/ 0 h 390"/>
                <a:gd name="T8" fmla="*/ 0 w 335"/>
                <a:gd name="T9" fmla="*/ 0 h 390"/>
                <a:gd name="T10" fmla="*/ 0 w 335"/>
                <a:gd name="T11" fmla="*/ 0 h 390"/>
                <a:gd name="T12" fmla="*/ 0 w 335"/>
                <a:gd name="T13" fmla="*/ 0 h 390"/>
                <a:gd name="T14" fmla="*/ 0 w 335"/>
                <a:gd name="T15" fmla="*/ 0 h 390"/>
                <a:gd name="T16" fmla="*/ 0 w 335"/>
                <a:gd name="T17" fmla="*/ 0 h 390"/>
                <a:gd name="T18" fmla="*/ 0 w 335"/>
                <a:gd name="T19" fmla="*/ 0 h 390"/>
                <a:gd name="T20" fmla="*/ 0 w 335"/>
                <a:gd name="T21" fmla="*/ 0 h 390"/>
                <a:gd name="T22" fmla="*/ 0 w 335"/>
                <a:gd name="T23" fmla="*/ 0 h 390"/>
                <a:gd name="T24" fmla="*/ 0 w 335"/>
                <a:gd name="T25" fmla="*/ 0 h 390"/>
                <a:gd name="T26" fmla="*/ 0 w 335"/>
                <a:gd name="T27" fmla="*/ 0 h 390"/>
                <a:gd name="T28" fmla="*/ 0 w 335"/>
                <a:gd name="T29" fmla="*/ 0 h 390"/>
                <a:gd name="T30" fmla="*/ 0 w 335"/>
                <a:gd name="T31" fmla="*/ 0 h 390"/>
                <a:gd name="T32" fmla="*/ 0 w 335"/>
                <a:gd name="T33" fmla="*/ 0 h 390"/>
                <a:gd name="T34" fmla="*/ 0 w 335"/>
                <a:gd name="T35" fmla="*/ 0 h 390"/>
                <a:gd name="T36" fmla="*/ 0 w 335"/>
                <a:gd name="T37" fmla="*/ 0 h 390"/>
                <a:gd name="T38" fmla="*/ 0 w 335"/>
                <a:gd name="T39" fmla="*/ 0 h 390"/>
                <a:gd name="T40" fmla="*/ 0 w 335"/>
                <a:gd name="T41" fmla="*/ 0 h 390"/>
                <a:gd name="T42" fmla="*/ 0 w 335"/>
                <a:gd name="T43" fmla="*/ 0 h 390"/>
                <a:gd name="T44" fmla="*/ 0 w 335"/>
                <a:gd name="T45" fmla="*/ 0 h 390"/>
                <a:gd name="T46" fmla="*/ 0 w 335"/>
                <a:gd name="T47" fmla="*/ 0 h 390"/>
                <a:gd name="T48" fmla="*/ 0 w 335"/>
                <a:gd name="T49" fmla="*/ 0 h 390"/>
                <a:gd name="T50" fmla="*/ 0 w 335"/>
                <a:gd name="T51" fmla="*/ 0 h 390"/>
                <a:gd name="T52" fmla="*/ 0 w 335"/>
                <a:gd name="T53" fmla="*/ 0 h 390"/>
                <a:gd name="T54" fmla="*/ 0 w 335"/>
                <a:gd name="T55" fmla="*/ 0 h 390"/>
                <a:gd name="T56" fmla="*/ 0 w 335"/>
                <a:gd name="T57" fmla="*/ 0 h 390"/>
                <a:gd name="T58" fmla="*/ 0 w 335"/>
                <a:gd name="T59" fmla="*/ 0 h 390"/>
                <a:gd name="T60" fmla="*/ 0 w 335"/>
                <a:gd name="T61" fmla="*/ 0 h 390"/>
                <a:gd name="T62" fmla="*/ 0 w 335"/>
                <a:gd name="T63" fmla="*/ 0 h 390"/>
                <a:gd name="T64" fmla="*/ 0 w 335"/>
                <a:gd name="T65" fmla="*/ 0 h 390"/>
                <a:gd name="T66" fmla="*/ 0 w 335"/>
                <a:gd name="T67" fmla="*/ 0 h 390"/>
                <a:gd name="T68" fmla="*/ 0 w 335"/>
                <a:gd name="T69" fmla="*/ 0 h 390"/>
                <a:gd name="T70" fmla="*/ 0 w 335"/>
                <a:gd name="T71" fmla="*/ 0 h 390"/>
                <a:gd name="T72" fmla="*/ 0 w 335"/>
                <a:gd name="T73" fmla="*/ 0 h 390"/>
                <a:gd name="T74" fmla="*/ 0 w 335"/>
                <a:gd name="T75" fmla="*/ 0 h 390"/>
                <a:gd name="T76" fmla="*/ 0 w 335"/>
                <a:gd name="T77" fmla="*/ 0 h 390"/>
                <a:gd name="T78" fmla="*/ 0 w 335"/>
                <a:gd name="T79" fmla="*/ 0 h 390"/>
                <a:gd name="T80" fmla="*/ 0 w 335"/>
                <a:gd name="T81" fmla="*/ 0 h 3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35" h="390">
                  <a:moveTo>
                    <a:pt x="91" y="390"/>
                  </a:moveTo>
                  <a:lnTo>
                    <a:pt x="83" y="361"/>
                  </a:lnTo>
                  <a:lnTo>
                    <a:pt x="90" y="352"/>
                  </a:lnTo>
                  <a:lnTo>
                    <a:pt x="100" y="343"/>
                  </a:lnTo>
                  <a:lnTo>
                    <a:pt x="109" y="335"/>
                  </a:lnTo>
                  <a:lnTo>
                    <a:pt x="120" y="328"/>
                  </a:lnTo>
                  <a:lnTo>
                    <a:pt x="58" y="107"/>
                  </a:lnTo>
                  <a:lnTo>
                    <a:pt x="45" y="106"/>
                  </a:lnTo>
                  <a:lnTo>
                    <a:pt x="32" y="104"/>
                  </a:lnTo>
                  <a:lnTo>
                    <a:pt x="20" y="100"/>
                  </a:lnTo>
                  <a:lnTo>
                    <a:pt x="8" y="98"/>
                  </a:lnTo>
                  <a:lnTo>
                    <a:pt x="0" y="70"/>
                  </a:lnTo>
                  <a:lnTo>
                    <a:pt x="243" y="0"/>
                  </a:lnTo>
                  <a:lnTo>
                    <a:pt x="267" y="81"/>
                  </a:lnTo>
                  <a:lnTo>
                    <a:pt x="230" y="92"/>
                  </a:lnTo>
                  <a:lnTo>
                    <a:pt x="222" y="85"/>
                  </a:lnTo>
                  <a:lnTo>
                    <a:pt x="214" y="75"/>
                  </a:lnTo>
                  <a:lnTo>
                    <a:pt x="206" y="67"/>
                  </a:lnTo>
                  <a:lnTo>
                    <a:pt x="201" y="58"/>
                  </a:lnTo>
                  <a:lnTo>
                    <a:pt x="132" y="77"/>
                  </a:lnTo>
                  <a:lnTo>
                    <a:pt x="158" y="171"/>
                  </a:lnTo>
                  <a:lnTo>
                    <a:pt x="215" y="154"/>
                  </a:lnTo>
                  <a:lnTo>
                    <a:pt x="216" y="147"/>
                  </a:lnTo>
                  <a:lnTo>
                    <a:pt x="219" y="138"/>
                  </a:lnTo>
                  <a:lnTo>
                    <a:pt x="221" y="131"/>
                  </a:lnTo>
                  <a:lnTo>
                    <a:pt x="223" y="125"/>
                  </a:lnTo>
                  <a:lnTo>
                    <a:pt x="254" y="116"/>
                  </a:lnTo>
                  <a:lnTo>
                    <a:pt x="280" y="208"/>
                  </a:lnTo>
                  <a:lnTo>
                    <a:pt x="250" y="217"/>
                  </a:lnTo>
                  <a:lnTo>
                    <a:pt x="238" y="206"/>
                  </a:lnTo>
                  <a:lnTo>
                    <a:pt x="227" y="194"/>
                  </a:lnTo>
                  <a:lnTo>
                    <a:pt x="170" y="211"/>
                  </a:lnTo>
                  <a:lnTo>
                    <a:pt x="198" y="313"/>
                  </a:lnTo>
                  <a:lnTo>
                    <a:pt x="268" y="293"/>
                  </a:lnTo>
                  <a:lnTo>
                    <a:pt x="269" y="281"/>
                  </a:lnTo>
                  <a:lnTo>
                    <a:pt x="270" y="269"/>
                  </a:lnTo>
                  <a:lnTo>
                    <a:pt x="272" y="258"/>
                  </a:lnTo>
                  <a:lnTo>
                    <a:pt x="274" y="246"/>
                  </a:lnTo>
                  <a:lnTo>
                    <a:pt x="312" y="236"/>
                  </a:lnTo>
                  <a:lnTo>
                    <a:pt x="335" y="320"/>
                  </a:lnTo>
                  <a:lnTo>
                    <a:pt x="91" y="39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29">
              <a:extLst>
                <a:ext uri="{FF2B5EF4-FFF2-40B4-BE49-F238E27FC236}">
                  <a16:creationId xmlns:a16="http://schemas.microsoft.com/office/drawing/2014/main" id="{2583ACFF-A6BE-E60F-56DF-6EBF5C588B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9788" y="144463"/>
              <a:ext cx="38100" cy="39688"/>
            </a:xfrm>
            <a:custGeom>
              <a:avLst/>
              <a:gdLst>
                <a:gd name="T0" fmla="*/ 0 w 341"/>
                <a:gd name="T1" fmla="*/ 0 h 350"/>
                <a:gd name="T2" fmla="*/ 0 w 341"/>
                <a:gd name="T3" fmla="*/ 0 h 350"/>
                <a:gd name="T4" fmla="*/ 0 w 341"/>
                <a:gd name="T5" fmla="*/ 0 h 350"/>
                <a:gd name="T6" fmla="*/ 0 w 341"/>
                <a:gd name="T7" fmla="*/ 0 h 350"/>
                <a:gd name="T8" fmla="*/ 0 w 341"/>
                <a:gd name="T9" fmla="*/ 0 h 350"/>
                <a:gd name="T10" fmla="*/ 0 w 341"/>
                <a:gd name="T11" fmla="*/ 0 h 350"/>
                <a:gd name="T12" fmla="*/ 0 w 341"/>
                <a:gd name="T13" fmla="*/ 0 h 350"/>
                <a:gd name="T14" fmla="*/ 0 w 341"/>
                <a:gd name="T15" fmla="*/ 0 h 350"/>
                <a:gd name="T16" fmla="*/ 0 w 341"/>
                <a:gd name="T17" fmla="*/ 0 h 350"/>
                <a:gd name="T18" fmla="*/ 0 w 341"/>
                <a:gd name="T19" fmla="*/ 0 h 350"/>
                <a:gd name="T20" fmla="*/ 0 w 341"/>
                <a:gd name="T21" fmla="*/ 0 h 350"/>
                <a:gd name="T22" fmla="*/ 0 w 341"/>
                <a:gd name="T23" fmla="*/ 0 h 350"/>
                <a:gd name="T24" fmla="*/ 0 w 341"/>
                <a:gd name="T25" fmla="*/ 0 h 350"/>
                <a:gd name="T26" fmla="*/ 0 w 341"/>
                <a:gd name="T27" fmla="*/ 0 h 350"/>
                <a:gd name="T28" fmla="*/ 0 w 341"/>
                <a:gd name="T29" fmla="*/ 0 h 350"/>
                <a:gd name="T30" fmla="*/ 0 w 341"/>
                <a:gd name="T31" fmla="*/ 0 h 350"/>
                <a:gd name="T32" fmla="*/ 0 w 341"/>
                <a:gd name="T33" fmla="*/ 0 h 350"/>
                <a:gd name="T34" fmla="*/ 0 w 341"/>
                <a:gd name="T35" fmla="*/ 0 h 350"/>
                <a:gd name="T36" fmla="*/ 0 w 341"/>
                <a:gd name="T37" fmla="*/ 0 h 350"/>
                <a:gd name="T38" fmla="*/ 0 w 341"/>
                <a:gd name="T39" fmla="*/ 0 h 350"/>
                <a:gd name="T40" fmla="*/ 0 w 341"/>
                <a:gd name="T41" fmla="*/ 0 h 350"/>
                <a:gd name="T42" fmla="*/ 0 w 341"/>
                <a:gd name="T43" fmla="*/ 0 h 350"/>
                <a:gd name="T44" fmla="*/ 0 w 341"/>
                <a:gd name="T45" fmla="*/ 0 h 350"/>
                <a:gd name="T46" fmla="*/ 0 w 341"/>
                <a:gd name="T47" fmla="*/ 0 h 350"/>
                <a:gd name="T48" fmla="*/ 0 w 341"/>
                <a:gd name="T49" fmla="*/ 0 h 350"/>
                <a:gd name="T50" fmla="*/ 0 w 341"/>
                <a:gd name="T51" fmla="*/ 0 h 350"/>
                <a:gd name="T52" fmla="*/ 0 w 341"/>
                <a:gd name="T53" fmla="*/ 0 h 350"/>
                <a:gd name="T54" fmla="*/ 0 w 341"/>
                <a:gd name="T55" fmla="*/ 0 h 350"/>
                <a:gd name="T56" fmla="*/ 0 w 341"/>
                <a:gd name="T57" fmla="*/ 0 h 350"/>
                <a:gd name="T58" fmla="*/ 0 w 341"/>
                <a:gd name="T59" fmla="*/ 0 h 350"/>
                <a:gd name="T60" fmla="*/ 0 w 341"/>
                <a:gd name="T61" fmla="*/ 0 h 350"/>
                <a:gd name="T62" fmla="*/ 0 w 341"/>
                <a:gd name="T63" fmla="*/ 0 h 350"/>
                <a:gd name="T64" fmla="*/ 0 w 341"/>
                <a:gd name="T65" fmla="*/ 0 h 350"/>
                <a:gd name="T66" fmla="*/ 0 w 341"/>
                <a:gd name="T67" fmla="*/ 0 h 350"/>
                <a:gd name="T68" fmla="*/ 0 w 341"/>
                <a:gd name="T69" fmla="*/ 0 h 350"/>
                <a:gd name="T70" fmla="*/ 0 w 341"/>
                <a:gd name="T71" fmla="*/ 0 h 350"/>
                <a:gd name="T72" fmla="*/ 0 w 341"/>
                <a:gd name="T73" fmla="*/ 0 h 350"/>
                <a:gd name="T74" fmla="*/ 0 w 341"/>
                <a:gd name="T75" fmla="*/ 0 h 350"/>
                <a:gd name="T76" fmla="*/ 0 w 341"/>
                <a:gd name="T77" fmla="*/ 0 h 350"/>
                <a:gd name="T78" fmla="*/ 0 w 341"/>
                <a:gd name="T79" fmla="*/ 0 h 350"/>
                <a:gd name="T80" fmla="*/ 0 w 341"/>
                <a:gd name="T81" fmla="*/ 0 h 350"/>
                <a:gd name="T82" fmla="*/ 0 w 341"/>
                <a:gd name="T83" fmla="*/ 0 h 350"/>
                <a:gd name="T84" fmla="*/ 0 w 341"/>
                <a:gd name="T85" fmla="*/ 0 h 350"/>
                <a:gd name="T86" fmla="*/ 0 w 341"/>
                <a:gd name="T87" fmla="*/ 0 h 350"/>
                <a:gd name="T88" fmla="*/ 0 w 341"/>
                <a:gd name="T89" fmla="*/ 0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1" h="350">
                  <a:moveTo>
                    <a:pt x="161" y="154"/>
                  </a:moveTo>
                  <a:lnTo>
                    <a:pt x="135" y="156"/>
                  </a:lnTo>
                  <a:lnTo>
                    <a:pt x="125" y="53"/>
                  </a:lnTo>
                  <a:lnTo>
                    <a:pt x="136" y="51"/>
                  </a:lnTo>
                  <a:lnTo>
                    <a:pt x="146" y="50"/>
                  </a:lnTo>
                  <a:lnTo>
                    <a:pt x="162" y="49"/>
                  </a:lnTo>
                  <a:lnTo>
                    <a:pt x="175" y="51"/>
                  </a:lnTo>
                  <a:lnTo>
                    <a:pt x="181" y="52"/>
                  </a:lnTo>
                  <a:lnTo>
                    <a:pt x="186" y="54"/>
                  </a:lnTo>
                  <a:lnTo>
                    <a:pt x="192" y="57"/>
                  </a:lnTo>
                  <a:lnTo>
                    <a:pt x="196" y="60"/>
                  </a:lnTo>
                  <a:lnTo>
                    <a:pt x="200" y="63"/>
                  </a:lnTo>
                  <a:lnTo>
                    <a:pt x="204" y="66"/>
                  </a:lnTo>
                  <a:lnTo>
                    <a:pt x="207" y="70"/>
                  </a:lnTo>
                  <a:lnTo>
                    <a:pt x="210" y="76"/>
                  </a:lnTo>
                  <a:lnTo>
                    <a:pt x="212" y="81"/>
                  </a:lnTo>
                  <a:lnTo>
                    <a:pt x="214" y="86"/>
                  </a:lnTo>
                  <a:lnTo>
                    <a:pt x="215" y="91"/>
                  </a:lnTo>
                  <a:lnTo>
                    <a:pt x="216" y="98"/>
                  </a:lnTo>
                  <a:lnTo>
                    <a:pt x="216" y="108"/>
                  </a:lnTo>
                  <a:lnTo>
                    <a:pt x="214" y="118"/>
                  </a:lnTo>
                  <a:lnTo>
                    <a:pt x="213" y="123"/>
                  </a:lnTo>
                  <a:lnTo>
                    <a:pt x="211" y="127"/>
                  </a:lnTo>
                  <a:lnTo>
                    <a:pt x="208" y="132"/>
                  </a:lnTo>
                  <a:lnTo>
                    <a:pt x="205" y="135"/>
                  </a:lnTo>
                  <a:lnTo>
                    <a:pt x="201" y="139"/>
                  </a:lnTo>
                  <a:lnTo>
                    <a:pt x="198" y="142"/>
                  </a:lnTo>
                  <a:lnTo>
                    <a:pt x="193" y="145"/>
                  </a:lnTo>
                  <a:lnTo>
                    <a:pt x="187" y="147"/>
                  </a:lnTo>
                  <a:lnTo>
                    <a:pt x="182" y="150"/>
                  </a:lnTo>
                  <a:lnTo>
                    <a:pt x="176" y="152"/>
                  </a:lnTo>
                  <a:lnTo>
                    <a:pt x="168" y="153"/>
                  </a:lnTo>
                  <a:lnTo>
                    <a:pt x="161" y="154"/>
                  </a:lnTo>
                  <a:close/>
                  <a:moveTo>
                    <a:pt x="341" y="322"/>
                  </a:moveTo>
                  <a:lnTo>
                    <a:pt x="337" y="286"/>
                  </a:lnTo>
                  <a:lnTo>
                    <a:pt x="333" y="287"/>
                  </a:lnTo>
                  <a:lnTo>
                    <a:pt x="330" y="287"/>
                  </a:lnTo>
                  <a:lnTo>
                    <a:pt x="326" y="286"/>
                  </a:lnTo>
                  <a:lnTo>
                    <a:pt x="322" y="285"/>
                  </a:lnTo>
                  <a:lnTo>
                    <a:pt x="316" y="280"/>
                  </a:lnTo>
                  <a:lnTo>
                    <a:pt x="310" y="273"/>
                  </a:lnTo>
                  <a:lnTo>
                    <a:pt x="304" y="265"/>
                  </a:lnTo>
                  <a:lnTo>
                    <a:pt x="299" y="255"/>
                  </a:lnTo>
                  <a:lnTo>
                    <a:pt x="294" y="245"/>
                  </a:lnTo>
                  <a:lnTo>
                    <a:pt x="289" y="233"/>
                  </a:lnTo>
                  <a:lnTo>
                    <a:pt x="283" y="222"/>
                  </a:lnTo>
                  <a:lnTo>
                    <a:pt x="278" y="211"/>
                  </a:lnTo>
                  <a:lnTo>
                    <a:pt x="272" y="201"/>
                  </a:lnTo>
                  <a:lnTo>
                    <a:pt x="265" y="192"/>
                  </a:lnTo>
                  <a:lnTo>
                    <a:pt x="258" y="183"/>
                  </a:lnTo>
                  <a:lnTo>
                    <a:pt x="250" y="177"/>
                  </a:lnTo>
                  <a:lnTo>
                    <a:pt x="245" y="174"/>
                  </a:lnTo>
                  <a:lnTo>
                    <a:pt x="240" y="173"/>
                  </a:lnTo>
                  <a:lnTo>
                    <a:pt x="236" y="171"/>
                  </a:lnTo>
                  <a:lnTo>
                    <a:pt x="231" y="171"/>
                  </a:lnTo>
                  <a:lnTo>
                    <a:pt x="238" y="168"/>
                  </a:lnTo>
                  <a:lnTo>
                    <a:pt x="245" y="163"/>
                  </a:lnTo>
                  <a:lnTo>
                    <a:pt x="253" y="160"/>
                  </a:lnTo>
                  <a:lnTo>
                    <a:pt x="259" y="156"/>
                  </a:lnTo>
                  <a:lnTo>
                    <a:pt x="265" y="151"/>
                  </a:lnTo>
                  <a:lnTo>
                    <a:pt x="271" y="146"/>
                  </a:lnTo>
                  <a:lnTo>
                    <a:pt x="275" y="141"/>
                  </a:lnTo>
                  <a:lnTo>
                    <a:pt x="280" y="135"/>
                  </a:lnTo>
                  <a:lnTo>
                    <a:pt x="283" y="129"/>
                  </a:lnTo>
                  <a:lnTo>
                    <a:pt x="287" y="123"/>
                  </a:lnTo>
                  <a:lnTo>
                    <a:pt x="290" y="117"/>
                  </a:lnTo>
                  <a:lnTo>
                    <a:pt x="292" y="110"/>
                  </a:lnTo>
                  <a:lnTo>
                    <a:pt x="293" y="103"/>
                  </a:lnTo>
                  <a:lnTo>
                    <a:pt x="294" y="96"/>
                  </a:lnTo>
                  <a:lnTo>
                    <a:pt x="295" y="89"/>
                  </a:lnTo>
                  <a:lnTo>
                    <a:pt x="294" y="81"/>
                  </a:lnTo>
                  <a:lnTo>
                    <a:pt x="293" y="69"/>
                  </a:lnTo>
                  <a:lnTo>
                    <a:pt x="290" y="59"/>
                  </a:lnTo>
                  <a:lnTo>
                    <a:pt x="287" y="49"/>
                  </a:lnTo>
                  <a:lnTo>
                    <a:pt x="282" y="41"/>
                  </a:lnTo>
                  <a:lnTo>
                    <a:pt x="277" y="32"/>
                  </a:lnTo>
                  <a:lnTo>
                    <a:pt x="271" y="26"/>
                  </a:lnTo>
                  <a:lnTo>
                    <a:pt x="263" y="20"/>
                  </a:lnTo>
                  <a:lnTo>
                    <a:pt x="255" y="14"/>
                  </a:lnTo>
                  <a:lnTo>
                    <a:pt x="245" y="10"/>
                  </a:lnTo>
                  <a:lnTo>
                    <a:pt x="236" y="6"/>
                  </a:lnTo>
                  <a:lnTo>
                    <a:pt x="224" y="4"/>
                  </a:lnTo>
                  <a:lnTo>
                    <a:pt x="213" y="2"/>
                  </a:lnTo>
                  <a:lnTo>
                    <a:pt x="200" y="1"/>
                  </a:lnTo>
                  <a:lnTo>
                    <a:pt x="186" y="0"/>
                  </a:lnTo>
                  <a:lnTo>
                    <a:pt x="172" y="1"/>
                  </a:lnTo>
                  <a:lnTo>
                    <a:pt x="156" y="2"/>
                  </a:lnTo>
                  <a:lnTo>
                    <a:pt x="120" y="5"/>
                  </a:lnTo>
                  <a:lnTo>
                    <a:pt x="86" y="9"/>
                  </a:lnTo>
                  <a:lnTo>
                    <a:pt x="58" y="12"/>
                  </a:lnTo>
                  <a:lnTo>
                    <a:pt x="41" y="14"/>
                  </a:lnTo>
                  <a:lnTo>
                    <a:pt x="0" y="17"/>
                  </a:lnTo>
                  <a:lnTo>
                    <a:pt x="2" y="47"/>
                  </a:lnTo>
                  <a:lnTo>
                    <a:pt x="13" y="52"/>
                  </a:lnTo>
                  <a:lnTo>
                    <a:pt x="25" y="58"/>
                  </a:lnTo>
                  <a:lnTo>
                    <a:pt x="36" y="62"/>
                  </a:lnTo>
                  <a:lnTo>
                    <a:pt x="49" y="65"/>
                  </a:lnTo>
                  <a:lnTo>
                    <a:pt x="69" y="294"/>
                  </a:lnTo>
                  <a:lnTo>
                    <a:pt x="56" y="300"/>
                  </a:lnTo>
                  <a:lnTo>
                    <a:pt x="45" y="306"/>
                  </a:lnTo>
                  <a:lnTo>
                    <a:pt x="34" y="312"/>
                  </a:lnTo>
                  <a:lnTo>
                    <a:pt x="26" y="320"/>
                  </a:lnTo>
                  <a:lnTo>
                    <a:pt x="28" y="350"/>
                  </a:lnTo>
                  <a:lnTo>
                    <a:pt x="186" y="337"/>
                  </a:lnTo>
                  <a:lnTo>
                    <a:pt x="183" y="306"/>
                  </a:lnTo>
                  <a:lnTo>
                    <a:pt x="175" y="301"/>
                  </a:lnTo>
                  <a:lnTo>
                    <a:pt x="165" y="295"/>
                  </a:lnTo>
                  <a:lnTo>
                    <a:pt x="156" y="291"/>
                  </a:lnTo>
                  <a:lnTo>
                    <a:pt x="146" y="287"/>
                  </a:lnTo>
                  <a:lnTo>
                    <a:pt x="138" y="201"/>
                  </a:lnTo>
                  <a:lnTo>
                    <a:pt x="157" y="200"/>
                  </a:lnTo>
                  <a:lnTo>
                    <a:pt x="162" y="200"/>
                  </a:lnTo>
                  <a:lnTo>
                    <a:pt x="167" y="201"/>
                  </a:lnTo>
                  <a:lnTo>
                    <a:pt x="172" y="202"/>
                  </a:lnTo>
                  <a:lnTo>
                    <a:pt x="176" y="205"/>
                  </a:lnTo>
                  <a:lnTo>
                    <a:pt x="184" y="211"/>
                  </a:lnTo>
                  <a:lnTo>
                    <a:pt x="192" y="219"/>
                  </a:lnTo>
                  <a:lnTo>
                    <a:pt x="198" y="230"/>
                  </a:lnTo>
                  <a:lnTo>
                    <a:pt x="204" y="241"/>
                  </a:lnTo>
                  <a:lnTo>
                    <a:pt x="210" y="254"/>
                  </a:lnTo>
                  <a:lnTo>
                    <a:pt x="216" y="267"/>
                  </a:lnTo>
                  <a:lnTo>
                    <a:pt x="222" y="280"/>
                  </a:lnTo>
                  <a:lnTo>
                    <a:pt x="228" y="292"/>
                  </a:lnTo>
                  <a:lnTo>
                    <a:pt x="236" y="304"/>
                  </a:lnTo>
                  <a:lnTo>
                    <a:pt x="244" y="313"/>
                  </a:lnTo>
                  <a:lnTo>
                    <a:pt x="249" y="319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4" y="328"/>
                  </a:lnTo>
                  <a:lnTo>
                    <a:pt x="270" y="330"/>
                  </a:lnTo>
                  <a:lnTo>
                    <a:pt x="276" y="331"/>
                  </a:lnTo>
                  <a:lnTo>
                    <a:pt x="282" y="332"/>
                  </a:lnTo>
                  <a:lnTo>
                    <a:pt x="289" y="332"/>
                  </a:lnTo>
                  <a:lnTo>
                    <a:pt x="303" y="330"/>
                  </a:lnTo>
                  <a:lnTo>
                    <a:pt x="317" y="328"/>
                  </a:lnTo>
                  <a:lnTo>
                    <a:pt x="330" y="326"/>
                  </a:lnTo>
                  <a:lnTo>
                    <a:pt x="341" y="32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30">
              <a:extLst>
                <a:ext uri="{FF2B5EF4-FFF2-40B4-BE49-F238E27FC236}">
                  <a16:creationId xmlns:a16="http://schemas.microsoft.com/office/drawing/2014/main" id="{4C111805-05C6-41AC-2702-22D38F8C21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0113" y="142875"/>
              <a:ext cx="26988" cy="39688"/>
            </a:xfrm>
            <a:custGeom>
              <a:avLst/>
              <a:gdLst>
                <a:gd name="T0" fmla="*/ 0 w 243"/>
                <a:gd name="T1" fmla="*/ 0 h 344"/>
                <a:gd name="T2" fmla="*/ 0 w 243"/>
                <a:gd name="T3" fmla="*/ 0 h 344"/>
                <a:gd name="T4" fmla="*/ 0 w 243"/>
                <a:gd name="T5" fmla="*/ 0 h 344"/>
                <a:gd name="T6" fmla="*/ 0 w 243"/>
                <a:gd name="T7" fmla="*/ 0 h 344"/>
                <a:gd name="T8" fmla="*/ 0 w 243"/>
                <a:gd name="T9" fmla="*/ 0 h 344"/>
                <a:gd name="T10" fmla="*/ 0 w 243"/>
                <a:gd name="T11" fmla="*/ 0 h 344"/>
                <a:gd name="T12" fmla="*/ 0 w 243"/>
                <a:gd name="T13" fmla="*/ 0 h 344"/>
                <a:gd name="T14" fmla="*/ 0 w 243"/>
                <a:gd name="T15" fmla="*/ 0 h 344"/>
                <a:gd name="T16" fmla="*/ 0 w 243"/>
                <a:gd name="T17" fmla="*/ 0 h 344"/>
                <a:gd name="T18" fmla="*/ 0 w 243"/>
                <a:gd name="T19" fmla="*/ 0 h 344"/>
                <a:gd name="T20" fmla="*/ 0 w 243"/>
                <a:gd name="T21" fmla="*/ 0 h 344"/>
                <a:gd name="T22" fmla="*/ 0 w 243"/>
                <a:gd name="T23" fmla="*/ 0 h 344"/>
                <a:gd name="T24" fmla="*/ 0 w 243"/>
                <a:gd name="T25" fmla="*/ 0 h 344"/>
                <a:gd name="T26" fmla="*/ 0 w 243"/>
                <a:gd name="T27" fmla="*/ 0 h 344"/>
                <a:gd name="T28" fmla="*/ 0 w 243"/>
                <a:gd name="T29" fmla="*/ 0 h 344"/>
                <a:gd name="T30" fmla="*/ 0 w 243"/>
                <a:gd name="T31" fmla="*/ 0 h 344"/>
                <a:gd name="T32" fmla="*/ 0 w 243"/>
                <a:gd name="T33" fmla="*/ 0 h 344"/>
                <a:gd name="T34" fmla="*/ 0 w 243"/>
                <a:gd name="T35" fmla="*/ 0 h 344"/>
                <a:gd name="T36" fmla="*/ 0 w 243"/>
                <a:gd name="T37" fmla="*/ 0 h 344"/>
                <a:gd name="T38" fmla="*/ 0 w 243"/>
                <a:gd name="T39" fmla="*/ 0 h 344"/>
                <a:gd name="T40" fmla="*/ 0 w 243"/>
                <a:gd name="T41" fmla="*/ 0 h 344"/>
                <a:gd name="T42" fmla="*/ 0 w 243"/>
                <a:gd name="T43" fmla="*/ 0 h 344"/>
                <a:gd name="T44" fmla="*/ 0 w 243"/>
                <a:gd name="T45" fmla="*/ 0 h 344"/>
                <a:gd name="T46" fmla="*/ 0 w 243"/>
                <a:gd name="T47" fmla="*/ 0 h 344"/>
                <a:gd name="T48" fmla="*/ 0 w 243"/>
                <a:gd name="T49" fmla="*/ 0 h 344"/>
                <a:gd name="T50" fmla="*/ 0 w 243"/>
                <a:gd name="T51" fmla="*/ 0 h 344"/>
                <a:gd name="T52" fmla="*/ 0 w 243"/>
                <a:gd name="T53" fmla="*/ 0 h 344"/>
                <a:gd name="T54" fmla="*/ 0 w 243"/>
                <a:gd name="T55" fmla="*/ 0 h 344"/>
                <a:gd name="T56" fmla="*/ 0 w 243"/>
                <a:gd name="T57" fmla="*/ 0 h 344"/>
                <a:gd name="T58" fmla="*/ 0 w 243"/>
                <a:gd name="T59" fmla="*/ 0 h 344"/>
                <a:gd name="T60" fmla="*/ 0 w 243"/>
                <a:gd name="T61" fmla="*/ 0 h 344"/>
                <a:gd name="T62" fmla="*/ 0 w 243"/>
                <a:gd name="T63" fmla="*/ 0 h 344"/>
                <a:gd name="T64" fmla="*/ 0 w 243"/>
                <a:gd name="T65" fmla="*/ 0 h 344"/>
                <a:gd name="T66" fmla="*/ 0 w 243"/>
                <a:gd name="T67" fmla="*/ 0 h 344"/>
                <a:gd name="T68" fmla="*/ 0 w 243"/>
                <a:gd name="T69" fmla="*/ 0 h 344"/>
                <a:gd name="T70" fmla="*/ 0 w 243"/>
                <a:gd name="T71" fmla="*/ 0 h 344"/>
                <a:gd name="T72" fmla="*/ 0 w 243"/>
                <a:gd name="T73" fmla="*/ 0 h 344"/>
                <a:gd name="T74" fmla="*/ 0 w 243"/>
                <a:gd name="T75" fmla="*/ 0 h 344"/>
                <a:gd name="T76" fmla="*/ 0 w 243"/>
                <a:gd name="T77" fmla="*/ 0 h 344"/>
                <a:gd name="T78" fmla="*/ 0 w 243"/>
                <a:gd name="T79" fmla="*/ 0 h 344"/>
                <a:gd name="T80" fmla="*/ 0 w 243"/>
                <a:gd name="T81" fmla="*/ 0 h 344"/>
                <a:gd name="T82" fmla="*/ 0 w 243"/>
                <a:gd name="T83" fmla="*/ 0 h 344"/>
                <a:gd name="T84" fmla="*/ 0 w 243"/>
                <a:gd name="T85" fmla="*/ 0 h 344"/>
                <a:gd name="T86" fmla="*/ 0 w 243"/>
                <a:gd name="T87" fmla="*/ 0 h 344"/>
                <a:gd name="T88" fmla="*/ 0 w 243"/>
                <a:gd name="T89" fmla="*/ 0 h 344"/>
                <a:gd name="T90" fmla="*/ 0 w 243"/>
                <a:gd name="T91" fmla="*/ 0 h 344"/>
                <a:gd name="T92" fmla="*/ 0 w 243"/>
                <a:gd name="T93" fmla="*/ 0 h 344"/>
                <a:gd name="T94" fmla="*/ 0 w 243"/>
                <a:gd name="T95" fmla="*/ 0 h 344"/>
                <a:gd name="T96" fmla="*/ 0 w 243"/>
                <a:gd name="T97" fmla="*/ 0 h 344"/>
                <a:gd name="T98" fmla="*/ 0 w 243"/>
                <a:gd name="T99" fmla="*/ 0 h 344"/>
                <a:gd name="T100" fmla="*/ 0 w 243"/>
                <a:gd name="T101" fmla="*/ 0 h 344"/>
                <a:gd name="T102" fmla="*/ 0 w 243"/>
                <a:gd name="T103" fmla="*/ 0 h 344"/>
                <a:gd name="T104" fmla="*/ 0 w 243"/>
                <a:gd name="T105" fmla="*/ 0 h 344"/>
                <a:gd name="T106" fmla="*/ 0 w 243"/>
                <a:gd name="T107" fmla="*/ 0 h 344"/>
                <a:gd name="T108" fmla="*/ 0 w 243"/>
                <a:gd name="T109" fmla="*/ 0 h 344"/>
                <a:gd name="T110" fmla="*/ 0 w 243"/>
                <a:gd name="T111" fmla="*/ 0 h 344"/>
                <a:gd name="T112" fmla="*/ 0 w 243"/>
                <a:gd name="T113" fmla="*/ 0 h 344"/>
                <a:gd name="T114" fmla="*/ 0 w 243"/>
                <a:gd name="T115" fmla="*/ 0 h 344"/>
                <a:gd name="T116" fmla="*/ 0 w 243"/>
                <a:gd name="T117" fmla="*/ 0 h 344"/>
                <a:gd name="T118" fmla="*/ 0 w 243"/>
                <a:gd name="T119" fmla="*/ 0 h 344"/>
                <a:gd name="T120" fmla="*/ 0 w 243"/>
                <a:gd name="T121" fmla="*/ 0 h 344"/>
                <a:gd name="T122" fmla="*/ 0 w 243"/>
                <a:gd name="T123" fmla="*/ 0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89" y="344"/>
                  </a:moveTo>
                  <a:lnTo>
                    <a:pt x="66" y="342"/>
                  </a:lnTo>
                  <a:lnTo>
                    <a:pt x="43" y="339"/>
                  </a:lnTo>
                  <a:lnTo>
                    <a:pt x="20" y="335"/>
                  </a:lnTo>
                  <a:lnTo>
                    <a:pt x="0" y="329"/>
                  </a:lnTo>
                  <a:lnTo>
                    <a:pt x="5" y="231"/>
                  </a:lnTo>
                  <a:lnTo>
                    <a:pt x="44" y="232"/>
                  </a:lnTo>
                  <a:lnTo>
                    <a:pt x="49" y="245"/>
                  </a:lnTo>
                  <a:lnTo>
                    <a:pt x="53" y="258"/>
                  </a:lnTo>
                  <a:lnTo>
                    <a:pt x="56" y="271"/>
                  </a:lnTo>
                  <a:lnTo>
                    <a:pt x="59" y="281"/>
                  </a:lnTo>
                  <a:lnTo>
                    <a:pt x="69" y="285"/>
                  </a:lnTo>
                  <a:lnTo>
                    <a:pt x="80" y="290"/>
                  </a:lnTo>
                  <a:lnTo>
                    <a:pt x="93" y="293"/>
                  </a:lnTo>
                  <a:lnTo>
                    <a:pt x="109" y="294"/>
                  </a:lnTo>
                  <a:lnTo>
                    <a:pt x="118" y="294"/>
                  </a:lnTo>
                  <a:lnTo>
                    <a:pt x="127" y="293"/>
                  </a:lnTo>
                  <a:lnTo>
                    <a:pt x="135" y="291"/>
                  </a:lnTo>
                  <a:lnTo>
                    <a:pt x="143" y="287"/>
                  </a:lnTo>
                  <a:lnTo>
                    <a:pt x="149" y="282"/>
                  </a:lnTo>
                  <a:lnTo>
                    <a:pt x="154" y="276"/>
                  </a:lnTo>
                  <a:lnTo>
                    <a:pt x="156" y="272"/>
                  </a:lnTo>
                  <a:lnTo>
                    <a:pt x="158" y="267"/>
                  </a:lnTo>
                  <a:lnTo>
                    <a:pt x="159" y="262"/>
                  </a:lnTo>
                  <a:lnTo>
                    <a:pt x="159" y="257"/>
                  </a:lnTo>
                  <a:lnTo>
                    <a:pt x="159" y="251"/>
                  </a:lnTo>
                  <a:lnTo>
                    <a:pt x="158" y="245"/>
                  </a:lnTo>
                  <a:lnTo>
                    <a:pt x="155" y="240"/>
                  </a:lnTo>
                  <a:lnTo>
                    <a:pt x="153" y="236"/>
                  </a:lnTo>
                  <a:lnTo>
                    <a:pt x="149" y="230"/>
                  </a:lnTo>
                  <a:lnTo>
                    <a:pt x="145" y="226"/>
                  </a:lnTo>
                  <a:lnTo>
                    <a:pt x="141" y="223"/>
                  </a:lnTo>
                  <a:lnTo>
                    <a:pt x="135" y="219"/>
                  </a:lnTo>
                  <a:lnTo>
                    <a:pt x="123" y="212"/>
                  </a:lnTo>
                  <a:lnTo>
                    <a:pt x="110" y="205"/>
                  </a:lnTo>
                  <a:lnTo>
                    <a:pt x="95" y="199"/>
                  </a:lnTo>
                  <a:lnTo>
                    <a:pt x="80" y="192"/>
                  </a:lnTo>
                  <a:lnTo>
                    <a:pt x="66" y="186"/>
                  </a:lnTo>
                  <a:lnTo>
                    <a:pt x="51" y="178"/>
                  </a:lnTo>
                  <a:lnTo>
                    <a:pt x="37" y="169"/>
                  </a:lnTo>
                  <a:lnTo>
                    <a:pt x="26" y="159"/>
                  </a:lnTo>
                  <a:lnTo>
                    <a:pt x="20" y="152"/>
                  </a:lnTo>
                  <a:lnTo>
                    <a:pt x="15" y="146"/>
                  </a:lnTo>
                  <a:lnTo>
                    <a:pt x="12" y="139"/>
                  </a:lnTo>
                  <a:lnTo>
                    <a:pt x="8" y="132"/>
                  </a:lnTo>
                  <a:lnTo>
                    <a:pt x="6" y="124"/>
                  </a:lnTo>
                  <a:lnTo>
                    <a:pt x="3" y="115"/>
                  </a:lnTo>
                  <a:lnTo>
                    <a:pt x="2" y="106"/>
                  </a:lnTo>
                  <a:lnTo>
                    <a:pt x="2" y="96"/>
                  </a:lnTo>
                  <a:lnTo>
                    <a:pt x="3" y="86"/>
                  </a:lnTo>
                  <a:lnTo>
                    <a:pt x="7" y="75"/>
                  </a:lnTo>
                  <a:lnTo>
                    <a:pt x="10" y="66"/>
                  </a:lnTo>
                  <a:lnTo>
                    <a:pt x="14" y="56"/>
                  </a:lnTo>
                  <a:lnTo>
                    <a:pt x="19" y="48"/>
                  </a:lnTo>
                  <a:lnTo>
                    <a:pt x="27" y="39"/>
                  </a:lnTo>
                  <a:lnTo>
                    <a:pt x="34" y="32"/>
                  </a:lnTo>
                  <a:lnTo>
                    <a:pt x="43" y="25"/>
                  </a:lnTo>
                  <a:lnTo>
                    <a:pt x="53" y="19"/>
                  </a:lnTo>
                  <a:lnTo>
                    <a:pt x="64" y="14"/>
                  </a:lnTo>
                  <a:lnTo>
                    <a:pt x="75" y="10"/>
                  </a:lnTo>
                  <a:lnTo>
                    <a:pt x="88" y="5"/>
                  </a:lnTo>
                  <a:lnTo>
                    <a:pt x="102" y="2"/>
                  </a:lnTo>
                  <a:lnTo>
                    <a:pt x="116" y="1"/>
                  </a:lnTo>
                  <a:lnTo>
                    <a:pt x="132" y="0"/>
                  </a:lnTo>
                  <a:lnTo>
                    <a:pt x="149" y="0"/>
                  </a:lnTo>
                  <a:lnTo>
                    <a:pt x="169" y="2"/>
                  </a:lnTo>
                  <a:lnTo>
                    <a:pt x="190" y="4"/>
                  </a:lnTo>
                  <a:lnTo>
                    <a:pt x="211" y="8"/>
                  </a:lnTo>
                  <a:lnTo>
                    <a:pt x="230" y="13"/>
                  </a:lnTo>
                  <a:lnTo>
                    <a:pt x="226" y="107"/>
                  </a:lnTo>
                  <a:lnTo>
                    <a:pt x="188" y="105"/>
                  </a:lnTo>
                  <a:lnTo>
                    <a:pt x="183" y="92"/>
                  </a:lnTo>
                  <a:lnTo>
                    <a:pt x="178" y="79"/>
                  </a:lnTo>
                  <a:lnTo>
                    <a:pt x="173" y="67"/>
                  </a:lnTo>
                  <a:lnTo>
                    <a:pt x="171" y="55"/>
                  </a:lnTo>
                  <a:lnTo>
                    <a:pt x="164" y="52"/>
                  </a:lnTo>
                  <a:lnTo>
                    <a:pt x="154" y="50"/>
                  </a:lnTo>
                  <a:lnTo>
                    <a:pt x="144" y="48"/>
                  </a:lnTo>
                  <a:lnTo>
                    <a:pt x="133" y="46"/>
                  </a:lnTo>
                  <a:lnTo>
                    <a:pt x="123" y="46"/>
                  </a:lnTo>
                  <a:lnTo>
                    <a:pt x="113" y="49"/>
                  </a:lnTo>
                  <a:lnTo>
                    <a:pt x="105" y="51"/>
                  </a:lnTo>
                  <a:lnTo>
                    <a:pt x="98" y="55"/>
                  </a:lnTo>
                  <a:lnTo>
                    <a:pt x="92" y="60"/>
                  </a:lnTo>
                  <a:lnTo>
                    <a:pt x="88" y="67"/>
                  </a:lnTo>
                  <a:lnTo>
                    <a:pt x="86" y="74"/>
                  </a:lnTo>
                  <a:lnTo>
                    <a:pt x="85" y="82"/>
                  </a:lnTo>
                  <a:lnTo>
                    <a:pt x="85" y="88"/>
                  </a:lnTo>
                  <a:lnTo>
                    <a:pt x="86" y="93"/>
                  </a:lnTo>
                  <a:lnTo>
                    <a:pt x="88" y="98"/>
                  </a:lnTo>
                  <a:lnTo>
                    <a:pt x="91" y="103"/>
                  </a:lnTo>
                  <a:lnTo>
                    <a:pt x="94" y="107"/>
                  </a:lnTo>
                  <a:lnTo>
                    <a:pt x="98" y="111"/>
                  </a:lnTo>
                  <a:lnTo>
                    <a:pt x="104" y="115"/>
                  </a:lnTo>
                  <a:lnTo>
                    <a:pt x="109" y="118"/>
                  </a:lnTo>
                  <a:lnTo>
                    <a:pt x="134" y="131"/>
                  </a:lnTo>
                  <a:lnTo>
                    <a:pt x="165" y="145"/>
                  </a:lnTo>
                  <a:lnTo>
                    <a:pt x="180" y="152"/>
                  </a:lnTo>
                  <a:lnTo>
                    <a:pt x="194" y="160"/>
                  </a:lnTo>
                  <a:lnTo>
                    <a:pt x="208" y="169"/>
                  </a:lnTo>
                  <a:lnTo>
                    <a:pt x="220" y="180"/>
                  </a:lnTo>
                  <a:lnTo>
                    <a:pt x="225" y="186"/>
                  </a:lnTo>
                  <a:lnTo>
                    <a:pt x="230" y="192"/>
                  </a:lnTo>
                  <a:lnTo>
                    <a:pt x="234" y="199"/>
                  </a:lnTo>
                  <a:lnTo>
                    <a:pt x="238" y="206"/>
                  </a:lnTo>
                  <a:lnTo>
                    <a:pt x="240" y="215"/>
                  </a:lnTo>
                  <a:lnTo>
                    <a:pt x="242" y="223"/>
                  </a:lnTo>
                  <a:lnTo>
                    <a:pt x="243" y="231"/>
                  </a:lnTo>
                  <a:lnTo>
                    <a:pt x="243" y="242"/>
                  </a:lnTo>
                  <a:lnTo>
                    <a:pt x="242" y="253"/>
                  </a:lnTo>
                  <a:lnTo>
                    <a:pt x="240" y="263"/>
                  </a:lnTo>
                  <a:lnTo>
                    <a:pt x="236" y="274"/>
                  </a:lnTo>
                  <a:lnTo>
                    <a:pt x="231" y="283"/>
                  </a:lnTo>
                  <a:lnTo>
                    <a:pt x="225" y="293"/>
                  </a:lnTo>
                  <a:lnTo>
                    <a:pt x="218" y="301"/>
                  </a:lnTo>
                  <a:lnTo>
                    <a:pt x="209" y="310"/>
                  </a:lnTo>
                  <a:lnTo>
                    <a:pt x="201" y="317"/>
                  </a:lnTo>
                  <a:lnTo>
                    <a:pt x="190" y="323"/>
                  </a:lnTo>
                  <a:lnTo>
                    <a:pt x="179" y="330"/>
                  </a:lnTo>
                  <a:lnTo>
                    <a:pt x="166" y="334"/>
                  </a:lnTo>
                  <a:lnTo>
                    <a:pt x="152" y="338"/>
                  </a:lnTo>
                  <a:lnTo>
                    <a:pt x="137" y="341"/>
                  </a:lnTo>
                  <a:lnTo>
                    <a:pt x="123" y="343"/>
                  </a:lnTo>
                  <a:lnTo>
                    <a:pt x="106" y="344"/>
                  </a:lnTo>
                  <a:lnTo>
                    <a:pt x="89" y="344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31">
              <a:extLst>
                <a:ext uri="{FF2B5EF4-FFF2-40B4-BE49-F238E27FC236}">
                  <a16:creationId xmlns:a16="http://schemas.microsoft.com/office/drawing/2014/main" id="{1F422EEF-818D-BFE8-933F-089A50EFD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6151" y="147638"/>
              <a:ext cx="26988" cy="39688"/>
            </a:xfrm>
            <a:custGeom>
              <a:avLst/>
              <a:gdLst>
                <a:gd name="T0" fmla="*/ 0 w 226"/>
                <a:gd name="T1" fmla="*/ 0 h 359"/>
                <a:gd name="T2" fmla="*/ 0 w 226"/>
                <a:gd name="T3" fmla="*/ 0 h 359"/>
                <a:gd name="T4" fmla="*/ 0 w 226"/>
                <a:gd name="T5" fmla="*/ 0 h 359"/>
                <a:gd name="T6" fmla="*/ 0 w 226"/>
                <a:gd name="T7" fmla="*/ 0 h 359"/>
                <a:gd name="T8" fmla="*/ 0 w 226"/>
                <a:gd name="T9" fmla="*/ 0 h 359"/>
                <a:gd name="T10" fmla="*/ 0 w 226"/>
                <a:gd name="T11" fmla="*/ 0 h 359"/>
                <a:gd name="T12" fmla="*/ 0 w 226"/>
                <a:gd name="T13" fmla="*/ 0 h 359"/>
                <a:gd name="T14" fmla="*/ 0 w 226"/>
                <a:gd name="T15" fmla="*/ 0 h 359"/>
                <a:gd name="T16" fmla="*/ 0 w 226"/>
                <a:gd name="T17" fmla="*/ 0 h 359"/>
                <a:gd name="T18" fmla="*/ 0 w 226"/>
                <a:gd name="T19" fmla="*/ 0 h 359"/>
                <a:gd name="T20" fmla="*/ 0 w 226"/>
                <a:gd name="T21" fmla="*/ 0 h 359"/>
                <a:gd name="T22" fmla="*/ 0 w 226"/>
                <a:gd name="T23" fmla="*/ 0 h 359"/>
                <a:gd name="T24" fmla="*/ 0 w 226"/>
                <a:gd name="T25" fmla="*/ 0 h 359"/>
                <a:gd name="T26" fmla="*/ 0 w 226"/>
                <a:gd name="T27" fmla="*/ 0 h 359"/>
                <a:gd name="T28" fmla="*/ 0 w 226"/>
                <a:gd name="T29" fmla="*/ 0 h 359"/>
                <a:gd name="T30" fmla="*/ 0 w 226"/>
                <a:gd name="T31" fmla="*/ 0 h 359"/>
                <a:gd name="T32" fmla="*/ 0 w 226"/>
                <a:gd name="T33" fmla="*/ 0 h 359"/>
                <a:gd name="T34" fmla="*/ 0 w 226"/>
                <a:gd name="T35" fmla="*/ 0 h 359"/>
                <a:gd name="T36" fmla="*/ 0 w 226"/>
                <a:gd name="T37" fmla="*/ 0 h 359"/>
                <a:gd name="T38" fmla="*/ 0 w 226"/>
                <a:gd name="T39" fmla="*/ 0 h 359"/>
                <a:gd name="T40" fmla="*/ 0 w 226"/>
                <a:gd name="T41" fmla="*/ 0 h 359"/>
                <a:gd name="T42" fmla="*/ 0 w 226"/>
                <a:gd name="T43" fmla="*/ 0 h 359"/>
                <a:gd name="T44" fmla="*/ 0 w 226"/>
                <a:gd name="T45" fmla="*/ 0 h 359"/>
                <a:gd name="T46" fmla="*/ 0 w 226"/>
                <a:gd name="T47" fmla="*/ 0 h 359"/>
                <a:gd name="T48" fmla="*/ 0 w 226"/>
                <a:gd name="T49" fmla="*/ 0 h 3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6" h="359">
                  <a:moveTo>
                    <a:pt x="0" y="329"/>
                  </a:moveTo>
                  <a:lnTo>
                    <a:pt x="5" y="299"/>
                  </a:lnTo>
                  <a:lnTo>
                    <a:pt x="17" y="294"/>
                  </a:lnTo>
                  <a:lnTo>
                    <a:pt x="30" y="291"/>
                  </a:lnTo>
                  <a:lnTo>
                    <a:pt x="41" y="287"/>
                  </a:lnTo>
                  <a:lnTo>
                    <a:pt x="54" y="285"/>
                  </a:lnTo>
                  <a:lnTo>
                    <a:pt x="95" y="59"/>
                  </a:lnTo>
                  <a:lnTo>
                    <a:pt x="85" y="53"/>
                  </a:lnTo>
                  <a:lnTo>
                    <a:pt x="74" y="45"/>
                  </a:lnTo>
                  <a:lnTo>
                    <a:pt x="63" y="38"/>
                  </a:lnTo>
                  <a:lnTo>
                    <a:pt x="54" y="30"/>
                  </a:lnTo>
                  <a:lnTo>
                    <a:pt x="60" y="0"/>
                  </a:lnTo>
                  <a:lnTo>
                    <a:pt x="226" y="31"/>
                  </a:lnTo>
                  <a:lnTo>
                    <a:pt x="221" y="60"/>
                  </a:lnTo>
                  <a:lnTo>
                    <a:pt x="209" y="64"/>
                  </a:lnTo>
                  <a:lnTo>
                    <a:pt x="197" y="69"/>
                  </a:lnTo>
                  <a:lnTo>
                    <a:pt x="185" y="71"/>
                  </a:lnTo>
                  <a:lnTo>
                    <a:pt x="173" y="73"/>
                  </a:lnTo>
                  <a:lnTo>
                    <a:pt x="132" y="299"/>
                  </a:lnTo>
                  <a:lnTo>
                    <a:pt x="143" y="305"/>
                  </a:lnTo>
                  <a:lnTo>
                    <a:pt x="153" y="313"/>
                  </a:lnTo>
                  <a:lnTo>
                    <a:pt x="163" y="321"/>
                  </a:lnTo>
                  <a:lnTo>
                    <a:pt x="172" y="329"/>
                  </a:lnTo>
                  <a:lnTo>
                    <a:pt x="167" y="359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32">
              <a:extLst>
                <a:ext uri="{FF2B5EF4-FFF2-40B4-BE49-F238E27FC236}">
                  <a16:creationId xmlns:a16="http://schemas.microsoft.com/office/drawing/2014/main" id="{C48CEA65-2C3B-DE4C-A465-E886C7DC66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2188" y="157163"/>
              <a:ext cx="39688" cy="46038"/>
            </a:xfrm>
            <a:custGeom>
              <a:avLst/>
              <a:gdLst>
                <a:gd name="T0" fmla="*/ 0 w 345"/>
                <a:gd name="T1" fmla="*/ 0 h 398"/>
                <a:gd name="T2" fmla="*/ 0 w 345"/>
                <a:gd name="T3" fmla="*/ 0 h 398"/>
                <a:gd name="T4" fmla="*/ 0 w 345"/>
                <a:gd name="T5" fmla="*/ 0 h 398"/>
                <a:gd name="T6" fmla="*/ 0 w 345"/>
                <a:gd name="T7" fmla="*/ 0 h 398"/>
                <a:gd name="T8" fmla="*/ 0 w 345"/>
                <a:gd name="T9" fmla="*/ 0 h 398"/>
                <a:gd name="T10" fmla="*/ 0 w 345"/>
                <a:gd name="T11" fmla="*/ 0 h 398"/>
                <a:gd name="T12" fmla="*/ 0 w 345"/>
                <a:gd name="T13" fmla="*/ 0 h 398"/>
                <a:gd name="T14" fmla="*/ 0 w 345"/>
                <a:gd name="T15" fmla="*/ 0 h 398"/>
                <a:gd name="T16" fmla="*/ 0 w 345"/>
                <a:gd name="T17" fmla="*/ 0 h 398"/>
                <a:gd name="T18" fmla="*/ 0 w 345"/>
                <a:gd name="T19" fmla="*/ 0 h 398"/>
                <a:gd name="T20" fmla="*/ 0 w 345"/>
                <a:gd name="T21" fmla="*/ 0 h 398"/>
                <a:gd name="T22" fmla="*/ 0 w 345"/>
                <a:gd name="T23" fmla="*/ 0 h 398"/>
                <a:gd name="T24" fmla="*/ 0 w 345"/>
                <a:gd name="T25" fmla="*/ 0 h 398"/>
                <a:gd name="T26" fmla="*/ 0 w 345"/>
                <a:gd name="T27" fmla="*/ 0 h 398"/>
                <a:gd name="T28" fmla="*/ 0 w 345"/>
                <a:gd name="T29" fmla="*/ 0 h 398"/>
                <a:gd name="T30" fmla="*/ 0 w 345"/>
                <a:gd name="T31" fmla="*/ 0 h 398"/>
                <a:gd name="T32" fmla="*/ 0 w 345"/>
                <a:gd name="T33" fmla="*/ 0 h 398"/>
                <a:gd name="T34" fmla="*/ 0 w 345"/>
                <a:gd name="T35" fmla="*/ 0 h 398"/>
                <a:gd name="T36" fmla="*/ 0 w 345"/>
                <a:gd name="T37" fmla="*/ 0 h 398"/>
                <a:gd name="T38" fmla="*/ 0 w 345"/>
                <a:gd name="T39" fmla="*/ 0 h 398"/>
                <a:gd name="T40" fmla="*/ 0 w 345"/>
                <a:gd name="T41" fmla="*/ 0 h 398"/>
                <a:gd name="T42" fmla="*/ 0 w 345"/>
                <a:gd name="T43" fmla="*/ 0 h 398"/>
                <a:gd name="T44" fmla="*/ 0 w 345"/>
                <a:gd name="T45" fmla="*/ 0 h 398"/>
                <a:gd name="T46" fmla="*/ 0 w 345"/>
                <a:gd name="T47" fmla="*/ 0 h 398"/>
                <a:gd name="T48" fmla="*/ 0 w 345"/>
                <a:gd name="T49" fmla="*/ 0 h 398"/>
                <a:gd name="T50" fmla="*/ 0 w 345"/>
                <a:gd name="T51" fmla="*/ 0 h 398"/>
                <a:gd name="T52" fmla="*/ 0 w 345"/>
                <a:gd name="T53" fmla="*/ 0 h 398"/>
                <a:gd name="T54" fmla="*/ 0 w 345"/>
                <a:gd name="T55" fmla="*/ 0 h 398"/>
                <a:gd name="T56" fmla="*/ 0 w 345"/>
                <a:gd name="T57" fmla="*/ 0 h 3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5" h="398">
                  <a:moveTo>
                    <a:pt x="274" y="193"/>
                  </a:moveTo>
                  <a:lnTo>
                    <a:pt x="273" y="179"/>
                  </a:lnTo>
                  <a:lnTo>
                    <a:pt x="273" y="164"/>
                  </a:lnTo>
                  <a:lnTo>
                    <a:pt x="273" y="148"/>
                  </a:lnTo>
                  <a:lnTo>
                    <a:pt x="274" y="134"/>
                  </a:lnTo>
                  <a:lnTo>
                    <a:pt x="222" y="114"/>
                  </a:lnTo>
                  <a:lnTo>
                    <a:pt x="134" y="333"/>
                  </a:lnTo>
                  <a:lnTo>
                    <a:pt x="144" y="340"/>
                  </a:lnTo>
                  <a:lnTo>
                    <a:pt x="153" y="350"/>
                  </a:lnTo>
                  <a:lnTo>
                    <a:pt x="162" y="359"/>
                  </a:lnTo>
                  <a:lnTo>
                    <a:pt x="169" y="370"/>
                  </a:lnTo>
                  <a:lnTo>
                    <a:pt x="158" y="398"/>
                  </a:lnTo>
                  <a:lnTo>
                    <a:pt x="0" y="335"/>
                  </a:lnTo>
                  <a:lnTo>
                    <a:pt x="11" y="307"/>
                  </a:lnTo>
                  <a:lnTo>
                    <a:pt x="25" y="304"/>
                  </a:lnTo>
                  <a:lnTo>
                    <a:pt x="37" y="303"/>
                  </a:lnTo>
                  <a:lnTo>
                    <a:pt x="50" y="302"/>
                  </a:lnTo>
                  <a:lnTo>
                    <a:pt x="62" y="303"/>
                  </a:lnTo>
                  <a:lnTo>
                    <a:pt x="149" y="84"/>
                  </a:lnTo>
                  <a:lnTo>
                    <a:pt x="96" y="63"/>
                  </a:lnTo>
                  <a:lnTo>
                    <a:pt x="88" y="75"/>
                  </a:lnTo>
                  <a:lnTo>
                    <a:pt x="77" y="86"/>
                  </a:lnTo>
                  <a:lnTo>
                    <a:pt x="67" y="97"/>
                  </a:lnTo>
                  <a:lnTo>
                    <a:pt x="56" y="107"/>
                  </a:lnTo>
                  <a:lnTo>
                    <a:pt x="22" y="94"/>
                  </a:lnTo>
                  <a:lnTo>
                    <a:pt x="59" y="0"/>
                  </a:lnTo>
                  <a:lnTo>
                    <a:pt x="345" y="113"/>
                  </a:lnTo>
                  <a:lnTo>
                    <a:pt x="308" y="207"/>
                  </a:lnTo>
                  <a:lnTo>
                    <a:pt x="274" y="193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33">
              <a:extLst>
                <a:ext uri="{FF2B5EF4-FFF2-40B4-BE49-F238E27FC236}">
                  <a16:creationId xmlns:a16="http://schemas.microsoft.com/office/drawing/2014/main" id="{6BC2FA21-21A2-13DE-BB1F-C39F3476FD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30288" y="192088"/>
              <a:ext cx="42863" cy="44450"/>
            </a:xfrm>
            <a:custGeom>
              <a:avLst/>
              <a:gdLst>
                <a:gd name="T0" fmla="*/ 0 w 380"/>
                <a:gd name="T1" fmla="*/ 0 h 397"/>
                <a:gd name="T2" fmla="*/ 0 w 380"/>
                <a:gd name="T3" fmla="*/ 0 h 397"/>
                <a:gd name="T4" fmla="*/ 0 w 380"/>
                <a:gd name="T5" fmla="*/ 0 h 397"/>
                <a:gd name="T6" fmla="*/ 0 w 380"/>
                <a:gd name="T7" fmla="*/ 0 h 397"/>
                <a:gd name="T8" fmla="*/ 0 w 380"/>
                <a:gd name="T9" fmla="*/ 0 h 397"/>
                <a:gd name="T10" fmla="*/ 0 w 380"/>
                <a:gd name="T11" fmla="*/ 0 h 397"/>
                <a:gd name="T12" fmla="*/ 0 w 380"/>
                <a:gd name="T13" fmla="*/ 0 h 397"/>
                <a:gd name="T14" fmla="*/ 0 w 380"/>
                <a:gd name="T15" fmla="*/ 0 h 397"/>
                <a:gd name="T16" fmla="*/ 0 w 380"/>
                <a:gd name="T17" fmla="*/ 0 h 397"/>
                <a:gd name="T18" fmla="*/ 0 w 380"/>
                <a:gd name="T19" fmla="*/ 0 h 397"/>
                <a:gd name="T20" fmla="*/ 0 w 380"/>
                <a:gd name="T21" fmla="*/ 0 h 397"/>
                <a:gd name="T22" fmla="*/ 0 w 380"/>
                <a:gd name="T23" fmla="*/ 0 h 397"/>
                <a:gd name="T24" fmla="*/ 0 w 380"/>
                <a:gd name="T25" fmla="*/ 0 h 397"/>
                <a:gd name="T26" fmla="*/ 0 w 380"/>
                <a:gd name="T27" fmla="*/ 0 h 397"/>
                <a:gd name="T28" fmla="*/ 0 w 380"/>
                <a:gd name="T29" fmla="*/ 0 h 397"/>
                <a:gd name="T30" fmla="*/ 0 w 380"/>
                <a:gd name="T31" fmla="*/ 0 h 397"/>
                <a:gd name="T32" fmla="*/ 0 w 380"/>
                <a:gd name="T33" fmla="*/ 0 h 397"/>
                <a:gd name="T34" fmla="*/ 0 w 380"/>
                <a:gd name="T35" fmla="*/ 0 h 397"/>
                <a:gd name="T36" fmla="*/ 0 w 380"/>
                <a:gd name="T37" fmla="*/ 0 h 397"/>
                <a:gd name="T38" fmla="*/ 0 w 380"/>
                <a:gd name="T39" fmla="*/ 0 h 397"/>
                <a:gd name="T40" fmla="*/ 0 w 380"/>
                <a:gd name="T41" fmla="*/ 0 h 397"/>
                <a:gd name="T42" fmla="*/ 0 w 380"/>
                <a:gd name="T43" fmla="*/ 0 h 397"/>
                <a:gd name="T44" fmla="*/ 0 w 380"/>
                <a:gd name="T45" fmla="*/ 0 h 397"/>
                <a:gd name="T46" fmla="*/ 0 w 380"/>
                <a:gd name="T47" fmla="*/ 0 h 397"/>
                <a:gd name="T48" fmla="*/ 0 w 380"/>
                <a:gd name="T49" fmla="*/ 0 h 397"/>
                <a:gd name="T50" fmla="*/ 0 w 380"/>
                <a:gd name="T51" fmla="*/ 0 h 397"/>
                <a:gd name="T52" fmla="*/ 0 w 380"/>
                <a:gd name="T53" fmla="*/ 0 h 397"/>
                <a:gd name="T54" fmla="*/ 0 w 380"/>
                <a:gd name="T55" fmla="*/ 0 h 397"/>
                <a:gd name="T56" fmla="*/ 0 w 380"/>
                <a:gd name="T57" fmla="*/ 0 h 397"/>
                <a:gd name="T58" fmla="*/ 0 w 380"/>
                <a:gd name="T59" fmla="*/ 0 h 397"/>
                <a:gd name="T60" fmla="*/ 0 w 380"/>
                <a:gd name="T61" fmla="*/ 0 h 397"/>
                <a:gd name="T62" fmla="*/ 0 w 380"/>
                <a:gd name="T63" fmla="*/ 0 h 397"/>
                <a:gd name="T64" fmla="*/ 0 w 380"/>
                <a:gd name="T65" fmla="*/ 0 h 397"/>
                <a:gd name="T66" fmla="*/ 0 w 380"/>
                <a:gd name="T67" fmla="*/ 0 h 397"/>
                <a:gd name="T68" fmla="*/ 0 w 380"/>
                <a:gd name="T69" fmla="*/ 0 h 397"/>
                <a:gd name="T70" fmla="*/ 0 w 380"/>
                <a:gd name="T71" fmla="*/ 0 h 397"/>
                <a:gd name="T72" fmla="*/ 0 w 380"/>
                <a:gd name="T73" fmla="*/ 0 h 397"/>
                <a:gd name="T74" fmla="*/ 0 w 380"/>
                <a:gd name="T75" fmla="*/ 0 h 397"/>
                <a:gd name="T76" fmla="*/ 0 w 380"/>
                <a:gd name="T77" fmla="*/ 0 h 397"/>
                <a:gd name="T78" fmla="*/ 0 w 380"/>
                <a:gd name="T79" fmla="*/ 0 h 397"/>
                <a:gd name="T80" fmla="*/ 0 w 380"/>
                <a:gd name="T81" fmla="*/ 0 h 397"/>
                <a:gd name="T82" fmla="*/ 0 w 380"/>
                <a:gd name="T83" fmla="*/ 0 h 3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80" h="397">
                  <a:moveTo>
                    <a:pt x="293" y="70"/>
                  </a:moveTo>
                  <a:lnTo>
                    <a:pt x="289" y="80"/>
                  </a:lnTo>
                  <a:lnTo>
                    <a:pt x="285" y="91"/>
                  </a:lnTo>
                  <a:lnTo>
                    <a:pt x="282" y="103"/>
                  </a:lnTo>
                  <a:lnTo>
                    <a:pt x="277" y="113"/>
                  </a:lnTo>
                  <a:lnTo>
                    <a:pt x="247" y="208"/>
                  </a:lnTo>
                  <a:lnTo>
                    <a:pt x="172" y="150"/>
                  </a:lnTo>
                  <a:lnTo>
                    <a:pt x="258" y="95"/>
                  </a:lnTo>
                  <a:lnTo>
                    <a:pt x="268" y="89"/>
                  </a:lnTo>
                  <a:lnTo>
                    <a:pt x="277" y="82"/>
                  </a:lnTo>
                  <a:lnTo>
                    <a:pt x="286" y="76"/>
                  </a:lnTo>
                  <a:lnTo>
                    <a:pt x="293" y="70"/>
                  </a:lnTo>
                  <a:close/>
                  <a:moveTo>
                    <a:pt x="380" y="52"/>
                  </a:moveTo>
                  <a:lnTo>
                    <a:pt x="312" y="0"/>
                  </a:lnTo>
                  <a:lnTo>
                    <a:pt x="54" y="160"/>
                  </a:lnTo>
                  <a:lnTo>
                    <a:pt x="45" y="159"/>
                  </a:lnTo>
                  <a:lnTo>
                    <a:pt x="37" y="157"/>
                  </a:lnTo>
                  <a:lnTo>
                    <a:pt x="27" y="156"/>
                  </a:lnTo>
                  <a:lnTo>
                    <a:pt x="19" y="156"/>
                  </a:lnTo>
                  <a:lnTo>
                    <a:pt x="0" y="181"/>
                  </a:lnTo>
                  <a:lnTo>
                    <a:pt x="97" y="257"/>
                  </a:lnTo>
                  <a:lnTo>
                    <a:pt x="116" y="232"/>
                  </a:lnTo>
                  <a:lnTo>
                    <a:pt x="113" y="224"/>
                  </a:lnTo>
                  <a:lnTo>
                    <a:pt x="110" y="215"/>
                  </a:lnTo>
                  <a:lnTo>
                    <a:pt x="106" y="206"/>
                  </a:lnTo>
                  <a:lnTo>
                    <a:pt x="101" y="197"/>
                  </a:lnTo>
                  <a:lnTo>
                    <a:pt x="136" y="175"/>
                  </a:lnTo>
                  <a:lnTo>
                    <a:pt x="231" y="249"/>
                  </a:lnTo>
                  <a:lnTo>
                    <a:pt x="218" y="289"/>
                  </a:lnTo>
                  <a:lnTo>
                    <a:pt x="209" y="286"/>
                  </a:lnTo>
                  <a:lnTo>
                    <a:pt x="199" y="284"/>
                  </a:lnTo>
                  <a:lnTo>
                    <a:pt x="189" y="283"/>
                  </a:lnTo>
                  <a:lnTo>
                    <a:pt x="179" y="283"/>
                  </a:lnTo>
                  <a:lnTo>
                    <a:pt x="160" y="306"/>
                  </a:lnTo>
                  <a:lnTo>
                    <a:pt x="276" y="397"/>
                  </a:lnTo>
                  <a:lnTo>
                    <a:pt x="295" y="373"/>
                  </a:lnTo>
                  <a:lnTo>
                    <a:pt x="294" y="366"/>
                  </a:lnTo>
                  <a:lnTo>
                    <a:pt x="292" y="358"/>
                  </a:lnTo>
                  <a:lnTo>
                    <a:pt x="289" y="350"/>
                  </a:lnTo>
                  <a:lnTo>
                    <a:pt x="286" y="341"/>
                  </a:lnTo>
                  <a:lnTo>
                    <a:pt x="380" y="5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34">
              <a:extLst>
                <a:ext uri="{FF2B5EF4-FFF2-40B4-BE49-F238E27FC236}">
                  <a16:creationId xmlns:a16="http://schemas.microsoft.com/office/drawing/2014/main" id="{6B1A47C4-AFEA-D996-49E0-D4E8A98564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6326" y="225425"/>
              <a:ext cx="46038" cy="44450"/>
            </a:xfrm>
            <a:custGeom>
              <a:avLst/>
              <a:gdLst>
                <a:gd name="T0" fmla="*/ 0 w 410"/>
                <a:gd name="T1" fmla="*/ 0 h 386"/>
                <a:gd name="T2" fmla="*/ 0 w 410"/>
                <a:gd name="T3" fmla="*/ 0 h 386"/>
                <a:gd name="T4" fmla="*/ 0 w 410"/>
                <a:gd name="T5" fmla="*/ 0 h 386"/>
                <a:gd name="T6" fmla="*/ 0 w 410"/>
                <a:gd name="T7" fmla="*/ 0 h 386"/>
                <a:gd name="T8" fmla="*/ 0 w 410"/>
                <a:gd name="T9" fmla="*/ 0 h 386"/>
                <a:gd name="T10" fmla="*/ 0 w 410"/>
                <a:gd name="T11" fmla="*/ 0 h 386"/>
                <a:gd name="T12" fmla="*/ 0 w 410"/>
                <a:gd name="T13" fmla="*/ 0 h 386"/>
                <a:gd name="T14" fmla="*/ 0 w 410"/>
                <a:gd name="T15" fmla="*/ 0 h 386"/>
                <a:gd name="T16" fmla="*/ 0 w 410"/>
                <a:gd name="T17" fmla="*/ 0 h 386"/>
                <a:gd name="T18" fmla="*/ 0 w 410"/>
                <a:gd name="T19" fmla="*/ 0 h 386"/>
                <a:gd name="T20" fmla="*/ 0 w 410"/>
                <a:gd name="T21" fmla="*/ 0 h 386"/>
                <a:gd name="T22" fmla="*/ 0 w 410"/>
                <a:gd name="T23" fmla="*/ 0 h 386"/>
                <a:gd name="T24" fmla="*/ 0 w 410"/>
                <a:gd name="T25" fmla="*/ 0 h 386"/>
                <a:gd name="T26" fmla="*/ 0 w 410"/>
                <a:gd name="T27" fmla="*/ 0 h 386"/>
                <a:gd name="T28" fmla="*/ 0 w 410"/>
                <a:gd name="T29" fmla="*/ 0 h 386"/>
                <a:gd name="T30" fmla="*/ 0 w 410"/>
                <a:gd name="T31" fmla="*/ 0 h 386"/>
                <a:gd name="T32" fmla="*/ 0 w 410"/>
                <a:gd name="T33" fmla="*/ 0 h 386"/>
                <a:gd name="T34" fmla="*/ 0 w 410"/>
                <a:gd name="T35" fmla="*/ 0 h 386"/>
                <a:gd name="T36" fmla="*/ 0 w 410"/>
                <a:gd name="T37" fmla="*/ 0 h 386"/>
                <a:gd name="T38" fmla="*/ 0 w 410"/>
                <a:gd name="T39" fmla="*/ 0 h 386"/>
                <a:gd name="T40" fmla="*/ 0 w 410"/>
                <a:gd name="T41" fmla="*/ 0 h 386"/>
                <a:gd name="T42" fmla="*/ 0 w 410"/>
                <a:gd name="T43" fmla="*/ 0 h 386"/>
                <a:gd name="T44" fmla="*/ 0 w 410"/>
                <a:gd name="T45" fmla="*/ 0 h 386"/>
                <a:gd name="T46" fmla="*/ 0 w 410"/>
                <a:gd name="T47" fmla="*/ 0 h 386"/>
                <a:gd name="T48" fmla="*/ 0 w 410"/>
                <a:gd name="T49" fmla="*/ 0 h 386"/>
                <a:gd name="T50" fmla="*/ 0 w 410"/>
                <a:gd name="T51" fmla="*/ 0 h 386"/>
                <a:gd name="T52" fmla="*/ 0 w 410"/>
                <a:gd name="T53" fmla="*/ 0 h 386"/>
                <a:gd name="T54" fmla="*/ 0 w 410"/>
                <a:gd name="T55" fmla="*/ 0 h 386"/>
                <a:gd name="T56" fmla="*/ 0 w 410"/>
                <a:gd name="T57" fmla="*/ 0 h 3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0" h="386">
                  <a:moveTo>
                    <a:pt x="307" y="280"/>
                  </a:moveTo>
                  <a:lnTo>
                    <a:pt x="314" y="268"/>
                  </a:lnTo>
                  <a:lnTo>
                    <a:pt x="322" y="255"/>
                  </a:lnTo>
                  <a:lnTo>
                    <a:pt x="331" y="242"/>
                  </a:lnTo>
                  <a:lnTo>
                    <a:pt x="340" y="231"/>
                  </a:lnTo>
                  <a:lnTo>
                    <a:pt x="307" y="185"/>
                  </a:lnTo>
                  <a:lnTo>
                    <a:pt x="114" y="319"/>
                  </a:lnTo>
                  <a:lnTo>
                    <a:pt x="118" y="331"/>
                  </a:lnTo>
                  <a:lnTo>
                    <a:pt x="120" y="343"/>
                  </a:lnTo>
                  <a:lnTo>
                    <a:pt x="121" y="356"/>
                  </a:lnTo>
                  <a:lnTo>
                    <a:pt x="122" y="369"/>
                  </a:lnTo>
                  <a:lnTo>
                    <a:pt x="97" y="386"/>
                  </a:lnTo>
                  <a:lnTo>
                    <a:pt x="0" y="247"/>
                  </a:lnTo>
                  <a:lnTo>
                    <a:pt x="25" y="230"/>
                  </a:lnTo>
                  <a:lnTo>
                    <a:pt x="37" y="235"/>
                  </a:lnTo>
                  <a:lnTo>
                    <a:pt x="48" y="240"/>
                  </a:lnTo>
                  <a:lnTo>
                    <a:pt x="60" y="247"/>
                  </a:lnTo>
                  <a:lnTo>
                    <a:pt x="69" y="254"/>
                  </a:lnTo>
                  <a:lnTo>
                    <a:pt x="263" y="120"/>
                  </a:lnTo>
                  <a:lnTo>
                    <a:pt x="230" y="74"/>
                  </a:lnTo>
                  <a:lnTo>
                    <a:pt x="217" y="78"/>
                  </a:lnTo>
                  <a:lnTo>
                    <a:pt x="202" y="82"/>
                  </a:lnTo>
                  <a:lnTo>
                    <a:pt x="187" y="85"/>
                  </a:lnTo>
                  <a:lnTo>
                    <a:pt x="173" y="87"/>
                  </a:lnTo>
                  <a:lnTo>
                    <a:pt x="152" y="57"/>
                  </a:lnTo>
                  <a:lnTo>
                    <a:pt x="235" y="0"/>
                  </a:lnTo>
                  <a:lnTo>
                    <a:pt x="410" y="253"/>
                  </a:lnTo>
                  <a:lnTo>
                    <a:pt x="327" y="311"/>
                  </a:lnTo>
                  <a:lnTo>
                    <a:pt x="307" y="28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35">
              <a:extLst>
                <a:ext uri="{FF2B5EF4-FFF2-40B4-BE49-F238E27FC236}">
                  <a16:creationId xmlns:a16="http://schemas.microsoft.com/office/drawing/2014/main" id="{3379F1F4-2E4B-DC3C-5329-27AEFB417E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0138" y="279400"/>
              <a:ext cx="42863" cy="33338"/>
            </a:xfrm>
            <a:custGeom>
              <a:avLst/>
              <a:gdLst>
                <a:gd name="T0" fmla="*/ 0 w 372"/>
                <a:gd name="T1" fmla="*/ 0 h 282"/>
                <a:gd name="T2" fmla="*/ 0 w 372"/>
                <a:gd name="T3" fmla="*/ 0 h 282"/>
                <a:gd name="T4" fmla="*/ 0 w 372"/>
                <a:gd name="T5" fmla="*/ 0 h 282"/>
                <a:gd name="T6" fmla="*/ 0 w 372"/>
                <a:gd name="T7" fmla="*/ 0 h 282"/>
                <a:gd name="T8" fmla="*/ 0 w 372"/>
                <a:gd name="T9" fmla="*/ 0 h 282"/>
                <a:gd name="T10" fmla="*/ 0 w 372"/>
                <a:gd name="T11" fmla="*/ 0 h 282"/>
                <a:gd name="T12" fmla="*/ 0 w 372"/>
                <a:gd name="T13" fmla="*/ 0 h 282"/>
                <a:gd name="T14" fmla="*/ 0 w 372"/>
                <a:gd name="T15" fmla="*/ 0 h 282"/>
                <a:gd name="T16" fmla="*/ 0 w 372"/>
                <a:gd name="T17" fmla="*/ 0 h 282"/>
                <a:gd name="T18" fmla="*/ 0 w 372"/>
                <a:gd name="T19" fmla="*/ 0 h 282"/>
                <a:gd name="T20" fmla="*/ 0 w 372"/>
                <a:gd name="T21" fmla="*/ 0 h 282"/>
                <a:gd name="T22" fmla="*/ 0 w 372"/>
                <a:gd name="T23" fmla="*/ 0 h 282"/>
                <a:gd name="T24" fmla="*/ 0 w 372"/>
                <a:gd name="T25" fmla="*/ 0 h 282"/>
                <a:gd name="T26" fmla="*/ 0 w 372"/>
                <a:gd name="T27" fmla="*/ 0 h 282"/>
                <a:gd name="T28" fmla="*/ 0 w 372"/>
                <a:gd name="T29" fmla="*/ 0 h 282"/>
                <a:gd name="T30" fmla="*/ 0 w 372"/>
                <a:gd name="T31" fmla="*/ 0 h 282"/>
                <a:gd name="T32" fmla="*/ 0 w 372"/>
                <a:gd name="T33" fmla="*/ 0 h 282"/>
                <a:gd name="T34" fmla="*/ 0 w 372"/>
                <a:gd name="T35" fmla="*/ 0 h 282"/>
                <a:gd name="T36" fmla="*/ 0 w 372"/>
                <a:gd name="T37" fmla="*/ 0 h 282"/>
                <a:gd name="T38" fmla="*/ 0 w 372"/>
                <a:gd name="T39" fmla="*/ 0 h 282"/>
                <a:gd name="T40" fmla="*/ 0 w 372"/>
                <a:gd name="T41" fmla="*/ 0 h 282"/>
                <a:gd name="T42" fmla="*/ 0 w 372"/>
                <a:gd name="T43" fmla="*/ 0 h 282"/>
                <a:gd name="T44" fmla="*/ 0 w 372"/>
                <a:gd name="T45" fmla="*/ 0 h 282"/>
                <a:gd name="T46" fmla="*/ 0 w 372"/>
                <a:gd name="T47" fmla="*/ 0 h 282"/>
                <a:gd name="T48" fmla="*/ 0 w 372"/>
                <a:gd name="T49" fmla="*/ 0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2" h="282">
                  <a:moveTo>
                    <a:pt x="0" y="125"/>
                  </a:moveTo>
                  <a:lnTo>
                    <a:pt x="28" y="113"/>
                  </a:lnTo>
                  <a:lnTo>
                    <a:pt x="38" y="120"/>
                  </a:lnTo>
                  <a:lnTo>
                    <a:pt x="48" y="129"/>
                  </a:lnTo>
                  <a:lnTo>
                    <a:pt x="57" y="137"/>
                  </a:lnTo>
                  <a:lnTo>
                    <a:pt x="65" y="147"/>
                  </a:lnTo>
                  <a:lnTo>
                    <a:pt x="278" y="61"/>
                  </a:lnTo>
                  <a:lnTo>
                    <a:pt x="278" y="50"/>
                  </a:lnTo>
                  <a:lnTo>
                    <a:pt x="278" y="37"/>
                  </a:lnTo>
                  <a:lnTo>
                    <a:pt x="280" y="24"/>
                  </a:lnTo>
                  <a:lnTo>
                    <a:pt x="282" y="12"/>
                  </a:lnTo>
                  <a:lnTo>
                    <a:pt x="309" y="0"/>
                  </a:lnTo>
                  <a:lnTo>
                    <a:pt x="372" y="157"/>
                  </a:lnTo>
                  <a:lnTo>
                    <a:pt x="345" y="169"/>
                  </a:lnTo>
                  <a:lnTo>
                    <a:pt x="334" y="162"/>
                  </a:lnTo>
                  <a:lnTo>
                    <a:pt x="325" y="153"/>
                  </a:lnTo>
                  <a:lnTo>
                    <a:pt x="315" y="144"/>
                  </a:lnTo>
                  <a:lnTo>
                    <a:pt x="308" y="135"/>
                  </a:lnTo>
                  <a:lnTo>
                    <a:pt x="95" y="221"/>
                  </a:lnTo>
                  <a:lnTo>
                    <a:pt x="95" y="232"/>
                  </a:lnTo>
                  <a:lnTo>
                    <a:pt x="95" y="245"/>
                  </a:lnTo>
                  <a:lnTo>
                    <a:pt x="94" y="258"/>
                  </a:lnTo>
                  <a:lnTo>
                    <a:pt x="91" y="271"/>
                  </a:lnTo>
                  <a:lnTo>
                    <a:pt x="63" y="282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36">
              <a:extLst>
                <a:ext uri="{FF2B5EF4-FFF2-40B4-BE49-F238E27FC236}">
                  <a16:creationId xmlns:a16="http://schemas.microsoft.com/office/drawing/2014/main" id="{15053FE9-386D-10AF-0F04-71601C5E43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26" y="325438"/>
              <a:ext cx="41275" cy="31750"/>
            </a:xfrm>
            <a:custGeom>
              <a:avLst/>
              <a:gdLst>
                <a:gd name="T0" fmla="*/ 0 w 367"/>
                <a:gd name="T1" fmla="*/ 0 h 274"/>
                <a:gd name="T2" fmla="*/ 0 w 367"/>
                <a:gd name="T3" fmla="*/ 0 h 274"/>
                <a:gd name="T4" fmla="*/ 0 w 367"/>
                <a:gd name="T5" fmla="*/ 0 h 274"/>
                <a:gd name="T6" fmla="*/ 0 w 367"/>
                <a:gd name="T7" fmla="*/ 0 h 274"/>
                <a:gd name="T8" fmla="*/ 0 w 367"/>
                <a:gd name="T9" fmla="*/ 0 h 274"/>
                <a:gd name="T10" fmla="*/ 0 w 367"/>
                <a:gd name="T11" fmla="*/ 0 h 274"/>
                <a:gd name="T12" fmla="*/ 0 w 367"/>
                <a:gd name="T13" fmla="*/ 0 h 274"/>
                <a:gd name="T14" fmla="*/ 0 w 367"/>
                <a:gd name="T15" fmla="*/ 0 h 274"/>
                <a:gd name="T16" fmla="*/ 0 w 367"/>
                <a:gd name="T17" fmla="*/ 0 h 274"/>
                <a:gd name="T18" fmla="*/ 0 w 367"/>
                <a:gd name="T19" fmla="*/ 0 h 274"/>
                <a:gd name="T20" fmla="*/ 0 w 367"/>
                <a:gd name="T21" fmla="*/ 0 h 274"/>
                <a:gd name="T22" fmla="*/ 0 w 367"/>
                <a:gd name="T23" fmla="*/ 0 h 274"/>
                <a:gd name="T24" fmla="*/ 0 w 367"/>
                <a:gd name="T25" fmla="*/ 0 h 274"/>
                <a:gd name="T26" fmla="*/ 0 w 367"/>
                <a:gd name="T27" fmla="*/ 0 h 274"/>
                <a:gd name="T28" fmla="*/ 0 w 367"/>
                <a:gd name="T29" fmla="*/ 0 h 274"/>
                <a:gd name="T30" fmla="*/ 0 w 367"/>
                <a:gd name="T31" fmla="*/ 0 h 274"/>
                <a:gd name="T32" fmla="*/ 0 w 367"/>
                <a:gd name="T33" fmla="*/ 0 h 274"/>
                <a:gd name="T34" fmla="*/ 0 w 367"/>
                <a:gd name="T35" fmla="*/ 0 h 274"/>
                <a:gd name="T36" fmla="*/ 0 w 367"/>
                <a:gd name="T37" fmla="*/ 0 h 274"/>
                <a:gd name="T38" fmla="*/ 0 w 367"/>
                <a:gd name="T39" fmla="*/ 0 h 274"/>
                <a:gd name="T40" fmla="*/ 0 w 367"/>
                <a:gd name="T41" fmla="*/ 0 h 274"/>
                <a:gd name="T42" fmla="*/ 0 w 367"/>
                <a:gd name="T43" fmla="*/ 0 h 274"/>
                <a:gd name="T44" fmla="*/ 0 w 367"/>
                <a:gd name="T45" fmla="*/ 0 h 274"/>
                <a:gd name="T46" fmla="*/ 0 w 367"/>
                <a:gd name="T47" fmla="*/ 0 h 274"/>
                <a:gd name="T48" fmla="*/ 0 w 367"/>
                <a:gd name="T49" fmla="*/ 0 h 274"/>
                <a:gd name="T50" fmla="*/ 0 w 367"/>
                <a:gd name="T51" fmla="*/ 0 h 274"/>
                <a:gd name="T52" fmla="*/ 0 w 367"/>
                <a:gd name="T53" fmla="*/ 0 h 274"/>
                <a:gd name="T54" fmla="*/ 0 w 367"/>
                <a:gd name="T55" fmla="*/ 0 h 274"/>
                <a:gd name="T56" fmla="*/ 0 w 367"/>
                <a:gd name="T57" fmla="*/ 0 h 274"/>
                <a:gd name="T58" fmla="*/ 0 w 367"/>
                <a:gd name="T59" fmla="*/ 0 h 274"/>
                <a:gd name="T60" fmla="*/ 0 w 367"/>
                <a:gd name="T61" fmla="*/ 0 h 274"/>
                <a:gd name="T62" fmla="*/ 0 w 367"/>
                <a:gd name="T63" fmla="*/ 0 h 274"/>
                <a:gd name="T64" fmla="*/ 0 w 367"/>
                <a:gd name="T65" fmla="*/ 0 h 274"/>
                <a:gd name="T66" fmla="*/ 0 w 367"/>
                <a:gd name="T67" fmla="*/ 0 h 274"/>
                <a:gd name="T68" fmla="*/ 0 w 367"/>
                <a:gd name="T69" fmla="*/ 0 h 274"/>
                <a:gd name="T70" fmla="*/ 0 w 367"/>
                <a:gd name="T71" fmla="*/ 0 h 274"/>
                <a:gd name="T72" fmla="*/ 0 w 367"/>
                <a:gd name="T73" fmla="*/ 0 h 274"/>
                <a:gd name="T74" fmla="*/ 0 w 367"/>
                <a:gd name="T75" fmla="*/ 0 h 274"/>
                <a:gd name="T76" fmla="*/ 0 w 367"/>
                <a:gd name="T77" fmla="*/ 0 h 274"/>
                <a:gd name="T78" fmla="*/ 0 w 367"/>
                <a:gd name="T79" fmla="*/ 0 h 274"/>
                <a:gd name="T80" fmla="*/ 0 w 367"/>
                <a:gd name="T81" fmla="*/ 0 h 274"/>
                <a:gd name="T82" fmla="*/ 0 w 367"/>
                <a:gd name="T83" fmla="*/ 0 h 274"/>
                <a:gd name="T84" fmla="*/ 0 w 367"/>
                <a:gd name="T85" fmla="*/ 0 h 274"/>
                <a:gd name="T86" fmla="*/ 0 w 367"/>
                <a:gd name="T87" fmla="*/ 0 h 274"/>
                <a:gd name="T88" fmla="*/ 0 w 367"/>
                <a:gd name="T89" fmla="*/ 0 h 274"/>
                <a:gd name="T90" fmla="*/ 0 w 367"/>
                <a:gd name="T91" fmla="*/ 0 h 274"/>
                <a:gd name="T92" fmla="*/ 0 w 367"/>
                <a:gd name="T93" fmla="*/ 0 h 274"/>
                <a:gd name="T94" fmla="*/ 0 w 367"/>
                <a:gd name="T95" fmla="*/ 0 h 274"/>
                <a:gd name="T96" fmla="*/ 0 w 367"/>
                <a:gd name="T97" fmla="*/ 0 h 274"/>
                <a:gd name="T98" fmla="*/ 0 w 367"/>
                <a:gd name="T99" fmla="*/ 0 h 274"/>
                <a:gd name="T100" fmla="*/ 0 w 367"/>
                <a:gd name="T101" fmla="*/ 0 h 274"/>
                <a:gd name="T102" fmla="*/ 0 w 367"/>
                <a:gd name="T103" fmla="*/ 0 h 274"/>
                <a:gd name="T104" fmla="*/ 0 w 367"/>
                <a:gd name="T105" fmla="*/ 0 h 274"/>
                <a:gd name="T106" fmla="*/ 0 w 367"/>
                <a:gd name="T107" fmla="*/ 0 h 274"/>
                <a:gd name="T108" fmla="*/ 0 w 367"/>
                <a:gd name="T109" fmla="*/ 0 h 274"/>
                <a:gd name="T110" fmla="*/ 0 w 367"/>
                <a:gd name="T111" fmla="*/ 0 h 274"/>
                <a:gd name="T112" fmla="*/ 0 w 367"/>
                <a:gd name="T113" fmla="*/ 0 h 274"/>
                <a:gd name="T114" fmla="*/ 0 w 367"/>
                <a:gd name="T115" fmla="*/ 0 h 274"/>
                <a:gd name="T116" fmla="*/ 0 w 367"/>
                <a:gd name="T117" fmla="*/ 0 h 274"/>
                <a:gd name="T118" fmla="*/ 0 w 367"/>
                <a:gd name="T119" fmla="*/ 0 h 274"/>
                <a:gd name="T120" fmla="*/ 0 w 367"/>
                <a:gd name="T121" fmla="*/ 0 h 274"/>
                <a:gd name="T122" fmla="*/ 0 w 367"/>
                <a:gd name="T123" fmla="*/ 0 h 2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7" h="274">
                  <a:moveTo>
                    <a:pt x="10" y="151"/>
                  </a:moveTo>
                  <a:lnTo>
                    <a:pt x="6" y="127"/>
                  </a:lnTo>
                  <a:lnTo>
                    <a:pt x="3" y="104"/>
                  </a:lnTo>
                  <a:lnTo>
                    <a:pt x="0" y="82"/>
                  </a:lnTo>
                  <a:lnTo>
                    <a:pt x="0" y="61"/>
                  </a:lnTo>
                  <a:lnTo>
                    <a:pt x="96" y="40"/>
                  </a:lnTo>
                  <a:lnTo>
                    <a:pt x="105" y="77"/>
                  </a:lnTo>
                  <a:lnTo>
                    <a:pt x="94" y="85"/>
                  </a:lnTo>
                  <a:lnTo>
                    <a:pt x="84" y="93"/>
                  </a:lnTo>
                  <a:lnTo>
                    <a:pt x="72" y="100"/>
                  </a:lnTo>
                  <a:lnTo>
                    <a:pt x="63" y="105"/>
                  </a:lnTo>
                  <a:lnTo>
                    <a:pt x="61" y="116"/>
                  </a:lnTo>
                  <a:lnTo>
                    <a:pt x="60" y="127"/>
                  </a:lnTo>
                  <a:lnTo>
                    <a:pt x="61" y="141"/>
                  </a:lnTo>
                  <a:lnTo>
                    <a:pt x="63" y="156"/>
                  </a:lnTo>
                  <a:lnTo>
                    <a:pt x="66" y="165"/>
                  </a:lnTo>
                  <a:lnTo>
                    <a:pt x="69" y="174"/>
                  </a:lnTo>
                  <a:lnTo>
                    <a:pt x="73" y="181"/>
                  </a:lnTo>
                  <a:lnTo>
                    <a:pt x="80" y="188"/>
                  </a:lnTo>
                  <a:lnTo>
                    <a:pt x="86" y="193"/>
                  </a:lnTo>
                  <a:lnTo>
                    <a:pt x="93" y="195"/>
                  </a:lnTo>
                  <a:lnTo>
                    <a:pt x="97" y="196"/>
                  </a:lnTo>
                  <a:lnTo>
                    <a:pt x="102" y="196"/>
                  </a:lnTo>
                  <a:lnTo>
                    <a:pt x="107" y="196"/>
                  </a:lnTo>
                  <a:lnTo>
                    <a:pt x="112" y="195"/>
                  </a:lnTo>
                  <a:lnTo>
                    <a:pt x="118" y="193"/>
                  </a:lnTo>
                  <a:lnTo>
                    <a:pt x="123" y="191"/>
                  </a:lnTo>
                  <a:lnTo>
                    <a:pt x="128" y="188"/>
                  </a:lnTo>
                  <a:lnTo>
                    <a:pt x="131" y="183"/>
                  </a:lnTo>
                  <a:lnTo>
                    <a:pt x="135" y="179"/>
                  </a:lnTo>
                  <a:lnTo>
                    <a:pt x="138" y="174"/>
                  </a:lnTo>
                  <a:lnTo>
                    <a:pt x="141" y="169"/>
                  </a:lnTo>
                  <a:lnTo>
                    <a:pt x="143" y="162"/>
                  </a:lnTo>
                  <a:lnTo>
                    <a:pt x="146" y="149"/>
                  </a:lnTo>
                  <a:lnTo>
                    <a:pt x="149" y="134"/>
                  </a:lnTo>
                  <a:lnTo>
                    <a:pt x="151" y="118"/>
                  </a:lnTo>
                  <a:lnTo>
                    <a:pt x="153" y="102"/>
                  </a:lnTo>
                  <a:lnTo>
                    <a:pt x="156" y="85"/>
                  </a:lnTo>
                  <a:lnTo>
                    <a:pt x="160" y="69"/>
                  </a:lnTo>
                  <a:lnTo>
                    <a:pt x="165" y="55"/>
                  </a:lnTo>
                  <a:lnTo>
                    <a:pt x="171" y="40"/>
                  </a:lnTo>
                  <a:lnTo>
                    <a:pt x="176" y="33"/>
                  </a:lnTo>
                  <a:lnTo>
                    <a:pt x="181" y="27"/>
                  </a:lnTo>
                  <a:lnTo>
                    <a:pt x="186" y="22"/>
                  </a:lnTo>
                  <a:lnTo>
                    <a:pt x="192" y="16"/>
                  </a:lnTo>
                  <a:lnTo>
                    <a:pt x="200" y="11"/>
                  </a:lnTo>
                  <a:lnTo>
                    <a:pt x="207" y="8"/>
                  </a:lnTo>
                  <a:lnTo>
                    <a:pt x="216" y="4"/>
                  </a:lnTo>
                  <a:lnTo>
                    <a:pt x="226" y="2"/>
                  </a:lnTo>
                  <a:lnTo>
                    <a:pt x="237" y="0"/>
                  </a:lnTo>
                  <a:lnTo>
                    <a:pt x="246" y="0"/>
                  </a:lnTo>
                  <a:lnTo>
                    <a:pt x="257" y="0"/>
                  </a:lnTo>
                  <a:lnTo>
                    <a:pt x="267" y="2"/>
                  </a:lnTo>
                  <a:lnTo>
                    <a:pt x="277" y="5"/>
                  </a:lnTo>
                  <a:lnTo>
                    <a:pt x="286" y="9"/>
                  </a:lnTo>
                  <a:lnTo>
                    <a:pt x="296" y="14"/>
                  </a:lnTo>
                  <a:lnTo>
                    <a:pt x="304" y="22"/>
                  </a:lnTo>
                  <a:lnTo>
                    <a:pt x="313" y="29"/>
                  </a:lnTo>
                  <a:lnTo>
                    <a:pt x="321" y="38"/>
                  </a:lnTo>
                  <a:lnTo>
                    <a:pt x="329" y="48"/>
                  </a:lnTo>
                  <a:lnTo>
                    <a:pt x="336" y="60"/>
                  </a:lnTo>
                  <a:lnTo>
                    <a:pt x="342" y="73"/>
                  </a:lnTo>
                  <a:lnTo>
                    <a:pt x="348" y="86"/>
                  </a:lnTo>
                  <a:lnTo>
                    <a:pt x="353" y="101"/>
                  </a:lnTo>
                  <a:lnTo>
                    <a:pt x="357" y="117"/>
                  </a:lnTo>
                  <a:lnTo>
                    <a:pt x="360" y="137"/>
                  </a:lnTo>
                  <a:lnTo>
                    <a:pt x="363" y="158"/>
                  </a:lnTo>
                  <a:lnTo>
                    <a:pt x="366" y="179"/>
                  </a:lnTo>
                  <a:lnTo>
                    <a:pt x="367" y="198"/>
                  </a:lnTo>
                  <a:lnTo>
                    <a:pt x="275" y="219"/>
                  </a:lnTo>
                  <a:lnTo>
                    <a:pt x="266" y="182"/>
                  </a:lnTo>
                  <a:lnTo>
                    <a:pt x="277" y="174"/>
                  </a:lnTo>
                  <a:lnTo>
                    <a:pt x="288" y="165"/>
                  </a:lnTo>
                  <a:lnTo>
                    <a:pt x="300" y="158"/>
                  </a:lnTo>
                  <a:lnTo>
                    <a:pt x="310" y="153"/>
                  </a:lnTo>
                  <a:lnTo>
                    <a:pt x="311" y="145"/>
                  </a:lnTo>
                  <a:lnTo>
                    <a:pt x="311" y="136"/>
                  </a:lnTo>
                  <a:lnTo>
                    <a:pt x="310" y="124"/>
                  </a:lnTo>
                  <a:lnTo>
                    <a:pt x="307" y="114"/>
                  </a:lnTo>
                  <a:lnTo>
                    <a:pt x="305" y="104"/>
                  </a:lnTo>
                  <a:lnTo>
                    <a:pt x="301" y="96"/>
                  </a:lnTo>
                  <a:lnTo>
                    <a:pt x="296" y="88"/>
                  </a:lnTo>
                  <a:lnTo>
                    <a:pt x="291" y="82"/>
                  </a:lnTo>
                  <a:lnTo>
                    <a:pt x="284" y="79"/>
                  </a:lnTo>
                  <a:lnTo>
                    <a:pt x="277" y="76"/>
                  </a:lnTo>
                  <a:lnTo>
                    <a:pt x="270" y="76"/>
                  </a:lnTo>
                  <a:lnTo>
                    <a:pt x="260" y="77"/>
                  </a:lnTo>
                  <a:lnTo>
                    <a:pt x="255" y="78"/>
                  </a:lnTo>
                  <a:lnTo>
                    <a:pt x="251" y="81"/>
                  </a:lnTo>
                  <a:lnTo>
                    <a:pt x="246" y="84"/>
                  </a:lnTo>
                  <a:lnTo>
                    <a:pt x="242" y="88"/>
                  </a:lnTo>
                  <a:lnTo>
                    <a:pt x="239" y="93"/>
                  </a:lnTo>
                  <a:lnTo>
                    <a:pt x="237" y="98"/>
                  </a:lnTo>
                  <a:lnTo>
                    <a:pt x="235" y="103"/>
                  </a:lnTo>
                  <a:lnTo>
                    <a:pt x="233" y="109"/>
                  </a:lnTo>
                  <a:lnTo>
                    <a:pt x="226" y="138"/>
                  </a:lnTo>
                  <a:lnTo>
                    <a:pt x="222" y="171"/>
                  </a:lnTo>
                  <a:lnTo>
                    <a:pt x="219" y="187"/>
                  </a:lnTo>
                  <a:lnTo>
                    <a:pt x="216" y="204"/>
                  </a:lnTo>
                  <a:lnTo>
                    <a:pt x="210" y="219"/>
                  </a:lnTo>
                  <a:lnTo>
                    <a:pt x="203" y="233"/>
                  </a:lnTo>
                  <a:lnTo>
                    <a:pt x="199" y="241"/>
                  </a:lnTo>
                  <a:lnTo>
                    <a:pt x="194" y="246"/>
                  </a:lnTo>
                  <a:lnTo>
                    <a:pt x="188" y="252"/>
                  </a:lnTo>
                  <a:lnTo>
                    <a:pt x="182" y="257"/>
                  </a:lnTo>
                  <a:lnTo>
                    <a:pt x="176" y="262"/>
                  </a:lnTo>
                  <a:lnTo>
                    <a:pt x="167" y="266"/>
                  </a:lnTo>
                  <a:lnTo>
                    <a:pt x="159" y="269"/>
                  </a:lnTo>
                  <a:lnTo>
                    <a:pt x="149" y="272"/>
                  </a:lnTo>
                  <a:lnTo>
                    <a:pt x="139" y="274"/>
                  </a:lnTo>
                  <a:lnTo>
                    <a:pt x="128" y="274"/>
                  </a:lnTo>
                  <a:lnTo>
                    <a:pt x="116" y="273"/>
                  </a:lnTo>
                  <a:lnTo>
                    <a:pt x="106" y="272"/>
                  </a:lnTo>
                  <a:lnTo>
                    <a:pt x="95" y="268"/>
                  </a:lnTo>
                  <a:lnTo>
                    <a:pt x="85" y="264"/>
                  </a:lnTo>
                  <a:lnTo>
                    <a:pt x="75" y="258"/>
                  </a:lnTo>
                  <a:lnTo>
                    <a:pt x="66" y="251"/>
                  </a:lnTo>
                  <a:lnTo>
                    <a:pt x="56" y="243"/>
                  </a:lnTo>
                  <a:lnTo>
                    <a:pt x="48" y="233"/>
                  </a:lnTo>
                  <a:lnTo>
                    <a:pt x="39" y="223"/>
                  </a:lnTo>
                  <a:lnTo>
                    <a:pt x="32" y="211"/>
                  </a:lnTo>
                  <a:lnTo>
                    <a:pt x="26" y="197"/>
                  </a:lnTo>
                  <a:lnTo>
                    <a:pt x="19" y="182"/>
                  </a:lnTo>
                  <a:lnTo>
                    <a:pt x="14" y="168"/>
                  </a:lnTo>
                  <a:lnTo>
                    <a:pt x="10" y="151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37">
              <a:extLst>
                <a:ext uri="{FF2B5EF4-FFF2-40B4-BE49-F238E27FC236}">
                  <a16:creationId xmlns:a16="http://schemas.microsoft.com/office/drawing/2014/main" id="{F90E255D-76FA-8771-5978-D9BBA7FB13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9826" y="377825"/>
              <a:ext cx="11113" cy="9525"/>
            </a:xfrm>
            <a:custGeom>
              <a:avLst/>
              <a:gdLst>
                <a:gd name="T0" fmla="*/ 0 w 94"/>
                <a:gd name="T1" fmla="*/ 0 h 90"/>
                <a:gd name="T2" fmla="*/ 0 w 94"/>
                <a:gd name="T3" fmla="*/ 0 h 90"/>
                <a:gd name="T4" fmla="*/ 0 w 94"/>
                <a:gd name="T5" fmla="*/ 0 h 90"/>
                <a:gd name="T6" fmla="*/ 0 w 94"/>
                <a:gd name="T7" fmla="*/ 0 h 90"/>
                <a:gd name="T8" fmla="*/ 0 w 94"/>
                <a:gd name="T9" fmla="*/ 0 h 90"/>
                <a:gd name="T10" fmla="*/ 0 w 94"/>
                <a:gd name="T11" fmla="*/ 0 h 90"/>
                <a:gd name="T12" fmla="*/ 0 w 94"/>
                <a:gd name="T13" fmla="*/ 0 h 90"/>
                <a:gd name="T14" fmla="*/ 0 w 94"/>
                <a:gd name="T15" fmla="*/ 0 h 90"/>
                <a:gd name="T16" fmla="*/ 0 w 94"/>
                <a:gd name="T17" fmla="*/ 0 h 90"/>
                <a:gd name="T18" fmla="*/ 0 w 94"/>
                <a:gd name="T19" fmla="*/ 0 h 90"/>
                <a:gd name="T20" fmla="*/ 0 w 94"/>
                <a:gd name="T21" fmla="*/ 0 h 90"/>
                <a:gd name="T22" fmla="*/ 0 w 94"/>
                <a:gd name="T23" fmla="*/ 0 h 90"/>
                <a:gd name="T24" fmla="*/ 0 w 94"/>
                <a:gd name="T25" fmla="*/ 0 h 90"/>
                <a:gd name="T26" fmla="*/ 0 w 94"/>
                <a:gd name="T27" fmla="*/ 0 h 90"/>
                <a:gd name="T28" fmla="*/ 0 w 94"/>
                <a:gd name="T29" fmla="*/ 0 h 90"/>
                <a:gd name="T30" fmla="*/ 0 w 94"/>
                <a:gd name="T31" fmla="*/ 0 h 90"/>
                <a:gd name="T32" fmla="*/ 0 w 94"/>
                <a:gd name="T33" fmla="*/ 0 h 90"/>
                <a:gd name="T34" fmla="*/ 0 w 94"/>
                <a:gd name="T35" fmla="*/ 0 h 90"/>
                <a:gd name="T36" fmla="*/ 0 w 94"/>
                <a:gd name="T37" fmla="*/ 0 h 90"/>
                <a:gd name="T38" fmla="*/ 0 w 94"/>
                <a:gd name="T39" fmla="*/ 0 h 90"/>
                <a:gd name="T40" fmla="*/ 0 w 94"/>
                <a:gd name="T41" fmla="*/ 0 h 90"/>
                <a:gd name="T42" fmla="*/ 0 w 94"/>
                <a:gd name="T43" fmla="*/ 0 h 90"/>
                <a:gd name="T44" fmla="*/ 0 w 94"/>
                <a:gd name="T45" fmla="*/ 0 h 90"/>
                <a:gd name="T46" fmla="*/ 0 w 94"/>
                <a:gd name="T47" fmla="*/ 0 h 90"/>
                <a:gd name="T48" fmla="*/ 0 w 94"/>
                <a:gd name="T49" fmla="*/ 0 h 90"/>
                <a:gd name="T50" fmla="*/ 0 w 94"/>
                <a:gd name="T51" fmla="*/ 0 h 90"/>
                <a:gd name="T52" fmla="*/ 0 w 94"/>
                <a:gd name="T53" fmla="*/ 0 h 90"/>
                <a:gd name="T54" fmla="*/ 0 w 94"/>
                <a:gd name="T55" fmla="*/ 0 h 90"/>
                <a:gd name="T56" fmla="*/ 0 w 94"/>
                <a:gd name="T57" fmla="*/ 0 h 90"/>
                <a:gd name="T58" fmla="*/ 0 w 94"/>
                <a:gd name="T59" fmla="*/ 0 h 90"/>
                <a:gd name="T60" fmla="*/ 0 w 94"/>
                <a:gd name="T61" fmla="*/ 0 h 90"/>
                <a:gd name="T62" fmla="*/ 0 w 94"/>
                <a:gd name="T63" fmla="*/ 0 h 90"/>
                <a:gd name="T64" fmla="*/ 0 w 94"/>
                <a:gd name="T65" fmla="*/ 0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0">
                  <a:moveTo>
                    <a:pt x="0" y="51"/>
                  </a:moveTo>
                  <a:lnTo>
                    <a:pt x="0" y="41"/>
                  </a:lnTo>
                  <a:lnTo>
                    <a:pt x="2" y="33"/>
                  </a:lnTo>
                  <a:lnTo>
                    <a:pt x="5" y="24"/>
                  </a:lnTo>
                  <a:lnTo>
                    <a:pt x="10" y="17"/>
                  </a:lnTo>
                  <a:lnTo>
                    <a:pt x="16" y="11"/>
                  </a:lnTo>
                  <a:lnTo>
                    <a:pt x="23" y="5"/>
                  </a:lnTo>
                  <a:lnTo>
                    <a:pt x="32" y="2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6" y="8"/>
                  </a:lnTo>
                  <a:lnTo>
                    <a:pt x="82" y="15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4" y="39"/>
                  </a:lnTo>
                  <a:lnTo>
                    <a:pt x="94" y="49"/>
                  </a:lnTo>
                  <a:lnTo>
                    <a:pt x="92" y="57"/>
                  </a:lnTo>
                  <a:lnTo>
                    <a:pt x="89" y="65"/>
                  </a:lnTo>
                  <a:lnTo>
                    <a:pt x="83" y="73"/>
                  </a:lnTo>
                  <a:lnTo>
                    <a:pt x="77" y="79"/>
                  </a:lnTo>
                  <a:lnTo>
                    <a:pt x="70" y="85"/>
                  </a:lnTo>
                  <a:lnTo>
                    <a:pt x="61" y="88"/>
                  </a:lnTo>
                  <a:lnTo>
                    <a:pt x="53" y="90"/>
                  </a:lnTo>
                  <a:lnTo>
                    <a:pt x="42" y="90"/>
                  </a:lnTo>
                  <a:lnTo>
                    <a:pt x="34" y="89"/>
                  </a:lnTo>
                  <a:lnTo>
                    <a:pt x="25" y="86"/>
                  </a:lnTo>
                  <a:lnTo>
                    <a:pt x="18" y="80"/>
                  </a:lnTo>
                  <a:lnTo>
                    <a:pt x="11" y="75"/>
                  </a:lnTo>
                  <a:lnTo>
                    <a:pt x="6" y="68"/>
                  </a:lnTo>
                  <a:lnTo>
                    <a:pt x="2" y="5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38">
              <a:extLst>
                <a:ext uri="{FF2B5EF4-FFF2-40B4-BE49-F238E27FC236}">
                  <a16:creationId xmlns:a16="http://schemas.microsoft.com/office/drawing/2014/main" id="{DFB0421F-6762-A44E-325F-034A96B911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538" y="407988"/>
              <a:ext cx="39688" cy="31750"/>
            </a:xfrm>
            <a:custGeom>
              <a:avLst/>
              <a:gdLst>
                <a:gd name="T0" fmla="*/ 0 w 341"/>
                <a:gd name="T1" fmla="*/ 0 h 271"/>
                <a:gd name="T2" fmla="*/ 0 w 341"/>
                <a:gd name="T3" fmla="*/ 0 h 271"/>
                <a:gd name="T4" fmla="*/ 0 w 341"/>
                <a:gd name="T5" fmla="*/ 0 h 271"/>
                <a:gd name="T6" fmla="*/ 0 w 341"/>
                <a:gd name="T7" fmla="*/ 0 h 271"/>
                <a:gd name="T8" fmla="*/ 0 w 341"/>
                <a:gd name="T9" fmla="*/ 0 h 271"/>
                <a:gd name="T10" fmla="*/ 0 w 341"/>
                <a:gd name="T11" fmla="*/ 0 h 271"/>
                <a:gd name="T12" fmla="*/ 0 w 341"/>
                <a:gd name="T13" fmla="*/ 0 h 271"/>
                <a:gd name="T14" fmla="*/ 0 w 341"/>
                <a:gd name="T15" fmla="*/ 0 h 271"/>
                <a:gd name="T16" fmla="*/ 0 w 341"/>
                <a:gd name="T17" fmla="*/ 0 h 271"/>
                <a:gd name="T18" fmla="*/ 0 w 341"/>
                <a:gd name="T19" fmla="*/ 0 h 271"/>
                <a:gd name="T20" fmla="*/ 0 w 341"/>
                <a:gd name="T21" fmla="*/ 0 h 271"/>
                <a:gd name="T22" fmla="*/ 0 w 341"/>
                <a:gd name="T23" fmla="*/ 0 h 271"/>
                <a:gd name="T24" fmla="*/ 0 w 341"/>
                <a:gd name="T25" fmla="*/ 0 h 271"/>
                <a:gd name="T26" fmla="*/ 0 w 341"/>
                <a:gd name="T27" fmla="*/ 0 h 271"/>
                <a:gd name="T28" fmla="*/ 0 w 341"/>
                <a:gd name="T29" fmla="*/ 0 h 271"/>
                <a:gd name="T30" fmla="*/ 0 w 341"/>
                <a:gd name="T31" fmla="*/ 0 h 271"/>
                <a:gd name="T32" fmla="*/ 0 w 341"/>
                <a:gd name="T33" fmla="*/ 0 h 271"/>
                <a:gd name="T34" fmla="*/ 0 w 341"/>
                <a:gd name="T35" fmla="*/ 0 h 271"/>
                <a:gd name="T36" fmla="*/ 0 w 341"/>
                <a:gd name="T37" fmla="*/ 0 h 271"/>
                <a:gd name="T38" fmla="*/ 0 w 341"/>
                <a:gd name="T39" fmla="*/ 0 h 271"/>
                <a:gd name="T40" fmla="*/ 0 w 341"/>
                <a:gd name="T41" fmla="*/ 0 h 271"/>
                <a:gd name="T42" fmla="*/ 0 w 341"/>
                <a:gd name="T43" fmla="*/ 0 h 271"/>
                <a:gd name="T44" fmla="*/ 0 w 341"/>
                <a:gd name="T45" fmla="*/ 0 h 271"/>
                <a:gd name="T46" fmla="*/ 0 w 341"/>
                <a:gd name="T47" fmla="*/ 0 h 271"/>
                <a:gd name="T48" fmla="*/ 0 w 341"/>
                <a:gd name="T49" fmla="*/ 0 h 271"/>
                <a:gd name="T50" fmla="*/ 0 w 341"/>
                <a:gd name="T51" fmla="*/ 0 h 271"/>
                <a:gd name="T52" fmla="*/ 0 w 341"/>
                <a:gd name="T53" fmla="*/ 0 h 2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1" h="271">
                  <a:moveTo>
                    <a:pt x="0" y="14"/>
                  </a:moveTo>
                  <a:lnTo>
                    <a:pt x="30" y="13"/>
                  </a:lnTo>
                  <a:lnTo>
                    <a:pt x="38" y="23"/>
                  </a:lnTo>
                  <a:lnTo>
                    <a:pt x="44" y="33"/>
                  </a:lnTo>
                  <a:lnTo>
                    <a:pt x="49" y="45"/>
                  </a:lnTo>
                  <a:lnTo>
                    <a:pt x="55" y="57"/>
                  </a:lnTo>
                  <a:lnTo>
                    <a:pt x="284" y="47"/>
                  </a:lnTo>
                  <a:lnTo>
                    <a:pt x="287" y="36"/>
                  </a:lnTo>
                  <a:lnTo>
                    <a:pt x="292" y="24"/>
                  </a:lnTo>
                  <a:lnTo>
                    <a:pt x="297" y="12"/>
                  </a:lnTo>
                  <a:lnTo>
                    <a:pt x="304" y="2"/>
                  </a:lnTo>
                  <a:lnTo>
                    <a:pt x="333" y="0"/>
                  </a:lnTo>
                  <a:lnTo>
                    <a:pt x="341" y="170"/>
                  </a:lnTo>
                  <a:lnTo>
                    <a:pt x="310" y="171"/>
                  </a:lnTo>
                  <a:lnTo>
                    <a:pt x="304" y="160"/>
                  </a:lnTo>
                  <a:lnTo>
                    <a:pt x="297" y="149"/>
                  </a:lnTo>
                  <a:lnTo>
                    <a:pt x="291" y="138"/>
                  </a:lnTo>
                  <a:lnTo>
                    <a:pt x="287" y="126"/>
                  </a:lnTo>
                  <a:lnTo>
                    <a:pt x="53" y="137"/>
                  </a:lnTo>
                  <a:lnTo>
                    <a:pt x="58" y="211"/>
                  </a:lnTo>
                  <a:lnTo>
                    <a:pt x="69" y="214"/>
                  </a:lnTo>
                  <a:lnTo>
                    <a:pt x="82" y="218"/>
                  </a:lnTo>
                  <a:lnTo>
                    <a:pt x="96" y="224"/>
                  </a:lnTo>
                  <a:lnTo>
                    <a:pt x="110" y="229"/>
                  </a:lnTo>
                  <a:lnTo>
                    <a:pt x="111" y="267"/>
                  </a:lnTo>
                  <a:lnTo>
                    <a:pt x="11" y="27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39">
              <a:extLst>
                <a:ext uri="{FF2B5EF4-FFF2-40B4-BE49-F238E27FC236}">
                  <a16:creationId xmlns:a16="http://schemas.microsoft.com/office/drawing/2014/main" id="{0E5D29AD-7B46-67D4-B46F-B56A0D1C66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538" y="457200"/>
              <a:ext cx="39688" cy="39688"/>
            </a:xfrm>
            <a:custGeom>
              <a:avLst/>
              <a:gdLst>
                <a:gd name="T0" fmla="*/ 0 w 347"/>
                <a:gd name="T1" fmla="*/ 0 h 354"/>
                <a:gd name="T2" fmla="*/ 0 w 347"/>
                <a:gd name="T3" fmla="*/ 0 h 354"/>
                <a:gd name="T4" fmla="*/ 0 w 347"/>
                <a:gd name="T5" fmla="*/ 0 h 354"/>
                <a:gd name="T6" fmla="*/ 0 w 347"/>
                <a:gd name="T7" fmla="*/ 0 h 354"/>
                <a:gd name="T8" fmla="*/ 0 w 347"/>
                <a:gd name="T9" fmla="*/ 0 h 354"/>
                <a:gd name="T10" fmla="*/ 0 w 347"/>
                <a:gd name="T11" fmla="*/ 0 h 354"/>
                <a:gd name="T12" fmla="*/ 0 w 347"/>
                <a:gd name="T13" fmla="*/ 0 h 354"/>
                <a:gd name="T14" fmla="*/ 0 w 347"/>
                <a:gd name="T15" fmla="*/ 0 h 354"/>
                <a:gd name="T16" fmla="*/ 0 w 347"/>
                <a:gd name="T17" fmla="*/ 0 h 354"/>
                <a:gd name="T18" fmla="*/ 0 w 347"/>
                <a:gd name="T19" fmla="*/ 0 h 354"/>
                <a:gd name="T20" fmla="*/ 0 w 347"/>
                <a:gd name="T21" fmla="*/ 0 h 354"/>
                <a:gd name="T22" fmla="*/ 0 w 347"/>
                <a:gd name="T23" fmla="*/ 0 h 354"/>
                <a:gd name="T24" fmla="*/ 0 w 347"/>
                <a:gd name="T25" fmla="*/ 0 h 354"/>
                <a:gd name="T26" fmla="*/ 0 w 347"/>
                <a:gd name="T27" fmla="*/ 0 h 354"/>
                <a:gd name="T28" fmla="*/ 0 w 347"/>
                <a:gd name="T29" fmla="*/ 0 h 354"/>
                <a:gd name="T30" fmla="*/ 0 w 347"/>
                <a:gd name="T31" fmla="*/ 0 h 354"/>
                <a:gd name="T32" fmla="*/ 0 w 347"/>
                <a:gd name="T33" fmla="*/ 0 h 354"/>
                <a:gd name="T34" fmla="*/ 0 w 347"/>
                <a:gd name="T35" fmla="*/ 0 h 354"/>
                <a:gd name="T36" fmla="*/ 0 w 347"/>
                <a:gd name="T37" fmla="*/ 0 h 354"/>
                <a:gd name="T38" fmla="*/ 0 w 347"/>
                <a:gd name="T39" fmla="*/ 0 h 354"/>
                <a:gd name="T40" fmla="*/ 0 w 347"/>
                <a:gd name="T41" fmla="*/ 0 h 354"/>
                <a:gd name="T42" fmla="*/ 0 w 347"/>
                <a:gd name="T43" fmla="*/ 0 h 354"/>
                <a:gd name="T44" fmla="*/ 0 w 347"/>
                <a:gd name="T45" fmla="*/ 0 h 354"/>
                <a:gd name="T46" fmla="*/ 0 w 347"/>
                <a:gd name="T47" fmla="*/ 0 h 354"/>
                <a:gd name="T48" fmla="*/ 0 w 347"/>
                <a:gd name="T49" fmla="*/ 0 h 354"/>
                <a:gd name="T50" fmla="*/ 0 w 347"/>
                <a:gd name="T51" fmla="*/ 0 h 354"/>
                <a:gd name="T52" fmla="*/ 0 w 347"/>
                <a:gd name="T53" fmla="*/ 0 h 354"/>
                <a:gd name="T54" fmla="*/ 0 w 347"/>
                <a:gd name="T55" fmla="*/ 0 h 354"/>
                <a:gd name="T56" fmla="*/ 0 w 347"/>
                <a:gd name="T57" fmla="*/ 0 h 354"/>
                <a:gd name="T58" fmla="*/ 0 w 347"/>
                <a:gd name="T59" fmla="*/ 0 h 354"/>
                <a:gd name="T60" fmla="*/ 0 w 347"/>
                <a:gd name="T61" fmla="*/ 0 h 354"/>
                <a:gd name="T62" fmla="*/ 0 w 347"/>
                <a:gd name="T63" fmla="*/ 0 h 354"/>
                <a:gd name="T64" fmla="*/ 0 w 347"/>
                <a:gd name="T65" fmla="*/ 0 h 354"/>
                <a:gd name="T66" fmla="*/ 0 w 347"/>
                <a:gd name="T67" fmla="*/ 0 h 354"/>
                <a:gd name="T68" fmla="*/ 0 w 347"/>
                <a:gd name="T69" fmla="*/ 0 h 354"/>
                <a:gd name="T70" fmla="*/ 0 w 347"/>
                <a:gd name="T71" fmla="*/ 0 h 354"/>
                <a:gd name="T72" fmla="*/ 0 w 347"/>
                <a:gd name="T73" fmla="*/ 0 h 354"/>
                <a:gd name="T74" fmla="*/ 0 w 347"/>
                <a:gd name="T75" fmla="*/ 0 h 354"/>
                <a:gd name="T76" fmla="*/ 0 w 347"/>
                <a:gd name="T77" fmla="*/ 0 h 354"/>
                <a:gd name="T78" fmla="*/ 0 w 347"/>
                <a:gd name="T79" fmla="*/ 0 h 354"/>
                <a:gd name="T80" fmla="*/ 0 w 347"/>
                <a:gd name="T81" fmla="*/ 0 h 354"/>
                <a:gd name="T82" fmla="*/ 0 w 347"/>
                <a:gd name="T83" fmla="*/ 0 h 354"/>
                <a:gd name="T84" fmla="*/ 0 w 347"/>
                <a:gd name="T85" fmla="*/ 0 h 354"/>
                <a:gd name="T86" fmla="*/ 0 w 347"/>
                <a:gd name="T87" fmla="*/ 0 h 354"/>
                <a:gd name="T88" fmla="*/ 0 w 347"/>
                <a:gd name="T89" fmla="*/ 0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7" h="354">
                  <a:moveTo>
                    <a:pt x="283" y="319"/>
                  </a:moveTo>
                  <a:lnTo>
                    <a:pt x="133" y="312"/>
                  </a:lnTo>
                  <a:lnTo>
                    <a:pt x="116" y="311"/>
                  </a:lnTo>
                  <a:lnTo>
                    <a:pt x="101" y="307"/>
                  </a:lnTo>
                  <a:lnTo>
                    <a:pt x="86" y="304"/>
                  </a:lnTo>
                  <a:lnTo>
                    <a:pt x="73" y="299"/>
                  </a:lnTo>
                  <a:lnTo>
                    <a:pt x="61" y="293"/>
                  </a:lnTo>
                  <a:lnTo>
                    <a:pt x="49" y="285"/>
                  </a:lnTo>
                  <a:lnTo>
                    <a:pt x="40" y="277"/>
                  </a:lnTo>
                  <a:lnTo>
                    <a:pt x="30" y="267"/>
                  </a:lnTo>
                  <a:lnTo>
                    <a:pt x="23" y="257"/>
                  </a:lnTo>
                  <a:lnTo>
                    <a:pt x="17" y="245"/>
                  </a:lnTo>
                  <a:lnTo>
                    <a:pt x="11" y="233"/>
                  </a:lnTo>
                  <a:lnTo>
                    <a:pt x="6" y="221"/>
                  </a:lnTo>
                  <a:lnTo>
                    <a:pt x="3" y="207"/>
                  </a:lnTo>
                  <a:lnTo>
                    <a:pt x="1" y="192"/>
                  </a:lnTo>
                  <a:lnTo>
                    <a:pt x="0" y="176"/>
                  </a:lnTo>
                  <a:lnTo>
                    <a:pt x="1" y="161"/>
                  </a:lnTo>
                  <a:lnTo>
                    <a:pt x="2" y="142"/>
                  </a:lnTo>
                  <a:lnTo>
                    <a:pt x="4" y="125"/>
                  </a:lnTo>
                  <a:lnTo>
                    <a:pt x="8" y="109"/>
                  </a:lnTo>
                  <a:lnTo>
                    <a:pt x="12" y="95"/>
                  </a:lnTo>
                  <a:lnTo>
                    <a:pt x="19" y="81"/>
                  </a:lnTo>
                  <a:lnTo>
                    <a:pt x="25" y="71"/>
                  </a:lnTo>
                  <a:lnTo>
                    <a:pt x="32" y="60"/>
                  </a:lnTo>
                  <a:lnTo>
                    <a:pt x="41" y="52"/>
                  </a:lnTo>
                  <a:lnTo>
                    <a:pt x="50" y="44"/>
                  </a:lnTo>
                  <a:lnTo>
                    <a:pt x="60" y="38"/>
                  </a:lnTo>
                  <a:lnTo>
                    <a:pt x="70" y="34"/>
                  </a:lnTo>
                  <a:lnTo>
                    <a:pt x="82" y="30"/>
                  </a:lnTo>
                  <a:lnTo>
                    <a:pt x="95" y="26"/>
                  </a:lnTo>
                  <a:lnTo>
                    <a:pt x="107" y="25"/>
                  </a:lnTo>
                  <a:lnTo>
                    <a:pt x="120" y="24"/>
                  </a:lnTo>
                  <a:lnTo>
                    <a:pt x="134" y="24"/>
                  </a:lnTo>
                  <a:lnTo>
                    <a:pt x="294" y="31"/>
                  </a:lnTo>
                  <a:lnTo>
                    <a:pt x="298" y="23"/>
                  </a:lnTo>
                  <a:lnTo>
                    <a:pt x="305" y="15"/>
                  </a:lnTo>
                  <a:lnTo>
                    <a:pt x="311" y="6"/>
                  </a:lnTo>
                  <a:lnTo>
                    <a:pt x="317" y="0"/>
                  </a:lnTo>
                  <a:lnTo>
                    <a:pt x="347" y="1"/>
                  </a:lnTo>
                  <a:lnTo>
                    <a:pt x="341" y="150"/>
                  </a:lnTo>
                  <a:lnTo>
                    <a:pt x="311" y="149"/>
                  </a:lnTo>
                  <a:lnTo>
                    <a:pt x="305" y="139"/>
                  </a:lnTo>
                  <a:lnTo>
                    <a:pt x="299" y="130"/>
                  </a:lnTo>
                  <a:lnTo>
                    <a:pt x="294" y="120"/>
                  </a:lnTo>
                  <a:lnTo>
                    <a:pt x="291" y="110"/>
                  </a:lnTo>
                  <a:lnTo>
                    <a:pt x="143" y="103"/>
                  </a:lnTo>
                  <a:lnTo>
                    <a:pt x="133" y="103"/>
                  </a:lnTo>
                  <a:lnTo>
                    <a:pt x="123" y="103"/>
                  </a:lnTo>
                  <a:lnTo>
                    <a:pt x="115" y="105"/>
                  </a:lnTo>
                  <a:lnTo>
                    <a:pt x="106" y="106"/>
                  </a:lnTo>
                  <a:lnTo>
                    <a:pt x="98" y="108"/>
                  </a:lnTo>
                  <a:lnTo>
                    <a:pt x="90" y="111"/>
                  </a:lnTo>
                  <a:lnTo>
                    <a:pt x="84" y="114"/>
                  </a:lnTo>
                  <a:lnTo>
                    <a:pt x="78" y="117"/>
                  </a:lnTo>
                  <a:lnTo>
                    <a:pt x="71" y="122"/>
                  </a:lnTo>
                  <a:lnTo>
                    <a:pt x="67" y="128"/>
                  </a:lnTo>
                  <a:lnTo>
                    <a:pt x="63" y="134"/>
                  </a:lnTo>
                  <a:lnTo>
                    <a:pt x="59" y="142"/>
                  </a:lnTo>
                  <a:lnTo>
                    <a:pt x="56" y="149"/>
                  </a:lnTo>
                  <a:lnTo>
                    <a:pt x="54" y="158"/>
                  </a:lnTo>
                  <a:lnTo>
                    <a:pt x="52" y="168"/>
                  </a:lnTo>
                  <a:lnTo>
                    <a:pt x="51" y="178"/>
                  </a:lnTo>
                  <a:lnTo>
                    <a:pt x="51" y="187"/>
                  </a:lnTo>
                  <a:lnTo>
                    <a:pt x="52" y="195"/>
                  </a:lnTo>
                  <a:lnTo>
                    <a:pt x="54" y="203"/>
                  </a:lnTo>
                  <a:lnTo>
                    <a:pt x="56" y="210"/>
                  </a:lnTo>
                  <a:lnTo>
                    <a:pt x="58" y="217"/>
                  </a:lnTo>
                  <a:lnTo>
                    <a:pt x="61" y="223"/>
                  </a:lnTo>
                  <a:lnTo>
                    <a:pt x="65" y="228"/>
                  </a:lnTo>
                  <a:lnTo>
                    <a:pt x="69" y="233"/>
                  </a:lnTo>
                  <a:lnTo>
                    <a:pt x="75" y="238"/>
                  </a:lnTo>
                  <a:lnTo>
                    <a:pt x="81" y="241"/>
                  </a:lnTo>
                  <a:lnTo>
                    <a:pt x="87" y="245"/>
                  </a:lnTo>
                  <a:lnTo>
                    <a:pt x="94" y="247"/>
                  </a:lnTo>
                  <a:lnTo>
                    <a:pt x="101" y="249"/>
                  </a:lnTo>
                  <a:lnTo>
                    <a:pt x="109" y="251"/>
                  </a:lnTo>
                  <a:lnTo>
                    <a:pt x="118" y="252"/>
                  </a:lnTo>
                  <a:lnTo>
                    <a:pt x="127" y="254"/>
                  </a:lnTo>
                  <a:lnTo>
                    <a:pt x="285" y="258"/>
                  </a:lnTo>
                  <a:lnTo>
                    <a:pt x="289" y="248"/>
                  </a:lnTo>
                  <a:lnTo>
                    <a:pt x="295" y="238"/>
                  </a:lnTo>
                  <a:lnTo>
                    <a:pt x="302" y="229"/>
                  </a:lnTo>
                  <a:lnTo>
                    <a:pt x="308" y="220"/>
                  </a:lnTo>
                  <a:lnTo>
                    <a:pt x="337" y="222"/>
                  </a:lnTo>
                  <a:lnTo>
                    <a:pt x="332" y="354"/>
                  </a:lnTo>
                  <a:lnTo>
                    <a:pt x="303" y="353"/>
                  </a:lnTo>
                  <a:lnTo>
                    <a:pt x="296" y="345"/>
                  </a:lnTo>
                  <a:lnTo>
                    <a:pt x="291" y="337"/>
                  </a:lnTo>
                  <a:lnTo>
                    <a:pt x="286" y="327"/>
                  </a:lnTo>
                  <a:lnTo>
                    <a:pt x="283" y="319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40">
              <a:extLst>
                <a:ext uri="{FF2B5EF4-FFF2-40B4-BE49-F238E27FC236}">
                  <a16:creationId xmlns:a16="http://schemas.microsoft.com/office/drawing/2014/main" id="{8800AAD3-7327-57B0-DC1F-B464A192AE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0776" y="514350"/>
              <a:ext cx="39688" cy="39688"/>
            </a:xfrm>
            <a:custGeom>
              <a:avLst/>
              <a:gdLst>
                <a:gd name="T0" fmla="*/ 0 w 361"/>
                <a:gd name="T1" fmla="*/ 0 h 338"/>
                <a:gd name="T2" fmla="*/ 0 w 361"/>
                <a:gd name="T3" fmla="*/ 0 h 338"/>
                <a:gd name="T4" fmla="*/ 0 w 361"/>
                <a:gd name="T5" fmla="*/ 0 h 338"/>
                <a:gd name="T6" fmla="*/ 0 w 361"/>
                <a:gd name="T7" fmla="*/ 0 h 338"/>
                <a:gd name="T8" fmla="*/ 0 w 361"/>
                <a:gd name="T9" fmla="*/ 0 h 338"/>
                <a:gd name="T10" fmla="*/ 0 w 361"/>
                <a:gd name="T11" fmla="*/ 0 h 338"/>
                <a:gd name="T12" fmla="*/ 0 w 361"/>
                <a:gd name="T13" fmla="*/ 0 h 338"/>
                <a:gd name="T14" fmla="*/ 0 w 361"/>
                <a:gd name="T15" fmla="*/ 0 h 338"/>
                <a:gd name="T16" fmla="*/ 0 w 361"/>
                <a:gd name="T17" fmla="*/ 0 h 338"/>
                <a:gd name="T18" fmla="*/ 0 w 361"/>
                <a:gd name="T19" fmla="*/ 0 h 338"/>
                <a:gd name="T20" fmla="*/ 0 w 361"/>
                <a:gd name="T21" fmla="*/ 0 h 338"/>
                <a:gd name="T22" fmla="*/ 0 w 361"/>
                <a:gd name="T23" fmla="*/ 0 h 338"/>
                <a:gd name="T24" fmla="*/ 0 w 361"/>
                <a:gd name="T25" fmla="*/ 0 h 338"/>
                <a:gd name="T26" fmla="*/ 0 w 361"/>
                <a:gd name="T27" fmla="*/ 0 h 338"/>
                <a:gd name="T28" fmla="*/ 0 w 361"/>
                <a:gd name="T29" fmla="*/ 0 h 338"/>
                <a:gd name="T30" fmla="*/ 0 w 361"/>
                <a:gd name="T31" fmla="*/ 0 h 338"/>
                <a:gd name="T32" fmla="*/ 0 w 361"/>
                <a:gd name="T33" fmla="*/ 0 h 338"/>
                <a:gd name="T34" fmla="*/ 0 w 361"/>
                <a:gd name="T35" fmla="*/ 0 h 338"/>
                <a:gd name="T36" fmla="*/ 0 w 361"/>
                <a:gd name="T37" fmla="*/ 0 h 338"/>
                <a:gd name="T38" fmla="*/ 0 w 361"/>
                <a:gd name="T39" fmla="*/ 0 h 338"/>
                <a:gd name="T40" fmla="*/ 0 w 361"/>
                <a:gd name="T41" fmla="*/ 0 h 338"/>
                <a:gd name="T42" fmla="*/ 0 w 361"/>
                <a:gd name="T43" fmla="*/ 0 h 338"/>
                <a:gd name="T44" fmla="*/ 0 w 361"/>
                <a:gd name="T45" fmla="*/ 0 h 338"/>
                <a:gd name="T46" fmla="*/ 0 w 361"/>
                <a:gd name="T47" fmla="*/ 0 h 338"/>
                <a:gd name="T48" fmla="*/ 0 w 361"/>
                <a:gd name="T49" fmla="*/ 0 h 338"/>
                <a:gd name="T50" fmla="*/ 0 w 361"/>
                <a:gd name="T51" fmla="*/ 0 h 338"/>
                <a:gd name="T52" fmla="*/ 0 w 361"/>
                <a:gd name="T53" fmla="*/ 0 h 338"/>
                <a:gd name="T54" fmla="*/ 0 w 361"/>
                <a:gd name="T55" fmla="*/ 0 h 338"/>
                <a:gd name="T56" fmla="*/ 0 w 361"/>
                <a:gd name="T57" fmla="*/ 0 h 338"/>
                <a:gd name="T58" fmla="*/ 0 w 361"/>
                <a:gd name="T59" fmla="*/ 0 h 338"/>
                <a:gd name="T60" fmla="*/ 0 w 361"/>
                <a:gd name="T61" fmla="*/ 0 h 338"/>
                <a:gd name="T62" fmla="*/ 0 w 361"/>
                <a:gd name="T63" fmla="*/ 0 h 338"/>
                <a:gd name="T64" fmla="*/ 0 w 361"/>
                <a:gd name="T65" fmla="*/ 0 h 338"/>
                <a:gd name="T66" fmla="*/ 0 w 361"/>
                <a:gd name="T67" fmla="*/ 0 h 338"/>
                <a:gd name="T68" fmla="*/ 0 w 361"/>
                <a:gd name="T69" fmla="*/ 0 h 338"/>
                <a:gd name="T70" fmla="*/ 0 w 361"/>
                <a:gd name="T71" fmla="*/ 0 h 338"/>
                <a:gd name="T72" fmla="*/ 0 w 361"/>
                <a:gd name="T73" fmla="*/ 0 h 338"/>
                <a:gd name="T74" fmla="*/ 0 w 361"/>
                <a:gd name="T75" fmla="*/ 0 h 338"/>
                <a:gd name="T76" fmla="*/ 0 w 361"/>
                <a:gd name="T77" fmla="*/ 0 h 338"/>
                <a:gd name="T78" fmla="*/ 0 w 361"/>
                <a:gd name="T79" fmla="*/ 0 h 338"/>
                <a:gd name="T80" fmla="*/ 0 w 361"/>
                <a:gd name="T81" fmla="*/ 0 h 338"/>
                <a:gd name="T82" fmla="*/ 0 w 361"/>
                <a:gd name="T83" fmla="*/ 0 h 338"/>
                <a:gd name="T84" fmla="*/ 0 w 361"/>
                <a:gd name="T85" fmla="*/ 0 h 338"/>
                <a:gd name="T86" fmla="*/ 0 w 361"/>
                <a:gd name="T87" fmla="*/ 0 h 338"/>
                <a:gd name="T88" fmla="*/ 0 w 361"/>
                <a:gd name="T89" fmla="*/ 0 h 338"/>
                <a:gd name="T90" fmla="*/ 0 w 361"/>
                <a:gd name="T91" fmla="*/ 0 h 338"/>
                <a:gd name="T92" fmla="*/ 0 w 361"/>
                <a:gd name="T93" fmla="*/ 0 h 338"/>
                <a:gd name="T94" fmla="*/ 0 w 361"/>
                <a:gd name="T95" fmla="*/ 0 h 338"/>
                <a:gd name="T96" fmla="*/ 0 w 361"/>
                <a:gd name="T97" fmla="*/ 0 h 338"/>
                <a:gd name="T98" fmla="*/ 0 w 361"/>
                <a:gd name="T99" fmla="*/ 0 h 338"/>
                <a:gd name="T100" fmla="*/ 0 w 361"/>
                <a:gd name="T101" fmla="*/ 0 h 3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61" h="338">
                  <a:moveTo>
                    <a:pt x="297" y="169"/>
                  </a:moveTo>
                  <a:lnTo>
                    <a:pt x="296" y="178"/>
                  </a:lnTo>
                  <a:lnTo>
                    <a:pt x="295" y="186"/>
                  </a:lnTo>
                  <a:lnTo>
                    <a:pt x="293" y="196"/>
                  </a:lnTo>
                  <a:lnTo>
                    <a:pt x="291" y="206"/>
                  </a:lnTo>
                  <a:lnTo>
                    <a:pt x="290" y="214"/>
                  </a:lnTo>
                  <a:lnTo>
                    <a:pt x="288" y="221"/>
                  </a:lnTo>
                  <a:lnTo>
                    <a:pt x="286" y="227"/>
                  </a:lnTo>
                  <a:lnTo>
                    <a:pt x="284" y="233"/>
                  </a:lnTo>
                  <a:lnTo>
                    <a:pt x="281" y="238"/>
                  </a:lnTo>
                  <a:lnTo>
                    <a:pt x="278" y="242"/>
                  </a:lnTo>
                  <a:lnTo>
                    <a:pt x="273" y="246"/>
                  </a:lnTo>
                  <a:lnTo>
                    <a:pt x="270" y="249"/>
                  </a:lnTo>
                  <a:lnTo>
                    <a:pt x="266" y="252"/>
                  </a:lnTo>
                  <a:lnTo>
                    <a:pt x="262" y="254"/>
                  </a:lnTo>
                  <a:lnTo>
                    <a:pt x="258" y="256"/>
                  </a:lnTo>
                  <a:lnTo>
                    <a:pt x="253" y="257"/>
                  </a:lnTo>
                  <a:lnTo>
                    <a:pt x="243" y="258"/>
                  </a:lnTo>
                  <a:lnTo>
                    <a:pt x="233" y="257"/>
                  </a:lnTo>
                  <a:lnTo>
                    <a:pt x="223" y="254"/>
                  </a:lnTo>
                  <a:lnTo>
                    <a:pt x="214" y="251"/>
                  </a:lnTo>
                  <a:lnTo>
                    <a:pt x="210" y="247"/>
                  </a:lnTo>
                  <a:lnTo>
                    <a:pt x="207" y="245"/>
                  </a:lnTo>
                  <a:lnTo>
                    <a:pt x="204" y="241"/>
                  </a:lnTo>
                  <a:lnTo>
                    <a:pt x="201" y="237"/>
                  </a:lnTo>
                  <a:lnTo>
                    <a:pt x="199" y="233"/>
                  </a:lnTo>
                  <a:lnTo>
                    <a:pt x="196" y="227"/>
                  </a:lnTo>
                  <a:lnTo>
                    <a:pt x="195" y="222"/>
                  </a:lnTo>
                  <a:lnTo>
                    <a:pt x="194" y="216"/>
                  </a:lnTo>
                  <a:lnTo>
                    <a:pt x="193" y="209"/>
                  </a:lnTo>
                  <a:lnTo>
                    <a:pt x="193" y="202"/>
                  </a:lnTo>
                  <a:lnTo>
                    <a:pt x="194" y="193"/>
                  </a:lnTo>
                  <a:lnTo>
                    <a:pt x="195" y="185"/>
                  </a:lnTo>
                  <a:lnTo>
                    <a:pt x="199" y="168"/>
                  </a:lnTo>
                  <a:lnTo>
                    <a:pt x="202" y="153"/>
                  </a:lnTo>
                  <a:lnTo>
                    <a:pt x="297" y="169"/>
                  </a:lnTo>
                  <a:close/>
                  <a:moveTo>
                    <a:pt x="159" y="146"/>
                  </a:moveTo>
                  <a:lnTo>
                    <a:pt x="155" y="175"/>
                  </a:lnTo>
                  <a:lnTo>
                    <a:pt x="151" y="193"/>
                  </a:lnTo>
                  <a:lnTo>
                    <a:pt x="146" y="208"/>
                  </a:lnTo>
                  <a:lnTo>
                    <a:pt x="144" y="216"/>
                  </a:lnTo>
                  <a:lnTo>
                    <a:pt x="140" y="222"/>
                  </a:lnTo>
                  <a:lnTo>
                    <a:pt x="136" y="228"/>
                  </a:lnTo>
                  <a:lnTo>
                    <a:pt x="132" y="233"/>
                  </a:lnTo>
                  <a:lnTo>
                    <a:pt x="128" y="238"/>
                  </a:lnTo>
                  <a:lnTo>
                    <a:pt x="124" y="241"/>
                  </a:lnTo>
                  <a:lnTo>
                    <a:pt x="119" y="244"/>
                  </a:lnTo>
                  <a:lnTo>
                    <a:pt x="114" y="246"/>
                  </a:lnTo>
                  <a:lnTo>
                    <a:pt x="109" y="248"/>
                  </a:lnTo>
                  <a:lnTo>
                    <a:pt x="102" y="249"/>
                  </a:lnTo>
                  <a:lnTo>
                    <a:pt x="97" y="249"/>
                  </a:lnTo>
                  <a:lnTo>
                    <a:pt x="91" y="248"/>
                  </a:lnTo>
                  <a:lnTo>
                    <a:pt x="80" y="246"/>
                  </a:lnTo>
                  <a:lnTo>
                    <a:pt x="71" y="242"/>
                  </a:lnTo>
                  <a:lnTo>
                    <a:pt x="67" y="239"/>
                  </a:lnTo>
                  <a:lnTo>
                    <a:pt x="63" y="236"/>
                  </a:lnTo>
                  <a:lnTo>
                    <a:pt x="59" y="231"/>
                  </a:lnTo>
                  <a:lnTo>
                    <a:pt x="56" y="227"/>
                  </a:lnTo>
                  <a:lnTo>
                    <a:pt x="53" y="223"/>
                  </a:lnTo>
                  <a:lnTo>
                    <a:pt x="51" y="218"/>
                  </a:lnTo>
                  <a:lnTo>
                    <a:pt x="50" y="211"/>
                  </a:lnTo>
                  <a:lnTo>
                    <a:pt x="48" y="206"/>
                  </a:lnTo>
                  <a:lnTo>
                    <a:pt x="48" y="199"/>
                  </a:lnTo>
                  <a:lnTo>
                    <a:pt x="47" y="192"/>
                  </a:lnTo>
                  <a:lnTo>
                    <a:pt x="48" y="184"/>
                  </a:lnTo>
                  <a:lnTo>
                    <a:pt x="49" y="177"/>
                  </a:lnTo>
                  <a:lnTo>
                    <a:pt x="51" y="162"/>
                  </a:lnTo>
                  <a:lnTo>
                    <a:pt x="55" y="149"/>
                  </a:lnTo>
                  <a:lnTo>
                    <a:pt x="58" y="139"/>
                  </a:lnTo>
                  <a:lnTo>
                    <a:pt x="62" y="130"/>
                  </a:lnTo>
                  <a:lnTo>
                    <a:pt x="159" y="146"/>
                  </a:lnTo>
                  <a:close/>
                  <a:moveTo>
                    <a:pt x="361" y="56"/>
                  </a:moveTo>
                  <a:lnTo>
                    <a:pt x="331" y="51"/>
                  </a:lnTo>
                  <a:lnTo>
                    <a:pt x="323" y="60"/>
                  </a:lnTo>
                  <a:lnTo>
                    <a:pt x="316" y="71"/>
                  </a:lnTo>
                  <a:lnTo>
                    <a:pt x="308" y="81"/>
                  </a:lnTo>
                  <a:lnTo>
                    <a:pt x="303" y="92"/>
                  </a:lnTo>
                  <a:lnTo>
                    <a:pt x="76" y="54"/>
                  </a:lnTo>
                  <a:lnTo>
                    <a:pt x="74" y="41"/>
                  </a:lnTo>
                  <a:lnTo>
                    <a:pt x="71" y="29"/>
                  </a:lnTo>
                  <a:lnTo>
                    <a:pt x="67" y="17"/>
                  </a:lnTo>
                  <a:lnTo>
                    <a:pt x="62" y="5"/>
                  </a:lnTo>
                  <a:lnTo>
                    <a:pt x="32" y="0"/>
                  </a:lnTo>
                  <a:lnTo>
                    <a:pt x="24" y="46"/>
                  </a:lnTo>
                  <a:lnTo>
                    <a:pt x="19" y="78"/>
                  </a:lnTo>
                  <a:lnTo>
                    <a:pt x="14" y="108"/>
                  </a:lnTo>
                  <a:lnTo>
                    <a:pt x="9" y="134"/>
                  </a:lnTo>
                  <a:lnTo>
                    <a:pt x="4" y="158"/>
                  </a:lnTo>
                  <a:lnTo>
                    <a:pt x="1" y="179"/>
                  </a:lnTo>
                  <a:lnTo>
                    <a:pt x="0" y="198"/>
                  </a:lnTo>
                  <a:lnTo>
                    <a:pt x="0" y="216"/>
                  </a:lnTo>
                  <a:lnTo>
                    <a:pt x="1" y="231"/>
                  </a:lnTo>
                  <a:lnTo>
                    <a:pt x="4" y="246"/>
                  </a:lnTo>
                  <a:lnTo>
                    <a:pt x="8" y="260"/>
                  </a:lnTo>
                  <a:lnTo>
                    <a:pt x="13" y="273"/>
                  </a:lnTo>
                  <a:lnTo>
                    <a:pt x="18" y="284"/>
                  </a:lnTo>
                  <a:lnTo>
                    <a:pt x="24" y="294"/>
                  </a:lnTo>
                  <a:lnTo>
                    <a:pt x="32" y="302"/>
                  </a:lnTo>
                  <a:lnTo>
                    <a:pt x="39" y="311"/>
                  </a:lnTo>
                  <a:lnTo>
                    <a:pt x="48" y="317"/>
                  </a:lnTo>
                  <a:lnTo>
                    <a:pt x="56" y="322"/>
                  </a:lnTo>
                  <a:lnTo>
                    <a:pt x="66" y="327"/>
                  </a:lnTo>
                  <a:lnTo>
                    <a:pt x="74" y="330"/>
                  </a:lnTo>
                  <a:lnTo>
                    <a:pt x="83" y="332"/>
                  </a:lnTo>
                  <a:lnTo>
                    <a:pt x="91" y="332"/>
                  </a:lnTo>
                  <a:lnTo>
                    <a:pt x="97" y="333"/>
                  </a:lnTo>
                  <a:lnTo>
                    <a:pt x="105" y="332"/>
                  </a:lnTo>
                  <a:lnTo>
                    <a:pt x="111" y="331"/>
                  </a:lnTo>
                  <a:lnTo>
                    <a:pt x="117" y="330"/>
                  </a:lnTo>
                  <a:lnTo>
                    <a:pt x="124" y="328"/>
                  </a:lnTo>
                  <a:lnTo>
                    <a:pt x="130" y="324"/>
                  </a:lnTo>
                  <a:lnTo>
                    <a:pt x="136" y="321"/>
                  </a:lnTo>
                  <a:lnTo>
                    <a:pt x="143" y="317"/>
                  </a:lnTo>
                  <a:lnTo>
                    <a:pt x="148" y="312"/>
                  </a:lnTo>
                  <a:lnTo>
                    <a:pt x="153" y="307"/>
                  </a:lnTo>
                  <a:lnTo>
                    <a:pt x="158" y="300"/>
                  </a:lnTo>
                  <a:lnTo>
                    <a:pt x="163" y="294"/>
                  </a:lnTo>
                  <a:lnTo>
                    <a:pt x="167" y="285"/>
                  </a:lnTo>
                  <a:lnTo>
                    <a:pt x="170" y="278"/>
                  </a:lnTo>
                  <a:lnTo>
                    <a:pt x="173" y="268"/>
                  </a:lnTo>
                  <a:lnTo>
                    <a:pt x="174" y="276"/>
                  </a:lnTo>
                  <a:lnTo>
                    <a:pt x="175" y="283"/>
                  </a:lnTo>
                  <a:lnTo>
                    <a:pt x="177" y="290"/>
                  </a:lnTo>
                  <a:lnTo>
                    <a:pt x="180" y="296"/>
                  </a:lnTo>
                  <a:lnTo>
                    <a:pt x="183" y="302"/>
                  </a:lnTo>
                  <a:lnTo>
                    <a:pt x="185" y="308"/>
                  </a:lnTo>
                  <a:lnTo>
                    <a:pt x="189" y="312"/>
                  </a:lnTo>
                  <a:lnTo>
                    <a:pt x="192" y="317"/>
                  </a:lnTo>
                  <a:lnTo>
                    <a:pt x="202" y="324"/>
                  </a:lnTo>
                  <a:lnTo>
                    <a:pt x="211" y="331"/>
                  </a:lnTo>
                  <a:lnTo>
                    <a:pt x="222" y="335"/>
                  </a:lnTo>
                  <a:lnTo>
                    <a:pt x="232" y="337"/>
                  </a:lnTo>
                  <a:lnTo>
                    <a:pt x="243" y="338"/>
                  </a:lnTo>
                  <a:lnTo>
                    <a:pt x="252" y="338"/>
                  </a:lnTo>
                  <a:lnTo>
                    <a:pt x="261" y="338"/>
                  </a:lnTo>
                  <a:lnTo>
                    <a:pt x="269" y="336"/>
                  </a:lnTo>
                  <a:lnTo>
                    <a:pt x="278" y="333"/>
                  </a:lnTo>
                  <a:lnTo>
                    <a:pt x="285" y="329"/>
                  </a:lnTo>
                  <a:lnTo>
                    <a:pt x="292" y="323"/>
                  </a:lnTo>
                  <a:lnTo>
                    <a:pt x="299" y="317"/>
                  </a:lnTo>
                  <a:lnTo>
                    <a:pt x="305" y="309"/>
                  </a:lnTo>
                  <a:lnTo>
                    <a:pt x="310" y="300"/>
                  </a:lnTo>
                  <a:lnTo>
                    <a:pt x="316" y="291"/>
                  </a:lnTo>
                  <a:lnTo>
                    <a:pt x="321" y="280"/>
                  </a:lnTo>
                  <a:lnTo>
                    <a:pt x="325" y="267"/>
                  </a:lnTo>
                  <a:lnTo>
                    <a:pt x="329" y="255"/>
                  </a:lnTo>
                  <a:lnTo>
                    <a:pt x="333" y="240"/>
                  </a:lnTo>
                  <a:lnTo>
                    <a:pt x="336" y="224"/>
                  </a:lnTo>
                  <a:lnTo>
                    <a:pt x="340" y="190"/>
                  </a:lnTo>
                  <a:lnTo>
                    <a:pt x="345" y="156"/>
                  </a:lnTo>
                  <a:lnTo>
                    <a:pt x="349" y="125"/>
                  </a:lnTo>
                  <a:lnTo>
                    <a:pt x="354" y="99"/>
                  </a:lnTo>
                  <a:lnTo>
                    <a:pt x="361" y="56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41">
              <a:extLst>
                <a:ext uri="{FF2B5EF4-FFF2-40B4-BE49-F238E27FC236}">
                  <a16:creationId xmlns:a16="http://schemas.microsoft.com/office/drawing/2014/main" id="{F4AECF90-8995-539A-30C7-7F8AA523FD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4901" y="568325"/>
              <a:ext cx="44450" cy="38100"/>
            </a:xfrm>
            <a:custGeom>
              <a:avLst/>
              <a:gdLst>
                <a:gd name="T0" fmla="*/ 0 w 398"/>
                <a:gd name="T1" fmla="*/ 0 h 347"/>
                <a:gd name="T2" fmla="*/ 0 w 398"/>
                <a:gd name="T3" fmla="*/ 0 h 347"/>
                <a:gd name="T4" fmla="*/ 0 w 398"/>
                <a:gd name="T5" fmla="*/ 0 h 347"/>
                <a:gd name="T6" fmla="*/ 0 w 398"/>
                <a:gd name="T7" fmla="*/ 0 h 347"/>
                <a:gd name="T8" fmla="*/ 0 w 398"/>
                <a:gd name="T9" fmla="*/ 0 h 347"/>
                <a:gd name="T10" fmla="*/ 0 w 398"/>
                <a:gd name="T11" fmla="*/ 0 h 347"/>
                <a:gd name="T12" fmla="*/ 0 w 398"/>
                <a:gd name="T13" fmla="*/ 0 h 347"/>
                <a:gd name="T14" fmla="*/ 0 w 398"/>
                <a:gd name="T15" fmla="*/ 0 h 347"/>
                <a:gd name="T16" fmla="*/ 0 w 398"/>
                <a:gd name="T17" fmla="*/ 0 h 347"/>
                <a:gd name="T18" fmla="*/ 0 w 398"/>
                <a:gd name="T19" fmla="*/ 0 h 347"/>
                <a:gd name="T20" fmla="*/ 0 w 398"/>
                <a:gd name="T21" fmla="*/ 0 h 347"/>
                <a:gd name="T22" fmla="*/ 0 w 398"/>
                <a:gd name="T23" fmla="*/ 0 h 347"/>
                <a:gd name="T24" fmla="*/ 0 w 398"/>
                <a:gd name="T25" fmla="*/ 0 h 347"/>
                <a:gd name="T26" fmla="*/ 0 w 398"/>
                <a:gd name="T27" fmla="*/ 0 h 347"/>
                <a:gd name="T28" fmla="*/ 0 w 398"/>
                <a:gd name="T29" fmla="*/ 0 h 347"/>
                <a:gd name="T30" fmla="*/ 0 w 398"/>
                <a:gd name="T31" fmla="*/ 0 h 347"/>
                <a:gd name="T32" fmla="*/ 0 w 398"/>
                <a:gd name="T33" fmla="*/ 0 h 347"/>
                <a:gd name="T34" fmla="*/ 0 w 398"/>
                <a:gd name="T35" fmla="*/ 0 h 347"/>
                <a:gd name="T36" fmla="*/ 0 w 398"/>
                <a:gd name="T37" fmla="*/ 0 h 347"/>
                <a:gd name="T38" fmla="*/ 0 w 398"/>
                <a:gd name="T39" fmla="*/ 0 h 347"/>
                <a:gd name="T40" fmla="*/ 0 w 398"/>
                <a:gd name="T41" fmla="*/ 0 h 347"/>
                <a:gd name="T42" fmla="*/ 0 w 398"/>
                <a:gd name="T43" fmla="*/ 0 h 347"/>
                <a:gd name="T44" fmla="*/ 0 w 398"/>
                <a:gd name="T45" fmla="*/ 0 h 347"/>
                <a:gd name="T46" fmla="*/ 0 w 398"/>
                <a:gd name="T47" fmla="*/ 0 h 347"/>
                <a:gd name="T48" fmla="*/ 0 w 398"/>
                <a:gd name="T49" fmla="*/ 0 h 347"/>
                <a:gd name="T50" fmla="*/ 0 w 398"/>
                <a:gd name="T51" fmla="*/ 0 h 347"/>
                <a:gd name="T52" fmla="*/ 0 w 398"/>
                <a:gd name="T53" fmla="*/ 0 h 347"/>
                <a:gd name="T54" fmla="*/ 0 w 398"/>
                <a:gd name="T55" fmla="*/ 0 h 347"/>
                <a:gd name="T56" fmla="*/ 0 w 398"/>
                <a:gd name="T57" fmla="*/ 0 h 347"/>
                <a:gd name="T58" fmla="*/ 0 w 398"/>
                <a:gd name="T59" fmla="*/ 0 h 347"/>
                <a:gd name="T60" fmla="*/ 0 w 398"/>
                <a:gd name="T61" fmla="*/ 0 h 347"/>
                <a:gd name="T62" fmla="*/ 0 w 398"/>
                <a:gd name="T63" fmla="*/ 0 h 347"/>
                <a:gd name="T64" fmla="*/ 0 w 398"/>
                <a:gd name="T65" fmla="*/ 0 h 347"/>
                <a:gd name="T66" fmla="*/ 0 w 398"/>
                <a:gd name="T67" fmla="*/ 0 h 347"/>
                <a:gd name="T68" fmla="*/ 0 w 398"/>
                <a:gd name="T69" fmla="*/ 0 h 347"/>
                <a:gd name="T70" fmla="*/ 0 w 398"/>
                <a:gd name="T71" fmla="*/ 0 h 347"/>
                <a:gd name="T72" fmla="*/ 0 w 398"/>
                <a:gd name="T73" fmla="*/ 0 h 347"/>
                <a:gd name="T74" fmla="*/ 0 w 398"/>
                <a:gd name="T75" fmla="*/ 0 h 347"/>
                <a:gd name="T76" fmla="*/ 0 w 398"/>
                <a:gd name="T77" fmla="*/ 0 h 347"/>
                <a:gd name="T78" fmla="*/ 0 w 398"/>
                <a:gd name="T79" fmla="*/ 0 h 347"/>
                <a:gd name="T80" fmla="*/ 0 w 398"/>
                <a:gd name="T81" fmla="*/ 0 h 3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98" h="347">
                  <a:moveTo>
                    <a:pt x="81" y="0"/>
                  </a:moveTo>
                  <a:lnTo>
                    <a:pt x="111" y="10"/>
                  </a:lnTo>
                  <a:lnTo>
                    <a:pt x="113" y="21"/>
                  </a:lnTo>
                  <a:lnTo>
                    <a:pt x="115" y="34"/>
                  </a:lnTo>
                  <a:lnTo>
                    <a:pt x="117" y="47"/>
                  </a:lnTo>
                  <a:lnTo>
                    <a:pt x="117" y="59"/>
                  </a:lnTo>
                  <a:lnTo>
                    <a:pt x="333" y="133"/>
                  </a:lnTo>
                  <a:lnTo>
                    <a:pt x="342" y="124"/>
                  </a:lnTo>
                  <a:lnTo>
                    <a:pt x="351" y="114"/>
                  </a:lnTo>
                  <a:lnTo>
                    <a:pt x="360" y="106"/>
                  </a:lnTo>
                  <a:lnTo>
                    <a:pt x="369" y="97"/>
                  </a:lnTo>
                  <a:lnTo>
                    <a:pt x="398" y="107"/>
                  </a:lnTo>
                  <a:lnTo>
                    <a:pt x="316" y="347"/>
                  </a:lnTo>
                  <a:lnTo>
                    <a:pt x="236" y="320"/>
                  </a:lnTo>
                  <a:lnTo>
                    <a:pt x="249" y="284"/>
                  </a:lnTo>
                  <a:lnTo>
                    <a:pt x="258" y="282"/>
                  </a:lnTo>
                  <a:lnTo>
                    <a:pt x="270" y="280"/>
                  </a:lnTo>
                  <a:lnTo>
                    <a:pt x="282" y="279"/>
                  </a:lnTo>
                  <a:lnTo>
                    <a:pt x="292" y="280"/>
                  </a:lnTo>
                  <a:lnTo>
                    <a:pt x="315" y="210"/>
                  </a:lnTo>
                  <a:lnTo>
                    <a:pt x="223" y="180"/>
                  </a:lnTo>
                  <a:lnTo>
                    <a:pt x="204" y="237"/>
                  </a:lnTo>
                  <a:lnTo>
                    <a:pt x="211" y="242"/>
                  </a:lnTo>
                  <a:lnTo>
                    <a:pt x="216" y="248"/>
                  </a:lnTo>
                  <a:lnTo>
                    <a:pt x="220" y="255"/>
                  </a:lnTo>
                  <a:lnTo>
                    <a:pt x="225" y="260"/>
                  </a:lnTo>
                  <a:lnTo>
                    <a:pt x="214" y="291"/>
                  </a:lnTo>
                  <a:lnTo>
                    <a:pt x="124" y="260"/>
                  </a:lnTo>
                  <a:lnTo>
                    <a:pt x="134" y="229"/>
                  </a:lnTo>
                  <a:lnTo>
                    <a:pt x="150" y="225"/>
                  </a:lnTo>
                  <a:lnTo>
                    <a:pt x="165" y="223"/>
                  </a:lnTo>
                  <a:lnTo>
                    <a:pt x="184" y="166"/>
                  </a:lnTo>
                  <a:lnTo>
                    <a:pt x="84" y="132"/>
                  </a:lnTo>
                  <a:lnTo>
                    <a:pt x="61" y="201"/>
                  </a:lnTo>
                  <a:lnTo>
                    <a:pt x="70" y="208"/>
                  </a:lnTo>
                  <a:lnTo>
                    <a:pt x="79" y="216"/>
                  </a:lnTo>
                  <a:lnTo>
                    <a:pt x="88" y="224"/>
                  </a:lnTo>
                  <a:lnTo>
                    <a:pt x="96" y="233"/>
                  </a:lnTo>
                  <a:lnTo>
                    <a:pt x="83" y="269"/>
                  </a:lnTo>
                  <a:lnTo>
                    <a:pt x="0" y="24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42">
              <a:extLst>
                <a:ext uri="{FF2B5EF4-FFF2-40B4-BE49-F238E27FC236}">
                  <a16:creationId xmlns:a16="http://schemas.microsoft.com/office/drawing/2014/main" id="{8EF71435-E0B7-69E3-8F3C-1A39155ECE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6" y="617538"/>
              <a:ext cx="39688" cy="39688"/>
            </a:xfrm>
            <a:custGeom>
              <a:avLst/>
              <a:gdLst>
                <a:gd name="T0" fmla="*/ 0 w 352"/>
                <a:gd name="T1" fmla="*/ 0 h 352"/>
                <a:gd name="T2" fmla="*/ 0 w 352"/>
                <a:gd name="T3" fmla="*/ 0 h 352"/>
                <a:gd name="T4" fmla="*/ 0 w 352"/>
                <a:gd name="T5" fmla="*/ 0 h 352"/>
                <a:gd name="T6" fmla="*/ 0 w 352"/>
                <a:gd name="T7" fmla="*/ 0 h 352"/>
                <a:gd name="T8" fmla="*/ 0 w 352"/>
                <a:gd name="T9" fmla="*/ 0 h 352"/>
                <a:gd name="T10" fmla="*/ 0 w 352"/>
                <a:gd name="T11" fmla="*/ 0 h 352"/>
                <a:gd name="T12" fmla="*/ 0 w 352"/>
                <a:gd name="T13" fmla="*/ 0 h 352"/>
                <a:gd name="T14" fmla="*/ 0 w 352"/>
                <a:gd name="T15" fmla="*/ 0 h 352"/>
                <a:gd name="T16" fmla="*/ 0 w 352"/>
                <a:gd name="T17" fmla="*/ 0 h 352"/>
                <a:gd name="T18" fmla="*/ 0 w 352"/>
                <a:gd name="T19" fmla="*/ 0 h 352"/>
                <a:gd name="T20" fmla="*/ 0 w 352"/>
                <a:gd name="T21" fmla="*/ 0 h 352"/>
                <a:gd name="T22" fmla="*/ 0 w 352"/>
                <a:gd name="T23" fmla="*/ 0 h 352"/>
                <a:gd name="T24" fmla="*/ 0 w 352"/>
                <a:gd name="T25" fmla="*/ 0 h 352"/>
                <a:gd name="T26" fmla="*/ 0 w 352"/>
                <a:gd name="T27" fmla="*/ 0 h 352"/>
                <a:gd name="T28" fmla="*/ 0 w 352"/>
                <a:gd name="T29" fmla="*/ 0 h 352"/>
                <a:gd name="T30" fmla="*/ 0 w 352"/>
                <a:gd name="T31" fmla="*/ 0 h 352"/>
                <a:gd name="T32" fmla="*/ 0 w 352"/>
                <a:gd name="T33" fmla="*/ 0 h 352"/>
                <a:gd name="T34" fmla="*/ 0 w 352"/>
                <a:gd name="T35" fmla="*/ 0 h 352"/>
                <a:gd name="T36" fmla="*/ 0 w 352"/>
                <a:gd name="T37" fmla="*/ 0 h 352"/>
                <a:gd name="T38" fmla="*/ 0 w 352"/>
                <a:gd name="T39" fmla="*/ 0 h 352"/>
                <a:gd name="T40" fmla="*/ 0 w 352"/>
                <a:gd name="T41" fmla="*/ 0 h 352"/>
                <a:gd name="T42" fmla="*/ 0 w 352"/>
                <a:gd name="T43" fmla="*/ 0 h 352"/>
                <a:gd name="T44" fmla="*/ 0 w 352"/>
                <a:gd name="T45" fmla="*/ 0 h 352"/>
                <a:gd name="T46" fmla="*/ 0 w 352"/>
                <a:gd name="T47" fmla="*/ 0 h 352"/>
                <a:gd name="T48" fmla="*/ 0 w 352"/>
                <a:gd name="T49" fmla="*/ 0 h 352"/>
                <a:gd name="T50" fmla="*/ 0 w 352"/>
                <a:gd name="T51" fmla="*/ 0 h 352"/>
                <a:gd name="T52" fmla="*/ 0 w 352"/>
                <a:gd name="T53" fmla="*/ 0 h 352"/>
                <a:gd name="T54" fmla="*/ 0 w 352"/>
                <a:gd name="T55" fmla="*/ 0 h 352"/>
                <a:gd name="T56" fmla="*/ 0 w 352"/>
                <a:gd name="T57" fmla="*/ 0 h 352"/>
                <a:gd name="T58" fmla="*/ 0 w 352"/>
                <a:gd name="T59" fmla="*/ 0 h 352"/>
                <a:gd name="T60" fmla="*/ 0 w 352"/>
                <a:gd name="T61" fmla="*/ 0 h 352"/>
                <a:gd name="T62" fmla="*/ 0 w 352"/>
                <a:gd name="T63" fmla="*/ 0 h 352"/>
                <a:gd name="T64" fmla="*/ 0 w 352"/>
                <a:gd name="T65" fmla="*/ 0 h 352"/>
                <a:gd name="T66" fmla="*/ 0 w 352"/>
                <a:gd name="T67" fmla="*/ 0 h 352"/>
                <a:gd name="T68" fmla="*/ 0 w 352"/>
                <a:gd name="T69" fmla="*/ 0 h 352"/>
                <a:gd name="T70" fmla="*/ 0 w 352"/>
                <a:gd name="T71" fmla="*/ 0 h 352"/>
                <a:gd name="T72" fmla="*/ 0 w 352"/>
                <a:gd name="T73" fmla="*/ 0 h 352"/>
                <a:gd name="T74" fmla="*/ 0 w 352"/>
                <a:gd name="T75" fmla="*/ 0 h 352"/>
                <a:gd name="T76" fmla="*/ 0 w 352"/>
                <a:gd name="T77" fmla="*/ 0 h 352"/>
                <a:gd name="T78" fmla="*/ 0 w 352"/>
                <a:gd name="T79" fmla="*/ 0 h 352"/>
                <a:gd name="T80" fmla="*/ 0 w 352"/>
                <a:gd name="T81" fmla="*/ 0 h 352"/>
                <a:gd name="T82" fmla="*/ 0 w 352"/>
                <a:gd name="T83" fmla="*/ 0 h 352"/>
                <a:gd name="T84" fmla="*/ 0 w 352"/>
                <a:gd name="T85" fmla="*/ 0 h 352"/>
                <a:gd name="T86" fmla="*/ 0 w 352"/>
                <a:gd name="T87" fmla="*/ 0 h 352"/>
                <a:gd name="T88" fmla="*/ 0 w 352"/>
                <a:gd name="T89" fmla="*/ 0 h 352"/>
                <a:gd name="T90" fmla="*/ 0 w 352"/>
                <a:gd name="T91" fmla="*/ 0 h 352"/>
                <a:gd name="T92" fmla="*/ 0 w 352"/>
                <a:gd name="T93" fmla="*/ 0 h 3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2" h="352">
                  <a:moveTo>
                    <a:pt x="31" y="92"/>
                  </a:moveTo>
                  <a:lnTo>
                    <a:pt x="43" y="75"/>
                  </a:lnTo>
                  <a:lnTo>
                    <a:pt x="55" y="59"/>
                  </a:lnTo>
                  <a:lnTo>
                    <a:pt x="66" y="45"/>
                  </a:lnTo>
                  <a:lnTo>
                    <a:pt x="79" y="34"/>
                  </a:lnTo>
                  <a:lnTo>
                    <a:pt x="92" y="24"/>
                  </a:lnTo>
                  <a:lnTo>
                    <a:pt x="105" y="16"/>
                  </a:lnTo>
                  <a:lnTo>
                    <a:pt x="119" y="9"/>
                  </a:lnTo>
                  <a:lnTo>
                    <a:pt x="133" y="4"/>
                  </a:lnTo>
                  <a:lnTo>
                    <a:pt x="148" y="1"/>
                  </a:lnTo>
                  <a:lnTo>
                    <a:pt x="162" y="0"/>
                  </a:lnTo>
                  <a:lnTo>
                    <a:pt x="177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4" y="11"/>
                  </a:lnTo>
                  <a:lnTo>
                    <a:pt x="239" y="19"/>
                  </a:lnTo>
                  <a:lnTo>
                    <a:pt x="256" y="28"/>
                  </a:lnTo>
                  <a:lnTo>
                    <a:pt x="274" y="40"/>
                  </a:lnTo>
                  <a:lnTo>
                    <a:pt x="291" y="54"/>
                  </a:lnTo>
                  <a:lnTo>
                    <a:pt x="305" y="66"/>
                  </a:lnTo>
                  <a:lnTo>
                    <a:pt x="317" y="81"/>
                  </a:lnTo>
                  <a:lnTo>
                    <a:pt x="328" y="96"/>
                  </a:lnTo>
                  <a:lnTo>
                    <a:pt x="336" y="111"/>
                  </a:lnTo>
                  <a:lnTo>
                    <a:pt x="343" y="127"/>
                  </a:lnTo>
                  <a:lnTo>
                    <a:pt x="348" y="142"/>
                  </a:lnTo>
                  <a:lnTo>
                    <a:pt x="351" y="159"/>
                  </a:lnTo>
                  <a:lnTo>
                    <a:pt x="352" y="175"/>
                  </a:lnTo>
                  <a:lnTo>
                    <a:pt x="351" y="192"/>
                  </a:lnTo>
                  <a:lnTo>
                    <a:pt x="349" y="209"/>
                  </a:lnTo>
                  <a:lnTo>
                    <a:pt x="345" y="226"/>
                  </a:lnTo>
                  <a:lnTo>
                    <a:pt x="340" y="243"/>
                  </a:lnTo>
                  <a:lnTo>
                    <a:pt x="332" y="260"/>
                  </a:lnTo>
                  <a:lnTo>
                    <a:pt x="323" y="277"/>
                  </a:lnTo>
                  <a:lnTo>
                    <a:pt x="308" y="300"/>
                  </a:lnTo>
                  <a:lnTo>
                    <a:pt x="293" y="320"/>
                  </a:lnTo>
                  <a:lnTo>
                    <a:pt x="278" y="337"/>
                  </a:lnTo>
                  <a:lnTo>
                    <a:pt x="265" y="352"/>
                  </a:lnTo>
                  <a:lnTo>
                    <a:pt x="171" y="295"/>
                  </a:lnTo>
                  <a:lnTo>
                    <a:pt x="191" y="261"/>
                  </a:lnTo>
                  <a:lnTo>
                    <a:pt x="206" y="262"/>
                  </a:lnTo>
                  <a:lnTo>
                    <a:pt x="220" y="265"/>
                  </a:lnTo>
                  <a:lnTo>
                    <a:pt x="234" y="269"/>
                  </a:lnTo>
                  <a:lnTo>
                    <a:pt x="247" y="274"/>
                  </a:lnTo>
                  <a:lnTo>
                    <a:pt x="254" y="267"/>
                  </a:lnTo>
                  <a:lnTo>
                    <a:pt x="263" y="260"/>
                  </a:lnTo>
                  <a:lnTo>
                    <a:pt x="271" y="250"/>
                  </a:lnTo>
                  <a:lnTo>
                    <a:pt x="278" y="239"/>
                  </a:lnTo>
                  <a:lnTo>
                    <a:pt x="283" y="231"/>
                  </a:lnTo>
                  <a:lnTo>
                    <a:pt x="286" y="223"/>
                  </a:lnTo>
                  <a:lnTo>
                    <a:pt x="288" y="214"/>
                  </a:lnTo>
                  <a:lnTo>
                    <a:pt x="290" y="206"/>
                  </a:lnTo>
                  <a:lnTo>
                    <a:pt x="290" y="197"/>
                  </a:lnTo>
                  <a:lnTo>
                    <a:pt x="289" y="189"/>
                  </a:lnTo>
                  <a:lnTo>
                    <a:pt x="287" y="181"/>
                  </a:lnTo>
                  <a:lnTo>
                    <a:pt x="284" y="172"/>
                  </a:lnTo>
                  <a:lnTo>
                    <a:pt x="279" y="164"/>
                  </a:lnTo>
                  <a:lnTo>
                    <a:pt x="275" y="155"/>
                  </a:lnTo>
                  <a:lnTo>
                    <a:pt x="269" y="148"/>
                  </a:lnTo>
                  <a:lnTo>
                    <a:pt x="262" y="139"/>
                  </a:lnTo>
                  <a:lnTo>
                    <a:pt x="253" y="132"/>
                  </a:lnTo>
                  <a:lnTo>
                    <a:pt x="244" y="125"/>
                  </a:lnTo>
                  <a:lnTo>
                    <a:pt x="234" y="116"/>
                  </a:lnTo>
                  <a:lnTo>
                    <a:pt x="222" y="110"/>
                  </a:lnTo>
                  <a:lnTo>
                    <a:pt x="211" y="103"/>
                  </a:lnTo>
                  <a:lnTo>
                    <a:pt x="200" y="98"/>
                  </a:lnTo>
                  <a:lnTo>
                    <a:pt x="190" y="94"/>
                  </a:lnTo>
                  <a:lnTo>
                    <a:pt x="179" y="91"/>
                  </a:lnTo>
                  <a:lnTo>
                    <a:pt x="169" y="90"/>
                  </a:lnTo>
                  <a:lnTo>
                    <a:pt x="158" y="89"/>
                  </a:lnTo>
                  <a:lnTo>
                    <a:pt x="149" y="90"/>
                  </a:lnTo>
                  <a:lnTo>
                    <a:pt x="139" y="91"/>
                  </a:lnTo>
                  <a:lnTo>
                    <a:pt x="130" y="94"/>
                  </a:lnTo>
                  <a:lnTo>
                    <a:pt x="120" y="98"/>
                  </a:lnTo>
                  <a:lnTo>
                    <a:pt x="112" y="103"/>
                  </a:lnTo>
                  <a:lnTo>
                    <a:pt x="102" y="110"/>
                  </a:lnTo>
                  <a:lnTo>
                    <a:pt x="95" y="118"/>
                  </a:lnTo>
                  <a:lnTo>
                    <a:pt x="86" y="127"/>
                  </a:lnTo>
                  <a:lnTo>
                    <a:pt x="78" y="137"/>
                  </a:lnTo>
                  <a:lnTo>
                    <a:pt x="71" y="149"/>
                  </a:lnTo>
                  <a:lnTo>
                    <a:pt x="62" y="165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9" y="202"/>
                  </a:lnTo>
                  <a:lnTo>
                    <a:pt x="47" y="211"/>
                  </a:lnTo>
                  <a:lnTo>
                    <a:pt x="45" y="221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1" y="177"/>
                  </a:lnTo>
                  <a:lnTo>
                    <a:pt x="4" y="164"/>
                  </a:lnTo>
                  <a:lnTo>
                    <a:pt x="7" y="149"/>
                  </a:lnTo>
                  <a:lnTo>
                    <a:pt x="11" y="134"/>
                  </a:lnTo>
                  <a:lnTo>
                    <a:pt x="17" y="120"/>
                  </a:lnTo>
                  <a:lnTo>
                    <a:pt x="24" y="106"/>
                  </a:lnTo>
                  <a:lnTo>
                    <a:pt x="31" y="9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43">
              <a:extLst>
                <a:ext uri="{FF2B5EF4-FFF2-40B4-BE49-F238E27FC236}">
                  <a16:creationId xmlns:a16="http://schemas.microsoft.com/office/drawing/2014/main" id="{5DBDB0D1-C1D7-ED53-03F9-1CF9BFFA22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7751" y="654050"/>
              <a:ext cx="47625" cy="46038"/>
            </a:xfrm>
            <a:custGeom>
              <a:avLst/>
              <a:gdLst>
                <a:gd name="T0" fmla="*/ 0 w 415"/>
                <a:gd name="T1" fmla="*/ 0 h 416"/>
                <a:gd name="T2" fmla="*/ 0 w 415"/>
                <a:gd name="T3" fmla="*/ 0 h 416"/>
                <a:gd name="T4" fmla="*/ 0 w 415"/>
                <a:gd name="T5" fmla="*/ 0 h 416"/>
                <a:gd name="T6" fmla="*/ 0 w 415"/>
                <a:gd name="T7" fmla="*/ 0 h 416"/>
                <a:gd name="T8" fmla="*/ 0 w 415"/>
                <a:gd name="T9" fmla="*/ 0 h 416"/>
                <a:gd name="T10" fmla="*/ 0 w 415"/>
                <a:gd name="T11" fmla="*/ 0 h 416"/>
                <a:gd name="T12" fmla="*/ 0 w 415"/>
                <a:gd name="T13" fmla="*/ 0 h 416"/>
                <a:gd name="T14" fmla="*/ 0 w 415"/>
                <a:gd name="T15" fmla="*/ 0 h 416"/>
                <a:gd name="T16" fmla="*/ 0 w 415"/>
                <a:gd name="T17" fmla="*/ 0 h 416"/>
                <a:gd name="T18" fmla="*/ 0 w 415"/>
                <a:gd name="T19" fmla="*/ 0 h 416"/>
                <a:gd name="T20" fmla="*/ 0 w 415"/>
                <a:gd name="T21" fmla="*/ 0 h 416"/>
                <a:gd name="T22" fmla="*/ 0 w 415"/>
                <a:gd name="T23" fmla="*/ 0 h 416"/>
                <a:gd name="T24" fmla="*/ 0 w 415"/>
                <a:gd name="T25" fmla="*/ 0 h 416"/>
                <a:gd name="T26" fmla="*/ 0 w 415"/>
                <a:gd name="T27" fmla="*/ 0 h 416"/>
                <a:gd name="T28" fmla="*/ 0 w 415"/>
                <a:gd name="T29" fmla="*/ 0 h 416"/>
                <a:gd name="T30" fmla="*/ 0 w 415"/>
                <a:gd name="T31" fmla="*/ 0 h 416"/>
                <a:gd name="T32" fmla="*/ 0 w 415"/>
                <a:gd name="T33" fmla="*/ 0 h 416"/>
                <a:gd name="T34" fmla="*/ 0 w 415"/>
                <a:gd name="T35" fmla="*/ 0 h 416"/>
                <a:gd name="T36" fmla="*/ 0 w 415"/>
                <a:gd name="T37" fmla="*/ 0 h 416"/>
                <a:gd name="T38" fmla="*/ 0 w 415"/>
                <a:gd name="T39" fmla="*/ 0 h 416"/>
                <a:gd name="T40" fmla="*/ 0 w 415"/>
                <a:gd name="T41" fmla="*/ 0 h 416"/>
                <a:gd name="T42" fmla="*/ 0 w 415"/>
                <a:gd name="T43" fmla="*/ 0 h 416"/>
                <a:gd name="T44" fmla="*/ 0 w 415"/>
                <a:gd name="T45" fmla="*/ 0 h 416"/>
                <a:gd name="T46" fmla="*/ 0 w 415"/>
                <a:gd name="T47" fmla="*/ 0 h 416"/>
                <a:gd name="T48" fmla="*/ 0 w 415"/>
                <a:gd name="T49" fmla="*/ 0 h 416"/>
                <a:gd name="T50" fmla="*/ 0 w 415"/>
                <a:gd name="T51" fmla="*/ 0 h 416"/>
                <a:gd name="T52" fmla="*/ 0 w 415"/>
                <a:gd name="T53" fmla="*/ 0 h 416"/>
                <a:gd name="T54" fmla="*/ 0 w 415"/>
                <a:gd name="T55" fmla="*/ 0 h 416"/>
                <a:gd name="T56" fmla="*/ 0 w 415"/>
                <a:gd name="T57" fmla="*/ 0 h 416"/>
                <a:gd name="T58" fmla="*/ 0 w 415"/>
                <a:gd name="T59" fmla="*/ 0 h 416"/>
                <a:gd name="T60" fmla="*/ 0 w 415"/>
                <a:gd name="T61" fmla="*/ 0 h 416"/>
                <a:gd name="T62" fmla="*/ 0 w 415"/>
                <a:gd name="T63" fmla="*/ 0 h 416"/>
                <a:gd name="T64" fmla="*/ 0 w 415"/>
                <a:gd name="T65" fmla="*/ 0 h 416"/>
                <a:gd name="T66" fmla="*/ 0 w 415"/>
                <a:gd name="T67" fmla="*/ 0 h 416"/>
                <a:gd name="T68" fmla="*/ 0 w 415"/>
                <a:gd name="T69" fmla="*/ 0 h 416"/>
                <a:gd name="T70" fmla="*/ 0 w 415"/>
                <a:gd name="T71" fmla="*/ 0 h 416"/>
                <a:gd name="T72" fmla="*/ 0 w 415"/>
                <a:gd name="T73" fmla="*/ 0 h 416"/>
                <a:gd name="T74" fmla="*/ 0 w 415"/>
                <a:gd name="T75" fmla="*/ 0 h 416"/>
                <a:gd name="T76" fmla="*/ 0 w 415"/>
                <a:gd name="T77" fmla="*/ 0 h 416"/>
                <a:gd name="T78" fmla="*/ 0 w 415"/>
                <a:gd name="T79" fmla="*/ 0 h 416"/>
                <a:gd name="T80" fmla="*/ 0 w 415"/>
                <a:gd name="T81" fmla="*/ 0 h 4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5" h="416">
                  <a:moveTo>
                    <a:pt x="186" y="0"/>
                  </a:moveTo>
                  <a:lnTo>
                    <a:pt x="207" y="22"/>
                  </a:lnTo>
                  <a:lnTo>
                    <a:pt x="204" y="33"/>
                  </a:lnTo>
                  <a:lnTo>
                    <a:pt x="199" y="45"/>
                  </a:lnTo>
                  <a:lnTo>
                    <a:pt x="194" y="57"/>
                  </a:lnTo>
                  <a:lnTo>
                    <a:pt x="189" y="68"/>
                  </a:lnTo>
                  <a:lnTo>
                    <a:pt x="346" y="235"/>
                  </a:lnTo>
                  <a:lnTo>
                    <a:pt x="357" y="231"/>
                  </a:lnTo>
                  <a:lnTo>
                    <a:pt x="369" y="227"/>
                  </a:lnTo>
                  <a:lnTo>
                    <a:pt x="382" y="224"/>
                  </a:lnTo>
                  <a:lnTo>
                    <a:pt x="394" y="220"/>
                  </a:lnTo>
                  <a:lnTo>
                    <a:pt x="415" y="243"/>
                  </a:lnTo>
                  <a:lnTo>
                    <a:pt x="230" y="416"/>
                  </a:lnTo>
                  <a:lnTo>
                    <a:pt x="172" y="355"/>
                  </a:lnTo>
                  <a:lnTo>
                    <a:pt x="199" y="328"/>
                  </a:lnTo>
                  <a:lnTo>
                    <a:pt x="210" y="331"/>
                  </a:lnTo>
                  <a:lnTo>
                    <a:pt x="220" y="336"/>
                  </a:lnTo>
                  <a:lnTo>
                    <a:pt x="232" y="341"/>
                  </a:lnTo>
                  <a:lnTo>
                    <a:pt x="241" y="345"/>
                  </a:lnTo>
                  <a:lnTo>
                    <a:pt x="293" y="295"/>
                  </a:lnTo>
                  <a:lnTo>
                    <a:pt x="227" y="225"/>
                  </a:lnTo>
                  <a:lnTo>
                    <a:pt x="184" y="266"/>
                  </a:lnTo>
                  <a:lnTo>
                    <a:pt x="186" y="273"/>
                  </a:lnTo>
                  <a:lnTo>
                    <a:pt x="188" y="282"/>
                  </a:lnTo>
                  <a:lnTo>
                    <a:pt x="189" y="289"/>
                  </a:lnTo>
                  <a:lnTo>
                    <a:pt x="190" y="297"/>
                  </a:lnTo>
                  <a:lnTo>
                    <a:pt x="167" y="318"/>
                  </a:lnTo>
                  <a:lnTo>
                    <a:pt x="101" y="249"/>
                  </a:lnTo>
                  <a:lnTo>
                    <a:pt x="124" y="227"/>
                  </a:lnTo>
                  <a:lnTo>
                    <a:pt x="139" y="230"/>
                  </a:lnTo>
                  <a:lnTo>
                    <a:pt x="155" y="235"/>
                  </a:lnTo>
                  <a:lnTo>
                    <a:pt x="198" y="195"/>
                  </a:lnTo>
                  <a:lnTo>
                    <a:pt x="125" y="118"/>
                  </a:lnTo>
                  <a:lnTo>
                    <a:pt x="73" y="168"/>
                  </a:lnTo>
                  <a:lnTo>
                    <a:pt x="78" y="178"/>
                  </a:lnTo>
                  <a:lnTo>
                    <a:pt x="82" y="189"/>
                  </a:lnTo>
                  <a:lnTo>
                    <a:pt x="86" y="200"/>
                  </a:lnTo>
                  <a:lnTo>
                    <a:pt x="89" y="212"/>
                  </a:lnTo>
                  <a:lnTo>
                    <a:pt x="61" y="238"/>
                  </a:lnTo>
                  <a:lnTo>
                    <a:pt x="0" y="174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 44">
              <a:extLst>
                <a:ext uri="{FF2B5EF4-FFF2-40B4-BE49-F238E27FC236}">
                  <a16:creationId xmlns:a16="http://schemas.microsoft.com/office/drawing/2014/main" id="{667DCC99-0674-54D9-A2D5-7898EBE26E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6" y="684213"/>
              <a:ext cx="50800" cy="52388"/>
            </a:xfrm>
            <a:custGeom>
              <a:avLst/>
              <a:gdLst>
                <a:gd name="T0" fmla="*/ 0 w 444"/>
                <a:gd name="T1" fmla="*/ 0 h 460"/>
                <a:gd name="T2" fmla="*/ 0 w 444"/>
                <a:gd name="T3" fmla="*/ 0 h 460"/>
                <a:gd name="T4" fmla="*/ 0 w 444"/>
                <a:gd name="T5" fmla="*/ 0 h 460"/>
                <a:gd name="T6" fmla="*/ 0 w 444"/>
                <a:gd name="T7" fmla="*/ 0 h 460"/>
                <a:gd name="T8" fmla="*/ 0 w 444"/>
                <a:gd name="T9" fmla="*/ 0 h 460"/>
                <a:gd name="T10" fmla="*/ 0 w 444"/>
                <a:gd name="T11" fmla="*/ 0 h 460"/>
                <a:gd name="T12" fmla="*/ 0 w 444"/>
                <a:gd name="T13" fmla="*/ 0 h 460"/>
                <a:gd name="T14" fmla="*/ 0 w 444"/>
                <a:gd name="T15" fmla="*/ 0 h 460"/>
                <a:gd name="T16" fmla="*/ 0 w 444"/>
                <a:gd name="T17" fmla="*/ 0 h 460"/>
                <a:gd name="T18" fmla="*/ 0 w 444"/>
                <a:gd name="T19" fmla="*/ 0 h 460"/>
                <a:gd name="T20" fmla="*/ 0 w 444"/>
                <a:gd name="T21" fmla="*/ 0 h 460"/>
                <a:gd name="T22" fmla="*/ 0 w 444"/>
                <a:gd name="T23" fmla="*/ 0 h 460"/>
                <a:gd name="T24" fmla="*/ 0 w 444"/>
                <a:gd name="T25" fmla="*/ 0 h 460"/>
                <a:gd name="T26" fmla="*/ 0 w 444"/>
                <a:gd name="T27" fmla="*/ 0 h 460"/>
                <a:gd name="T28" fmla="*/ 0 w 444"/>
                <a:gd name="T29" fmla="*/ 0 h 460"/>
                <a:gd name="T30" fmla="*/ 0 w 444"/>
                <a:gd name="T31" fmla="*/ 0 h 460"/>
                <a:gd name="T32" fmla="*/ 0 w 444"/>
                <a:gd name="T33" fmla="*/ 0 h 460"/>
                <a:gd name="T34" fmla="*/ 0 w 444"/>
                <a:gd name="T35" fmla="*/ 0 h 460"/>
                <a:gd name="T36" fmla="*/ 0 w 444"/>
                <a:gd name="T37" fmla="*/ 0 h 460"/>
                <a:gd name="T38" fmla="*/ 0 w 444"/>
                <a:gd name="T39" fmla="*/ 0 h 460"/>
                <a:gd name="T40" fmla="*/ 0 w 444"/>
                <a:gd name="T41" fmla="*/ 0 h 460"/>
                <a:gd name="T42" fmla="*/ 0 w 444"/>
                <a:gd name="T43" fmla="*/ 0 h 460"/>
                <a:gd name="T44" fmla="*/ 0 w 444"/>
                <a:gd name="T45" fmla="*/ 0 h 460"/>
                <a:gd name="T46" fmla="*/ 0 w 444"/>
                <a:gd name="T47" fmla="*/ 0 h 460"/>
                <a:gd name="T48" fmla="*/ 0 w 444"/>
                <a:gd name="T49" fmla="*/ 0 h 460"/>
                <a:gd name="T50" fmla="*/ 0 w 444"/>
                <a:gd name="T51" fmla="*/ 0 h 460"/>
                <a:gd name="T52" fmla="*/ 0 w 444"/>
                <a:gd name="T53" fmla="*/ 0 h 460"/>
                <a:gd name="T54" fmla="*/ 0 w 444"/>
                <a:gd name="T55" fmla="*/ 0 h 460"/>
                <a:gd name="T56" fmla="*/ 0 w 444"/>
                <a:gd name="T57" fmla="*/ 0 h 460"/>
                <a:gd name="T58" fmla="*/ 0 w 444"/>
                <a:gd name="T59" fmla="*/ 0 h 460"/>
                <a:gd name="T60" fmla="*/ 0 w 444"/>
                <a:gd name="T61" fmla="*/ 0 h 460"/>
                <a:gd name="T62" fmla="*/ 0 w 444"/>
                <a:gd name="T63" fmla="*/ 0 h 460"/>
                <a:gd name="T64" fmla="*/ 0 w 444"/>
                <a:gd name="T65" fmla="*/ 0 h 460"/>
                <a:gd name="T66" fmla="*/ 0 w 444"/>
                <a:gd name="T67" fmla="*/ 0 h 460"/>
                <a:gd name="T68" fmla="*/ 0 w 444"/>
                <a:gd name="T69" fmla="*/ 0 h 460"/>
                <a:gd name="T70" fmla="*/ 0 w 444"/>
                <a:gd name="T71" fmla="*/ 0 h 4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4" h="460">
                  <a:moveTo>
                    <a:pt x="124" y="399"/>
                  </a:moveTo>
                  <a:lnTo>
                    <a:pt x="0" y="144"/>
                  </a:lnTo>
                  <a:lnTo>
                    <a:pt x="62" y="113"/>
                  </a:lnTo>
                  <a:lnTo>
                    <a:pt x="324" y="262"/>
                  </a:lnTo>
                  <a:lnTo>
                    <a:pt x="230" y="92"/>
                  </a:lnTo>
                  <a:lnTo>
                    <a:pt x="218" y="92"/>
                  </a:lnTo>
                  <a:lnTo>
                    <a:pt x="208" y="92"/>
                  </a:lnTo>
                  <a:lnTo>
                    <a:pt x="196" y="91"/>
                  </a:lnTo>
                  <a:lnTo>
                    <a:pt x="183" y="90"/>
                  </a:lnTo>
                  <a:lnTo>
                    <a:pt x="170" y="62"/>
                  </a:lnTo>
                  <a:lnTo>
                    <a:pt x="297" y="0"/>
                  </a:lnTo>
                  <a:lnTo>
                    <a:pt x="311" y="28"/>
                  </a:lnTo>
                  <a:lnTo>
                    <a:pt x="305" y="38"/>
                  </a:lnTo>
                  <a:lnTo>
                    <a:pt x="297" y="49"/>
                  </a:lnTo>
                  <a:lnTo>
                    <a:pt x="290" y="58"/>
                  </a:lnTo>
                  <a:lnTo>
                    <a:pt x="283" y="66"/>
                  </a:lnTo>
                  <a:lnTo>
                    <a:pt x="381" y="273"/>
                  </a:lnTo>
                  <a:lnTo>
                    <a:pt x="393" y="272"/>
                  </a:lnTo>
                  <a:lnTo>
                    <a:pt x="406" y="272"/>
                  </a:lnTo>
                  <a:lnTo>
                    <a:pt x="419" y="272"/>
                  </a:lnTo>
                  <a:lnTo>
                    <a:pt x="431" y="273"/>
                  </a:lnTo>
                  <a:lnTo>
                    <a:pt x="444" y="300"/>
                  </a:lnTo>
                  <a:lnTo>
                    <a:pt x="326" y="358"/>
                  </a:lnTo>
                  <a:lnTo>
                    <a:pt x="93" y="225"/>
                  </a:lnTo>
                  <a:lnTo>
                    <a:pt x="174" y="374"/>
                  </a:lnTo>
                  <a:lnTo>
                    <a:pt x="184" y="374"/>
                  </a:lnTo>
                  <a:lnTo>
                    <a:pt x="195" y="374"/>
                  </a:lnTo>
                  <a:lnTo>
                    <a:pt x="205" y="376"/>
                  </a:lnTo>
                  <a:lnTo>
                    <a:pt x="216" y="378"/>
                  </a:lnTo>
                  <a:lnTo>
                    <a:pt x="230" y="405"/>
                  </a:lnTo>
                  <a:lnTo>
                    <a:pt x="118" y="460"/>
                  </a:lnTo>
                  <a:lnTo>
                    <a:pt x="104" y="433"/>
                  </a:lnTo>
                  <a:lnTo>
                    <a:pt x="108" y="424"/>
                  </a:lnTo>
                  <a:lnTo>
                    <a:pt x="114" y="415"/>
                  </a:lnTo>
                  <a:lnTo>
                    <a:pt x="119" y="40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Freeform 45">
              <a:extLst>
                <a:ext uri="{FF2B5EF4-FFF2-40B4-BE49-F238E27FC236}">
                  <a16:creationId xmlns:a16="http://schemas.microsoft.com/office/drawing/2014/main" id="{794E9140-E2D6-6AFE-C20B-CD8DE9B1B5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4088" y="708025"/>
              <a:ext cx="31750" cy="41275"/>
            </a:xfrm>
            <a:custGeom>
              <a:avLst/>
              <a:gdLst>
                <a:gd name="T0" fmla="*/ 0 w 274"/>
                <a:gd name="T1" fmla="*/ 0 h 366"/>
                <a:gd name="T2" fmla="*/ 0 w 274"/>
                <a:gd name="T3" fmla="*/ 0 h 366"/>
                <a:gd name="T4" fmla="*/ 0 w 274"/>
                <a:gd name="T5" fmla="*/ 0 h 366"/>
                <a:gd name="T6" fmla="*/ 0 w 274"/>
                <a:gd name="T7" fmla="*/ 0 h 366"/>
                <a:gd name="T8" fmla="*/ 0 w 274"/>
                <a:gd name="T9" fmla="*/ 0 h 366"/>
                <a:gd name="T10" fmla="*/ 0 w 274"/>
                <a:gd name="T11" fmla="*/ 0 h 366"/>
                <a:gd name="T12" fmla="*/ 0 w 274"/>
                <a:gd name="T13" fmla="*/ 0 h 366"/>
                <a:gd name="T14" fmla="*/ 0 w 274"/>
                <a:gd name="T15" fmla="*/ 0 h 366"/>
                <a:gd name="T16" fmla="*/ 0 w 274"/>
                <a:gd name="T17" fmla="*/ 0 h 366"/>
                <a:gd name="T18" fmla="*/ 0 w 274"/>
                <a:gd name="T19" fmla="*/ 0 h 366"/>
                <a:gd name="T20" fmla="*/ 0 w 274"/>
                <a:gd name="T21" fmla="*/ 0 h 366"/>
                <a:gd name="T22" fmla="*/ 0 w 274"/>
                <a:gd name="T23" fmla="*/ 0 h 366"/>
                <a:gd name="T24" fmla="*/ 0 w 274"/>
                <a:gd name="T25" fmla="*/ 0 h 366"/>
                <a:gd name="T26" fmla="*/ 0 w 274"/>
                <a:gd name="T27" fmla="*/ 0 h 366"/>
                <a:gd name="T28" fmla="*/ 0 w 274"/>
                <a:gd name="T29" fmla="*/ 0 h 366"/>
                <a:gd name="T30" fmla="*/ 0 w 274"/>
                <a:gd name="T31" fmla="*/ 0 h 366"/>
                <a:gd name="T32" fmla="*/ 0 w 274"/>
                <a:gd name="T33" fmla="*/ 0 h 366"/>
                <a:gd name="T34" fmla="*/ 0 w 274"/>
                <a:gd name="T35" fmla="*/ 0 h 366"/>
                <a:gd name="T36" fmla="*/ 0 w 274"/>
                <a:gd name="T37" fmla="*/ 0 h 366"/>
                <a:gd name="T38" fmla="*/ 0 w 274"/>
                <a:gd name="T39" fmla="*/ 0 h 366"/>
                <a:gd name="T40" fmla="*/ 0 w 274"/>
                <a:gd name="T41" fmla="*/ 0 h 366"/>
                <a:gd name="T42" fmla="*/ 0 w 274"/>
                <a:gd name="T43" fmla="*/ 0 h 366"/>
                <a:gd name="T44" fmla="*/ 0 w 274"/>
                <a:gd name="T45" fmla="*/ 0 h 366"/>
                <a:gd name="T46" fmla="*/ 0 w 274"/>
                <a:gd name="T47" fmla="*/ 0 h 366"/>
                <a:gd name="T48" fmla="*/ 0 w 274"/>
                <a:gd name="T49" fmla="*/ 0 h 366"/>
                <a:gd name="T50" fmla="*/ 0 w 274"/>
                <a:gd name="T51" fmla="*/ 0 h 366"/>
                <a:gd name="T52" fmla="*/ 0 w 274"/>
                <a:gd name="T53" fmla="*/ 0 h 366"/>
                <a:gd name="T54" fmla="*/ 0 w 274"/>
                <a:gd name="T55" fmla="*/ 0 h 366"/>
                <a:gd name="T56" fmla="*/ 0 w 274"/>
                <a:gd name="T57" fmla="*/ 0 h 366"/>
                <a:gd name="T58" fmla="*/ 0 w 274"/>
                <a:gd name="T59" fmla="*/ 0 h 366"/>
                <a:gd name="T60" fmla="*/ 0 w 274"/>
                <a:gd name="T61" fmla="*/ 0 h 366"/>
                <a:gd name="T62" fmla="*/ 0 w 274"/>
                <a:gd name="T63" fmla="*/ 0 h 366"/>
                <a:gd name="T64" fmla="*/ 0 w 274"/>
                <a:gd name="T65" fmla="*/ 0 h 366"/>
                <a:gd name="T66" fmla="*/ 0 w 274"/>
                <a:gd name="T67" fmla="*/ 0 h 366"/>
                <a:gd name="T68" fmla="*/ 0 w 274"/>
                <a:gd name="T69" fmla="*/ 0 h 366"/>
                <a:gd name="T70" fmla="*/ 0 w 274"/>
                <a:gd name="T71" fmla="*/ 0 h 366"/>
                <a:gd name="T72" fmla="*/ 0 w 274"/>
                <a:gd name="T73" fmla="*/ 0 h 366"/>
                <a:gd name="T74" fmla="*/ 0 w 274"/>
                <a:gd name="T75" fmla="*/ 0 h 366"/>
                <a:gd name="T76" fmla="*/ 0 w 274"/>
                <a:gd name="T77" fmla="*/ 0 h 366"/>
                <a:gd name="T78" fmla="*/ 0 w 274"/>
                <a:gd name="T79" fmla="*/ 0 h 366"/>
                <a:gd name="T80" fmla="*/ 0 w 274"/>
                <a:gd name="T81" fmla="*/ 0 h 366"/>
                <a:gd name="T82" fmla="*/ 0 w 274"/>
                <a:gd name="T83" fmla="*/ 0 h 366"/>
                <a:gd name="T84" fmla="*/ 0 w 274"/>
                <a:gd name="T85" fmla="*/ 0 h 366"/>
                <a:gd name="T86" fmla="*/ 0 w 274"/>
                <a:gd name="T87" fmla="*/ 0 h 366"/>
                <a:gd name="T88" fmla="*/ 0 w 274"/>
                <a:gd name="T89" fmla="*/ 0 h 366"/>
                <a:gd name="T90" fmla="*/ 0 w 274"/>
                <a:gd name="T91" fmla="*/ 0 h 366"/>
                <a:gd name="T92" fmla="*/ 0 w 274"/>
                <a:gd name="T93" fmla="*/ 0 h 366"/>
                <a:gd name="T94" fmla="*/ 0 w 274"/>
                <a:gd name="T95" fmla="*/ 0 h 366"/>
                <a:gd name="T96" fmla="*/ 0 w 274"/>
                <a:gd name="T97" fmla="*/ 0 h 366"/>
                <a:gd name="T98" fmla="*/ 0 w 274"/>
                <a:gd name="T99" fmla="*/ 0 h 366"/>
                <a:gd name="T100" fmla="*/ 0 w 274"/>
                <a:gd name="T101" fmla="*/ 0 h 366"/>
                <a:gd name="T102" fmla="*/ 0 w 274"/>
                <a:gd name="T103" fmla="*/ 0 h 366"/>
                <a:gd name="T104" fmla="*/ 0 w 274"/>
                <a:gd name="T105" fmla="*/ 0 h 366"/>
                <a:gd name="T106" fmla="*/ 0 w 274"/>
                <a:gd name="T107" fmla="*/ 0 h 366"/>
                <a:gd name="T108" fmla="*/ 0 w 274"/>
                <a:gd name="T109" fmla="*/ 0 h 366"/>
                <a:gd name="T110" fmla="*/ 0 w 274"/>
                <a:gd name="T111" fmla="*/ 0 h 366"/>
                <a:gd name="T112" fmla="*/ 0 w 274"/>
                <a:gd name="T113" fmla="*/ 0 h 366"/>
                <a:gd name="T114" fmla="*/ 0 w 274"/>
                <a:gd name="T115" fmla="*/ 0 h 366"/>
                <a:gd name="T116" fmla="*/ 0 w 274"/>
                <a:gd name="T117" fmla="*/ 0 h 366"/>
                <a:gd name="T118" fmla="*/ 0 w 274"/>
                <a:gd name="T119" fmla="*/ 0 h 366"/>
                <a:gd name="T120" fmla="*/ 0 w 274"/>
                <a:gd name="T121" fmla="*/ 0 h 366"/>
                <a:gd name="T122" fmla="*/ 0 w 274"/>
                <a:gd name="T123" fmla="*/ 0 h 3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4" h="366">
                  <a:moveTo>
                    <a:pt x="124" y="9"/>
                  </a:moveTo>
                  <a:lnTo>
                    <a:pt x="146" y="5"/>
                  </a:lnTo>
                  <a:lnTo>
                    <a:pt x="170" y="1"/>
                  </a:lnTo>
                  <a:lnTo>
                    <a:pt x="193" y="0"/>
                  </a:lnTo>
                  <a:lnTo>
                    <a:pt x="213" y="0"/>
                  </a:lnTo>
                  <a:lnTo>
                    <a:pt x="234" y="95"/>
                  </a:lnTo>
                  <a:lnTo>
                    <a:pt x="196" y="104"/>
                  </a:lnTo>
                  <a:lnTo>
                    <a:pt x="189" y="93"/>
                  </a:lnTo>
                  <a:lnTo>
                    <a:pt x="181" y="83"/>
                  </a:lnTo>
                  <a:lnTo>
                    <a:pt x="174" y="72"/>
                  </a:lnTo>
                  <a:lnTo>
                    <a:pt x="169" y="62"/>
                  </a:lnTo>
                  <a:lnTo>
                    <a:pt x="158" y="59"/>
                  </a:lnTo>
                  <a:lnTo>
                    <a:pt x="146" y="59"/>
                  </a:lnTo>
                  <a:lnTo>
                    <a:pt x="133" y="59"/>
                  </a:lnTo>
                  <a:lnTo>
                    <a:pt x="118" y="63"/>
                  </a:lnTo>
                  <a:lnTo>
                    <a:pt x="108" y="65"/>
                  </a:lnTo>
                  <a:lnTo>
                    <a:pt x="100" y="68"/>
                  </a:lnTo>
                  <a:lnTo>
                    <a:pt x="93" y="73"/>
                  </a:lnTo>
                  <a:lnTo>
                    <a:pt x="86" y="79"/>
                  </a:lnTo>
                  <a:lnTo>
                    <a:pt x="81" y="85"/>
                  </a:lnTo>
                  <a:lnTo>
                    <a:pt x="79" y="92"/>
                  </a:lnTo>
                  <a:lnTo>
                    <a:pt x="78" y="96"/>
                  </a:lnTo>
                  <a:lnTo>
                    <a:pt x="78" y="101"/>
                  </a:lnTo>
                  <a:lnTo>
                    <a:pt x="78" y="106"/>
                  </a:lnTo>
                  <a:lnTo>
                    <a:pt x="79" y="111"/>
                  </a:lnTo>
                  <a:lnTo>
                    <a:pt x="80" y="117"/>
                  </a:lnTo>
                  <a:lnTo>
                    <a:pt x="83" y="122"/>
                  </a:lnTo>
                  <a:lnTo>
                    <a:pt x="86" y="127"/>
                  </a:lnTo>
                  <a:lnTo>
                    <a:pt x="91" y="130"/>
                  </a:lnTo>
                  <a:lnTo>
                    <a:pt x="95" y="135"/>
                  </a:lnTo>
                  <a:lnTo>
                    <a:pt x="100" y="137"/>
                  </a:lnTo>
                  <a:lnTo>
                    <a:pt x="105" y="140"/>
                  </a:lnTo>
                  <a:lnTo>
                    <a:pt x="112" y="142"/>
                  </a:lnTo>
                  <a:lnTo>
                    <a:pt x="125" y="145"/>
                  </a:lnTo>
                  <a:lnTo>
                    <a:pt x="140" y="148"/>
                  </a:lnTo>
                  <a:lnTo>
                    <a:pt x="156" y="150"/>
                  </a:lnTo>
                  <a:lnTo>
                    <a:pt x="172" y="152"/>
                  </a:lnTo>
                  <a:lnTo>
                    <a:pt x="188" y="156"/>
                  </a:lnTo>
                  <a:lnTo>
                    <a:pt x="203" y="160"/>
                  </a:lnTo>
                  <a:lnTo>
                    <a:pt x="219" y="165"/>
                  </a:lnTo>
                  <a:lnTo>
                    <a:pt x="233" y="172"/>
                  </a:lnTo>
                  <a:lnTo>
                    <a:pt x="240" y="176"/>
                  </a:lnTo>
                  <a:lnTo>
                    <a:pt x="246" y="181"/>
                  </a:lnTo>
                  <a:lnTo>
                    <a:pt x="252" y="186"/>
                  </a:lnTo>
                  <a:lnTo>
                    <a:pt x="257" y="193"/>
                  </a:lnTo>
                  <a:lnTo>
                    <a:pt x="261" y="200"/>
                  </a:lnTo>
                  <a:lnTo>
                    <a:pt x="266" y="207"/>
                  </a:lnTo>
                  <a:lnTo>
                    <a:pt x="269" y="216"/>
                  </a:lnTo>
                  <a:lnTo>
                    <a:pt x="271" y="226"/>
                  </a:lnTo>
                  <a:lnTo>
                    <a:pt x="273" y="237"/>
                  </a:lnTo>
                  <a:lnTo>
                    <a:pt x="274" y="247"/>
                  </a:lnTo>
                  <a:lnTo>
                    <a:pt x="273" y="257"/>
                  </a:lnTo>
                  <a:lnTo>
                    <a:pt x="271" y="268"/>
                  </a:lnTo>
                  <a:lnTo>
                    <a:pt x="268" y="277"/>
                  </a:lnTo>
                  <a:lnTo>
                    <a:pt x="264" y="287"/>
                  </a:lnTo>
                  <a:lnTo>
                    <a:pt x="258" y="296"/>
                  </a:lnTo>
                  <a:lnTo>
                    <a:pt x="251" y="305"/>
                  </a:lnTo>
                  <a:lnTo>
                    <a:pt x="244" y="313"/>
                  </a:lnTo>
                  <a:lnTo>
                    <a:pt x="234" y="322"/>
                  </a:lnTo>
                  <a:lnTo>
                    <a:pt x="225" y="329"/>
                  </a:lnTo>
                  <a:lnTo>
                    <a:pt x="213" y="335"/>
                  </a:lnTo>
                  <a:lnTo>
                    <a:pt x="200" y="342"/>
                  </a:lnTo>
                  <a:lnTo>
                    <a:pt x="187" y="347"/>
                  </a:lnTo>
                  <a:lnTo>
                    <a:pt x="172" y="352"/>
                  </a:lnTo>
                  <a:lnTo>
                    <a:pt x="156" y="356"/>
                  </a:lnTo>
                  <a:lnTo>
                    <a:pt x="136" y="361"/>
                  </a:lnTo>
                  <a:lnTo>
                    <a:pt x="114" y="363"/>
                  </a:lnTo>
                  <a:lnTo>
                    <a:pt x="93" y="365"/>
                  </a:lnTo>
                  <a:lnTo>
                    <a:pt x="74" y="366"/>
                  </a:lnTo>
                  <a:lnTo>
                    <a:pt x="54" y="274"/>
                  </a:lnTo>
                  <a:lnTo>
                    <a:pt x="91" y="266"/>
                  </a:lnTo>
                  <a:lnTo>
                    <a:pt x="99" y="276"/>
                  </a:lnTo>
                  <a:lnTo>
                    <a:pt x="107" y="288"/>
                  </a:lnTo>
                  <a:lnTo>
                    <a:pt x="114" y="299"/>
                  </a:lnTo>
                  <a:lnTo>
                    <a:pt x="119" y="309"/>
                  </a:lnTo>
                  <a:lnTo>
                    <a:pt x="127" y="310"/>
                  </a:lnTo>
                  <a:lnTo>
                    <a:pt x="137" y="310"/>
                  </a:lnTo>
                  <a:lnTo>
                    <a:pt x="148" y="309"/>
                  </a:lnTo>
                  <a:lnTo>
                    <a:pt x="159" y="308"/>
                  </a:lnTo>
                  <a:lnTo>
                    <a:pt x="169" y="305"/>
                  </a:lnTo>
                  <a:lnTo>
                    <a:pt x="177" y="300"/>
                  </a:lnTo>
                  <a:lnTo>
                    <a:pt x="184" y="296"/>
                  </a:lnTo>
                  <a:lnTo>
                    <a:pt x="190" y="291"/>
                  </a:lnTo>
                  <a:lnTo>
                    <a:pt x="194" y="285"/>
                  </a:lnTo>
                  <a:lnTo>
                    <a:pt x="197" y="277"/>
                  </a:lnTo>
                  <a:lnTo>
                    <a:pt x="197" y="269"/>
                  </a:lnTo>
                  <a:lnTo>
                    <a:pt x="196" y="260"/>
                  </a:lnTo>
                  <a:lnTo>
                    <a:pt x="195" y="255"/>
                  </a:lnTo>
                  <a:lnTo>
                    <a:pt x="192" y="250"/>
                  </a:lnTo>
                  <a:lnTo>
                    <a:pt x="189" y="245"/>
                  </a:lnTo>
                  <a:lnTo>
                    <a:pt x="184" y="242"/>
                  </a:lnTo>
                  <a:lnTo>
                    <a:pt x="180" y="239"/>
                  </a:lnTo>
                  <a:lnTo>
                    <a:pt x="175" y="236"/>
                  </a:lnTo>
                  <a:lnTo>
                    <a:pt x="170" y="234"/>
                  </a:lnTo>
                  <a:lnTo>
                    <a:pt x="163" y="232"/>
                  </a:lnTo>
                  <a:lnTo>
                    <a:pt x="135" y="226"/>
                  </a:lnTo>
                  <a:lnTo>
                    <a:pt x="103" y="221"/>
                  </a:lnTo>
                  <a:lnTo>
                    <a:pt x="86" y="218"/>
                  </a:lnTo>
                  <a:lnTo>
                    <a:pt x="70" y="214"/>
                  </a:lnTo>
                  <a:lnTo>
                    <a:pt x="55" y="208"/>
                  </a:lnTo>
                  <a:lnTo>
                    <a:pt x="40" y="202"/>
                  </a:lnTo>
                  <a:lnTo>
                    <a:pt x="34" y="198"/>
                  </a:lnTo>
                  <a:lnTo>
                    <a:pt x="27" y="193"/>
                  </a:lnTo>
                  <a:lnTo>
                    <a:pt x="21" y="187"/>
                  </a:lnTo>
                  <a:lnTo>
                    <a:pt x="17" y="181"/>
                  </a:lnTo>
                  <a:lnTo>
                    <a:pt x="11" y="174"/>
                  </a:lnTo>
                  <a:lnTo>
                    <a:pt x="7" y="166"/>
                  </a:lnTo>
                  <a:lnTo>
                    <a:pt x="4" y="158"/>
                  </a:lnTo>
                  <a:lnTo>
                    <a:pt x="2" y="148"/>
                  </a:lnTo>
                  <a:lnTo>
                    <a:pt x="0" y="138"/>
                  </a:lnTo>
                  <a:lnTo>
                    <a:pt x="0" y="126"/>
                  </a:lnTo>
                  <a:lnTo>
                    <a:pt x="0" y="115"/>
                  </a:lnTo>
                  <a:lnTo>
                    <a:pt x="2" y="105"/>
                  </a:lnTo>
                  <a:lnTo>
                    <a:pt x="5" y="94"/>
                  </a:lnTo>
                  <a:lnTo>
                    <a:pt x="10" y="84"/>
                  </a:lnTo>
                  <a:lnTo>
                    <a:pt x="16" y="74"/>
                  </a:lnTo>
                  <a:lnTo>
                    <a:pt x="23" y="65"/>
                  </a:lnTo>
                  <a:lnTo>
                    <a:pt x="31" y="55"/>
                  </a:lnTo>
                  <a:lnTo>
                    <a:pt x="41" y="47"/>
                  </a:lnTo>
                  <a:lnTo>
                    <a:pt x="51" y="38"/>
                  </a:lnTo>
                  <a:lnTo>
                    <a:pt x="64" y="31"/>
                  </a:lnTo>
                  <a:lnTo>
                    <a:pt x="77" y="25"/>
                  </a:lnTo>
                  <a:lnTo>
                    <a:pt x="92" y="18"/>
                  </a:lnTo>
                  <a:lnTo>
                    <a:pt x="107" y="13"/>
                  </a:lnTo>
                  <a:lnTo>
                    <a:pt x="124" y="9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46">
              <a:extLst>
                <a:ext uri="{FF2B5EF4-FFF2-40B4-BE49-F238E27FC236}">
                  <a16:creationId xmlns:a16="http://schemas.microsoft.com/office/drawing/2014/main" id="{8659FC67-DC6F-36E0-B316-71291C1D74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5988" y="715963"/>
              <a:ext cx="22225" cy="38100"/>
            </a:xfrm>
            <a:custGeom>
              <a:avLst/>
              <a:gdLst>
                <a:gd name="T0" fmla="*/ 0 w 195"/>
                <a:gd name="T1" fmla="*/ 0 h 347"/>
                <a:gd name="T2" fmla="*/ 0 w 195"/>
                <a:gd name="T3" fmla="*/ 0 h 347"/>
                <a:gd name="T4" fmla="*/ 0 w 195"/>
                <a:gd name="T5" fmla="*/ 0 h 347"/>
                <a:gd name="T6" fmla="*/ 0 w 195"/>
                <a:gd name="T7" fmla="*/ 0 h 347"/>
                <a:gd name="T8" fmla="*/ 0 w 195"/>
                <a:gd name="T9" fmla="*/ 0 h 347"/>
                <a:gd name="T10" fmla="*/ 0 w 195"/>
                <a:gd name="T11" fmla="*/ 0 h 347"/>
                <a:gd name="T12" fmla="*/ 0 w 195"/>
                <a:gd name="T13" fmla="*/ 0 h 347"/>
                <a:gd name="T14" fmla="*/ 0 w 195"/>
                <a:gd name="T15" fmla="*/ 0 h 347"/>
                <a:gd name="T16" fmla="*/ 0 w 195"/>
                <a:gd name="T17" fmla="*/ 0 h 347"/>
                <a:gd name="T18" fmla="*/ 0 w 195"/>
                <a:gd name="T19" fmla="*/ 0 h 347"/>
                <a:gd name="T20" fmla="*/ 0 w 195"/>
                <a:gd name="T21" fmla="*/ 0 h 347"/>
                <a:gd name="T22" fmla="*/ 0 w 195"/>
                <a:gd name="T23" fmla="*/ 0 h 347"/>
                <a:gd name="T24" fmla="*/ 0 w 195"/>
                <a:gd name="T25" fmla="*/ 0 h 347"/>
                <a:gd name="T26" fmla="*/ 0 w 195"/>
                <a:gd name="T27" fmla="*/ 0 h 347"/>
                <a:gd name="T28" fmla="*/ 0 w 195"/>
                <a:gd name="T29" fmla="*/ 0 h 347"/>
                <a:gd name="T30" fmla="*/ 0 w 195"/>
                <a:gd name="T31" fmla="*/ 0 h 347"/>
                <a:gd name="T32" fmla="*/ 0 w 195"/>
                <a:gd name="T33" fmla="*/ 0 h 347"/>
                <a:gd name="T34" fmla="*/ 0 w 195"/>
                <a:gd name="T35" fmla="*/ 0 h 347"/>
                <a:gd name="T36" fmla="*/ 0 w 195"/>
                <a:gd name="T37" fmla="*/ 0 h 347"/>
                <a:gd name="T38" fmla="*/ 0 w 195"/>
                <a:gd name="T39" fmla="*/ 0 h 347"/>
                <a:gd name="T40" fmla="*/ 0 w 195"/>
                <a:gd name="T41" fmla="*/ 0 h 347"/>
                <a:gd name="T42" fmla="*/ 0 w 195"/>
                <a:gd name="T43" fmla="*/ 0 h 347"/>
                <a:gd name="T44" fmla="*/ 0 w 195"/>
                <a:gd name="T45" fmla="*/ 0 h 347"/>
                <a:gd name="T46" fmla="*/ 0 w 195"/>
                <a:gd name="T47" fmla="*/ 0 h 347"/>
                <a:gd name="T48" fmla="*/ 0 w 195"/>
                <a:gd name="T49" fmla="*/ 0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347">
                  <a:moveTo>
                    <a:pt x="168" y="0"/>
                  </a:moveTo>
                  <a:lnTo>
                    <a:pt x="171" y="31"/>
                  </a:lnTo>
                  <a:lnTo>
                    <a:pt x="161" y="38"/>
                  </a:lnTo>
                  <a:lnTo>
                    <a:pt x="150" y="44"/>
                  </a:lnTo>
                  <a:lnTo>
                    <a:pt x="139" y="51"/>
                  </a:lnTo>
                  <a:lnTo>
                    <a:pt x="127" y="56"/>
                  </a:lnTo>
                  <a:lnTo>
                    <a:pt x="146" y="285"/>
                  </a:lnTo>
                  <a:lnTo>
                    <a:pt x="158" y="287"/>
                  </a:lnTo>
                  <a:lnTo>
                    <a:pt x="169" y="292"/>
                  </a:lnTo>
                  <a:lnTo>
                    <a:pt x="181" y="297"/>
                  </a:lnTo>
                  <a:lnTo>
                    <a:pt x="193" y="302"/>
                  </a:lnTo>
                  <a:lnTo>
                    <a:pt x="195" y="333"/>
                  </a:lnTo>
                  <a:lnTo>
                    <a:pt x="26" y="347"/>
                  </a:lnTo>
                  <a:lnTo>
                    <a:pt x="24" y="316"/>
                  </a:lnTo>
                  <a:lnTo>
                    <a:pt x="34" y="309"/>
                  </a:lnTo>
                  <a:lnTo>
                    <a:pt x="45" y="302"/>
                  </a:lnTo>
                  <a:lnTo>
                    <a:pt x="57" y="296"/>
                  </a:lnTo>
                  <a:lnTo>
                    <a:pt x="67" y="292"/>
                  </a:lnTo>
                  <a:lnTo>
                    <a:pt x="48" y="62"/>
                  </a:lnTo>
                  <a:lnTo>
                    <a:pt x="37" y="59"/>
                  </a:lnTo>
                  <a:lnTo>
                    <a:pt x="25" y="55"/>
                  </a:lnTo>
                  <a:lnTo>
                    <a:pt x="13" y="50"/>
                  </a:lnTo>
                  <a:lnTo>
                    <a:pt x="2" y="43"/>
                  </a:lnTo>
                  <a:lnTo>
                    <a:pt x="0" y="1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47">
              <a:extLst>
                <a:ext uri="{FF2B5EF4-FFF2-40B4-BE49-F238E27FC236}">
                  <a16:creationId xmlns:a16="http://schemas.microsoft.com/office/drawing/2014/main" id="{3F8983FE-8D4D-354C-0CBC-14DBDF9B1C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8363" y="715963"/>
              <a:ext cx="26988" cy="39688"/>
            </a:xfrm>
            <a:custGeom>
              <a:avLst/>
              <a:gdLst>
                <a:gd name="T0" fmla="*/ 0 w 243"/>
                <a:gd name="T1" fmla="*/ 0 h 344"/>
                <a:gd name="T2" fmla="*/ 0 w 243"/>
                <a:gd name="T3" fmla="*/ 0 h 344"/>
                <a:gd name="T4" fmla="*/ 0 w 243"/>
                <a:gd name="T5" fmla="*/ 0 h 344"/>
                <a:gd name="T6" fmla="*/ 0 w 243"/>
                <a:gd name="T7" fmla="*/ 0 h 344"/>
                <a:gd name="T8" fmla="*/ 0 w 243"/>
                <a:gd name="T9" fmla="*/ 0 h 344"/>
                <a:gd name="T10" fmla="*/ 0 w 243"/>
                <a:gd name="T11" fmla="*/ 0 h 344"/>
                <a:gd name="T12" fmla="*/ 0 w 243"/>
                <a:gd name="T13" fmla="*/ 0 h 344"/>
                <a:gd name="T14" fmla="*/ 0 w 243"/>
                <a:gd name="T15" fmla="*/ 0 h 344"/>
                <a:gd name="T16" fmla="*/ 0 w 243"/>
                <a:gd name="T17" fmla="*/ 0 h 344"/>
                <a:gd name="T18" fmla="*/ 0 w 243"/>
                <a:gd name="T19" fmla="*/ 0 h 344"/>
                <a:gd name="T20" fmla="*/ 0 w 243"/>
                <a:gd name="T21" fmla="*/ 0 h 344"/>
                <a:gd name="T22" fmla="*/ 0 w 243"/>
                <a:gd name="T23" fmla="*/ 0 h 344"/>
                <a:gd name="T24" fmla="*/ 0 w 243"/>
                <a:gd name="T25" fmla="*/ 0 h 344"/>
                <a:gd name="T26" fmla="*/ 0 w 243"/>
                <a:gd name="T27" fmla="*/ 0 h 344"/>
                <a:gd name="T28" fmla="*/ 0 w 243"/>
                <a:gd name="T29" fmla="*/ 0 h 344"/>
                <a:gd name="T30" fmla="*/ 0 w 243"/>
                <a:gd name="T31" fmla="*/ 0 h 344"/>
                <a:gd name="T32" fmla="*/ 0 w 243"/>
                <a:gd name="T33" fmla="*/ 0 h 344"/>
                <a:gd name="T34" fmla="*/ 0 w 243"/>
                <a:gd name="T35" fmla="*/ 0 h 344"/>
                <a:gd name="T36" fmla="*/ 0 w 243"/>
                <a:gd name="T37" fmla="*/ 0 h 344"/>
                <a:gd name="T38" fmla="*/ 0 w 243"/>
                <a:gd name="T39" fmla="*/ 0 h 344"/>
                <a:gd name="T40" fmla="*/ 0 w 243"/>
                <a:gd name="T41" fmla="*/ 0 h 344"/>
                <a:gd name="T42" fmla="*/ 0 w 243"/>
                <a:gd name="T43" fmla="*/ 0 h 344"/>
                <a:gd name="T44" fmla="*/ 0 w 243"/>
                <a:gd name="T45" fmla="*/ 0 h 344"/>
                <a:gd name="T46" fmla="*/ 0 w 243"/>
                <a:gd name="T47" fmla="*/ 0 h 344"/>
                <a:gd name="T48" fmla="*/ 0 w 243"/>
                <a:gd name="T49" fmla="*/ 0 h 344"/>
                <a:gd name="T50" fmla="*/ 0 w 243"/>
                <a:gd name="T51" fmla="*/ 0 h 344"/>
                <a:gd name="T52" fmla="*/ 0 w 243"/>
                <a:gd name="T53" fmla="*/ 0 h 344"/>
                <a:gd name="T54" fmla="*/ 0 w 243"/>
                <a:gd name="T55" fmla="*/ 0 h 344"/>
                <a:gd name="T56" fmla="*/ 0 w 243"/>
                <a:gd name="T57" fmla="*/ 0 h 344"/>
                <a:gd name="T58" fmla="*/ 0 w 243"/>
                <a:gd name="T59" fmla="*/ 0 h 344"/>
                <a:gd name="T60" fmla="*/ 0 w 243"/>
                <a:gd name="T61" fmla="*/ 0 h 344"/>
                <a:gd name="T62" fmla="*/ 0 w 243"/>
                <a:gd name="T63" fmla="*/ 0 h 344"/>
                <a:gd name="T64" fmla="*/ 0 w 243"/>
                <a:gd name="T65" fmla="*/ 0 h 344"/>
                <a:gd name="T66" fmla="*/ 0 w 243"/>
                <a:gd name="T67" fmla="*/ 0 h 344"/>
                <a:gd name="T68" fmla="*/ 0 w 243"/>
                <a:gd name="T69" fmla="*/ 0 h 344"/>
                <a:gd name="T70" fmla="*/ 0 w 243"/>
                <a:gd name="T71" fmla="*/ 0 h 344"/>
                <a:gd name="T72" fmla="*/ 0 w 243"/>
                <a:gd name="T73" fmla="*/ 0 h 344"/>
                <a:gd name="T74" fmla="*/ 0 w 243"/>
                <a:gd name="T75" fmla="*/ 0 h 344"/>
                <a:gd name="T76" fmla="*/ 0 w 243"/>
                <a:gd name="T77" fmla="*/ 0 h 344"/>
                <a:gd name="T78" fmla="*/ 0 w 243"/>
                <a:gd name="T79" fmla="*/ 0 h 344"/>
                <a:gd name="T80" fmla="*/ 0 w 243"/>
                <a:gd name="T81" fmla="*/ 0 h 344"/>
                <a:gd name="T82" fmla="*/ 0 w 243"/>
                <a:gd name="T83" fmla="*/ 0 h 344"/>
                <a:gd name="T84" fmla="*/ 0 w 243"/>
                <a:gd name="T85" fmla="*/ 0 h 344"/>
                <a:gd name="T86" fmla="*/ 0 w 243"/>
                <a:gd name="T87" fmla="*/ 0 h 344"/>
                <a:gd name="T88" fmla="*/ 0 w 243"/>
                <a:gd name="T89" fmla="*/ 0 h 344"/>
                <a:gd name="T90" fmla="*/ 0 w 243"/>
                <a:gd name="T91" fmla="*/ 0 h 344"/>
                <a:gd name="T92" fmla="*/ 0 w 243"/>
                <a:gd name="T93" fmla="*/ 0 h 344"/>
                <a:gd name="T94" fmla="*/ 0 w 243"/>
                <a:gd name="T95" fmla="*/ 0 h 344"/>
                <a:gd name="T96" fmla="*/ 0 w 243"/>
                <a:gd name="T97" fmla="*/ 0 h 344"/>
                <a:gd name="T98" fmla="*/ 0 w 243"/>
                <a:gd name="T99" fmla="*/ 0 h 344"/>
                <a:gd name="T100" fmla="*/ 0 w 243"/>
                <a:gd name="T101" fmla="*/ 0 h 344"/>
                <a:gd name="T102" fmla="*/ 0 w 243"/>
                <a:gd name="T103" fmla="*/ 0 h 344"/>
                <a:gd name="T104" fmla="*/ 0 w 243"/>
                <a:gd name="T105" fmla="*/ 0 h 344"/>
                <a:gd name="T106" fmla="*/ 0 w 243"/>
                <a:gd name="T107" fmla="*/ 0 h 344"/>
                <a:gd name="T108" fmla="*/ 0 w 243"/>
                <a:gd name="T109" fmla="*/ 0 h 344"/>
                <a:gd name="T110" fmla="*/ 0 w 243"/>
                <a:gd name="T111" fmla="*/ 0 h 344"/>
                <a:gd name="T112" fmla="*/ 0 w 243"/>
                <a:gd name="T113" fmla="*/ 0 h 344"/>
                <a:gd name="T114" fmla="*/ 0 w 243"/>
                <a:gd name="T115" fmla="*/ 0 h 344"/>
                <a:gd name="T116" fmla="*/ 0 w 243"/>
                <a:gd name="T117" fmla="*/ 0 h 344"/>
                <a:gd name="T118" fmla="*/ 0 w 243"/>
                <a:gd name="T119" fmla="*/ 0 h 344"/>
                <a:gd name="T120" fmla="*/ 0 w 243"/>
                <a:gd name="T121" fmla="*/ 0 h 344"/>
                <a:gd name="T122" fmla="*/ 0 w 243"/>
                <a:gd name="T123" fmla="*/ 0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152" y="0"/>
                  </a:moveTo>
                  <a:lnTo>
                    <a:pt x="176" y="1"/>
                  </a:lnTo>
                  <a:lnTo>
                    <a:pt x="199" y="3"/>
                  </a:lnTo>
                  <a:lnTo>
                    <a:pt x="220" y="7"/>
                  </a:lnTo>
                  <a:lnTo>
                    <a:pt x="240" y="12"/>
                  </a:lnTo>
                  <a:lnTo>
                    <a:pt x="238" y="110"/>
                  </a:lnTo>
                  <a:lnTo>
                    <a:pt x="200" y="109"/>
                  </a:lnTo>
                  <a:lnTo>
                    <a:pt x="195" y="97"/>
                  </a:lnTo>
                  <a:lnTo>
                    <a:pt x="190" y="84"/>
                  </a:lnTo>
                  <a:lnTo>
                    <a:pt x="185" y="72"/>
                  </a:lnTo>
                  <a:lnTo>
                    <a:pt x="182" y="61"/>
                  </a:lnTo>
                  <a:lnTo>
                    <a:pt x="173" y="57"/>
                  </a:lnTo>
                  <a:lnTo>
                    <a:pt x="162" y="53"/>
                  </a:lnTo>
                  <a:lnTo>
                    <a:pt x="149" y="50"/>
                  </a:lnTo>
                  <a:lnTo>
                    <a:pt x="133" y="49"/>
                  </a:lnTo>
                  <a:lnTo>
                    <a:pt x="123" y="49"/>
                  </a:lnTo>
                  <a:lnTo>
                    <a:pt x="115" y="51"/>
                  </a:lnTo>
                  <a:lnTo>
                    <a:pt x="106" y="53"/>
                  </a:lnTo>
                  <a:lnTo>
                    <a:pt x="99" y="58"/>
                  </a:lnTo>
                  <a:lnTo>
                    <a:pt x="93" y="63"/>
                  </a:lnTo>
                  <a:lnTo>
                    <a:pt x="88" y="69"/>
                  </a:lnTo>
                  <a:lnTo>
                    <a:pt x="86" y="73"/>
                  </a:lnTo>
                  <a:lnTo>
                    <a:pt x="85" y="78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4" y="94"/>
                  </a:lnTo>
                  <a:lnTo>
                    <a:pt x="85" y="99"/>
                  </a:lnTo>
                  <a:lnTo>
                    <a:pt x="87" y="104"/>
                  </a:lnTo>
                  <a:lnTo>
                    <a:pt x="90" y="109"/>
                  </a:lnTo>
                  <a:lnTo>
                    <a:pt x="94" y="114"/>
                  </a:lnTo>
                  <a:lnTo>
                    <a:pt x="98" y="118"/>
                  </a:lnTo>
                  <a:lnTo>
                    <a:pt x="103" y="122"/>
                  </a:lnTo>
                  <a:lnTo>
                    <a:pt x="108" y="125"/>
                  </a:lnTo>
                  <a:lnTo>
                    <a:pt x="120" y="132"/>
                  </a:lnTo>
                  <a:lnTo>
                    <a:pt x="134" y="138"/>
                  </a:lnTo>
                  <a:lnTo>
                    <a:pt x="149" y="144"/>
                  </a:lnTo>
                  <a:lnTo>
                    <a:pt x="164" y="151"/>
                  </a:lnTo>
                  <a:lnTo>
                    <a:pt x="179" y="157"/>
                  </a:lnTo>
                  <a:lnTo>
                    <a:pt x="194" y="164"/>
                  </a:lnTo>
                  <a:lnTo>
                    <a:pt x="208" y="173"/>
                  </a:lnTo>
                  <a:lnTo>
                    <a:pt x="219" y="183"/>
                  </a:lnTo>
                  <a:lnTo>
                    <a:pt x="224" y="189"/>
                  </a:lnTo>
                  <a:lnTo>
                    <a:pt x="230" y="195"/>
                  </a:lnTo>
                  <a:lnTo>
                    <a:pt x="234" y="202"/>
                  </a:lnTo>
                  <a:lnTo>
                    <a:pt x="237" y="210"/>
                  </a:lnTo>
                  <a:lnTo>
                    <a:pt x="240" y="217"/>
                  </a:lnTo>
                  <a:lnTo>
                    <a:pt x="242" y="226"/>
                  </a:lnTo>
                  <a:lnTo>
                    <a:pt x="243" y="235"/>
                  </a:lnTo>
                  <a:lnTo>
                    <a:pt x="243" y="246"/>
                  </a:lnTo>
                  <a:lnTo>
                    <a:pt x="242" y="256"/>
                  </a:lnTo>
                  <a:lnTo>
                    <a:pt x="240" y="266"/>
                  </a:lnTo>
                  <a:lnTo>
                    <a:pt x="237" y="276"/>
                  </a:lnTo>
                  <a:lnTo>
                    <a:pt x="233" y="285"/>
                  </a:lnTo>
                  <a:lnTo>
                    <a:pt x="228" y="294"/>
                  </a:lnTo>
                  <a:lnTo>
                    <a:pt x="221" y="303"/>
                  </a:lnTo>
                  <a:lnTo>
                    <a:pt x="213" y="310"/>
                  </a:lnTo>
                  <a:lnTo>
                    <a:pt x="204" y="317"/>
                  </a:lnTo>
                  <a:lnTo>
                    <a:pt x="195" y="323"/>
                  </a:lnTo>
                  <a:lnTo>
                    <a:pt x="184" y="329"/>
                  </a:lnTo>
                  <a:lnTo>
                    <a:pt x="173" y="333"/>
                  </a:lnTo>
                  <a:lnTo>
                    <a:pt x="160" y="338"/>
                  </a:lnTo>
                  <a:lnTo>
                    <a:pt x="146" y="341"/>
                  </a:lnTo>
                  <a:lnTo>
                    <a:pt x="132" y="343"/>
                  </a:lnTo>
                  <a:lnTo>
                    <a:pt x="116" y="344"/>
                  </a:lnTo>
                  <a:lnTo>
                    <a:pt x="100" y="344"/>
                  </a:lnTo>
                  <a:lnTo>
                    <a:pt x="79" y="343"/>
                  </a:lnTo>
                  <a:lnTo>
                    <a:pt x="58" y="341"/>
                  </a:lnTo>
                  <a:lnTo>
                    <a:pt x="37" y="338"/>
                  </a:lnTo>
                  <a:lnTo>
                    <a:pt x="18" y="333"/>
                  </a:lnTo>
                  <a:lnTo>
                    <a:pt x="20" y="239"/>
                  </a:lnTo>
                  <a:lnTo>
                    <a:pt x="58" y="240"/>
                  </a:lnTo>
                  <a:lnTo>
                    <a:pt x="64" y="253"/>
                  </a:lnTo>
                  <a:lnTo>
                    <a:pt x="69" y="266"/>
                  </a:lnTo>
                  <a:lnTo>
                    <a:pt x="73" y="278"/>
                  </a:lnTo>
                  <a:lnTo>
                    <a:pt x="76" y="289"/>
                  </a:lnTo>
                  <a:lnTo>
                    <a:pt x="83" y="292"/>
                  </a:lnTo>
                  <a:lnTo>
                    <a:pt x="93" y="294"/>
                  </a:lnTo>
                  <a:lnTo>
                    <a:pt x="103" y="296"/>
                  </a:lnTo>
                  <a:lnTo>
                    <a:pt x="115" y="298"/>
                  </a:lnTo>
                  <a:lnTo>
                    <a:pt x="124" y="296"/>
                  </a:lnTo>
                  <a:lnTo>
                    <a:pt x="134" y="295"/>
                  </a:lnTo>
                  <a:lnTo>
                    <a:pt x="142" y="292"/>
                  </a:lnTo>
                  <a:lnTo>
                    <a:pt x="149" y="288"/>
                  </a:lnTo>
                  <a:lnTo>
                    <a:pt x="155" y="284"/>
                  </a:lnTo>
                  <a:lnTo>
                    <a:pt x="158" y="276"/>
                  </a:lnTo>
                  <a:lnTo>
                    <a:pt x="161" y="269"/>
                  </a:lnTo>
                  <a:lnTo>
                    <a:pt x="162" y="261"/>
                  </a:lnTo>
                  <a:lnTo>
                    <a:pt x="162" y="255"/>
                  </a:lnTo>
                  <a:lnTo>
                    <a:pt x="160" y="250"/>
                  </a:lnTo>
                  <a:lnTo>
                    <a:pt x="158" y="245"/>
                  </a:lnTo>
                  <a:lnTo>
                    <a:pt x="156" y="240"/>
                  </a:lnTo>
                  <a:lnTo>
                    <a:pt x="152" y="236"/>
                  </a:lnTo>
                  <a:lnTo>
                    <a:pt x="147" y="232"/>
                  </a:lnTo>
                  <a:lnTo>
                    <a:pt x="142" y="229"/>
                  </a:lnTo>
                  <a:lnTo>
                    <a:pt x="137" y="225"/>
                  </a:lnTo>
                  <a:lnTo>
                    <a:pt x="111" y="213"/>
                  </a:lnTo>
                  <a:lnTo>
                    <a:pt x="81" y="200"/>
                  </a:lnTo>
                  <a:lnTo>
                    <a:pt x="65" y="193"/>
                  </a:lnTo>
                  <a:lnTo>
                    <a:pt x="50" y="185"/>
                  </a:lnTo>
                  <a:lnTo>
                    <a:pt x="37" y="177"/>
                  </a:lnTo>
                  <a:lnTo>
                    <a:pt x="24" y="166"/>
                  </a:lnTo>
                  <a:lnTo>
                    <a:pt x="19" y="160"/>
                  </a:lnTo>
                  <a:lnTo>
                    <a:pt x="14" y="154"/>
                  </a:lnTo>
                  <a:lnTo>
                    <a:pt x="10" y="147"/>
                  </a:lnTo>
                  <a:lnTo>
                    <a:pt x="6" y="140"/>
                  </a:lnTo>
                  <a:lnTo>
                    <a:pt x="3" y="133"/>
                  </a:lnTo>
                  <a:lnTo>
                    <a:pt x="2" y="124"/>
                  </a:lnTo>
                  <a:lnTo>
                    <a:pt x="0" y="115"/>
                  </a:lnTo>
                  <a:lnTo>
                    <a:pt x="0" y="105"/>
                  </a:lnTo>
                  <a:lnTo>
                    <a:pt x="1" y="94"/>
                  </a:lnTo>
                  <a:lnTo>
                    <a:pt x="3" y="83"/>
                  </a:lnTo>
                  <a:lnTo>
                    <a:pt x="6" y="72"/>
                  </a:lnTo>
                  <a:lnTo>
                    <a:pt x="11" y="63"/>
                  </a:lnTo>
                  <a:lnTo>
                    <a:pt x="17" y="53"/>
                  </a:lnTo>
                  <a:lnTo>
                    <a:pt x="24" y="44"/>
                  </a:lnTo>
                  <a:lnTo>
                    <a:pt x="31" y="36"/>
                  </a:lnTo>
                  <a:lnTo>
                    <a:pt x="41" y="28"/>
                  </a:lnTo>
                  <a:lnTo>
                    <a:pt x="51" y="22"/>
                  </a:lnTo>
                  <a:lnTo>
                    <a:pt x="63" y="15"/>
                  </a:lnTo>
                  <a:lnTo>
                    <a:pt x="75" y="10"/>
                  </a:lnTo>
                  <a:lnTo>
                    <a:pt x="88" y="6"/>
                  </a:lnTo>
                  <a:lnTo>
                    <a:pt x="103" y="3"/>
                  </a:lnTo>
                  <a:lnTo>
                    <a:pt x="118" y="1"/>
                  </a:lnTo>
                  <a:lnTo>
                    <a:pt x="135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48">
              <a:extLst>
                <a:ext uri="{FF2B5EF4-FFF2-40B4-BE49-F238E27FC236}">
                  <a16:creationId xmlns:a16="http://schemas.microsoft.com/office/drawing/2014/main" id="{7A20EA4C-3D85-C7F2-D664-7677B61B38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851" y="730250"/>
              <a:ext cx="9525" cy="11113"/>
            </a:xfrm>
            <a:custGeom>
              <a:avLst/>
              <a:gdLst>
                <a:gd name="T0" fmla="*/ 0 w 91"/>
                <a:gd name="T1" fmla="*/ 0 h 94"/>
                <a:gd name="T2" fmla="*/ 0 w 91"/>
                <a:gd name="T3" fmla="*/ 0 h 94"/>
                <a:gd name="T4" fmla="*/ 0 w 91"/>
                <a:gd name="T5" fmla="*/ 0 h 94"/>
                <a:gd name="T6" fmla="*/ 0 w 91"/>
                <a:gd name="T7" fmla="*/ 0 h 94"/>
                <a:gd name="T8" fmla="*/ 0 w 91"/>
                <a:gd name="T9" fmla="*/ 0 h 94"/>
                <a:gd name="T10" fmla="*/ 0 w 91"/>
                <a:gd name="T11" fmla="*/ 0 h 94"/>
                <a:gd name="T12" fmla="*/ 0 w 91"/>
                <a:gd name="T13" fmla="*/ 0 h 94"/>
                <a:gd name="T14" fmla="*/ 0 w 91"/>
                <a:gd name="T15" fmla="*/ 0 h 94"/>
                <a:gd name="T16" fmla="*/ 0 w 91"/>
                <a:gd name="T17" fmla="*/ 0 h 94"/>
                <a:gd name="T18" fmla="*/ 0 w 91"/>
                <a:gd name="T19" fmla="*/ 0 h 94"/>
                <a:gd name="T20" fmla="*/ 0 w 91"/>
                <a:gd name="T21" fmla="*/ 0 h 94"/>
                <a:gd name="T22" fmla="*/ 0 w 91"/>
                <a:gd name="T23" fmla="*/ 0 h 94"/>
                <a:gd name="T24" fmla="*/ 0 w 91"/>
                <a:gd name="T25" fmla="*/ 0 h 94"/>
                <a:gd name="T26" fmla="*/ 0 w 91"/>
                <a:gd name="T27" fmla="*/ 0 h 94"/>
                <a:gd name="T28" fmla="*/ 0 w 91"/>
                <a:gd name="T29" fmla="*/ 0 h 94"/>
                <a:gd name="T30" fmla="*/ 0 w 91"/>
                <a:gd name="T31" fmla="*/ 0 h 94"/>
                <a:gd name="T32" fmla="*/ 0 w 91"/>
                <a:gd name="T33" fmla="*/ 0 h 94"/>
                <a:gd name="T34" fmla="*/ 0 w 91"/>
                <a:gd name="T35" fmla="*/ 0 h 94"/>
                <a:gd name="T36" fmla="*/ 0 w 91"/>
                <a:gd name="T37" fmla="*/ 0 h 94"/>
                <a:gd name="T38" fmla="*/ 0 w 91"/>
                <a:gd name="T39" fmla="*/ 0 h 94"/>
                <a:gd name="T40" fmla="*/ 0 w 91"/>
                <a:gd name="T41" fmla="*/ 0 h 94"/>
                <a:gd name="T42" fmla="*/ 0 w 91"/>
                <a:gd name="T43" fmla="*/ 0 h 94"/>
                <a:gd name="T44" fmla="*/ 0 w 91"/>
                <a:gd name="T45" fmla="*/ 0 h 94"/>
                <a:gd name="T46" fmla="*/ 0 w 91"/>
                <a:gd name="T47" fmla="*/ 0 h 94"/>
                <a:gd name="T48" fmla="*/ 0 w 91"/>
                <a:gd name="T49" fmla="*/ 0 h 94"/>
                <a:gd name="T50" fmla="*/ 0 w 91"/>
                <a:gd name="T51" fmla="*/ 0 h 94"/>
                <a:gd name="T52" fmla="*/ 0 w 91"/>
                <a:gd name="T53" fmla="*/ 0 h 94"/>
                <a:gd name="T54" fmla="*/ 0 w 91"/>
                <a:gd name="T55" fmla="*/ 0 h 94"/>
                <a:gd name="T56" fmla="*/ 0 w 91"/>
                <a:gd name="T57" fmla="*/ 0 h 94"/>
                <a:gd name="T58" fmla="*/ 0 w 91"/>
                <a:gd name="T59" fmla="*/ 0 h 94"/>
                <a:gd name="T60" fmla="*/ 0 w 91"/>
                <a:gd name="T61" fmla="*/ 0 h 94"/>
                <a:gd name="T62" fmla="*/ 0 w 91"/>
                <a:gd name="T63" fmla="*/ 0 h 94"/>
                <a:gd name="T64" fmla="*/ 0 w 91"/>
                <a:gd name="T65" fmla="*/ 0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1" h="94">
                  <a:moveTo>
                    <a:pt x="52" y="0"/>
                  </a:moveTo>
                  <a:lnTo>
                    <a:pt x="61" y="2"/>
                  </a:lnTo>
                  <a:lnTo>
                    <a:pt x="69" y="6"/>
                  </a:lnTo>
                  <a:lnTo>
                    <a:pt x="76" y="11"/>
                  </a:lnTo>
                  <a:lnTo>
                    <a:pt x="81" y="18"/>
                  </a:lnTo>
                  <a:lnTo>
                    <a:pt x="87" y="25"/>
                  </a:lnTo>
                  <a:lnTo>
                    <a:pt x="89" y="34"/>
                  </a:lnTo>
                  <a:lnTo>
                    <a:pt x="91" y="43"/>
                  </a:lnTo>
                  <a:lnTo>
                    <a:pt x="90" y="53"/>
                  </a:lnTo>
                  <a:lnTo>
                    <a:pt x="88" y="62"/>
                  </a:lnTo>
                  <a:lnTo>
                    <a:pt x="83" y="71"/>
                  </a:lnTo>
                  <a:lnTo>
                    <a:pt x="79" y="78"/>
                  </a:lnTo>
                  <a:lnTo>
                    <a:pt x="72" y="84"/>
                  </a:lnTo>
                  <a:lnTo>
                    <a:pt x="64" y="89"/>
                  </a:lnTo>
                  <a:lnTo>
                    <a:pt x="57" y="92"/>
                  </a:lnTo>
                  <a:lnTo>
                    <a:pt x="48" y="94"/>
                  </a:lnTo>
                  <a:lnTo>
                    <a:pt x="39" y="93"/>
                  </a:lnTo>
                  <a:lnTo>
                    <a:pt x="30" y="91"/>
                  </a:lnTo>
                  <a:lnTo>
                    <a:pt x="21" y="87"/>
                  </a:lnTo>
                  <a:lnTo>
                    <a:pt x="15" y="81"/>
                  </a:lnTo>
                  <a:lnTo>
                    <a:pt x="8" y="75"/>
                  </a:lnTo>
                  <a:lnTo>
                    <a:pt x="4" y="67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6" y="22"/>
                  </a:lnTo>
                  <a:lnTo>
                    <a:pt x="12" y="15"/>
                  </a:lnTo>
                  <a:lnTo>
                    <a:pt x="18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9C9860D0-F411-34A4-9299-274538FC1A56}"/>
                </a:ext>
              </a:extLst>
            </p:cNvPr>
            <p:cNvSpPr txBox="1"/>
            <p:nvPr userDrawn="1"/>
          </p:nvSpPr>
          <p:spPr>
            <a:xfrm>
              <a:off x="1175345" y="317292"/>
              <a:ext cx="1235063" cy="227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1050" b="1" i="0" spc="40" baseline="0" dirty="0">
                  <a:solidFill>
                    <a:srgbClr val="003949"/>
                  </a:solidFill>
                  <a:latin typeface="CMU Bright SemiBold" panose="02000603000000000000" pitchFamily="2" charset="0"/>
                  <a:ea typeface="CMU Bright SemiBold" panose="02000603000000000000" pitchFamily="2" charset="0"/>
                  <a:cs typeface="CMU Bright SemiBold" panose="02000603000000000000" pitchFamily="2" charset="0"/>
                </a:rPr>
                <a:t>UNIVERSITÄT ZU LÜBECK</a:t>
              </a:r>
            </a:p>
            <a:p>
              <a:pPr>
                <a:lnSpc>
                  <a:spcPct val="120000"/>
                </a:lnSpc>
              </a:pPr>
              <a:r>
                <a:rPr lang="de-DE" sz="1050" b="1" i="0" spc="40" baseline="0" dirty="0">
                  <a:solidFill>
                    <a:srgbClr val="003949"/>
                  </a:solidFill>
                  <a:latin typeface="CMU Bright SemiBold" panose="02000603000000000000" pitchFamily="2" charset="0"/>
                  <a:ea typeface="CMU Bright SemiBold" panose="02000603000000000000" pitchFamily="2" charset="0"/>
                  <a:cs typeface="CMU Bright SemiBold" panose="02000603000000000000" pitchFamily="2" charset="0"/>
                </a:rPr>
                <a:t>INSTITUT FÜR INFORMATIONSSYSTEME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3C74D3F-0989-CD1E-4B9E-0C1891E65B46}"/>
              </a:ext>
            </a:extLst>
          </p:cNvPr>
          <p:cNvSpPr txBox="1"/>
          <p:nvPr userDrawn="1"/>
        </p:nvSpPr>
        <p:spPr>
          <a:xfrm>
            <a:off x="10144372" y="6360725"/>
            <a:ext cx="1712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200" dirty="0">
                <a:solidFill>
                  <a:srgbClr val="003949"/>
                </a:solidFill>
              </a:rPr>
              <a:t>IM FOCUS DAS LEBEN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F795D-08F8-BA9C-774B-2468CF619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003949"/>
                </a:solidFill>
              </a:defRPr>
            </a:lvl1pPr>
          </a:lstStyle>
          <a:p>
            <a:r>
              <a:rPr lang="en-GB" dirty="0"/>
              <a:t>Marcel Gehrke</a:t>
            </a:r>
            <a:endParaRPr lang="en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713" r:id="rId5"/>
    <p:sldLayoutId id="2147483714" r:id="rId6"/>
    <p:sldLayoutId id="2147483715" r:id="rId7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94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94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94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94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94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94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45">
            <a:extLst>
              <a:ext uri="{FF2B5EF4-FFF2-40B4-BE49-F238E27FC236}">
                <a16:creationId xmlns:a16="http://schemas.microsoft.com/office/drawing/2014/main" id="{60416FDB-1085-4406-985D-DA68EDE4245B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0" y="6093296"/>
            <a:ext cx="12192000" cy="764704"/>
          </a:xfrm>
          <a:prstGeom prst="rect">
            <a:avLst/>
          </a:prstGeom>
          <a:solidFill>
            <a:srgbClr val="004B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B547895-5BD2-5E4F-4459-1F61525F4D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21914"/>
            <a:ext cx="11087100" cy="65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1FAF66C0-B328-DCA8-11A2-DBF55DDCD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41363"/>
            <a:ext cx="11087100" cy="457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126982" name="Rectangle 6">
            <a:extLst>
              <a:ext uri="{FF2B5EF4-FFF2-40B4-BE49-F238E27FC236}">
                <a16:creationId xmlns:a16="http://schemas.microsoft.com/office/drawing/2014/main" id="{9EA694A0-41DA-4564-B23A-F966AB87CE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789136" y="6511323"/>
            <a:ext cx="38608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00" b="1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altLang="de-DE" dirty="0"/>
              <a:t>Marcel Gehrke</a:t>
            </a:r>
          </a:p>
        </p:txBody>
      </p:sp>
      <p:sp>
        <p:nvSpPr>
          <p:cNvPr id="126983" name="Rectangle 7">
            <a:extLst>
              <a:ext uri="{FF2B5EF4-FFF2-40B4-BE49-F238E27FC236}">
                <a16:creationId xmlns:a16="http://schemas.microsoft.com/office/drawing/2014/main" id="{97BAA880-AAE2-45E6-8C74-A8D4133C53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93148" y="6544220"/>
            <a:ext cx="28448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aseline="0">
                <a:solidFill>
                  <a:schemeClr val="bg1"/>
                </a:solidFill>
              </a:defRPr>
            </a:lvl1pPr>
          </a:lstStyle>
          <a:p>
            <a:fld id="{EB1502E6-D9AE-3544-B6D5-378AAA0B915F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BAE9D33-5A6B-DC7C-396E-4C1002671367}"/>
              </a:ext>
            </a:extLst>
          </p:cNvPr>
          <p:cNvGrpSpPr/>
          <p:nvPr userDrawn="1"/>
        </p:nvGrpSpPr>
        <p:grpSpPr>
          <a:xfrm>
            <a:off x="149027" y="6165304"/>
            <a:ext cx="2424357" cy="612776"/>
            <a:chOff x="149027" y="6165304"/>
            <a:chExt cx="2424357" cy="612776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C25B5705-8D64-5485-783B-CCE6DBB8CB51}"/>
                </a:ext>
              </a:extLst>
            </p:cNvPr>
            <p:cNvSpPr txBox="1"/>
            <p:nvPr userDrawn="1"/>
          </p:nvSpPr>
          <p:spPr>
            <a:xfrm>
              <a:off x="746602" y="6237312"/>
              <a:ext cx="1826782" cy="342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700" b="1" i="0" spc="40" baseline="0" dirty="0">
                  <a:solidFill>
                    <a:schemeClr val="bg1"/>
                  </a:solidFill>
                  <a:latin typeface="CMU Bright SemiBold" panose="02000603000000000000" pitchFamily="2" charset="0"/>
                  <a:ea typeface="CMU Bright SemiBold" panose="02000603000000000000" pitchFamily="2" charset="0"/>
                  <a:cs typeface="CMU Bright SemiBold" panose="02000603000000000000" pitchFamily="2" charset="0"/>
                </a:rPr>
                <a:t>UNIVERSITÄT ZU LÜBECK</a:t>
              </a:r>
            </a:p>
            <a:p>
              <a:pPr>
                <a:lnSpc>
                  <a:spcPct val="120000"/>
                </a:lnSpc>
              </a:pPr>
              <a:r>
                <a:rPr lang="de-DE" sz="700" b="1" i="0" spc="40" baseline="0" dirty="0">
                  <a:solidFill>
                    <a:schemeClr val="bg1"/>
                  </a:solidFill>
                  <a:latin typeface="CMU Bright SemiBold" panose="02000603000000000000" pitchFamily="2" charset="0"/>
                  <a:ea typeface="CMU Bright SemiBold" panose="02000603000000000000" pitchFamily="2" charset="0"/>
                  <a:cs typeface="CMU Bright SemiBold" panose="02000603000000000000" pitchFamily="2" charset="0"/>
                </a:rPr>
                <a:t>INSTITUT FÜR INFORMATIONSSYSTEME</a:t>
              </a:r>
            </a:p>
          </p:txBody>
        </p:sp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20A29D9F-3FB1-FD9C-8B4A-AD05285EE1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8402" y="6227217"/>
              <a:ext cx="381000" cy="479425"/>
            </a:xfrm>
            <a:custGeom>
              <a:avLst/>
              <a:gdLst>
                <a:gd name="T0" fmla="*/ 8 w 3371"/>
                <a:gd name="T1" fmla="*/ 21 h 4236"/>
                <a:gd name="T2" fmla="*/ 14 w 3371"/>
                <a:gd name="T3" fmla="*/ 20 h 4236"/>
                <a:gd name="T4" fmla="*/ 4 w 3371"/>
                <a:gd name="T5" fmla="*/ 19 h 4236"/>
                <a:gd name="T6" fmla="*/ 11 w 3371"/>
                <a:gd name="T7" fmla="*/ 19 h 4236"/>
                <a:gd name="T8" fmla="*/ 14 w 3371"/>
                <a:gd name="T9" fmla="*/ 18 h 4236"/>
                <a:gd name="T10" fmla="*/ 3 w 3371"/>
                <a:gd name="T11" fmla="*/ 14 h 4236"/>
                <a:gd name="T12" fmla="*/ 8 w 3371"/>
                <a:gd name="T13" fmla="*/ 16 h 4236"/>
                <a:gd name="T14" fmla="*/ 14 w 3371"/>
                <a:gd name="T15" fmla="*/ 15 h 4236"/>
                <a:gd name="T16" fmla="*/ 5 w 3371"/>
                <a:gd name="T17" fmla="*/ 13 h 4236"/>
                <a:gd name="T18" fmla="*/ 7 w 3371"/>
                <a:gd name="T19" fmla="*/ 1 h 4236"/>
                <a:gd name="T20" fmla="*/ 13 w 3371"/>
                <a:gd name="T21" fmla="*/ 10 h 4236"/>
                <a:gd name="T22" fmla="*/ 15 w 3371"/>
                <a:gd name="T23" fmla="*/ 12 h 4236"/>
                <a:gd name="T24" fmla="*/ 16 w 3371"/>
                <a:gd name="T25" fmla="*/ 10 h 4236"/>
                <a:gd name="T26" fmla="*/ 13 w 3371"/>
                <a:gd name="T27" fmla="*/ 9 h 4236"/>
                <a:gd name="T28" fmla="*/ 12 w 3371"/>
                <a:gd name="T29" fmla="*/ 11 h 4236"/>
                <a:gd name="T30" fmla="*/ 11 w 3371"/>
                <a:gd name="T31" fmla="*/ 9 h 4236"/>
                <a:gd name="T32" fmla="*/ 10 w 3371"/>
                <a:gd name="T33" fmla="*/ 7 h 4236"/>
                <a:gd name="T34" fmla="*/ 9 w 3371"/>
                <a:gd name="T35" fmla="*/ 5 h 4236"/>
                <a:gd name="T36" fmla="*/ 7 w 3371"/>
                <a:gd name="T37" fmla="*/ 1 h 4236"/>
                <a:gd name="T38" fmla="*/ 7 w 3371"/>
                <a:gd name="T39" fmla="*/ 3 h 4236"/>
                <a:gd name="T40" fmla="*/ 7 w 3371"/>
                <a:gd name="T41" fmla="*/ 5 h 4236"/>
                <a:gd name="T42" fmla="*/ 6 w 3371"/>
                <a:gd name="T43" fmla="*/ 8 h 4236"/>
                <a:gd name="T44" fmla="*/ 5 w 3371"/>
                <a:gd name="T45" fmla="*/ 10 h 4236"/>
                <a:gd name="T46" fmla="*/ 4 w 3371"/>
                <a:gd name="T47" fmla="*/ 9 h 4236"/>
                <a:gd name="T48" fmla="*/ 7 w 3371"/>
                <a:gd name="T49" fmla="*/ 12 h 4236"/>
                <a:gd name="T50" fmla="*/ 3 w 3371"/>
                <a:gd name="T51" fmla="*/ 7 h 4236"/>
                <a:gd name="T52" fmla="*/ 3 w 3371"/>
                <a:gd name="T53" fmla="*/ 6 h 4236"/>
                <a:gd name="T54" fmla="*/ 2 w 3371"/>
                <a:gd name="T55" fmla="*/ 12 h 4236"/>
                <a:gd name="T56" fmla="*/ 2 w 3371"/>
                <a:gd name="T57" fmla="*/ 9 h 4236"/>
                <a:gd name="T58" fmla="*/ 2 w 3371"/>
                <a:gd name="T59" fmla="*/ 18 h 4236"/>
                <a:gd name="T60" fmla="*/ 7 w 3371"/>
                <a:gd name="T61" fmla="*/ 19 h 4236"/>
                <a:gd name="T62" fmla="*/ 15 w 3371"/>
                <a:gd name="T63" fmla="*/ 15 h 4236"/>
                <a:gd name="T64" fmla="*/ 14 w 3371"/>
                <a:gd name="T65" fmla="*/ 12 h 4236"/>
                <a:gd name="T66" fmla="*/ 12 w 3371"/>
                <a:gd name="T67" fmla="*/ 13 h 4236"/>
                <a:gd name="T68" fmla="*/ 13 w 3371"/>
                <a:gd name="T69" fmla="*/ 15 h 4236"/>
                <a:gd name="T70" fmla="*/ 11 w 3371"/>
                <a:gd name="T71" fmla="*/ 13 h 4236"/>
                <a:gd name="T72" fmla="*/ 10 w 3371"/>
                <a:gd name="T73" fmla="*/ 11 h 4236"/>
                <a:gd name="T74" fmla="*/ 10 w 3371"/>
                <a:gd name="T75" fmla="*/ 8 h 4236"/>
                <a:gd name="T76" fmla="*/ 9 w 3371"/>
                <a:gd name="T77" fmla="*/ 6 h 4236"/>
                <a:gd name="T78" fmla="*/ 7 w 3371"/>
                <a:gd name="T79" fmla="*/ 6 h 4236"/>
                <a:gd name="T80" fmla="*/ 8 w 3371"/>
                <a:gd name="T81" fmla="*/ 8 h 4236"/>
                <a:gd name="T82" fmla="*/ 7 w 3371"/>
                <a:gd name="T83" fmla="*/ 10 h 4236"/>
                <a:gd name="T84" fmla="*/ 9 w 3371"/>
                <a:gd name="T85" fmla="*/ 13 h 4236"/>
                <a:gd name="T86" fmla="*/ 9 w 3371"/>
                <a:gd name="T87" fmla="*/ 12 h 4236"/>
                <a:gd name="T88" fmla="*/ 9 w 3371"/>
                <a:gd name="T89" fmla="*/ 8 h 4236"/>
                <a:gd name="T90" fmla="*/ 10 w 3371"/>
                <a:gd name="T91" fmla="*/ 12 h 4236"/>
                <a:gd name="T92" fmla="*/ 11 w 3371"/>
                <a:gd name="T93" fmla="*/ 16 h 4236"/>
                <a:gd name="T94" fmla="*/ 6 w 3371"/>
                <a:gd name="T95" fmla="*/ 17 h 4236"/>
                <a:gd name="T96" fmla="*/ 2 w 3371"/>
                <a:gd name="T97" fmla="*/ 14 h 4236"/>
                <a:gd name="T98" fmla="*/ 3 w 3371"/>
                <a:gd name="T99" fmla="*/ 11 h 4236"/>
                <a:gd name="T100" fmla="*/ 7 w 3371"/>
                <a:gd name="T101" fmla="*/ 11 h 4236"/>
                <a:gd name="T102" fmla="*/ 6 w 3371"/>
                <a:gd name="T103" fmla="*/ 10 h 4236"/>
                <a:gd name="T104" fmla="*/ 6 w 3371"/>
                <a:gd name="T105" fmla="*/ 13 h 4236"/>
                <a:gd name="T106" fmla="*/ 7 w 3371"/>
                <a:gd name="T107" fmla="*/ 9 h 4236"/>
                <a:gd name="T108" fmla="*/ 14 w 3371"/>
                <a:gd name="T109" fmla="*/ 12 h 4236"/>
                <a:gd name="T110" fmla="*/ 11 w 3371"/>
                <a:gd name="T111" fmla="*/ 15 h 4236"/>
                <a:gd name="T112" fmla="*/ 17 w 3371"/>
                <a:gd name="T113" fmla="*/ 9 h 4236"/>
                <a:gd name="T114" fmla="*/ 8 w 3371"/>
                <a:gd name="T115" fmla="*/ 3 h 4236"/>
                <a:gd name="T116" fmla="*/ 8 w 3371"/>
                <a:gd name="T117" fmla="*/ 2 h 4236"/>
                <a:gd name="T118" fmla="*/ 5 w 3371"/>
                <a:gd name="T119" fmla="*/ 8 h 4236"/>
                <a:gd name="T120" fmla="*/ 2 w 3371"/>
                <a:gd name="T121" fmla="*/ 9 h 4236"/>
                <a:gd name="T122" fmla="*/ 2 w 3371"/>
                <a:gd name="T123" fmla="*/ 18 h 4236"/>
                <a:gd name="T124" fmla="*/ 16 w 3371"/>
                <a:gd name="T125" fmla="*/ 18 h 42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371" h="4236">
                  <a:moveTo>
                    <a:pt x="1441" y="4180"/>
                  </a:moveTo>
                  <a:lnTo>
                    <a:pt x="1439" y="4188"/>
                  </a:lnTo>
                  <a:lnTo>
                    <a:pt x="1435" y="4196"/>
                  </a:lnTo>
                  <a:lnTo>
                    <a:pt x="1431" y="4205"/>
                  </a:lnTo>
                  <a:lnTo>
                    <a:pt x="1427" y="4212"/>
                  </a:lnTo>
                  <a:lnTo>
                    <a:pt x="1430" y="4216"/>
                  </a:lnTo>
                  <a:lnTo>
                    <a:pt x="1433" y="4221"/>
                  </a:lnTo>
                  <a:lnTo>
                    <a:pt x="1438" y="4224"/>
                  </a:lnTo>
                  <a:lnTo>
                    <a:pt x="1441" y="4227"/>
                  </a:lnTo>
                  <a:lnTo>
                    <a:pt x="1446" y="4229"/>
                  </a:lnTo>
                  <a:lnTo>
                    <a:pt x="1450" y="4230"/>
                  </a:lnTo>
                  <a:lnTo>
                    <a:pt x="1456" y="4231"/>
                  </a:lnTo>
                  <a:lnTo>
                    <a:pt x="1460" y="4232"/>
                  </a:lnTo>
                  <a:lnTo>
                    <a:pt x="1471" y="4232"/>
                  </a:lnTo>
                  <a:lnTo>
                    <a:pt x="1482" y="4231"/>
                  </a:lnTo>
                  <a:lnTo>
                    <a:pt x="1494" y="4229"/>
                  </a:lnTo>
                  <a:lnTo>
                    <a:pt x="1505" y="4225"/>
                  </a:lnTo>
                  <a:lnTo>
                    <a:pt x="1529" y="4215"/>
                  </a:lnTo>
                  <a:lnTo>
                    <a:pt x="1552" y="4205"/>
                  </a:lnTo>
                  <a:lnTo>
                    <a:pt x="1571" y="4194"/>
                  </a:lnTo>
                  <a:lnTo>
                    <a:pt x="1585" y="4186"/>
                  </a:lnTo>
                  <a:lnTo>
                    <a:pt x="1596" y="4186"/>
                  </a:lnTo>
                  <a:lnTo>
                    <a:pt x="1605" y="4187"/>
                  </a:lnTo>
                  <a:lnTo>
                    <a:pt x="1615" y="4188"/>
                  </a:lnTo>
                  <a:lnTo>
                    <a:pt x="1625" y="4190"/>
                  </a:lnTo>
                  <a:lnTo>
                    <a:pt x="1645" y="4196"/>
                  </a:lnTo>
                  <a:lnTo>
                    <a:pt x="1666" y="4203"/>
                  </a:lnTo>
                  <a:lnTo>
                    <a:pt x="1686" y="4211"/>
                  </a:lnTo>
                  <a:lnTo>
                    <a:pt x="1707" y="4220"/>
                  </a:lnTo>
                  <a:lnTo>
                    <a:pt x="1728" y="4228"/>
                  </a:lnTo>
                  <a:lnTo>
                    <a:pt x="1750" y="4236"/>
                  </a:lnTo>
                  <a:lnTo>
                    <a:pt x="1754" y="4233"/>
                  </a:lnTo>
                  <a:lnTo>
                    <a:pt x="1758" y="4226"/>
                  </a:lnTo>
                  <a:lnTo>
                    <a:pt x="1763" y="4219"/>
                  </a:lnTo>
                  <a:lnTo>
                    <a:pt x="1766" y="4211"/>
                  </a:lnTo>
                  <a:lnTo>
                    <a:pt x="1743" y="4194"/>
                  </a:lnTo>
                  <a:lnTo>
                    <a:pt x="1721" y="4179"/>
                  </a:lnTo>
                  <a:lnTo>
                    <a:pt x="1701" y="4169"/>
                  </a:lnTo>
                  <a:lnTo>
                    <a:pt x="1681" y="4159"/>
                  </a:lnTo>
                  <a:lnTo>
                    <a:pt x="1663" y="4153"/>
                  </a:lnTo>
                  <a:lnTo>
                    <a:pt x="1645" y="4150"/>
                  </a:lnTo>
                  <a:lnTo>
                    <a:pt x="1628" y="4148"/>
                  </a:lnTo>
                  <a:lnTo>
                    <a:pt x="1610" y="4147"/>
                  </a:lnTo>
                  <a:lnTo>
                    <a:pt x="1593" y="4148"/>
                  </a:lnTo>
                  <a:lnTo>
                    <a:pt x="1574" y="4151"/>
                  </a:lnTo>
                  <a:lnTo>
                    <a:pt x="1555" y="4154"/>
                  </a:lnTo>
                  <a:lnTo>
                    <a:pt x="1535" y="4158"/>
                  </a:lnTo>
                  <a:lnTo>
                    <a:pt x="1491" y="4169"/>
                  </a:lnTo>
                  <a:lnTo>
                    <a:pt x="1441" y="4180"/>
                  </a:lnTo>
                  <a:close/>
                  <a:moveTo>
                    <a:pt x="897" y="4046"/>
                  </a:moveTo>
                  <a:lnTo>
                    <a:pt x="905" y="4061"/>
                  </a:lnTo>
                  <a:lnTo>
                    <a:pt x="913" y="4076"/>
                  </a:lnTo>
                  <a:lnTo>
                    <a:pt x="929" y="4076"/>
                  </a:lnTo>
                  <a:lnTo>
                    <a:pt x="943" y="4075"/>
                  </a:lnTo>
                  <a:lnTo>
                    <a:pt x="956" y="4074"/>
                  </a:lnTo>
                  <a:lnTo>
                    <a:pt x="970" y="4073"/>
                  </a:lnTo>
                  <a:lnTo>
                    <a:pt x="984" y="4070"/>
                  </a:lnTo>
                  <a:lnTo>
                    <a:pt x="998" y="4066"/>
                  </a:lnTo>
                  <a:lnTo>
                    <a:pt x="1013" y="4062"/>
                  </a:lnTo>
                  <a:lnTo>
                    <a:pt x="1030" y="4057"/>
                  </a:lnTo>
                  <a:lnTo>
                    <a:pt x="1032" y="4059"/>
                  </a:lnTo>
                  <a:lnTo>
                    <a:pt x="1036" y="4063"/>
                  </a:lnTo>
                  <a:lnTo>
                    <a:pt x="1057" y="4063"/>
                  </a:lnTo>
                  <a:lnTo>
                    <a:pt x="1077" y="4064"/>
                  </a:lnTo>
                  <a:lnTo>
                    <a:pt x="1095" y="4065"/>
                  </a:lnTo>
                  <a:lnTo>
                    <a:pt x="1110" y="4068"/>
                  </a:lnTo>
                  <a:lnTo>
                    <a:pt x="1126" y="4071"/>
                  </a:lnTo>
                  <a:lnTo>
                    <a:pt x="1140" y="4074"/>
                  </a:lnTo>
                  <a:lnTo>
                    <a:pt x="1154" y="4078"/>
                  </a:lnTo>
                  <a:lnTo>
                    <a:pt x="1166" y="4082"/>
                  </a:lnTo>
                  <a:lnTo>
                    <a:pt x="1193" y="4092"/>
                  </a:lnTo>
                  <a:lnTo>
                    <a:pt x="1221" y="4103"/>
                  </a:lnTo>
                  <a:lnTo>
                    <a:pt x="1255" y="4115"/>
                  </a:lnTo>
                  <a:lnTo>
                    <a:pt x="1295" y="4128"/>
                  </a:lnTo>
                  <a:lnTo>
                    <a:pt x="1313" y="4131"/>
                  </a:lnTo>
                  <a:lnTo>
                    <a:pt x="1332" y="4132"/>
                  </a:lnTo>
                  <a:lnTo>
                    <a:pt x="1350" y="4132"/>
                  </a:lnTo>
                  <a:lnTo>
                    <a:pt x="1369" y="4130"/>
                  </a:lnTo>
                  <a:lnTo>
                    <a:pt x="1388" y="4128"/>
                  </a:lnTo>
                  <a:lnTo>
                    <a:pt x="1408" y="4123"/>
                  </a:lnTo>
                  <a:lnTo>
                    <a:pt x="1427" y="4119"/>
                  </a:lnTo>
                  <a:lnTo>
                    <a:pt x="1446" y="4114"/>
                  </a:lnTo>
                  <a:lnTo>
                    <a:pt x="1485" y="4103"/>
                  </a:lnTo>
                  <a:lnTo>
                    <a:pt x="1524" y="4093"/>
                  </a:lnTo>
                  <a:lnTo>
                    <a:pt x="1543" y="4089"/>
                  </a:lnTo>
                  <a:lnTo>
                    <a:pt x="1562" y="4084"/>
                  </a:lnTo>
                  <a:lnTo>
                    <a:pt x="1581" y="4081"/>
                  </a:lnTo>
                  <a:lnTo>
                    <a:pt x="1600" y="4078"/>
                  </a:lnTo>
                  <a:lnTo>
                    <a:pt x="1641" y="4094"/>
                  </a:lnTo>
                  <a:lnTo>
                    <a:pt x="1676" y="4109"/>
                  </a:lnTo>
                  <a:lnTo>
                    <a:pt x="1708" y="4121"/>
                  </a:lnTo>
                  <a:lnTo>
                    <a:pt x="1738" y="4133"/>
                  </a:lnTo>
                  <a:lnTo>
                    <a:pt x="1754" y="4137"/>
                  </a:lnTo>
                  <a:lnTo>
                    <a:pt x="1770" y="4142"/>
                  </a:lnTo>
                  <a:lnTo>
                    <a:pt x="1787" y="4147"/>
                  </a:lnTo>
                  <a:lnTo>
                    <a:pt x="1806" y="4151"/>
                  </a:lnTo>
                  <a:lnTo>
                    <a:pt x="1825" y="4155"/>
                  </a:lnTo>
                  <a:lnTo>
                    <a:pt x="1847" y="4158"/>
                  </a:lnTo>
                  <a:lnTo>
                    <a:pt x="1870" y="4163"/>
                  </a:lnTo>
                  <a:lnTo>
                    <a:pt x="1897" y="4166"/>
                  </a:lnTo>
                  <a:lnTo>
                    <a:pt x="1929" y="4164"/>
                  </a:lnTo>
                  <a:lnTo>
                    <a:pt x="1960" y="4161"/>
                  </a:lnTo>
                  <a:lnTo>
                    <a:pt x="1988" y="4157"/>
                  </a:lnTo>
                  <a:lnTo>
                    <a:pt x="2016" y="4152"/>
                  </a:lnTo>
                  <a:lnTo>
                    <a:pt x="2030" y="4149"/>
                  </a:lnTo>
                  <a:lnTo>
                    <a:pt x="2043" y="4145"/>
                  </a:lnTo>
                  <a:lnTo>
                    <a:pt x="2058" y="4139"/>
                  </a:lnTo>
                  <a:lnTo>
                    <a:pt x="2072" y="4134"/>
                  </a:lnTo>
                  <a:lnTo>
                    <a:pt x="2101" y="4121"/>
                  </a:lnTo>
                  <a:lnTo>
                    <a:pt x="2132" y="4104"/>
                  </a:lnTo>
                  <a:lnTo>
                    <a:pt x="2150" y="4097"/>
                  </a:lnTo>
                  <a:lnTo>
                    <a:pt x="2167" y="4093"/>
                  </a:lnTo>
                  <a:lnTo>
                    <a:pt x="2182" y="4090"/>
                  </a:lnTo>
                  <a:lnTo>
                    <a:pt x="2195" y="4090"/>
                  </a:lnTo>
                  <a:lnTo>
                    <a:pt x="2209" y="4090"/>
                  </a:lnTo>
                  <a:lnTo>
                    <a:pt x="2223" y="4092"/>
                  </a:lnTo>
                  <a:lnTo>
                    <a:pt x="2235" y="4095"/>
                  </a:lnTo>
                  <a:lnTo>
                    <a:pt x="2249" y="4098"/>
                  </a:lnTo>
                  <a:lnTo>
                    <a:pt x="2277" y="4105"/>
                  </a:lnTo>
                  <a:lnTo>
                    <a:pt x="2307" y="4112"/>
                  </a:lnTo>
                  <a:lnTo>
                    <a:pt x="2325" y="4114"/>
                  </a:lnTo>
                  <a:lnTo>
                    <a:pt x="2344" y="4114"/>
                  </a:lnTo>
                  <a:lnTo>
                    <a:pt x="2364" y="4113"/>
                  </a:lnTo>
                  <a:lnTo>
                    <a:pt x="2387" y="4110"/>
                  </a:lnTo>
                  <a:lnTo>
                    <a:pt x="2393" y="4097"/>
                  </a:lnTo>
                  <a:lnTo>
                    <a:pt x="2400" y="4085"/>
                  </a:lnTo>
                  <a:lnTo>
                    <a:pt x="2364" y="4072"/>
                  </a:lnTo>
                  <a:lnTo>
                    <a:pt x="2323" y="4057"/>
                  </a:lnTo>
                  <a:lnTo>
                    <a:pt x="2301" y="4048"/>
                  </a:lnTo>
                  <a:lnTo>
                    <a:pt x="2279" y="4042"/>
                  </a:lnTo>
                  <a:lnTo>
                    <a:pt x="2255" y="4035"/>
                  </a:lnTo>
                  <a:lnTo>
                    <a:pt x="2232" y="4030"/>
                  </a:lnTo>
                  <a:lnTo>
                    <a:pt x="2210" y="4026"/>
                  </a:lnTo>
                  <a:lnTo>
                    <a:pt x="2189" y="4024"/>
                  </a:lnTo>
                  <a:lnTo>
                    <a:pt x="2178" y="4024"/>
                  </a:lnTo>
                  <a:lnTo>
                    <a:pt x="2168" y="4025"/>
                  </a:lnTo>
                  <a:lnTo>
                    <a:pt x="2157" y="4026"/>
                  </a:lnTo>
                  <a:lnTo>
                    <a:pt x="2148" y="4028"/>
                  </a:lnTo>
                  <a:lnTo>
                    <a:pt x="2138" y="4030"/>
                  </a:lnTo>
                  <a:lnTo>
                    <a:pt x="2130" y="4034"/>
                  </a:lnTo>
                  <a:lnTo>
                    <a:pt x="2121" y="4038"/>
                  </a:lnTo>
                  <a:lnTo>
                    <a:pt x="2114" y="4043"/>
                  </a:lnTo>
                  <a:lnTo>
                    <a:pt x="2107" y="4049"/>
                  </a:lnTo>
                  <a:lnTo>
                    <a:pt x="2099" y="4056"/>
                  </a:lnTo>
                  <a:lnTo>
                    <a:pt x="2094" y="4064"/>
                  </a:lnTo>
                  <a:lnTo>
                    <a:pt x="2088" y="4073"/>
                  </a:lnTo>
                  <a:lnTo>
                    <a:pt x="2069" y="4082"/>
                  </a:lnTo>
                  <a:lnTo>
                    <a:pt x="2049" y="4090"/>
                  </a:lnTo>
                  <a:lnTo>
                    <a:pt x="2029" y="4097"/>
                  </a:lnTo>
                  <a:lnTo>
                    <a:pt x="2008" y="4102"/>
                  </a:lnTo>
                  <a:lnTo>
                    <a:pt x="1988" y="4108"/>
                  </a:lnTo>
                  <a:lnTo>
                    <a:pt x="1967" y="4111"/>
                  </a:lnTo>
                  <a:lnTo>
                    <a:pt x="1946" y="4114"/>
                  </a:lnTo>
                  <a:lnTo>
                    <a:pt x="1926" y="4116"/>
                  </a:lnTo>
                  <a:lnTo>
                    <a:pt x="1905" y="4117"/>
                  </a:lnTo>
                  <a:lnTo>
                    <a:pt x="1884" y="4117"/>
                  </a:lnTo>
                  <a:lnTo>
                    <a:pt x="1863" y="4117"/>
                  </a:lnTo>
                  <a:lnTo>
                    <a:pt x="1843" y="4116"/>
                  </a:lnTo>
                  <a:lnTo>
                    <a:pt x="1822" y="4114"/>
                  </a:lnTo>
                  <a:lnTo>
                    <a:pt x="1802" y="4112"/>
                  </a:lnTo>
                  <a:lnTo>
                    <a:pt x="1782" y="4109"/>
                  </a:lnTo>
                  <a:lnTo>
                    <a:pt x="1762" y="4104"/>
                  </a:lnTo>
                  <a:lnTo>
                    <a:pt x="1739" y="4093"/>
                  </a:lnTo>
                  <a:lnTo>
                    <a:pt x="1718" y="4080"/>
                  </a:lnTo>
                  <a:lnTo>
                    <a:pt x="1699" y="4066"/>
                  </a:lnTo>
                  <a:lnTo>
                    <a:pt x="1680" y="4054"/>
                  </a:lnTo>
                  <a:lnTo>
                    <a:pt x="1671" y="4047"/>
                  </a:lnTo>
                  <a:lnTo>
                    <a:pt x="1661" y="4042"/>
                  </a:lnTo>
                  <a:lnTo>
                    <a:pt x="1652" y="4037"/>
                  </a:lnTo>
                  <a:lnTo>
                    <a:pt x="1641" y="4033"/>
                  </a:lnTo>
                  <a:lnTo>
                    <a:pt x="1632" y="4029"/>
                  </a:lnTo>
                  <a:lnTo>
                    <a:pt x="1621" y="4026"/>
                  </a:lnTo>
                  <a:lnTo>
                    <a:pt x="1611" y="4025"/>
                  </a:lnTo>
                  <a:lnTo>
                    <a:pt x="1599" y="4024"/>
                  </a:lnTo>
                  <a:lnTo>
                    <a:pt x="1561" y="4036"/>
                  </a:lnTo>
                  <a:lnTo>
                    <a:pt x="1519" y="4049"/>
                  </a:lnTo>
                  <a:lnTo>
                    <a:pt x="1496" y="4057"/>
                  </a:lnTo>
                  <a:lnTo>
                    <a:pt x="1472" y="4064"/>
                  </a:lnTo>
                  <a:lnTo>
                    <a:pt x="1449" y="4071"/>
                  </a:lnTo>
                  <a:lnTo>
                    <a:pt x="1425" y="4076"/>
                  </a:lnTo>
                  <a:lnTo>
                    <a:pt x="1402" y="4080"/>
                  </a:lnTo>
                  <a:lnTo>
                    <a:pt x="1379" y="4083"/>
                  </a:lnTo>
                  <a:lnTo>
                    <a:pt x="1355" y="4084"/>
                  </a:lnTo>
                  <a:lnTo>
                    <a:pt x="1334" y="4084"/>
                  </a:lnTo>
                  <a:lnTo>
                    <a:pt x="1324" y="4083"/>
                  </a:lnTo>
                  <a:lnTo>
                    <a:pt x="1313" y="4081"/>
                  </a:lnTo>
                  <a:lnTo>
                    <a:pt x="1304" y="4078"/>
                  </a:lnTo>
                  <a:lnTo>
                    <a:pt x="1293" y="4075"/>
                  </a:lnTo>
                  <a:lnTo>
                    <a:pt x="1285" y="4072"/>
                  </a:lnTo>
                  <a:lnTo>
                    <a:pt x="1275" y="4066"/>
                  </a:lnTo>
                  <a:lnTo>
                    <a:pt x="1267" y="4061"/>
                  </a:lnTo>
                  <a:lnTo>
                    <a:pt x="1259" y="4055"/>
                  </a:lnTo>
                  <a:lnTo>
                    <a:pt x="1225" y="4039"/>
                  </a:lnTo>
                  <a:lnTo>
                    <a:pt x="1197" y="4025"/>
                  </a:lnTo>
                  <a:lnTo>
                    <a:pt x="1172" y="4014"/>
                  </a:lnTo>
                  <a:lnTo>
                    <a:pt x="1151" y="4004"/>
                  </a:lnTo>
                  <a:lnTo>
                    <a:pt x="1131" y="3998"/>
                  </a:lnTo>
                  <a:lnTo>
                    <a:pt x="1114" y="3993"/>
                  </a:lnTo>
                  <a:lnTo>
                    <a:pt x="1098" y="3990"/>
                  </a:lnTo>
                  <a:lnTo>
                    <a:pt x="1082" y="3990"/>
                  </a:lnTo>
                  <a:lnTo>
                    <a:pt x="1066" y="3991"/>
                  </a:lnTo>
                  <a:lnTo>
                    <a:pt x="1049" y="3995"/>
                  </a:lnTo>
                  <a:lnTo>
                    <a:pt x="1031" y="3999"/>
                  </a:lnTo>
                  <a:lnTo>
                    <a:pt x="1011" y="4005"/>
                  </a:lnTo>
                  <a:lnTo>
                    <a:pt x="963" y="4023"/>
                  </a:lnTo>
                  <a:lnTo>
                    <a:pt x="897" y="4046"/>
                  </a:lnTo>
                  <a:close/>
                  <a:moveTo>
                    <a:pt x="440" y="3888"/>
                  </a:moveTo>
                  <a:lnTo>
                    <a:pt x="478" y="3881"/>
                  </a:lnTo>
                  <a:lnTo>
                    <a:pt x="510" y="3875"/>
                  </a:lnTo>
                  <a:lnTo>
                    <a:pt x="536" y="3869"/>
                  </a:lnTo>
                  <a:lnTo>
                    <a:pt x="559" y="3862"/>
                  </a:lnTo>
                  <a:lnTo>
                    <a:pt x="577" y="3858"/>
                  </a:lnTo>
                  <a:lnTo>
                    <a:pt x="591" y="3854"/>
                  </a:lnTo>
                  <a:lnTo>
                    <a:pt x="604" y="3853"/>
                  </a:lnTo>
                  <a:lnTo>
                    <a:pt x="617" y="3853"/>
                  </a:lnTo>
                  <a:lnTo>
                    <a:pt x="622" y="3853"/>
                  </a:lnTo>
                  <a:lnTo>
                    <a:pt x="628" y="3854"/>
                  </a:lnTo>
                  <a:lnTo>
                    <a:pt x="634" y="3856"/>
                  </a:lnTo>
                  <a:lnTo>
                    <a:pt x="640" y="3859"/>
                  </a:lnTo>
                  <a:lnTo>
                    <a:pt x="654" y="3866"/>
                  </a:lnTo>
                  <a:lnTo>
                    <a:pt x="669" y="3876"/>
                  </a:lnTo>
                  <a:lnTo>
                    <a:pt x="713" y="3907"/>
                  </a:lnTo>
                  <a:lnTo>
                    <a:pt x="774" y="3954"/>
                  </a:lnTo>
                  <a:lnTo>
                    <a:pt x="787" y="3960"/>
                  </a:lnTo>
                  <a:lnTo>
                    <a:pt x="798" y="3965"/>
                  </a:lnTo>
                  <a:lnTo>
                    <a:pt x="810" y="3969"/>
                  </a:lnTo>
                  <a:lnTo>
                    <a:pt x="820" y="3972"/>
                  </a:lnTo>
                  <a:lnTo>
                    <a:pt x="831" y="3975"/>
                  </a:lnTo>
                  <a:lnTo>
                    <a:pt x="841" y="3978"/>
                  </a:lnTo>
                  <a:lnTo>
                    <a:pt x="852" y="3979"/>
                  </a:lnTo>
                  <a:lnTo>
                    <a:pt x="861" y="3980"/>
                  </a:lnTo>
                  <a:lnTo>
                    <a:pt x="880" y="3981"/>
                  </a:lnTo>
                  <a:lnTo>
                    <a:pt x="898" y="3979"/>
                  </a:lnTo>
                  <a:lnTo>
                    <a:pt x="916" y="3975"/>
                  </a:lnTo>
                  <a:lnTo>
                    <a:pt x="934" y="3971"/>
                  </a:lnTo>
                  <a:lnTo>
                    <a:pt x="970" y="3959"/>
                  </a:lnTo>
                  <a:lnTo>
                    <a:pt x="1009" y="3945"/>
                  </a:lnTo>
                  <a:lnTo>
                    <a:pt x="1030" y="3937"/>
                  </a:lnTo>
                  <a:lnTo>
                    <a:pt x="1052" y="3931"/>
                  </a:lnTo>
                  <a:lnTo>
                    <a:pt x="1076" y="3925"/>
                  </a:lnTo>
                  <a:lnTo>
                    <a:pt x="1101" y="3919"/>
                  </a:lnTo>
                  <a:lnTo>
                    <a:pt x="1121" y="3935"/>
                  </a:lnTo>
                  <a:lnTo>
                    <a:pt x="1141" y="3949"/>
                  </a:lnTo>
                  <a:lnTo>
                    <a:pt x="1161" y="3962"/>
                  </a:lnTo>
                  <a:lnTo>
                    <a:pt x="1182" y="3973"/>
                  </a:lnTo>
                  <a:lnTo>
                    <a:pt x="1203" y="3984"/>
                  </a:lnTo>
                  <a:lnTo>
                    <a:pt x="1225" y="3993"/>
                  </a:lnTo>
                  <a:lnTo>
                    <a:pt x="1248" y="4001"/>
                  </a:lnTo>
                  <a:lnTo>
                    <a:pt x="1270" y="4007"/>
                  </a:lnTo>
                  <a:lnTo>
                    <a:pt x="1293" y="4014"/>
                  </a:lnTo>
                  <a:lnTo>
                    <a:pt x="1316" y="4018"/>
                  </a:lnTo>
                  <a:lnTo>
                    <a:pt x="1341" y="4021"/>
                  </a:lnTo>
                  <a:lnTo>
                    <a:pt x="1365" y="4024"/>
                  </a:lnTo>
                  <a:lnTo>
                    <a:pt x="1389" y="4025"/>
                  </a:lnTo>
                  <a:lnTo>
                    <a:pt x="1413" y="4026"/>
                  </a:lnTo>
                  <a:lnTo>
                    <a:pt x="1439" y="4025"/>
                  </a:lnTo>
                  <a:lnTo>
                    <a:pt x="1465" y="4024"/>
                  </a:lnTo>
                  <a:lnTo>
                    <a:pt x="1526" y="3986"/>
                  </a:lnTo>
                  <a:lnTo>
                    <a:pt x="1568" y="3961"/>
                  </a:lnTo>
                  <a:lnTo>
                    <a:pt x="1585" y="3952"/>
                  </a:lnTo>
                  <a:lnTo>
                    <a:pt x="1599" y="3947"/>
                  </a:lnTo>
                  <a:lnTo>
                    <a:pt x="1605" y="3945"/>
                  </a:lnTo>
                  <a:lnTo>
                    <a:pt x="1611" y="3944"/>
                  </a:lnTo>
                  <a:lnTo>
                    <a:pt x="1617" y="3944"/>
                  </a:lnTo>
                  <a:lnTo>
                    <a:pt x="1622" y="3945"/>
                  </a:lnTo>
                  <a:lnTo>
                    <a:pt x="1628" y="3946"/>
                  </a:lnTo>
                  <a:lnTo>
                    <a:pt x="1634" y="3948"/>
                  </a:lnTo>
                  <a:lnTo>
                    <a:pt x="1639" y="3951"/>
                  </a:lnTo>
                  <a:lnTo>
                    <a:pt x="1645" y="3954"/>
                  </a:lnTo>
                  <a:lnTo>
                    <a:pt x="1658" y="3964"/>
                  </a:lnTo>
                  <a:lnTo>
                    <a:pt x="1672" y="3975"/>
                  </a:lnTo>
                  <a:lnTo>
                    <a:pt x="1711" y="4008"/>
                  </a:lnTo>
                  <a:lnTo>
                    <a:pt x="1765" y="4053"/>
                  </a:lnTo>
                  <a:lnTo>
                    <a:pt x="1780" y="4058"/>
                  </a:lnTo>
                  <a:lnTo>
                    <a:pt x="1795" y="4061"/>
                  </a:lnTo>
                  <a:lnTo>
                    <a:pt x="1804" y="4064"/>
                  </a:lnTo>
                  <a:lnTo>
                    <a:pt x="1812" y="4066"/>
                  </a:lnTo>
                  <a:lnTo>
                    <a:pt x="1822" y="4071"/>
                  </a:lnTo>
                  <a:lnTo>
                    <a:pt x="1830" y="4076"/>
                  </a:lnTo>
                  <a:lnTo>
                    <a:pt x="1876" y="4075"/>
                  </a:lnTo>
                  <a:lnTo>
                    <a:pt x="1916" y="4073"/>
                  </a:lnTo>
                  <a:lnTo>
                    <a:pt x="1934" y="4071"/>
                  </a:lnTo>
                  <a:lnTo>
                    <a:pt x="1952" y="4068"/>
                  </a:lnTo>
                  <a:lnTo>
                    <a:pt x="1968" y="4065"/>
                  </a:lnTo>
                  <a:lnTo>
                    <a:pt x="1985" y="4061"/>
                  </a:lnTo>
                  <a:lnTo>
                    <a:pt x="2002" y="4056"/>
                  </a:lnTo>
                  <a:lnTo>
                    <a:pt x="2019" y="4049"/>
                  </a:lnTo>
                  <a:lnTo>
                    <a:pt x="2036" y="4043"/>
                  </a:lnTo>
                  <a:lnTo>
                    <a:pt x="2053" y="4035"/>
                  </a:lnTo>
                  <a:lnTo>
                    <a:pt x="2071" y="4024"/>
                  </a:lnTo>
                  <a:lnTo>
                    <a:pt x="2089" y="4014"/>
                  </a:lnTo>
                  <a:lnTo>
                    <a:pt x="2108" y="4001"/>
                  </a:lnTo>
                  <a:lnTo>
                    <a:pt x="2129" y="3987"/>
                  </a:lnTo>
                  <a:lnTo>
                    <a:pt x="2139" y="3982"/>
                  </a:lnTo>
                  <a:lnTo>
                    <a:pt x="2151" y="3979"/>
                  </a:lnTo>
                  <a:lnTo>
                    <a:pt x="2162" y="3975"/>
                  </a:lnTo>
                  <a:lnTo>
                    <a:pt x="2173" y="3973"/>
                  </a:lnTo>
                  <a:lnTo>
                    <a:pt x="2185" y="3972"/>
                  </a:lnTo>
                  <a:lnTo>
                    <a:pt x="2196" y="3972"/>
                  </a:lnTo>
                  <a:lnTo>
                    <a:pt x="2208" y="3972"/>
                  </a:lnTo>
                  <a:lnTo>
                    <a:pt x="2220" y="3973"/>
                  </a:lnTo>
                  <a:lnTo>
                    <a:pt x="2243" y="3977"/>
                  </a:lnTo>
                  <a:lnTo>
                    <a:pt x="2267" y="3981"/>
                  </a:lnTo>
                  <a:lnTo>
                    <a:pt x="2291" y="3987"/>
                  </a:lnTo>
                  <a:lnTo>
                    <a:pt x="2317" y="3993"/>
                  </a:lnTo>
                  <a:lnTo>
                    <a:pt x="2342" y="4000"/>
                  </a:lnTo>
                  <a:lnTo>
                    <a:pt x="2368" y="4005"/>
                  </a:lnTo>
                  <a:lnTo>
                    <a:pt x="2396" y="4008"/>
                  </a:lnTo>
                  <a:lnTo>
                    <a:pt x="2424" y="4011"/>
                  </a:lnTo>
                  <a:lnTo>
                    <a:pt x="2438" y="4011"/>
                  </a:lnTo>
                  <a:lnTo>
                    <a:pt x="2453" y="4010"/>
                  </a:lnTo>
                  <a:lnTo>
                    <a:pt x="2468" y="4009"/>
                  </a:lnTo>
                  <a:lnTo>
                    <a:pt x="2482" y="4007"/>
                  </a:lnTo>
                  <a:lnTo>
                    <a:pt x="2497" y="4004"/>
                  </a:lnTo>
                  <a:lnTo>
                    <a:pt x="2513" y="4001"/>
                  </a:lnTo>
                  <a:lnTo>
                    <a:pt x="2529" y="3996"/>
                  </a:lnTo>
                  <a:lnTo>
                    <a:pt x="2545" y="3989"/>
                  </a:lnTo>
                  <a:lnTo>
                    <a:pt x="2570" y="3979"/>
                  </a:lnTo>
                  <a:lnTo>
                    <a:pt x="2593" y="3969"/>
                  </a:lnTo>
                  <a:lnTo>
                    <a:pt x="2615" y="3962"/>
                  </a:lnTo>
                  <a:lnTo>
                    <a:pt x="2636" y="3955"/>
                  </a:lnTo>
                  <a:lnTo>
                    <a:pt x="2657" y="3950"/>
                  </a:lnTo>
                  <a:lnTo>
                    <a:pt x="2676" y="3946"/>
                  </a:lnTo>
                  <a:lnTo>
                    <a:pt x="2697" y="3943"/>
                  </a:lnTo>
                  <a:lnTo>
                    <a:pt x="2716" y="3941"/>
                  </a:lnTo>
                  <a:lnTo>
                    <a:pt x="2756" y="3938"/>
                  </a:lnTo>
                  <a:lnTo>
                    <a:pt x="2798" y="3938"/>
                  </a:lnTo>
                  <a:lnTo>
                    <a:pt x="2844" y="3938"/>
                  </a:lnTo>
                  <a:lnTo>
                    <a:pt x="2898" y="3938"/>
                  </a:lnTo>
                  <a:lnTo>
                    <a:pt x="2897" y="3929"/>
                  </a:lnTo>
                  <a:lnTo>
                    <a:pt x="2897" y="3921"/>
                  </a:lnTo>
                  <a:lnTo>
                    <a:pt x="2897" y="3911"/>
                  </a:lnTo>
                  <a:lnTo>
                    <a:pt x="2896" y="3903"/>
                  </a:lnTo>
                  <a:lnTo>
                    <a:pt x="2819" y="3888"/>
                  </a:lnTo>
                  <a:lnTo>
                    <a:pt x="2761" y="3874"/>
                  </a:lnTo>
                  <a:lnTo>
                    <a:pt x="2738" y="3869"/>
                  </a:lnTo>
                  <a:lnTo>
                    <a:pt x="2717" y="3865"/>
                  </a:lnTo>
                  <a:lnTo>
                    <a:pt x="2698" y="3862"/>
                  </a:lnTo>
                  <a:lnTo>
                    <a:pt x="2680" y="3861"/>
                  </a:lnTo>
                  <a:lnTo>
                    <a:pt x="2671" y="3862"/>
                  </a:lnTo>
                  <a:lnTo>
                    <a:pt x="2663" y="3862"/>
                  </a:lnTo>
                  <a:lnTo>
                    <a:pt x="2654" y="3865"/>
                  </a:lnTo>
                  <a:lnTo>
                    <a:pt x="2646" y="3867"/>
                  </a:lnTo>
                  <a:lnTo>
                    <a:pt x="2628" y="3872"/>
                  </a:lnTo>
                  <a:lnTo>
                    <a:pt x="2609" y="3880"/>
                  </a:lnTo>
                  <a:lnTo>
                    <a:pt x="2588" y="3893"/>
                  </a:lnTo>
                  <a:lnTo>
                    <a:pt x="2564" y="3908"/>
                  </a:lnTo>
                  <a:lnTo>
                    <a:pt x="2536" y="3926"/>
                  </a:lnTo>
                  <a:lnTo>
                    <a:pt x="2504" y="3948"/>
                  </a:lnTo>
                  <a:lnTo>
                    <a:pt x="2489" y="3954"/>
                  </a:lnTo>
                  <a:lnTo>
                    <a:pt x="2474" y="3959"/>
                  </a:lnTo>
                  <a:lnTo>
                    <a:pt x="2460" y="3963"/>
                  </a:lnTo>
                  <a:lnTo>
                    <a:pt x="2445" y="3965"/>
                  </a:lnTo>
                  <a:lnTo>
                    <a:pt x="2432" y="3966"/>
                  </a:lnTo>
                  <a:lnTo>
                    <a:pt x="2418" y="3967"/>
                  </a:lnTo>
                  <a:lnTo>
                    <a:pt x="2405" y="3967"/>
                  </a:lnTo>
                  <a:lnTo>
                    <a:pt x="2393" y="3966"/>
                  </a:lnTo>
                  <a:lnTo>
                    <a:pt x="2379" y="3965"/>
                  </a:lnTo>
                  <a:lnTo>
                    <a:pt x="2366" y="3963"/>
                  </a:lnTo>
                  <a:lnTo>
                    <a:pt x="2355" y="3960"/>
                  </a:lnTo>
                  <a:lnTo>
                    <a:pt x="2342" y="3956"/>
                  </a:lnTo>
                  <a:lnTo>
                    <a:pt x="2318" y="3949"/>
                  </a:lnTo>
                  <a:lnTo>
                    <a:pt x="2294" y="3942"/>
                  </a:lnTo>
                  <a:lnTo>
                    <a:pt x="2271" y="3933"/>
                  </a:lnTo>
                  <a:lnTo>
                    <a:pt x="2248" y="3926"/>
                  </a:lnTo>
                  <a:lnTo>
                    <a:pt x="2225" y="3919"/>
                  </a:lnTo>
                  <a:lnTo>
                    <a:pt x="2202" y="3915"/>
                  </a:lnTo>
                  <a:lnTo>
                    <a:pt x="2190" y="3913"/>
                  </a:lnTo>
                  <a:lnTo>
                    <a:pt x="2178" y="3913"/>
                  </a:lnTo>
                  <a:lnTo>
                    <a:pt x="2166" y="3913"/>
                  </a:lnTo>
                  <a:lnTo>
                    <a:pt x="2154" y="3914"/>
                  </a:lnTo>
                  <a:lnTo>
                    <a:pt x="2143" y="3915"/>
                  </a:lnTo>
                  <a:lnTo>
                    <a:pt x="2130" y="3918"/>
                  </a:lnTo>
                  <a:lnTo>
                    <a:pt x="2117" y="3923"/>
                  </a:lnTo>
                  <a:lnTo>
                    <a:pt x="2105" y="3928"/>
                  </a:lnTo>
                  <a:lnTo>
                    <a:pt x="2080" y="3945"/>
                  </a:lnTo>
                  <a:lnTo>
                    <a:pt x="2058" y="3960"/>
                  </a:lnTo>
                  <a:lnTo>
                    <a:pt x="2037" y="3973"/>
                  </a:lnTo>
                  <a:lnTo>
                    <a:pt x="2017" y="3984"/>
                  </a:lnTo>
                  <a:lnTo>
                    <a:pt x="1998" y="3993"/>
                  </a:lnTo>
                  <a:lnTo>
                    <a:pt x="1980" y="4001"/>
                  </a:lnTo>
                  <a:lnTo>
                    <a:pt x="1963" y="4006"/>
                  </a:lnTo>
                  <a:lnTo>
                    <a:pt x="1947" y="4010"/>
                  </a:lnTo>
                  <a:lnTo>
                    <a:pt x="1933" y="4014"/>
                  </a:lnTo>
                  <a:lnTo>
                    <a:pt x="1918" y="4015"/>
                  </a:lnTo>
                  <a:lnTo>
                    <a:pt x="1904" y="4015"/>
                  </a:lnTo>
                  <a:lnTo>
                    <a:pt x="1890" y="4014"/>
                  </a:lnTo>
                  <a:lnTo>
                    <a:pt x="1878" y="4010"/>
                  </a:lnTo>
                  <a:lnTo>
                    <a:pt x="1866" y="4007"/>
                  </a:lnTo>
                  <a:lnTo>
                    <a:pt x="1853" y="4003"/>
                  </a:lnTo>
                  <a:lnTo>
                    <a:pt x="1842" y="3998"/>
                  </a:lnTo>
                  <a:lnTo>
                    <a:pt x="1817" y="3986"/>
                  </a:lnTo>
                  <a:lnTo>
                    <a:pt x="1793" y="3971"/>
                  </a:lnTo>
                  <a:lnTo>
                    <a:pt x="1768" y="3956"/>
                  </a:lnTo>
                  <a:lnTo>
                    <a:pt x="1740" y="3940"/>
                  </a:lnTo>
                  <a:lnTo>
                    <a:pt x="1726" y="3932"/>
                  </a:lnTo>
                  <a:lnTo>
                    <a:pt x="1711" y="3924"/>
                  </a:lnTo>
                  <a:lnTo>
                    <a:pt x="1694" y="3916"/>
                  </a:lnTo>
                  <a:lnTo>
                    <a:pt x="1677" y="3909"/>
                  </a:lnTo>
                  <a:lnTo>
                    <a:pt x="1658" y="3903"/>
                  </a:lnTo>
                  <a:lnTo>
                    <a:pt x="1639" y="3896"/>
                  </a:lnTo>
                  <a:lnTo>
                    <a:pt x="1618" y="3890"/>
                  </a:lnTo>
                  <a:lnTo>
                    <a:pt x="1596" y="3886"/>
                  </a:lnTo>
                  <a:lnTo>
                    <a:pt x="1540" y="3913"/>
                  </a:lnTo>
                  <a:lnTo>
                    <a:pt x="1492" y="3935"/>
                  </a:lnTo>
                  <a:lnTo>
                    <a:pt x="1470" y="3945"/>
                  </a:lnTo>
                  <a:lnTo>
                    <a:pt x="1450" y="3952"/>
                  </a:lnTo>
                  <a:lnTo>
                    <a:pt x="1430" y="3959"/>
                  </a:lnTo>
                  <a:lnTo>
                    <a:pt x="1410" y="3963"/>
                  </a:lnTo>
                  <a:lnTo>
                    <a:pt x="1391" y="3965"/>
                  </a:lnTo>
                  <a:lnTo>
                    <a:pt x="1370" y="3966"/>
                  </a:lnTo>
                  <a:lnTo>
                    <a:pt x="1349" y="3964"/>
                  </a:lnTo>
                  <a:lnTo>
                    <a:pt x="1327" y="3961"/>
                  </a:lnTo>
                  <a:lnTo>
                    <a:pt x="1303" y="3954"/>
                  </a:lnTo>
                  <a:lnTo>
                    <a:pt x="1277" y="3947"/>
                  </a:lnTo>
                  <a:lnTo>
                    <a:pt x="1248" y="3936"/>
                  </a:lnTo>
                  <a:lnTo>
                    <a:pt x="1217" y="3924"/>
                  </a:lnTo>
                  <a:lnTo>
                    <a:pt x="1188" y="3902"/>
                  </a:lnTo>
                  <a:lnTo>
                    <a:pt x="1155" y="3876"/>
                  </a:lnTo>
                  <a:lnTo>
                    <a:pt x="1138" y="3865"/>
                  </a:lnTo>
                  <a:lnTo>
                    <a:pt x="1123" y="3855"/>
                  </a:lnTo>
                  <a:lnTo>
                    <a:pt x="1116" y="3851"/>
                  </a:lnTo>
                  <a:lnTo>
                    <a:pt x="1108" y="3848"/>
                  </a:lnTo>
                  <a:lnTo>
                    <a:pt x="1103" y="3844"/>
                  </a:lnTo>
                  <a:lnTo>
                    <a:pt x="1097" y="3843"/>
                  </a:lnTo>
                  <a:lnTo>
                    <a:pt x="1030" y="3872"/>
                  </a:lnTo>
                  <a:lnTo>
                    <a:pt x="975" y="3897"/>
                  </a:lnTo>
                  <a:lnTo>
                    <a:pt x="952" y="3908"/>
                  </a:lnTo>
                  <a:lnTo>
                    <a:pt x="929" y="3916"/>
                  </a:lnTo>
                  <a:lnTo>
                    <a:pt x="908" y="3923"/>
                  </a:lnTo>
                  <a:lnTo>
                    <a:pt x="887" y="3928"/>
                  </a:lnTo>
                  <a:lnTo>
                    <a:pt x="877" y="3929"/>
                  </a:lnTo>
                  <a:lnTo>
                    <a:pt x="867" y="3929"/>
                  </a:lnTo>
                  <a:lnTo>
                    <a:pt x="857" y="3929"/>
                  </a:lnTo>
                  <a:lnTo>
                    <a:pt x="847" y="3929"/>
                  </a:lnTo>
                  <a:lnTo>
                    <a:pt x="836" y="3927"/>
                  </a:lnTo>
                  <a:lnTo>
                    <a:pt x="826" y="3925"/>
                  </a:lnTo>
                  <a:lnTo>
                    <a:pt x="815" y="3922"/>
                  </a:lnTo>
                  <a:lnTo>
                    <a:pt x="803" y="3917"/>
                  </a:lnTo>
                  <a:lnTo>
                    <a:pt x="792" y="3913"/>
                  </a:lnTo>
                  <a:lnTo>
                    <a:pt x="780" y="3907"/>
                  </a:lnTo>
                  <a:lnTo>
                    <a:pt x="768" y="3900"/>
                  </a:lnTo>
                  <a:lnTo>
                    <a:pt x="754" y="3892"/>
                  </a:lnTo>
                  <a:lnTo>
                    <a:pt x="726" y="3873"/>
                  </a:lnTo>
                  <a:lnTo>
                    <a:pt x="696" y="3850"/>
                  </a:lnTo>
                  <a:lnTo>
                    <a:pt x="681" y="3840"/>
                  </a:lnTo>
                  <a:lnTo>
                    <a:pt x="664" y="3832"/>
                  </a:lnTo>
                  <a:lnTo>
                    <a:pt x="646" y="3823"/>
                  </a:lnTo>
                  <a:lnTo>
                    <a:pt x="627" y="3817"/>
                  </a:lnTo>
                  <a:lnTo>
                    <a:pt x="607" y="3811"/>
                  </a:lnTo>
                  <a:lnTo>
                    <a:pt x="587" y="3806"/>
                  </a:lnTo>
                  <a:lnTo>
                    <a:pt x="567" y="3804"/>
                  </a:lnTo>
                  <a:lnTo>
                    <a:pt x="547" y="3803"/>
                  </a:lnTo>
                  <a:lnTo>
                    <a:pt x="536" y="3804"/>
                  </a:lnTo>
                  <a:lnTo>
                    <a:pt x="527" y="3804"/>
                  </a:lnTo>
                  <a:lnTo>
                    <a:pt x="518" y="3806"/>
                  </a:lnTo>
                  <a:lnTo>
                    <a:pt x="509" y="3809"/>
                  </a:lnTo>
                  <a:lnTo>
                    <a:pt x="501" y="3811"/>
                  </a:lnTo>
                  <a:lnTo>
                    <a:pt x="492" y="3815"/>
                  </a:lnTo>
                  <a:lnTo>
                    <a:pt x="485" y="3818"/>
                  </a:lnTo>
                  <a:lnTo>
                    <a:pt x="477" y="3823"/>
                  </a:lnTo>
                  <a:lnTo>
                    <a:pt x="470" y="3829"/>
                  </a:lnTo>
                  <a:lnTo>
                    <a:pt x="464" y="3835"/>
                  </a:lnTo>
                  <a:lnTo>
                    <a:pt x="458" y="3841"/>
                  </a:lnTo>
                  <a:lnTo>
                    <a:pt x="453" y="3849"/>
                  </a:lnTo>
                  <a:lnTo>
                    <a:pt x="449" y="3857"/>
                  </a:lnTo>
                  <a:lnTo>
                    <a:pt x="446" y="3867"/>
                  </a:lnTo>
                  <a:lnTo>
                    <a:pt x="443" y="3877"/>
                  </a:lnTo>
                  <a:lnTo>
                    <a:pt x="440" y="3888"/>
                  </a:lnTo>
                  <a:close/>
                  <a:moveTo>
                    <a:pt x="650" y="3648"/>
                  </a:moveTo>
                  <a:lnTo>
                    <a:pt x="605" y="3654"/>
                  </a:lnTo>
                  <a:lnTo>
                    <a:pt x="560" y="3663"/>
                  </a:lnTo>
                  <a:lnTo>
                    <a:pt x="515" y="3673"/>
                  </a:lnTo>
                  <a:lnTo>
                    <a:pt x="471" y="3685"/>
                  </a:lnTo>
                  <a:lnTo>
                    <a:pt x="450" y="3692"/>
                  </a:lnTo>
                  <a:lnTo>
                    <a:pt x="428" y="3700"/>
                  </a:lnTo>
                  <a:lnTo>
                    <a:pt x="407" y="3707"/>
                  </a:lnTo>
                  <a:lnTo>
                    <a:pt x="386" y="3716"/>
                  </a:lnTo>
                  <a:lnTo>
                    <a:pt x="364" y="3724"/>
                  </a:lnTo>
                  <a:lnTo>
                    <a:pt x="344" y="3733"/>
                  </a:lnTo>
                  <a:lnTo>
                    <a:pt x="324" y="3744"/>
                  </a:lnTo>
                  <a:lnTo>
                    <a:pt x="304" y="3755"/>
                  </a:lnTo>
                  <a:lnTo>
                    <a:pt x="306" y="3760"/>
                  </a:lnTo>
                  <a:lnTo>
                    <a:pt x="310" y="3766"/>
                  </a:lnTo>
                  <a:lnTo>
                    <a:pt x="315" y="3774"/>
                  </a:lnTo>
                  <a:lnTo>
                    <a:pt x="320" y="3781"/>
                  </a:lnTo>
                  <a:lnTo>
                    <a:pt x="351" y="3774"/>
                  </a:lnTo>
                  <a:lnTo>
                    <a:pt x="388" y="3762"/>
                  </a:lnTo>
                  <a:lnTo>
                    <a:pt x="430" y="3749"/>
                  </a:lnTo>
                  <a:lnTo>
                    <a:pt x="474" y="3736"/>
                  </a:lnTo>
                  <a:lnTo>
                    <a:pt x="518" y="3724"/>
                  </a:lnTo>
                  <a:lnTo>
                    <a:pt x="561" y="3714"/>
                  </a:lnTo>
                  <a:lnTo>
                    <a:pt x="579" y="3711"/>
                  </a:lnTo>
                  <a:lnTo>
                    <a:pt x="597" y="3710"/>
                  </a:lnTo>
                  <a:lnTo>
                    <a:pt x="611" y="3709"/>
                  </a:lnTo>
                  <a:lnTo>
                    <a:pt x="625" y="3711"/>
                  </a:lnTo>
                  <a:lnTo>
                    <a:pt x="646" y="3735"/>
                  </a:lnTo>
                  <a:lnTo>
                    <a:pt x="666" y="3757"/>
                  </a:lnTo>
                  <a:lnTo>
                    <a:pt x="686" y="3777"/>
                  </a:lnTo>
                  <a:lnTo>
                    <a:pt x="707" y="3796"/>
                  </a:lnTo>
                  <a:lnTo>
                    <a:pt x="728" y="3814"/>
                  </a:lnTo>
                  <a:lnTo>
                    <a:pt x="751" y="3833"/>
                  </a:lnTo>
                  <a:lnTo>
                    <a:pt x="776" y="3851"/>
                  </a:lnTo>
                  <a:lnTo>
                    <a:pt x="802" y="3871"/>
                  </a:lnTo>
                  <a:lnTo>
                    <a:pt x="817" y="3876"/>
                  </a:lnTo>
                  <a:lnTo>
                    <a:pt x="831" y="3879"/>
                  </a:lnTo>
                  <a:lnTo>
                    <a:pt x="843" y="3881"/>
                  </a:lnTo>
                  <a:lnTo>
                    <a:pt x="856" y="3882"/>
                  </a:lnTo>
                  <a:lnTo>
                    <a:pt x="869" y="3882"/>
                  </a:lnTo>
                  <a:lnTo>
                    <a:pt x="880" y="3881"/>
                  </a:lnTo>
                  <a:lnTo>
                    <a:pt x="892" y="3880"/>
                  </a:lnTo>
                  <a:lnTo>
                    <a:pt x="903" y="3877"/>
                  </a:lnTo>
                  <a:lnTo>
                    <a:pt x="913" y="3874"/>
                  </a:lnTo>
                  <a:lnTo>
                    <a:pt x="924" y="3871"/>
                  </a:lnTo>
                  <a:lnTo>
                    <a:pt x="934" y="3866"/>
                  </a:lnTo>
                  <a:lnTo>
                    <a:pt x="944" y="3861"/>
                  </a:lnTo>
                  <a:lnTo>
                    <a:pt x="963" y="3850"/>
                  </a:lnTo>
                  <a:lnTo>
                    <a:pt x="982" y="3838"/>
                  </a:lnTo>
                  <a:lnTo>
                    <a:pt x="1017" y="3812"/>
                  </a:lnTo>
                  <a:lnTo>
                    <a:pt x="1051" y="3787"/>
                  </a:lnTo>
                  <a:lnTo>
                    <a:pt x="1060" y="3783"/>
                  </a:lnTo>
                  <a:lnTo>
                    <a:pt x="1068" y="3778"/>
                  </a:lnTo>
                  <a:lnTo>
                    <a:pt x="1078" y="3774"/>
                  </a:lnTo>
                  <a:lnTo>
                    <a:pt x="1087" y="3770"/>
                  </a:lnTo>
                  <a:lnTo>
                    <a:pt x="1096" y="3767"/>
                  </a:lnTo>
                  <a:lnTo>
                    <a:pt x="1106" y="3765"/>
                  </a:lnTo>
                  <a:lnTo>
                    <a:pt x="1116" y="3764"/>
                  </a:lnTo>
                  <a:lnTo>
                    <a:pt x="1125" y="3763"/>
                  </a:lnTo>
                  <a:lnTo>
                    <a:pt x="1166" y="3806"/>
                  </a:lnTo>
                  <a:lnTo>
                    <a:pt x="1202" y="3841"/>
                  </a:lnTo>
                  <a:lnTo>
                    <a:pt x="1219" y="3856"/>
                  </a:lnTo>
                  <a:lnTo>
                    <a:pt x="1234" y="3869"/>
                  </a:lnTo>
                  <a:lnTo>
                    <a:pt x="1249" y="3880"/>
                  </a:lnTo>
                  <a:lnTo>
                    <a:pt x="1262" y="3889"/>
                  </a:lnTo>
                  <a:lnTo>
                    <a:pt x="1275" y="3897"/>
                  </a:lnTo>
                  <a:lnTo>
                    <a:pt x="1288" y="3904"/>
                  </a:lnTo>
                  <a:lnTo>
                    <a:pt x="1299" y="3908"/>
                  </a:lnTo>
                  <a:lnTo>
                    <a:pt x="1312" y="3912"/>
                  </a:lnTo>
                  <a:lnTo>
                    <a:pt x="1323" y="3914"/>
                  </a:lnTo>
                  <a:lnTo>
                    <a:pt x="1334" y="3914"/>
                  </a:lnTo>
                  <a:lnTo>
                    <a:pt x="1346" y="3914"/>
                  </a:lnTo>
                  <a:lnTo>
                    <a:pt x="1356" y="3912"/>
                  </a:lnTo>
                  <a:lnTo>
                    <a:pt x="1368" y="3910"/>
                  </a:lnTo>
                  <a:lnTo>
                    <a:pt x="1380" y="3907"/>
                  </a:lnTo>
                  <a:lnTo>
                    <a:pt x="1391" y="3902"/>
                  </a:lnTo>
                  <a:lnTo>
                    <a:pt x="1404" y="3896"/>
                  </a:lnTo>
                  <a:lnTo>
                    <a:pt x="1430" y="3882"/>
                  </a:lnTo>
                  <a:lnTo>
                    <a:pt x="1460" y="3867"/>
                  </a:lnTo>
                  <a:lnTo>
                    <a:pt x="1492" y="3849"/>
                  </a:lnTo>
                  <a:lnTo>
                    <a:pt x="1530" y="3829"/>
                  </a:lnTo>
                  <a:lnTo>
                    <a:pt x="1573" y="3807"/>
                  </a:lnTo>
                  <a:lnTo>
                    <a:pt x="1622" y="3785"/>
                  </a:lnTo>
                  <a:lnTo>
                    <a:pt x="1632" y="3792"/>
                  </a:lnTo>
                  <a:lnTo>
                    <a:pt x="1657" y="3807"/>
                  </a:lnTo>
                  <a:lnTo>
                    <a:pt x="1693" y="3832"/>
                  </a:lnTo>
                  <a:lnTo>
                    <a:pt x="1737" y="3859"/>
                  </a:lnTo>
                  <a:lnTo>
                    <a:pt x="1761" y="3874"/>
                  </a:lnTo>
                  <a:lnTo>
                    <a:pt x="1786" y="3888"/>
                  </a:lnTo>
                  <a:lnTo>
                    <a:pt x="1810" y="3900"/>
                  </a:lnTo>
                  <a:lnTo>
                    <a:pt x="1834" y="3913"/>
                  </a:lnTo>
                  <a:lnTo>
                    <a:pt x="1859" y="3923"/>
                  </a:lnTo>
                  <a:lnTo>
                    <a:pt x="1882" y="3931"/>
                  </a:lnTo>
                  <a:lnTo>
                    <a:pt x="1892" y="3935"/>
                  </a:lnTo>
                  <a:lnTo>
                    <a:pt x="1903" y="3937"/>
                  </a:lnTo>
                  <a:lnTo>
                    <a:pt x="1914" y="3940"/>
                  </a:lnTo>
                  <a:lnTo>
                    <a:pt x="1923" y="3941"/>
                  </a:lnTo>
                  <a:lnTo>
                    <a:pt x="1942" y="3938"/>
                  </a:lnTo>
                  <a:lnTo>
                    <a:pt x="1962" y="3934"/>
                  </a:lnTo>
                  <a:lnTo>
                    <a:pt x="1980" y="3928"/>
                  </a:lnTo>
                  <a:lnTo>
                    <a:pt x="1998" y="3921"/>
                  </a:lnTo>
                  <a:lnTo>
                    <a:pt x="2015" y="3913"/>
                  </a:lnTo>
                  <a:lnTo>
                    <a:pt x="2032" y="3904"/>
                  </a:lnTo>
                  <a:lnTo>
                    <a:pt x="2049" y="3894"/>
                  </a:lnTo>
                  <a:lnTo>
                    <a:pt x="2064" y="3885"/>
                  </a:lnTo>
                  <a:lnTo>
                    <a:pt x="2081" y="3875"/>
                  </a:lnTo>
                  <a:lnTo>
                    <a:pt x="2097" y="3867"/>
                  </a:lnTo>
                  <a:lnTo>
                    <a:pt x="2114" y="3858"/>
                  </a:lnTo>
                  <a:lnTo>
                    <a:pt x="2131" y="3850"/>
                  </a:lnTo>
                  <a:lnTo>
                    <a:pt x="2149" y="3843"/>
                  </a:lnTo>
                  <a:lnTo>
                    <a:pt x="2167" y="3839"/>
                  </a:lnTo>
                  <a:lnTo>
                    <a:pt x="2186" y="3836"/>
                  </a:lnTo>
                  <a:lnTo>
                    <a:pt x="2205" y="3835"/>
                  </a:lnTo>
                  <a:lnTo>
                    <a:pt x="2244" y="3851"/>
                  </a:lnTo>
                  <a:lnTo>
                    <a:pt x="2279" y="3865"/>
                  </a:lnTo>
                  <a:lnTo>
                    <a:pt x="2310" y="3875"/>
                  </a:lnTo>
                  <a:lnTo>
                    <a:pt x="2339" y="3884"/>
                  </a:lnTo>
                  <a:lnTo>
                    <a:pt x="2353" y="3888"/>
                  </a:lnTo>
                  <a:lnTo>
                    <a:pt x="2365" y="3890"/>
                  </a:lnTo>
                  <a:lnTo>
                    <a:pt x="2378" y="3892"/>
                  </a:lnTo>
                  <a:lnTo>
                    <a:pt x="2390" y="3893"/>
                  </a:lnTo>
                  <a:lnTo>
                    <a:pt x="2402" y="3894"/>
                  </a:lnTo>
                  <a:lnTo>
                    <a:pt x="2414" y="3894"/>
                  </a:lnTo>
                  <a:lnTo>
                    <a:pt x="2425" y="3894"/>
                  </a:lnTo>
                  <a:lnTo>
                    <a:pt x="2436" y="3893"/>
                  </a:lnTo>
                  <a:lnTo>
                    <a:pt x="2447" y="3891"/>
                  </a:lnTo>
                  <a:lnTo>
                    <a:pt x="2459" y="3889"/>
                  </a:lnTo>
                  <a:lnTo>
                    <a:pt x="2470" y="3886"/>
                  </a:lnTo>
                  <a:lnTo>
                    <a:pt x="2481" y="3881"/>
                  </a:lnTo>
                  <a:lnTo>
                    <a:pt x="2506" y="3872"/>
                  </a:lnTo>
                  <a:lnTo>
                    <a:pt x="2531" y="3860"/>
                  </a:lnTo>
                  <a:lnTo>
                    <a:pt x="2557" y="3846"/>
                  </a:lnTo>
                  <a:lnTo>
                    <a:pt x="2587" y="3828"/>
                  </a:lnTo>
                  <a:lnTo>
                    <a:pt x="2618" y="3807"/>
                  </a:lnTo>
                  <a:lnTo>
                    <a:pt x="2654" y="3785"/>
                  </a:lnTo>
                  <a:lnTo>
                    <a:pt x="2665" y="3782"/>
                  </a:lnTo>
                  <a:lnTo>
                    <a:pt x="2676" y="3780"/>
                  </a:lnTo>
                  <a:lnTo>
                    <a:pt x="2687" y="3779"/>
                  </a:lnTo>
                  <a:lnTo>
                    <a:pt x="2699" y="3778"/>
                  </a:lnTo>
                  <a:lnTo>
                    <a:pt x="2722" y="3778"/>
                  </a:lnTo>
                  <a:lnTo>
                    <a:pt x="2745" y="3780"/>
                  </a:lnTo>
                  <a:lnTo>
                    <a:pt x="2769" y="3783"/>
                  </a:lnTo>
                  <a:lnTo>
                    <a:pt x="2794" y="3787"/>
                  </a:lnTo>
                  <a:lnTo>
                    <a:pt x="2818" y="3793"/>
                  </a:lnTo>
                  <a:lnTo>
                    <a:pt x="2843" y="3798"/>
                  </a:lnTo>
                  <a:lnTo>
                    <a:pt x="2869" y="3803"/>
                  </a:lnTo>
                  <a:lnTo>
                    <a:pt x="2895" y="3807"/>
                  </a:lnTo>
                  <a:lnTo>
                    <a:pt x="2921" y="3811"/>
                  </a:lnTo>
                  <a:lnTo>
                    <a:pt x="2948" y="3813"/>
                  </a:lnTo>
                  <a:lnTo>
                    <a:pt x="2961" y="3813"/>
                  </a:lnTo>
                  <a:lnTo>
                    <a:pt x="2975" y="3813"/>
                  </a:lnTo>
                  <a:lnTo>
                    <a:pt x="2988" y="3812"/>
                  </a:lnTo>
                  <a:lnTo>
                    <a:pt x="3003" y="3811"/>
                  </a:lnTo>
                  <a:lnTo>
                    <a:pt x="3016" y="3809"/>
                  </a:lnTo>
                  <a:lnTo>
                    <a:pt x="3030" y="3805"/>
                  </a:lnTo>
                  <a:lnTo>
                    <a:pt x="3044" y="3802"/>
                  </a:lnTo>
                  <a:lnTo>
                    <a:pt x="3057" y="3797"/>
                  </a:lnTo>
                  <a:lnTo>
                    <a:pt x="3055" y="3792"/>
                  </a:lnTo>
                  <a:lnTo>
                    <a:pt x="3053" y="3786"/>
                  </a:lnTo>
                  <a:lnTo>
                    <a:pt x="3027" y="3782"/>
                  </a:lnTo>
                  <a:lnTo>
                    <a:pt x="2999" y="3778"/>
                  </a:lnTo>
                  <a:lnTo>
                    <a:pt x="2973" y="3774"/>
                  </a:lnTo>
                  <a:lnTo>
                    <a:pt x="2946" y="3768"/>
                  </a:lnTo>
                  <a:lnTo>
                    <a:pt x="2893" y="3757"/>
                  </a:lnTo>
                  <a:lnTo>
                    <a:pt x="2839" y="3745"/>
                  </a:lnTo>
                  <a:lnTo>
                    <a:pt x="2786" y="3735"/>
                  </a:lnTo>
                  <a:lnTo>
                    <a:pt x="2733" y="3726"/>
                  </a:lnTo>
                  <a:lnTo>
                    <a:pt x="2707" y="3723"/>
                  </a:lnTo>
                  <a:lnTo>
                    <a:pt x="2681" y="3721"/>
                  </a:lnTo>
                  <a:lnTo>
                    <a:pt x="2655" y="3720"/>
                  </a:lnTo>
                  <a:lnTo>
                    <a:pt x="2630" y="3720"/>
                  </a:lnTo>
                  <a:lnTo>
                    <a:pt x="2605" y="3742"/>
                  </a:lnTo>
                  <a:lnTo>
                    <a:pt x="2579" y="3762"/>
                  </a:lnTo>
                  <a:lnTo>
                    <a:pt x="2556" y="3781"/>
                  </a:lnTo>
                  <a:lnTo>
                    <a:pt x="2533" y="3798"/>
                  </a:lnTo>
                  <a:lnTo>
                    <a:pt x="2511" y="3813"/>
                  </a:lnTo>
                  <a:lnTo>
                    <a:pt x="2488" y="3826"/>
                  </a:lnTo>
                  <a:lnTo>
                    <a:pt x="2477" y="3832"/>
                  </a:lnTo>
                  <a:lnTo>
                    <a:pt x="2465" y="3837"/>
                  </a:lnTo>
                  <a:lnTo>
                    <a:pt x="2455" y="3841"/>
                  </a:lnTo>
                  <a:lnTo>
                    <a:pt x="2443" y="3844"/>
                  </a:lnTo>
                  <a:lnTo>
                    <a:pt x="2433" y="3848"/>
                  </a:lnTo>
                  <a:lnTo>
                    <a:pt x="2421" y="3851"/>
                  </a:lnTo>
                  <a:lnTo>
                    <a:pt x="2409" y="3852"/>
                  </a:lnTo>
                  <a:lnTo>
                    <a:pt x="2398" y="3853"/>
                  </a:lnTo>
                  <a:lnTo>
                    <a:pt x="2386" y="3853"/>
                  </a:lnTo>
                  <a:lnTo>
                    <a:pt x="2375" y="3852"/>
                  </a:lnTo>
                  <a:lnTo>
                    <a:pt x="2362" y="3851"/>
                  </a:lnTo>
                  <a:lnTo>
                    <a:pt x="2350" y="3849"/>
                  </a:lnTo>
                  <a:lnTo>
                    <a:pt x="2338" y="3846"/>
                  </a:lnTo>
                  <a:lnTo>
                    <a:pt x="2325" y="3841"/>
                  </a:lnTo>
                  <a:lnTo>
                    <a:pt x="2311" y="3836"/>
                  </a:lnTo>
                  <a:lnTo>
                    <a:pt x="2299" y="3830"/>
                  </a:lnTo>
                  <a:lnTo>
                    <a:pt x="2285" y="3823"/>
                  </a:lnTo>
                  <a:lnTo>
                    <a:pt x="2270" y="3815"/>
                  </a:lnTo>
                  <a:lnTo>
                    <a:pt x="2256" y="3806"/>
                  </a:lnTo>
                  <a:lnTo>
                    <a:pt x="2242" y="3796"/>
                  </a:lnTo>
                  <a:lnTo>
                    <a:pt x="2243" y="3795"/>
                  </a:lnTo>
                  <a:lnTo>
                    <a:pt x="2244" y="3793"/>
                  </a:lnTo>
                  <a:lnTo>
                    <a:pt x="2243" y="3792"/>
                  </a:lnTo>
                  <a:lnTo>
                    <a:pt x="2243" y="3791"/>
                  </a:lnTo>
                  <a:lnTo>
                    <a:pt x="2237" y="3791"/>
                  </a:lnTo>
                  <a:lnTo>
                    <a:pt x="2233" y="3792"/>
                  </a:lnTo>
                  <a:lnTo>
                    <a:pt x="2223" y="3780"/>
                  </a:lnTo>
                  <a:lnTo>
                    <a:pt x="2213" y="3770"/>
                  </a:lnTo>
                  <a:lnTo>
                    <a:pt x="2204" y="3763"/>
                  </a:lnTo>
                  <a:lnTo>
                    <a:pt x="2196" y="3758"/>
                  </a:lnTo>
                  <a:lnTo>
                    <a:pt x="2188" y="3755"/>
                  </a:lnTo>
                  <a:lnTo>
                    <a:pt x="2182" y="3753"/>
                  </a:lnTo>
                  <a:lnTo>
                    <a:pt x="2174" y="3751"/>
                  </a:lnTo>
                  <a:lnTo>
                    <a:pt x="2168" y="3751"/>
                  </a:lnTo>
                  <a:lnTo>
                    <a:pt x="2160" y="3754"/>
                  </a:lnTo>
                  <a:lnTo>
                    <a:pt x="2154" y="3756"/>
                  </a:lnTo>
                  <a:lnTo>
                    <a:pt x="2147" y="3759"/>
                  </a:lnTo>
                  <a:lnTo>
                    <a:pt x="2138" y="3764"/>
                  </a:lnTo>
                  <a:lnTo>
                    <a:pt x="2120" y="3775"/>
                  </a:lnTo>
                  <a:lnTo>
                    <a:pt x="2099" y="3786"/>
                  </a:lnTo>
                  <a:lnTo>
                    <a:pt x="2083" y="3801"/>
                  </a:lnTo>
                  <a:lnTo>
                    <a:pt x="2069" y="3814"/>
                  </a:lnTo>
                  <a:lnTo>
                    <a:pt x="2055" y="3825"/>
                  </a:lnTo>
                  <a:lnTo>
                    <a:pt x="2040" y="3836"/>
                  </a:lnTo>
                  <a:lnTo>
                    <a:pt x="2026" y="3846"/>
                  </a:lnTo>
                  <a:lnTo>
                    <a:pt x="2013" y="3855"/>
                  </a:lnTo>
                  <a:lnTo>
                    <a:pt x="1999" y="3862"/>
                  </a:lnTo>
                  <a:lnTo>
                    <a:pt x="1985" y="3869"/>
                  </a:lnTo>
                  <a:lnTo>
                    <a:pt x="1972" y="3875"/>
                  </a:lnTo>
                  <a:lnTo>
                    <a:pt x="1959" y="3879"/>
                  </a:lnTo>
                  <a:lnTo>
                    <a:pt x="1946" y="3884"/>
                  </a:lnTo>
                  <a:lnTo>
                    <a:pt x="1933" y="3887"/>
                  </a:lnTo>
                  <a:lnTo>
                    <a:pt x="1920" y="3889"/>
                  </a:lnTo>
                  <a:lnTo>
                    <a:pt x="1907" y="3889"/>
                  </a:lnTo>
                  <a:lnTo>
                    <a:pt x="1896" y="3889"/>
                  </a:lnTo>
                  <a:lnTo>
                    <a:pt x="1883" y="3888"/>
                  </a:lnTo>
                  <a:lnTo>
                    <a:pt x="1870" y="3887"/>
                  </a:lnTo>
                  <a:lnTo>
                    <a:pt x="1858" y="3884"/>
                  </a:lnTo>
                  <a:lnTo>
                    <a:pt x="1846" y="3879"/>
                  </a:lnTo>
                  <a:lnTo>
                    <a:pt x="1833" y="3875"/>
                  </a:lnTo>
                  <a:lnTo>
                    <a:pt x="1822" y="3870"/>
                  </a:lnTo>
                  <a:lnTo>
                    <a:pt x="1809" y="3863"/>
                  </a:lnTo>
                  <a:lnTo>
                    <a:pt x="1797" y="3856"/>
                  </a:lnTo>
                  <a:lnTo>
                    <a:pt x="1786" y="3848"/>
                  </a:lnTo>
                  <a:lnTo>
                    <a:pt x="1773" y="3839"/>
                  </a:lnTo>
                  <a:lnTo>
                    <a:pt x="1761" y="3829"/>
                  </a:lnTo>
                  <a:lnTo>
                    <a:pt x="1749" y="3818"/>
                  </a:lnTo>
                  <a:lnTo>
                    <a:pt x="1736" y="3806"/>
                  </a:lnTo>
                  <a:lnTo>
                    <a:pt x="1712" y="3781"/>
                  </a:lnTo>
                  <a:lnTo>
                    <a:pt x="1687" y="3753"/>
                  </a:lnTo>
                  <a:lnTo>
                    <a:pt x="1672" y="3742"/>
                  </a:lnTo>
                  <a:lnTo>
                    <a:pt x="1657" y="3735"/>
                  </a:lnTo>
                  <a:lnTo>
                    <a:pt x="1643" y="3730"/>
                  </a:lnTo>
                  <a:lnTo>
                    <a:pt x="1630" y="3727"/>
                  </a:lnTo>
                  <a:lnTo>
                    <a:pt x="1616" y="3727"/>
                  </a:lnTo>
                  <a:lnTo>
                    <a:pt x="1602" y="3728"/>
                  </a:lnTo>
                  <a:lnTo>
                    <a:pt x="1590" y="3731"/>
                  </a:lnTo>
                  <a:lnTo>
                    <a:pt x="1576" y="3737"/>
                  </a:lnTo>
                  <a:lnTo>
                    <a:pt x="1563" y="3742"/>
                  </a:lnTo>
                  <a:lnTo>
                    <a:pt x="1551" y="3749"/>
                  </a:lnTo>
                  <a:lnTo>
                    <a:pt x="1538" y="3757"/>
                  </a:lnTo>
                  <a:lnTo>
                    <a:pt x="1524" y="3765"/>
                  </a:lnTo>
                  <a:lnTo>
                    <a:pt x="1499" y="3784"/>
                  </a:lnTo>
                  <a:lnTo>
                    <a:pt x="1472" y="3803"/>
                  </a:lnTo>
                  <a:lnTo>
                    <a:pt x="1459" y="3812"/>
                  </a:lnTo>
                  <a:lnTo>
                    <a:pt x="1445" y="3821"/>
                  </a:lnTo>
                  <a:lnTo>
                    <a:pt x="1431" y="3829"/>
                  </a:lnTo>
                  <a:lnTo>
                    <a:pt x="1418" y="3836"/>
                  </a:lnTo>
                  <a:lnTo>
                    <a:pt x="1403" y="3842"/>
                  </a:lnTo>
                  <a:lnTo>
                    <a:pt x="1388" y="3848"/>
                  </a:lnTo>
                  <a:lnTo>
                    <a:pt x="1372" y="3851"/>
                  </a:lnTo>
                  <a:lnTo>
                    <a:pt x="1356" y="3853"/>
                  </a:lnTo>
                  <a:lnTo>
                    <a:pt x="1339" y="3854"/>
                  </a:lnTo>
                  <a:lnTo>
                    <a:pt x="1323" y="3852"/>
                  </a:lnTo>
                  <a:lnTo>
                    <a:pt x="1306" y="3848"/>
                  </a:lnTo>
                  <a:lnTo>
                    <a:pt x="1288" y="3841"/>
                  </a:lnTo>
                  <a:lnTo>
                    <a:pt x="1269" y="3833"/>
                  </a:lnTo>
                  <a:lnTo>
                    <a:pt x="1250" y="3821"/>
                  </a:lnTo>
                  <a:lnTo>
                    <a:pt x="1230" y="3806"/>
                  </a:lnTo>
                  <a:lnTo>
                    <a:pt x="1209" y="3788"/>
                  </a:lnTo>
                  <a:lnTo>
                    <a:pt x="1177" y="3753"/>
                  </a:lnTo>
                  <a:lnTo>
                    <a:pt x="1153" y="3727"/>
                  </a:lnTo>
                  <a:lnTo>
                    <a:pt x="1142" y="3719"/>
                  </a:lnTo>
                  <a:lnTo>
                    <a:pt x="1133" y="3712"/>
                  </a:lnTo>
                  <a:lnTo>
                    <a:pt x="1128" y="3710"/>
                  </a:lnTo>
                  <a:lnTo>
                    <a:pt x="1124" y="3708"/>
                  </a:lnTo>
                  <a:lnTo>
                    <a:pt x="1120" y="3707"/>
                  </a:lnTo>
                  <a:lnTo>
                    <a:pt x="1115" y="3706"/>
                  </a:lnTo>
                  <a:lnTo>
                    <a:pt x="1106" y="3707"/>
                  </a:lnTo>
                  <a:lnTo>
                    <a:pt x="1096" y="3710"/>
                  </a:lnTo>
                  <a:lnTo>
                    <a:pt x="1084" y="3714"/>
                  </a:lnTo>
                  <a:lnTo>
                    <a:pt x="1071" y="3722"/>
                  </a:lnTo>
                  <a:lnTo>
                    <a:pt x="1040" y="3743"/>
                  </a:lnTo>
                  <a:lnTo>
                    <a:pt x="998" y="3772"/>
                  </a:lnTo>
                  <a:lnTo>
                    <a:pt x="982" y="3780"/>
                  </a:lnTo>
                  <a:lnTo>
                    <a:pt x="966" y="3788"/>
                  </a:lnTo>
                  <a:lnTo>
                    <a:pt x="950" y="3795"/>
                  </a:lnTo>
                  <a:lnTo>
                    <a:pt x="935" y="3800"/>
                  </a:lnTo>
                  <a:lnTo>
                    <a:pt x="922" y="3805"/>
                  </a:lnTo>
                  <a:lnTo>
                    <a:pt x="909" y="3810"/>
                  </a:lnTo>
                  <a:lnTo>
                    <a:pt x="896" y="3812"/>
                  </a:lnTo>
                  <a:lnTo>
                    <a:pt x="884" y="3814"/>
                  </a:lnTo>
                  <a:lnTo>
                    <a:pt x="872" y="3815"/>
                  </a:lnTo>
                  <a:lnTo>
                    <a:pt x="861" y="3815"/>
                  </a:lnTo>
                  <a:lnTo>
                    <a:pt x="851" y="3814"/>
                  </a:lnTo>
                  <a:lnTo>
                    <a:pt x="840" y="3813"/>
                  </a:lnTo>
                  <a:lnTo>
                    <a:pt x="830" y="3811"/>
                  </a:lnTo>
                  <a:lnTo>
                    <a:pt x="820" y="3807"/>
                  </a:lnTo>
                  <a:lnTo>
                    <a:pt x="811" y="3803"/>
                  </a:lnTo>
                  <a:lnTo>
                    <a:pt x="801" y="3799"/>
                  </a:lnTo>
                  <a:lnTo>
                    <a:pt x="792" y="3794"/>
                  </a:lnTo>
                  <a:lnTo>
                    <a:pt x="783" y="3787"/>
                  </a:lnTo>
                  <a:lnTo>
                    <a:pt x="774" y="3781"/>
                  </a:lnTo>
                  <a:lnTo>
                    <a:pt x="765" y="3774"/>
                  </a:lnTo>
                  <a:lnTo>
                    <a:pt x="747" y="3758"/>
                  </a:lnTo>
                  <a:lnTo>
                    <a:pt x="731" y="3739"/>
                  </a:lnTo>
                  <a:lnTo>
                    <a:pt x="693" y="3697"/>
                  </a:lnTo>
                  <a:lnTo>
                    <a:pt x="650" y="3648"/>
                  </a:lnTo>
                  <a:close/>
                  <a:moveTo>
                    <a:pt x="2360" y="3126"/>
                  </a:moveTo>
                  <a:lnTo>
                    <a:pt x="2344" y="3109"/>
                  </a:lnTo>
                  <a:lnTo>
                    <a:pt x="2328" y="3093"/>
                  </a:lnTo>
                  <a:lnTo>
                    <a:pt x="2321" y="3086"/>
                  </a:lnTo>
                  <a:lnTo>
                    <a:pt x="2315" y="3079"/>
                  </a:lnTo>
                  <a:lnTo>
                    <a:pt x="2310" y="3073"/>
                  </a:lnTo>
                  <a:lnTo>
                    <a:pt x="2307" y="3068"/>
                  </a:lnTo>
                  <a:lnTo>
                    <a:pt x="2315" y="3069"/>
                  </a:lnTo>
                  <a:lnTo>
                    <a:pt x="2322" y="3070"/>
                  </a:lnTo>
                  <a:lnTo>
                    <a:pt x="2330" y="3071"/>
                  </a:lnTo>
                  <a:lnTo>
                    <a:pt x="2339" y="3073"/>
                  </a:lnTo>
                  <a:lnTo>
                    <a:pt x="2357" y="3079"/>
                  </a:lnTo>
                  <a:lnTo>
                    <a:pt x="2376" y="3087"/>
                  </a:lnTo>
                  <a:lnTo>
                    <a:pt x="2396" y="3096"/>
                  </a:lnTo>
                  <a:lnTo>
                    <a:pt x="2416" y="3108"/>
                  </a:lnTo>
                  <a:lnTo>
                    <a:pt x="2436" y="3120"/>
                  </a:lnTo>
                  <a:lnTo>
                    <a:pt x="2456" y="3132"/>
                  </a:lnTo>
                  <a:lnTo>
                    <a:pt x="2495" y="3158"/>
                  </a:lnTo>
                  <a:lnTo>
                    <a:pt x="2532" y="3183"/>
                  </a:lnTo>
                  <a:lnTo>
                    <a:pt x="2564" y="3205"/>
                  </a:lnTo>
                  <a:lnTo>
                    <a:pt x="2588" y="3222"/>
                  </a:lnTo>
                  <a:lnTo>
                    <a:pt x="2612" y="3237"/>
                  </a:lnTo>
                  <a:lnTo>
                    <a:pt x="2632" y="3250"/>
                  </a:lnTo>
                  <a:lnTo>
                    <a:pt x="2654" y="3261"/>
                  </a:lnTo>
                  <a:lnTo>
                    <a:pt x="2684" y="3276"/>
                  </a:lnTo>
                  <a:lnTo>
                    <a:pt x="2704" y="3282"/>
                  </a:lnTo>
                  <a:lnTo>
                    <a:pt x="2723" y="3290"/>
                  </a:lnTo>
                  <a:lnTo>
                    <a:pt x="2742" y="3297"/>
                  </a:lnTo>
                  <a:lnTo>
                    <a:pt x="2761" y="3307"/>
                  </a:lnTo>
                  <a:lnTo>
                    <a:pt x="2799" y="3326"/>
                  </a:lnTo>
                  <a:lnTo>
                    <a:pt x="2837" y="3346"/>
                  </a:lnTo>
                  <a:lnTo>
                    <a:pt x="2856" y="3355"/>
                  </a:lnTo>
                  <a:lnTo>
                    <a:pt x="2875" y="3365"/>
                  </a:lnTo>
                  <a:lnTo>
                    <a:pt x="2895" y="3374"/>
                  </a:lnTo>
                  <a:lnTo>
                    <a:pt x="2915" y="3382"/>
                  </a:lnTo>
                  <a:lnTo>
                    <a:pt x="2935" y="3388"/>
                  </a:lnTo>
                  <a:lnTo>
                    <a:pt x="2955" y="3394"/>
                  </a:lnTo>
                  <a:lnTo>
                    <a:pt x="2977" y="3397"/>
                  </a:lnTo>
                  <a:lnTo>
                    <a:pt x="2998" y="3401"/>
                  </a:lnTo>
                  <a:lnTo>
                    <a:pt x="2989" y="3401"/>
                  </a:lnTo>
                  <a:lnTo>
                    <a:pt x="2976" y="3403"/>
                  </a:lnTo>
                  <a:lnTo>
                    <a:pt x="2963" y="3407"/>
                  </a:lnTo>
                  <a:lnTo>
                    <a:pt x="2950" y="3413"/>
                  </a:lnTo>
                  <a:lnTo>
                    <a:pt x="2919" y="3427"/>
                  </a:lnTo>
                  <a:lnTo>
                    <a:pt x="2886" y="3444"/>
                  </a:lnTo>
                  <a:lnTo>
                    <a:pt x="2855" y="3461"/>
                  </a:lnTo>
                  <a:lnTo>
                    <a:pt x="2824" y="3476"/>
                  </a:lnTo>
                  <a:lnTo>
                    <a:pt x="2810" y="3482"/>
                  </a:lnTo>
                  <a:lnTo>
                    <a:pt x="2798" y="3486"/>
                  </a:lnTo>
                  <a:lnTo>
                    <a:pt x="2786" y="3489"/>
                  </a:lnTo>
                  <a:lnTo>
                    <a:pt x="2777" y="3490"/>
                  </a:lnTo>
                  <a:lnTo>
                    <a:pt x="2765" y="3489"/>
                  </a:lnTo>
                  <a:lnTo>
                    <a:pt x="2752" y="3486"/>
                  </a:lnTo>
                  <a:lnTo>
                    <a:pt x="2738" y="3482"/>
                  </a:lnTo>
                  <a:lnTo>
                    <a:pt x="2723" y="3477"/>
                  </a:lnTo>
                  <a:lnTo>
                    <a:pt x="2691" y="3465"/>
                  </a:lnTo>
                  <a:lnTo>
                    <a:pt x="2659" y="3451"/>
                  </a:lnTo>
                  <a:lnTo>
                    <a:pt x="2644" y="3443"/>
                  </a:lnTo>
                  <a:lnTo>
                    <a:pt x="2629" y="3436"/>
                  </a:lnTo>
                  <a:lnTo>
                    <a:pt x="2615" y="3427"/>
                  </a:lnTo>
                  <a:lnTo>
                    <a:pt x="2604" y="3419"/>
                  </a:lnTo>
                  <a:lnTo>
                    <a:pt x="2593" y="3411"/>
                  </a:lnTo>
                  <a:lnTo>
                    <a:pt x="2585" y="3403"/>
                  </a:lnTo>
                  <a:lnTo>
                    <a:pt x="2579" y="3395"/>
                  </a:lnTo>
                  <a:lnTo>
                    <a:pt x="2576" y="3388"/>
                  </a:lnTo>
                  <a:lnTo>
                    <a:pt x="2560" y="3370"/>
                  </a:lnTo>
                  <a:lnTo>
                    <a:pt x="2546" y="3352"/>
                  </a:lnTo>
                  <a:lnTo>
                    <a:pt x="2529" y="3337"/>
                  </a:lnTo>
                  <a:lnTo>
                    <a:pt x="2513" y="3322"/>
                  </a:lnTo>
                  <a:lnTo>
                    <a:pt x="2479" y="3295"/>
                  </a:lnTo>
                  <a:lnTo>
                    <a:pt x="2447" y="3269"/>
                  </a:lnTo>
                  <a:lnTo>
                    <a:pt x="2433" y="3256"/>
                  </a:lnTo>
                  <a:lnTo>
                    <a:pt x="2418" y="3241"/>
                  </a:lnTo>
                  <a:lnTo>
                    <a:pt x="2405" y="3226"/>
                  </a:lnTo>
                  <a:lnTo>
                    <a:pt x="2393" y="3209"/>
                  </a:lnTo>
                  <a:lnTo>
                    <a:pt x="2387" y="3201"/>
                  </a:lnTo>
                  <a:lnTo>
                    <a:pt x="2382" y="3191"/>
                  </a:lnTo>
                  <a:lnTo>
                    <a:pt x="2377" y="3182"/>
                  </a:lnTo>
                  <a:lnTo>
                    <a:pt x="2373" y="3172"/>
                  </a:lnTo>
                  <a:lnTo>
                    <a:pt x="2368" y="3161"/>
                  </a:lnTo>
                  <a:lnTo>
                    <a:pt x="2365" y="3150"/>
                  </a:lnTo>
                  <a:lnTo>
                    <a:pt x="2362" y="3138"/>
                  </a:lnTo>
                  <a:lnTo>
                    <a:pt x="2360" y="3126"/>
                  </a:lnTo>
                  <a:close/>
                  <a:moveTo>
                    <a:pt x="2770" y="3532"/>
                  </a:moveTo>
                  <a:lnTo>
                    <a:pt x="2786" y="3528"/>
                  </a:lnTo>
                  <a:lnTo>
                    <a:pt x="2803" y="3524"/>
                  </a:lnTo>
                  <a:lnTo>
                    <a:pt x="2819" y="3519"/>
                  </a:lnTo>
                  <a:lnTo>
                    <a:pt x="2836" y="3513"/>
                  </a:lnTo>
                  <a:lnTo>
                    <a:pt x="2852" y="3506"/>
                  </a:lnTo>
                  <a:lnTo>
                    <a:pt x="2869" y="3499"/>
                  </a:lnTo>
                  <a:lnTo>
                    <a:pt x="2884" y="3490"/>
                  </a:lnTo>
                  <a:lnTo>
                    <a:pt x="2901" y="3482"/>
                  </a:lnTo>
                  <a:lnTo>
                    <a:pt x="2933" y="3463"/>
                  </a:lnTo>
                  <a:lnTo>
                    <a:pt x="2963" y="3443"/>
                  </a:lnTo>
                  <a:lnTo>
                    <a:pt x="2993" y="3422"/>
                  </a:lnTo>
                  <a:lnTo>
                    <a:pt x="3020" y="3399"/>
                  </a:lnTo>
                  <a:lnTo>
                    <a:pt x="2968" y="3381"/>
                  </a:lnTo>
                  <a:lnTo>
                    <a:pt x="2916" y="3362"/>
                  </a:lnTo>
                  <a:lnTo>
                    <a:pt x="2865" y="3340"/>
                  </a:lnTo>
                  <a:lnTo>
                    <a:pt x="2817" y="3319"/>
                  </a:lnTo>
                  <a:lnTo>
                    <a:pt x="2767" y="3298"/>
                  </a:lnTo>
                  <a:lnTo>
                    <a:pt x="2719" y="3275"/>
                  </a:lnTo>
                  <a:lnTo>
                    <a:pt x="2670" y="3253"/>
                  </a:lnTo>
                  <a:lnTo>
                    <a:pt x="2622" y="3229"/>
                  </a:lnTo>
                  <a:lnTo>
                    <a:pt x="2587" y="3203"/>
                  </a:lnTo>
                  <a:lnTo>
                    <a:pt x="2547" y="3172"/>
                  </a:lnTo>
                  <a:lnTo>
                    <a:pt x="2525" y="3158"/>
                  </a:lnTo>
                  <a:lnTo>
                    <a:pt x="2501" y="3142"/>
                  </a:lnTo>
                  <a:lnTo>
                    <a:pt x="2478" y="3127"/>
                  </a:lnTo>
                  <a:lnTo>
                    <a:pt x="2454" y="3112"/>
                  </a:lnTo>
                  <a:lnTo>
                    <a:pt x="2431" y="3098"/>
                  </a:lnTo>
                  <a:lnTo>
                    <a:pt x="2406" y="3086"/>
                  </a:lnTo>
                  <a:lnTo>
                    <a:pt x="2382" y="3075"/>
                  </a:lnTo>
                  <a:lnTo>
                    <a:pt x="2359" y="3065"/>
                  </a:lnTo>
                  <a:lnTo>
                    <a:pt x="2336" y="3057"/>
                  </a:lnTo>
                  <a:lnTo>
                    <a:pt x="2315" y="3051"/>
                  </a:lnTo>
                  <a:lnTo>
                    <a:pt x="2304" y="3049"/>
                  </a:lnTo>
                  <a:lnTo>
                    <a:pt x="2293" y="3047"/>
                  </a:lnTo>
                  <a:lnTo>
                    <a:pt x="2283" y="3046"/>
                  </a:lnTo>
                  <a:lnTo>
                    <a:pt x="2273" y="3046"/>
                  </a:lnTo>
                  <a:lnTo>
                    <a:pt x="2280" y="3064"/>
                  </a:lnTo>
                  <a:lnTo>
                    <a:pt x="2287" y="3082"/>
                  </a:lnTo>
                  <a:lnTo>
                    <a:pt x="2296" y="3099"/>
                  </a:lnTo>
                  <a:lnTo>
                    <a:pt x="2305" y="3118"/>
                  </a:lnTo>
                  <a:lnTo>
                    <a:pt x="2316" y="3138"/>
                  </a:lnTo>
                  <a:lnTo>
                    <a:pt x="2327" y="3157"/>
                  </a:lnTo>
                  <a:lnTo>
                    <a:pt x="2339" y="3174"/>
                  </a:lnTo>
                  <a:lnTo>
                    <a:pt x="2353" y="3194"/>
                  </a:lnTo>
                  <a:lnTo>
                    <a:pt x="2366" y="3213"/>
                  </a:lnTo>
                  <a:lnTo>
                    <a:pt x="2381" y="3232"/>
                  </a:lnTo>
                  <a:lnTo>
                    <a:pt x="2397" y="3251"/>
                  </a:lnTo>
                  <a:lnTo>
                    <a:pt x="2413" y="3270"/>
                  </a:lnTo>
                  <a:lnTo>
                    <a:pt x="2428" y="3288"/>
                  </a:lnTo>
                  <a:lnTo>
                    <a:pt x="2446" y="3306"/>
                  </a:lnTo>
                  <a:lnTo>
                    <a:pt x="2463" y="3323"/>
                  </a:lnTo>
                  <a:lnTo>
                    <a:pt x="2481" y="3341"/>
                  </a:lnTo>
                  <a:lnTo>
                    <a:pt x="2518" y="3375"/>
                  </a:lnTo>
                  <a:lnTo>
                    <a:pt x="2555" y="3407"/>
                  </a:lnTo>
                  <a:lnTo>
                    <a:pt x="2574" y="3422"/>
                  </a:lnTo>
                  <a:lnTo>
                    <a:pt x="2593" y="3436"/>
                  </a:lnTo>
                  <a:lnTo>
                    <a:pt x="2612" y="3449"/>
                  </a:lnTo>
                  <a:lnTo>
                    <a:pt x="2630" y="3462"/>
                  </a:lnTo>
                  <a:lnTo>
                    <a:pt x="2649" y="3475"/>
                  </a:lnTo>
                  <a:lnTo>
                    <a:pt x="2668" y="3485"/>
                  </a:lnTo>
                  <a:lnTo>
                    <a:pt x="2686" y="3496"/>
                  </a:lnTo>
                  <a:lnTo>
                    <a:pt x="2704" y="3505"/>
                  </a:lnTo>
                  <a:lnTo>
                    <a:pt x="2721" y="3514"/>
                  </a:lnTo>
                  <a:lnTo>
                    <a:pt x="2738" y="3520"/>
                  </a:lnTo>
                  <a:lnTo>
                    <a:pt x="2755" y="3526"/>
                  </a:lnTo>
                  <a:lnTo>
                    <a:pt x="2770" y="3532"/>
                  </a:lnTo>
                  <a:close/>
                  <a:moveTo>
                    <a:pt x="991" y="2132"/>
                  </a:moveTo>
                  <a:lnTo>
                    <a:pt x="1000" y="2133"/>
                  </a:lnTo>
                  <a:lnTo>
                    <a:pt x="1007" y="2135"/>
                  </a:lnTo>
                  <a:lnTo>
                    <a:pt x="1000" y="2133"/>
                  </a:lnTo>
                  <a:lnTo>
                    <a:pt x="991" y="2132"/>
                  </a:lnTo>
                  <a:close/>
                  <a:moveTo>
                    <a:pt x="1007" y="2135"/>
                  </a:moveTo>
                  <a:lnTo>
                    <a:pt x="1011" y="2138"/>
                  </a:lnTo>
                  <a:lnTo>
                    <a:pt x="1016" y="2141"/>
                  </a:lnTo>
                  <a:lnTo>
                    <a:pt x="1019" y="2147"/>
                  </a:lnTo>
                  <a:lnTo>
                    <a:pt x="1021" y="2154"/>
                  </a:lnTo>
                  <a:lnTo>
                    <a:pt x="1022" y="2161"/>
                  </a:lnTo>
                  <a:lnTo>
                    <a:pt x="1021" y="2171"/>
                  </a:lnTo>
                  <a:lnTo>
                    <a:pt x="1019" y="2181"/>
                  </a:lnTo>
                  <a:lnTo>
                    <a:pt x="1016" y="2193"/>
                  </a:lnTo>
                  <a:lnTo>
                    <a:pt x="1006" y="2197"/>
                  </a:lnTo>
                  <a:lnTo>
                    <a:pt x="998" y="2201"/>
                  </a:lnTo>
                  <a:lnTo>
                    <a:pt x="991" y="2200"/>
                  </a:lnTo>
                  <a:lnTo>
                    <a:pt x="985" y="2199"/>
                  </a:lnTo>
                  <a:lnTo>
                    <a:pt x="980" y="2197"/>
                  </a:lnTo>
                  <a:lnTo>
                    <a:pt x="975" y="2195"/>
                  </a:lnTo>
                  <a:lnTo>
                    <a:pt x="971" y="2193"/>
                  </a:lnTo>
                  <a:lnTo>
                    <a:pt x="967" y="2190"/>
                  </a:lnTo>
                  <a:lnTo>
                    <a:pt x="964" y="2186"/>
                  </a:lnTo>
                  <a:lnTo>
                    <a:pt x="962" y="2183"/>
                  </a:lnTo>
                  <a:lnTo>
                    <a:pt x="959" y="2175"/>
                  </a:lnTo>
                  <a:lnTo>
                    <a:pt x="956" y="2166"/>
                  </a:lnTo>
                  <a:lnTo>
                    <a:pt x="956" y="2156"/>
                  </a:lnTo>
                  <a:lnTo>
                    <a:pt x="957" y="2145"/>
                  </a:lnTo>
                  <a:lnTo>
                    <a:pt x="966" y="2140"/>
                  </a:lnTo>
                  <a:lnTo>
                    <a:pt x="974" y="2136"/>
                  </a:lnTo>
                  <a:lnTo>
                    <a:pt x="983" y="2134"/>
                  </a:lnTo>
                  <a:lnTo>
                    <a:pt x="991" y="2132"/>
                  </a:lnTo>
                  <a:lnTo>
                    <a:pt x="983" y="2132"/>
                  </a:lnTo>
                  <a:lnTo>
                    <a:pt x="974" y="2133"/>
                  </a:lnTo>
                  <a:lnTo>
                    <a:pt x="965" y="2135"/>
                  </a:lnTo>
                  <a:lnTo>
                    <a:pt x="955" y="2137"/>
                  </a:lnTo>
                  <a:lnTo>
                    <a:pt x="952" y="2151"/>
                  </a:lnTo>
                  <a:lnTo>
                    <a:pt x="951" y="2163"/>
                  </a:lnTo>
                  <a:lnTo>
                    <a:pt x="951" y="2169"/>
                  </a:lnTo>
                  <a:lnTo>
                    <a:pt x="952" y="2174"/>
                  </a:lnTo>
                  <a:lnTo>
                    <a:pt x="953" y="2179"/>
                  </a:lnTo>
                  <a:lnTo>
                    <a:pt x="955" y="2184"/>
                  </a:lnTo>
                  <a:lnTo>
                    <a:pt x="959" y="2189"/>
                  </a:lnTo>
                  <a:lnTo>
                    <a:pt x="962" y="2193"/>
                  </a:lnTo>
                  <a:lnTo>
                    <a:pt x="966" y="2196"/>
                  </a:lnTo>
                  <a:lnTo>
                    <a:pt x="970" y="2199"/>
                  </a:lnTo>
                  <a:lnTo>
                    <a:pt x="975" y="2202"/>
                  </a:lnTo>
                  <a:lnTo>
                    <a:pt x="981" y="2204"/>
                  </a:lnTo>
                  <a:lnTo>
                    <a:pt x="987" y="2207"/>
                  </a:lnTo>
                  <a:lnTo>
                    <a:pt x="994" y="2208"/>
                  </a:lnTo>
                  <a:lnTo>
                    <a:pt x="1003" y="2204"/>
                  </a:lnTo>
                  <a:lnTo>
                    <a:pt x="1009" y="2201"/>
                  </a:lnTo>
                  <a:lnTo>
                    <a:pt x="1016" y="2197"/>
                  </a:lnTo>
                  <a:lnTo>
                    <a:pt x="1021" y="2193"/>
                  </a:lnTo>
                  <a:lnTo>
                    <a:pt x="1025" y="2188"/>
                  </a:lnTo>
                  <a:lnTo>
                    <a:pt x="1028" y="2182"/>
                  </a:lnTo>
                  <a:lnTo>
                    <a:pt x="1030" y="2177"/>
                  </a:lnTo>
                  <a:lnTo>
                    <a:pt x="1031" y="2171"/>
                  </a:lnTo>
                  <a:lnTo>
                    <a:pt x="1031" y="2165"/>
                  </a:lnTo>
                  <a:lnTo>
                    <a:pt x="1031" y="2160"/>
                  </a:lnTo>
                  <a:lnTo>
                    <a:pt x="1029" y="2155"/>
                  </a:lnTo>
                  <a:lnTo>
                    <a:pt x="1027" y="2149"/>
                  </a:lnTo>
                  <a:lnTo>
                    <a:pt x="1023" y="2144"/>
                  </a:lnTo>
                  <a:lnTo>
                    <a:pt x="1019" y="2141"/>
                  </a:lnTo>
                  <a:lnTo>
                    <a:pt x="1013" y="2137"/>
                  </a:lnTo>
                  <a:lnTo>
                    <a:pt x="1007" y="2135"/>
                  </a:lnTo>
                  <a:close/>
                  <a:moveTo>
                    <a:pt x="685" y="2791"/>
                  </a:moveTo>
                  <a:lnTo>
                    <a:pt x="695" y="2779"/>
                  </a:lnTo>
                  <a:lnTo>
                    <a:pt x="702" y="2770"/>
                  </a:lnTo>
                  <a:lnTo>
                    <a:pt x="706" y="2762"/>
                  </a:lnTo>
                  <a:lnTo>
                    <a:pt x="708" y="2757"/>
                  </a:lnTo>
                  <a:lnTo>
                    <a:pt x="708" y="2752"/>
                  </a:lnTo>
                  <a:lnTo>
                    <a:pt x="706" y="2745"/>
                  </a:lnTo>
                  <a:lnTo>
                    <a:pt x="701" y="2738"/>
                  </a:lnTo>
                  <a:lnTo>
                    <a:pt x="695" y="2728"/>
                  </a:lnTo>
                  <a:lnTo>
                    <a:pt x="680" y="2728"/>
                  </a:lnTo>
                  <a:lnTo>
                    <a:pt x="665" y="2726"/>
                  </a:lnTo>
                  <a:lnTo>
                    <a:pt x="660" y="2739"/>
                  </a:lnTo>
                  <a:lnTo>
                    <a:pt x="656" y="2748"/>
                  </a:lnTo>
                  <a:lnTo>
                    <a:pt x="654" y="2754"/>
                  </a:lnTo>
                  <a:lnTo>
                    <a:pt x="652" y="2759"/>
                  </a:lnTo>
                  <a:lnTo>
                    <a:pt x="654" y="2764"/>
                  </a:lnTo>
                  <a:lnTo>
                    <a:pt x="657" y="2771"/>
                  </a:lnTo>
                  <a:lnTo>
                    <a:pt x="662" y="2779"/>
                  </a:lnTo>
                  <a:lnTo>
                    <a:pt x="669" y="2791"/>
                  </a:lnTo>
                  <a:lnTo>
                    <a:pt x="685" y="2791"/>
                  </a:lnTo>
                  <a:close/>
                  <a:moveTo>
                    <a:pt x="501" y="2879"/>
                  </a:moveTo>
                  <a:lnTo>
                    <a:pt x="502" y="2888"/>
                  </a:lnTo>
                  <a:lnTo>
                    <a:pt x="503" y="2897"/>
                  </a:lnTo>
                  <a:lnTo>
                    <a:pt x="505" y="2904"/>
                  </a:lnTo>
                  <a:lnTo>
                    <a:pt x="507" y="2910"/>
                  </a:lnTo>
                  <a:lnTo>
                    <a:pt x="515" y="2924"/>
                  </a:lnTo>
                  <a:lnTo>
                    <a:pt x="529" y="2943"/>
                  </a:lnTo>
                  <a:lnTo>
                    <a:pt x="541" y="2937"/>
                  </a:lnTo>
                  <a:lnTo>
                    <a:pt x="553" y="2930"/>
                  </a:lnTo>
                  <a:lnTo>
                    <a:pt x="552" y="2911"/>
                  </a:lnTo>
                  <a:lnTo>
                    <a:pt x="551" y="2897"/>
                  </a:lnTo>
                  <a:lnTo>
                    <a:pt x="550" y="2890"/>
                  </a:lnTo>
                  <a:lnTo>
                    <a:pt x="548" y="2885"/>
                  </a:lnTo>
                  <a:lnTo>
                    <a:pt x="546" y="2881"/>
                  </a:lnTo>
                  <a:lnTo>
                    <a:pt x="544" y="2877"/>
                  </a:lnTo>
                  <a:lnTo>
                    <a:pt x="541" y="2874"/>
                  </a:lnTo>
                  <a:lnTo>
                    <a:pt x="536" y="2872"/>
                  </a:lnTo>
                  <a:lnTo>
                    <a:pt x="532" y="2871"/>
                  </a:lnTo>
                  <a:lnTo>
                    <a:pt x="528" y="2871"/>
                  </a:lnTo>
                  <a:lnTo>
                    <a:pt x="515" y="2873"/>
                  </a:lnTo>
                  <a:lnTo>
                    <a:pt x="501" y="2879"/>
                  </a:lnTo>
                  <a:close/>
                  <a:moveTo>
                    <a:pt x="638" y="3120"/>
                  </a:moveTo>
                  <a:lnTo>
                    <a:pt x="638" y="3127"/>
                  </a:lnTo>
                  <a:lnTo>
                    <a:pt x="639" y="3132"/>
                  </a:lnTo>
                  <a:lnTo>
                    <a:pt x="641" y="3139"/>
                  </a:lnTo>
                  <a:lnTo>
                    <a:pt x="643" y="3144"/>
                  </a:lnTo>
                  <a:lnTo>
                    <a:pt x="649" y="3157"/>
                  </a:lnTo>
                  <a:lnTo>
                    <a:pt x="659" y="3170"/>
                  </a:lnTo>
                  <a:lnTo>
                    <a:pt x="670" y="3164"/>
                  </a:lnTo>
                  <a:lnTo>
                    <a:pt x="682" y="3159"/>
                  </a:lnTo>
                  <a:lnTo>
                    <a:pt x="682" y="3144"/>
                  </a:lnTo>
                  <a:lnTo>
                    <a:pt x="680" y="3132"/>
                  </a:lnTo>
                  <a:lnTo>
                    <a:pt x="679" y="3127"/>
                  </a:lnTo>
                  <a:lnTo>
                    <a:pt x="677" y="3124"/>
                  </a:lnTo>
                  <a:lnTo>
                    <a:pt x="675" y="3120"/>
                  </a:lnTo>
                  <a:lnTo>
                    <a:pt x="673" y="3117"/>
                  </a:lnTo>
                  <a:lnTo>
                    <a:pt x="669" y="3115"/>
                  </a:lnTo>
                  <a:lnTo>
                    <a:pt x="666" y="3114"/>
                  </a:lnTo>
                  <a:lnTo>
                    <a:pt x="663" y="3113"/>
                  </a:lnTo>
                  <a:lnTo>
                    <a:pt x="659" y="3113"/>
                  </a:lnTo>
                  <a:lnTo>
                    <a:pt x="649" y="3115"/>
                  </a:lnTo>
                  <a:lnTo>
                    <a:pt x="638" y="3120"/>
                  </a:lnTo>
                  <a:close/>
                  <a:moveTo>
                    <a:pt x="601" y="3237"/>
                  </a:moveTo>
                  <a:lnTo>
                    <a:pt x="593" y="3234"/>
                  </a:lnTo>
                  <a:lnTo>
                    <a:pt x="588" y="3233"/>
                  </a:lnTo>
                  <a:lnTo>
                    <a:pt x="583" y="3232"/>
                  </a:lnTo>
                  <a:lnTo>
                    <a:pt x="579" y="3232"/>
                  </a:lnTo>
                  <a:lnTo>
                    <a:pt x="571" y="3234"/>
                  </a:lnTo>
                  <a:lnTo>
                    <a:pt x="562" y="3238"/>
                  </a:lnTo>
                  <a:lnTo>
                    <a:pt x="562" y="3246"/>
                  </a:lnTo>
                  <a:lnTo>
                    <a:pt x="563" y="3254"/>
                  </a:lnTo>
                  <a:lnTo>
                    <a:pt x="564" y="3261"/>
                  </a:lnTo>
                  <a:lnTo>
                    <a:pt x="567" y="3267"/>
                  </a:lnTo>
                  <a:lnTo>
                    <a:pt x="574" y="3282"/>
                  </a:lnTo>
                  <a:lnTo>
                    <a:pt x="585" y="3299"/>
                  </a:lnTo>
                  <a:lnTo>
                    <a:pt x="591" y="3297"/>
                  </a:lnTo>
                  <a:lnTo>
                    <a:pt x="597" y="3295"/>
                  </a:lnTo>
                  <a:lnTo>
                    <a:pt x="601" y="3292"/>
                  </a:lnTo>
                  <a:lnTo>
                    <a:pt x="604" y="3290"/>
                  </a:lnTo>
                  <a:lnTo>
                    <a:pt x="606" y="3287"/>
                  </a:lnTo>
                  <a:lnTo>
                    <a:pt x="608" y="3283"/>
                  </a:lnTo>
                  <a:lnTo>
                    <a:pt x="609" y="3280"/>
                  </a:lnTo>
                  <a:lnTo>
                    <a:pt x="609" y="3277"/>
                  </a:lnTo>
                  <a:lnTo>
                    <a:pt x="607" y="3260"/>
                  </a:lnTo>
                  <a:lnTo>
                    <a:pt x="601" y="3237"/>
                  </a:lnTo>
                  <a:close/>
                  <a:moveTo>
                    <a:pt x="966" y="3442"/>
                  </a:moveTo>
                  <a:lnTo>
                    <a:pt x="972" y="3441"/>
                  </a:lnTo>
                  <a:lnTo>
                    <a:pt x="980" y="3439"/>
                  </a:lnTo>
                  <a:lnTo>
                    <a:pt x="993" y="3434"/>
                  </a:lnTo>
                  <a:lnTo>
                    <a:pt x="1018" y="3427"/>
                  </a:lnTo>
                  <a:lnTo>
                    <a:pt x="978" y="3382"/>
                  </a:lnTo>
                  <a:lnTo>
                    <a:pt x="973" y="3382"/>
                  </a:lnTo>
                  <a:lnTo>
                    <a:pt x="969" y="3383"/>
                  </a:lnTo>
                  <a:lnTo>
                    <a:pt x="966" y="3384"/>
                  </a:lnTo>
                  <a:lnTo>
                    <a:pt x="963" y="3386"/>
                  </a:lnTo>
                  <a:lnTo>
                    <a:pt x="956" y="3390"/>
                  </a:lnTo>
                  <a:lnTo>
                    <a:pt x="950" y="3393"/>
                  </a:lnTo>
                  <a:lnTo>
                    <a:pt x="950" y="3430"/>
                  </a:lnTo>
                  <a:lnTo>
                    <a:pt x="957" y="3436"/>
                  </a:lnTo>
                  <a:lnTo>
                    <a:pt x="966" y="3442"/>
                  </a:lnTo>
                  <a:close/>
                  <a:moveTo>
                    <a:pt x="1195" y="3308"/>
                  </a:moveTo>
                  <a:lnTo>
                    <a:pt x="1191" y="3326"/>
                  </a:lnTo>
                  <a:lnTo>
                    <a:pt x="1197" y="3335"/>
                  </a:lnTo>
                  <a:lnTo>
                    <a:pt x="1204" y="3345"/>
                  </a:lnTo>
                  <a:lnTo>
                    <a:pt x="1214" y="3345"/>
                  </a:lnTo>
                  <a:lnTo>
                    <a:pt x="1224" y="3346"/>
                  </a:lnTo>
                  <a:lnTo>
                    <a:pt x="1235" y="3346"/>
                  </a:lnTo>
                  <a:lnTo>
                    <a:pt x="1246" y="3347"/>
                  </a:lnTo>
                  <a:lnTo>
                    <a:pt x="1243" y="3331"/>
                  </a:lnTo>
                  <a:lnTo>
                    <a:pt x="1242" y="3320"/>
                  </a:lnTo>
                  <a:lnTo>
                    <a:pt x="1238" y="3312"/>
                  </a:lnTo>
                  <a:lnTo>
                    <a:pt x="1233" y="3302"/>
                  </a:lnTo>
                  <a:lnTo>
                    <a:pt x="1195" y="3308"/>
                  </a:lnTo>
                  <a:close/>
                  <a:moveTo>
                    <a:pt x="1006" y="3097"/>
                  </a:moveTo>
                  <a:lnTo>
                    <a:pt x="960" y="3097"/>
                  </a:lnTo>
                  <a:lnTo>
                    <a:pt x="961" y="3120"/>
                  </a:lnTo>
                  <a:lnTo>
                    <a:pt x="962" y="3131"/>
                  </a:lnTo>
                  <a:lnTo>
                    <a:pt x="963" y="3139"/>
                  </a:lnTo>
                  <a:lnTo>
                    <a:pt x="964" y="3144"/>
                  </a:lnTo>
                  <a:lnTo>
                    <a:pt x="969" y="3146"/>
                  </a:lnTo>
                  <a:lnTo>
                    <a:pt x="973" y="3147"/>
                  </a:lnTo>
                  <a:lnTo>
                    <a:pt x="981" y="3148"/>
                  </a:lnTo>
                  <a:lnTo>
                    <a:pt x="994" y="3150"/>
                  </a:lnTo>
                  <a:lnTo>
                    <a:pt x="1001" y="3149"/>
                  </a:lnTo>
                  <a:lnTo>
                    <a:pt x="1005" y="3148"/>
                  </a:lnTo>
                  <a:lnTo>
                    <a:pt x="1009" y="3147"/>
                  </a:lnTo>
                  <a:lnTo>
                    <a:pt x="1012" y="3144"/>
                  </a:lnTo>
                  <a:lnTo>
                    <a:pt x="1014" y="3141"/>
                  </a:lnTo>
                  <a:lnTo>
                    <a:pt x="1016" y="3138"/>
                  </a:lnTo>
                  <a:lnTo>
                    <a:pt x="1017" y="3134"/>
                  </a:lnTo>
                  <a:lnTo>
                    <a:pt x="1017" y="3130"/>
                  </a:lnTo>
                  <a:lnTo>
                    <a:pt x="1014" y="3122"/>
                  </a:lnTo>
                  <a:lnTo>
                    <a:pt x="1012" y="3113"/>
                  </a:lnTo>
                  <a:lnTo>
                    <a:pt x="1009" y="3105"/>
                  </a:lnTo>
                  <a:lnTo>
                    <a:pt x="1006" y="3097"/>
                  </a:lnTo>
                  <a:close/>
                  <a:moveTo>
                    <a:pt x="1155" y="2961"/>
                  </a:moveTo>
                  <a:lnTo>
                    <a:pt x="1155" y="2971"/>
                  </a:lnTo>
                  <a:lnTo>
                    <a:pt x="1156" y="2979"/>
                  </a:lnTo>
                  <a:lnTo>
                    <a:pt x="1157" y="2985"/>
                  </a:lnTo>
                  <a:lnTo>
                    <a:pt x="1159" y="2992"/>
                  </a:lnTo>
                  <a:lnTo>
                    <a:pt x="1162" y="2997"/>
                  </a:lnTo>
                  <a:lnTo>
                    <a:pt x="1167" y="3003"/>
                  </a:lnTo>
                  <a:lnTo>
                    <a:pt x="1174" y="3011"/>
                  </a:lnTo>
                  <a:lnTo>
                    <a:pt x="1182" y="3018"/>
                  </a:lnTo>
                  <a:lnTo>
                    <a:pt x="1186" y="3018"/>
                  </a:lnTo>
                  <a:lnTo>
                    <a:pt x="1192" y="3015"/>
                  </a:lnTo>
                  <a:lnTo>
                    <a:pt x="1197" y="3011"/>
                  </a:lnTo>
                  <a:lnTo>
                    <a:pt x="1203" y="3006"/>
                  </a:lnTo>
                  <a:lnTo>
                    <a:pt x="1215" y="2997"/>
                  </a:lnTo>
                  <a:lnTo>
                    <a:pt x="1224" y="2989"/>
                  </a:lnTo>
                  <a:lnTo>
                    <a:pt x="1223" y="2977"/>
                  </a:lnTo>
                  <a:lnTo>
                    <a:pt x="1222" y="2967"/>
                  </a:lnTo>
                  <a:lnTo>
                    <a:pt x="1219" y="2959"/>
                  </a:lnTo>
                  <a:lnTo>
                    <a:pt x="1216" y="2954"/>
                  </a:lnTo>
                  <a:lnTo>
                    <a:pt x="1213" y="2949"/>
                  </a:lnTo>
                  <a:lnTo>
                    <a:pt x="1209" y="2947"/>
                  </a:lnTo>
                  <a:lnTo>
                    <a:pt x="1203" y="2946"/>
                  </a:lnTo>
                  <a:lnTo>
                    <a:pt x="1198" y="2946"/>
                  </a:lnTo>
                  <a:lnTo>
                    <a:pt x="1186" y="2948"/>
                  </a:lnTo>
                  <a:lnTo>
                    <a:pt x="1175" y="2953"/>
                  </a:lnTo>
                  <a:lnTo>
                    <a:pt x="1164" y="2957"/>
                  </a:lnTo>
                  <a:lnTo>
                    <a:pt x="1155" y="2961"/>
                  </a:lnTo>
                  <a:close/>
                  <a:moveTo>
                    <a:pt x="1609" y="3202"/>
                  </a:moveTo>
                  <a:lnTo>
                    <a:pt x="1593" y="3201"/>
                  </a:lnTo>
                  <a:lnTo>
                    <a:pt x="1578" y="3201"/>
                  </a:lnTo>
                  <a:lnTo>
                    <a:pt x="1562" y="3201"/>
                  </a:lnTo>
                  <a:lnTo>
                    <a:pt x="1547" y="3200"/>
                  </a:lnTo>
                  <a:lnTo>
                    <a:pt x="1545" y="3208"/>
                  </a:lnTo>
                  <a:lnTo>
                    <a:pt x="1545" y="3217"/>
                  </a:lnTo>
                  <a:lnTo>
                    <a:pt x="1544" y="3225"/>
                  </a:lnTo>
                  <a:lnTo>
                    <a:pt x="1544" y="3237"/>
                  </a:lnTo>
                  <a:lnTo>
                    <a:pt x="1574" y="3244"/>
                  </a:lnTo>
                  <a:lnTo>
                    <a:pt x="1584" y="3244"/>
                  </a:lnTo>
                  <a:lnTo>
                    <a:pt x="1593" y="3242"/>
                  </a:lnTo>
                  <a:lnTo>
                    <a:pt x="1600" y="3238"/>
                  </a:lnTo>
                  <a:lnTo>
                    <a:pt x="1605" y="3234"/>
                  </a:lnTo>
                  <a:lnTo>
                    <a:pt x="1609" y="3227"/>
                  </a:lnTo>
                  <a:lnTo>
                    <a:pt x="1610" y="3220"/>
                  </a:lnTo>
                  <a:lnTo>
                    <a:pt x="1610" y="3211"/>
                  </a:lnTo>
                  <a:lnTo>
                    <a:pt x="1609" y="3202"/>
                  </a:lnTo>
                  <a:close/>
                  <a:moveTo>
                    <a:pt x="1891" y="3352"/>
                  </a:moveTo>
                  <a:lnTo>
                    <a:pt x="1882" y="3354"/>
                  </a:lnTo>
                  <a:lnTo>
                    <a:pt x="1873" y="3357"/>
                  </a:lnTo>
                  <a:lnTo>
                    <a:pt x="1864" y="3360"/>
                  </a:lnTo>
                  <a:lnTo>
                    <a:pt x="1855" y="3364"/>
                  </a:lnTo>
                  <a:lnTo>
                    <a:pt x="1853" y="3372"/>
                  </a:lnTo>
                  <a:lnTo>
                    <a:pt x="1852" y="3379"/>
                  </a:lnTo>
                  <a:lnTo>
                    <a:pt x="1851" y="3388"/>
                  </a:lnTo>
                  <a:lnTo>
                    <a:pt x="1850" y="3396"/>
                  </a:lnTo>
                  <a:lnTo>
                    <a:pt x="1862" y="3408"/>
                  </a:lnTo>
                  <a:lnTo>
                    <a:pt x="1874" y="3422"/>
                  </a:lnTo>
                  <a:lnTo>
                    <a:pt x="1884" y="3420"/>
                  </a:lnTo>
                  <a:lnTo>
                    <a:pt x="1892" y="3418"/>
                  </a:lnTo>
                  <a:lnTo>
                    <a:pt x="1899" y="3414"/>
                  </a:lnTo>
                  <a:lnTo>
                    <a:pt x="1903" y="3411"/>
                  </a:lnTo>
                  <a:lnTo>
                    <a:pt x="1906" y="3408"/>
                  </a:lnTo>
                  <a:lnTo>
                    <a:pt x="1909" y="3404"/>
                  </a:lnTo>
                  <a:lnTo>
                    <a:pt x="1910" y="3399"/>
                  </a:lnTo>
                  <a:lnTo>
                    <a:pt x="1910" y="3394"/>
                  </a:lnTo>
                  <a:lnTo>
                    <a:pt x="1909" y="3389"/>
                  </a:lnTo>
                  <a:lnTo>
                    <a:pt x="1908" y="3384"/>
                  </a:lnTo>
                  <a:lnTo>
                    <a:pt x="1906" y="3378"/>
                  </a:lnTo>
                  <a:lnTo>
                    <a:pt x="1904" y="3373"/>
                  </a:lnTo>
                  <a:lnTo>
                    <a:pt x="1898" y="3363"/>
                  </a:lnTo>
                  <a:lnTo>
                    <a:pt x="1891" y="3352"/>
                  </a:lnTo>
                  <a:close/>
                  <a:moveTo>
                    <a:pt x="1735" y="3013"/>
                  </a:moveTo>
                  <a:lnTo>
                    <a:pt x="1732" y="3021"/>
                  </a:lnTo>
                  <a:lnTo>
                    <a:pt x="1728" y="3030"/>
                  </a:lnTo>
                  <a:lnTo>
                    <a:pt x="1725" y="3039"/>
                  </a:lnTo>
                  <a:lnTo>
                    <a:pt x="1721" y="3048"/>
                  </a:lnTo>
                  <a:lnTo>
                    <a:pt x="1731" y="3055"/>
                  </a:lnTo>
                  <a:lnTo>
                    <a:pt x="1740" y="3061"/>
                  </a:lnTo>
                  <a:lnTo>
                    <a:pt x="1750" y="3069"/>
                  </a:lnTo>
                  <a:lnTo>
                    <a:pt x="1759" y="3076"/>
                  </a:lnTo>
                  <a:lnTo>
                    <a:pt x="1769" y="3074"/>
                  </a:lnTo>
                  <a:lnTo>
                    <a:pt x="1781" y="3069"/>
                  </a:lnTo>
                  <a:lnTo>
                    <a:pt x="1793" y="3064"/>
                  </a:lnTo>
                  <a:lnTo>
                    <a:pt x="1806" y="3058"/>
                  </a:lnTo>
                  <a:lnTo>
                    <a:pt x="1805" y="3053"/>
                  </a:lnTo>
                  <a:lnTo>
                    <a:pt x="1802" y="3046"/>
                  </a:lnTo>
                  <a:lnTo>
                    <a:pt x="1799" y="3039"/>
                  </a:lnTo>
                  <a:lnTo>
                    <a:pt x="1793" y="3032"/>
                  </a:lnTo>
                  <a:lnTo>
                    <a:pt x="1786" y="3020"/>
                  </a:lnTo>
                  <a:lnTo>
                    <a:pt x="1782" y="3015"/>
                  </a:lnTo>
                  <a:lnTo>
                    <a:pt x="1735" y="3013"/>
                  </a:lnTo>
                  <a:close/>
                  <a:moveTo>
                    <a:pt x="2549" y="2200"/>
                  </a:moveTo>
                  <a:lnTo>
                    <a:pt x="2558" y="2202"/>
                  </a:lnTo>
                  <a:lnTo>
                    <a:pt x="2569" y="2205"/>
                  </a:lnTo>
                  <a:lnTo>
                    <a:pt x="2579" y="2208"/>
                  </a:lnTo>
                  <a:lnTo>
                    <a:pt x="2590" y="2210"/>
                  </a:lnTo>
                  <a:lnTo>
                    <a:pt x="2589" y="2218"/>
                  </a:lnTo>
                  <a:lnTo>
                    <a:pt x="2587" y="2227"/>
                  </a:lnTo>
                  <a:lnTo>
                    <a:pt x="2583" y="2235"/>
                  </a:lnTo>
                  <a:lnTo>
                    <a:pt x="2576" y="2245"/>
                  </a:lnTo>
                  <a:lnTo>
                    <a:pt x="2573" y="2245"/>
                  </a:lnTo>
                  <a:lnTo>
                    <a:pt x="2536" y="2219"/>
                  </a:lnTo>
                  <a:lnTo>
                    <a:pt x="2549" y="2200"/>
                  </a:lnTo>
                  <a:close/>
                  <a:moveTo>
                    <a:pt x="2593" y="2205"/>
                  </a:moveTo>
                  <a:lnTo>
                    <a:pt x="2545" y="2193"/>
                  </a:lnTo>
                  <a:lnTo>
                    <a:pt x="2529" y="2221"/>
                  </a:lnTo>
                  <a:lnTo>
                    <a:pt x="2539" y="2230"/>
                  </a:lnTo>
                  <a:lnTo>
                    <a:pt x="2551" y="2237"/>
                  </a:lnTo>
                  <a:lnTo>
                    <a:pt x="2561" y="2246"/>
                  </a:lnTo>
                  <a:lnTo>
                    <a:pt x="2573" y="2254"/>
                  </a:lnTo>
                  <a:lnTo>
                    <a:pt x="2578" y="2254"/>
                  </a:lnTo>
                  <a:lnTo>
                    <a:pt x="2587" y="2240"/>
                  </a:lnTo>
                  <a:lnTo>
                    <a:pt x="2591" y="2230"/>
                  </a:lnTo>
                  <a:lnTo>
                    <a:pt x="2593" y="2219"/>
                  </a:lnTo>
                  <a:lnTo>
                    <a:pt x="2593" y="2205"/>
                  </a:lnTo>
                  <a:close/>
                  <a:moveTo>
                    <a:pt x="2606" y="2199"/>
                  </a:moveTo>
                  <a:lnTo>
                    <a:pt x="2603" y="2217"/>
                  </a:lnTo>
                  <a:lnTo>
                    <a:pt x="2599" y="2232"/>
                  </a:lnTo>
                  <a:lnTo>
                    <a:pt x="2596" y="2238"/>
                  </a:lnTo>
                  <a:lnTo>
                    <a:pt x="2593" y="2246"/>
                  </a:lnTo>
                  <a:lnTo>
                    <a:pt x="2589" y="2253"/>
                  </a:lnTo>
                  <a:lnTo>
                    <a:pt x="2584" y="2262"/>
                  </a:lnTo>
                  <a:lnTo>
                    <a:pt x="2537" y="2258"/>
                  </a:lnTo>
                  <a:lnTo>
                    <a:pt x="2531" y="2245"/>
                  </a:lnTo>
                  <a:lnTo>
                    <a:pt x="2526" y="2233"/>
                  </a:lnTo>
                  <a:lnTo>
                    <a:pt x="2522" y="2223"/>
                  </a:lnTo>
                  <a:lnTo>
                    <a:pt x="2521" y="2214"/>
                  </a:lnTo>
                  <a:lnTo>
                    <a:pt x="2522" y="2207"/>
                  </a:lnTo>
                  <a:lnTo>
                    <a:pt x="2525" y="2200"/>
                  </a:lnTo>
                  <a:lnTo>
                    <a:pt x="2528" y="2195"/>
                  </a:lnTo>
                  <a:lnTo>
                    <a:pt x="2532" y="2191"/>
                  </a:lnTo>
                  <a:lnTo>
                    <a:pt x="2538" y="2189"/>
                  </a:lnTo>
                  <a:lnTo>
                    <a:pt x="2546" y="2186"/>
                  </a:lnTo>
                  <a:lnTo>
                    <a:pt x="2554" y="2186"/>
                  </a:lnTo>
                  <a:lnTo>
                    <a:pt x="2563" y="2186"/>
                  </a:lnTo>
                  <a:lnTo>
                    <a:pt x="2572" y="2189"/>
                  </a:lnTo>
                  <a:lnTo>
                    <a:pt x="2583" y="2191"/>
                  </a:lnTo>
                  <a:lnTo>
                    <a:pt x="2594" y="2195"/>
                  </a:lnTo>
                  <a:lnTo>
                    <a:pt x="2606" y="2199"/>
                  </a:lnTo>
                  <a:close/>
                  <a:moveTo>
                    <a:pt x="2532" y="2180"/>
                  </a:moveTo>
                  <a:lnTo>
                    <a:pt x="2522" y="2196"/>
                  </a:lnTo>
                  <a:lnTo>
                    <a:pt x="2515" y="2209"/>
                  </a:lnTo>
                  <a:lnTo>
                    <a:pt x="2512" y="2213"/>
                  </a:lnTo>
                  <a:lnTo>
                    <a:pt x="2510" y="2218"/>
                  </a:lnTo>
                  <a:lnTo>
                    <a:pt x="2510" y="2222"/>
                  </a:lnTo>
                  <a:lnTo>
                    <a:pt x="2509" y="2226"/>
                  </a:lnTo>
                  <a:lnTo>
                    <a:pt x="2510" y="2230"/>
                  </a:lnTo>
                  <a:lnTo>
                    <a:pt x="2512" y="2234"/>
                  </a:lnTo>
                  <a:lnTo>
                    <a:pt x="2514" y="2238"/>
                  </a:lnTo>
                  <a:lnTo>
                    <a:pt x="2517" y="2244"/>
                  </a:lnTo>
                  <a:lnTo>
                    <a:pt x="2528" y="2255"/>
                  </a:lnTo>
                  <a:lnTo>
                    <a:pt x="2541" y="2271"/>
                  </a:lnTo>
                  <a:lnTo>
                    <a:pt x="2552" y="2270"/>
                  </a:lnTo>
                  <a:lnTo>
                    <a:pt x="2564" y="2270"/>
                  </a:lnTo>
                  <a:lnTo>
                    <a:pt x="2575" y="2271"/>
                  </a:lnTo>
                  <a:lnTo>
                    <a:pt x="2587" y="2271"/>
                  </a:lnTo>
                  <a:lnTo>
                    <a:pt x="2592" y="2260"/>
                  </a:lnTo>
                  <a:lnTo>
                    <a:pt x="2597" y="2251"/>
                  </a:lnTo>
                  <a:lnTo>
                    <a:pt x="2603" y="2242"/>
                  </a:lnTo>
                  <a:lnTo>
                    <a:pt x="2606" y="2234"/>
                  </a:lnTo>
                  <a:lnTo>
                    <a:pt x="2608" y="2225"/>
                  </a:lnTo>
                  <a:lnTo>
                    <a:pt x="2610" y="2215"/>
                  </a:lnTo>
                  <a:lnTo>
                    <a:pt x="2610" y="2204"/>
                  </a:lnTo>
                  <a:lnTo>
                    <a:pt x="2610" y="2193"/>
                  </a:lnTo>
                  <a:lnTo>
                    <a:pt x="2597" y="2186"/>
                  </a:lnTo>
                  <a:lnTo>
                    <a:pt x="2587" y="2182"/>
                  </a:lnTo>
                  <a:lnTo>
                    <a:pt x="2578" y="2180"/>
                  </a:lnTo>
                  <a:lnTo>
                    <a:pt x="2570" y="2178"/>
                  </a:lnTo>
                  <a:lnTo>
                    <a:pt x="2563" y="2177"/>
                  </a:lnTo>
                  <a:lnTo>
                    <a:pt x="2554" y="2178"/>
                  </a:lnTo>
                  <a:lnTo>
                    <a:pt x="2544" y="2178"/>
                  </a:lnTo>
                  <a:lnTo>
                    <a:pt x="2532" y="2180"/>
                  </a:lnTo>
                  <a:close/>
                  <a:moveTo>
                    <a:pt x="2703" y="2945"/>
                  </a:moveTo>
                  <a:lnTo>
                    <a:pt x="2706" y="2937"/>
                  </a:lnTo>
                  <a:lnTo>
                    <a:pt x="2709" y="2927"/>
                  </a:lnTo>
                  <a:lnTo>
                    <a:pt x="2712" y="2919"/>
                  </a:lnTo>
                  <a:lnTo>
                    <a:pt x="2716" y="2910"/>
                  </a:lnTo>
                  <a:lnTo>
                    <a:pt x="2705" y="2897"/>
                  </a:lnTo>
                  <a:lnTo>
                    <a:pt x="2698" y="2888"/>
                  </a:lnTo>
                  <a:lnTo>
                    <a:pt x="2694" y="2886"/>
                  </a:lnTo>
                  <a:lnTo>
                    <a:pt x="2691" y="2885"/>
                  </a:lnTo>
                  <a:lnTo>
                    <a:pt x="2688" y="2885"/>
                  </a:lnTo>
                  <a:lnTo>
                    <a:pt x="2685" y="2886"/>
                  </a:lnTo>
                  <a:lnTo>
                    <a:pt x="2670" y="2898"/>
                  </a:lnTo>
                  <a:lnTo>
                    <a:pt x="2644" y="2918"/>
                  </a:lnTo>
                  <a:lnTo>
                    <a:pt x="2654" y="2931"/>
                  </a:lnTo>
                  <a:lnTo>
                    <a:pt x="2666" y="2945"/>
                  </a:lnTo>
                  <a:lnTo>
                    <a:pt x="2703" y="2945"/>
                  </a:lnTo>
                  <a:close/>
                  <a:moveTo>
                    <a:pt x="2856" y="3054"/>
                  </a:moveTo>
                  <a:lnTo>
                    <a:pt x="2861" y="3041"/>
                  </a:lnTo>
                  <a:lnTo>
                    <a:pt x="2865" y="3033"/>
                  </a:lnTo>
                  <a:lnTo>
                    <a:pt x="2867" y="3027"/>
                  </a:lnTo>
                  <a:lnTo>
                    <a:pt x="2867" y="3021"/>
                  </a:lnTo>
                  <a:lnTo>
                    <a:pt x="2865" y="3017"/>
                  </a:lnTo>
                  <a:lnTo>
                    <a:pt x="2862" y="3012"/>
                  </a:lnTo>
                  <a:lnTo>
                    <a:pt x="2858" y="3006"/>
                  </a:lnTo>
                  <a:lnTo>
                    <a:pt x="2852" y="2998"/>
                  </a:lnTo>
                  <a:lnTo>
                    <a:pt x="2815" y="2998"/>
                  </a:lnTo>
                  <a:lnTo>
                    <a:pt x="2810" y="3005"/>
                  </a:lnTo>
                  <a:lnTo>
                    <a:pt x="2805" y="3014"/>
                  </a:lnTo>
                  <a:lnTo>
                    <a:pt x="2801" y="3022"/>
                  </a:lnTo>
                  <a:lnTo>
                    <a:pt x="2797" y="3031"/>
                  </a:lnTo>
                  <a:lnTo>
                    <a:pt x="2808" y="3045"/>
                  </a:lnTo>
                  <a:lnTo>
                    <a:pt x="2820" y="3058"/>
                  </a:lnTo>
                  <a:lnTo>
                    <a:pt x="2828" y="3057"/>
                  </a:lnTo>
                  <a:lnTo>
                    <a:pt x="2838" y="3056"/>
                  </a:lnTo>
                  <a:lnTo>
                    <a:pt x="2847" y="3055"/>
                  </a:lnTo>
                  <a:lnTo>
                    <a:pt x="2856" y="3054"/>
                  </a:lnTo>
                  <a:close/>
                  <a:moveTo>
                    <a:pt x="2951" y="3159"/>
                  </a:moveTo>
                  <a:lnTo>
                    <a:pt x="2953" y="3149"/>
                  </a:lnTo>
                  <a:lnTo>
                    <a:pt x="2954" y="3142"/>
                  </a:lnTo>
                  <a:lnTo>
                    <a:pt x="2953" y="3136"/>
                  </a:lnTo>
                  <a:lnTo>
                    <a:pt x="2952" y="3132"/>
                  </a:lnTo>
                  <a:lnTo>
                    <a:pt x="2947" y="3124"/>
                  </a:lnTo>
                  <a:lnTo>
                    <a:pt x="2938" y="3114"/>
                  </a:lnTo>
                  <a:lnTo>
                    <a:pt x="2928" y="3115"/>
                  </a:lnTo>
                  <a:lnTo>
                    <a:pt x="2919" y="3118"/>
                  </a:lnTo>
                  <a:lnTo>
                    <a:pt x="2913" y="3123"/>
                  </a:lnTo>
                  <a:lnTo>
                    <a:pt x="2908" y="3128"/>
                  </a:lnTo>
                  <a:lnTo>
                    <a:pt x="2902" y="3132"/>
                  </a:lnTo>
                  <a:lnTo>
                    <a:pt x="2899" y="3136"/>
                  </a:lnTo>
                  <a:lnTo>
                    <a:pt x="2895" y="3140"/>
                  </a:lnTo>
                  <a:lnTo>
                    <a:pt x="2892" y="3141"/>
                  </a:lnTo>
                  <a:lnTo>
                    <a:pt x="2905" y="3155"/>
                  </a:lnTo>
                  <a:lnTo>
                    <a:pt x="2918" y="3170"/>
                  </a:lnTo>
                  <a:lnTo>
                    <a:pt x="2927" y="3167"/>
                  </a:lnTo>
                  <a:lnTo>
                    <a:pt x="2934" y="3164"/>
                  </a:lnTo>
                  <a:lnTo>
                    <a:pt x="2942" y="3162"/>
                  </a:lnTo>
                  <a:lnTo>
                    <a:pt x="2951" y="3159"/>
                  </a:lnTo>
                  <a:close/>
                  <a:moveTo>
                    <a:pt x="2191" y="3518"/>
                  </a:moveTo>
                  <a:lnTo>
                    <a:pt x="2191" y="3524"/>
                  </a:lnTo>
                  <a:lnTo>
                    <a:pt x="2193" y="3531"/>
                  </a:lnTo>
                  <a:lnTo>
                    <a:pt x="2197" y="3536"/>
                  </a:lnTo>
                  <a:lnTo>
                    <a:pt x="2202" y="3541"/>
                  </a:lnTo>
                  <a:lnTo>
                    <a:pt x="2208" y="3544"/>
                  </a:lnTo>
                  <a:lnTo>
                    <a:pt x="2214" y="3549"/>
                  </a:lnTo>
                  <a:lnTo>
                    <a:pt x="2222" y="3551"/>
                  </a:lnTo>
                  <a:lnTo>
                    <a:pt x="2230" y="3554"/>
                  </a:lnTo>
                  <a:lnTo>
                    <a:pt x="2246" y="3552"/>
                  </a:lnTo>
                  <a:lnTo>
                    <a:pt x="2262" y="3551"/>
                  </a:lnTo>
                  <a:lnTo>
                    <a:pt x="2264" y="3533"/>
                  </a:lnTo>
                  <a:lnTo>
                    <a:pt x="2264" y="3522"/>
                  </a:lnTo>
                  <a:lnTo>
                    <a:pt x="2253" y="3518"/>
                  </a:lnTo>
                  <a:lnTo>
                    <a:pt x="2243" y="3514"/>
                  </a:lnTo>
                  <a:lnTo>
                    <a:pt x="2233" y="3512"/>
                  </a:lnTo>
                  <a:lnTo>
                    <a:pt x="2224" y="3509"/>
                  </a:lnTo>
                  <a:lnTo>
                    <a:pt x="2215" y="3509"/>
                  </a:lnTo>
                  <a:lnTo>
                    <a:pt x="2207" y="3511"/>
                  </a:lnTo>
                  <a:lnTo>
                    <a:pt x="2198" y="3514"/>
                  </a:lnTo>
                  <a:lnTo>
                    <a:pt x="2191" y="3518"/>
                  </a:lnTo>
                  <a:close/>
                  <a:moveTo>
                    <a:pt x="1568" y="3494"/>
                  </a:moveTo>
                  <a:lnTo>
                    <a:pt x="1561" y="3501"/>
                  </a:lnTo>
                  <a:lnTo>
                    <a:pt x="1555" y="3509"/>
                  </a:lnTo>
                  <a:lnTo>
                    <a:pt x="1548" y="3518"/>
                  </a:lnTo>
                  <a:lnTo>
                    <a:pt x="1541" y="3526"/>
                  </a:lnTo>
                  <a:lnTo>
                    <a:pt x="1556" y="3540"/>
                  </a:lnTo>
                  <a:lnTo>
                    <a:pt x="1572" y="3555"/>
                  </a:lnTo>
                  <a:lnTo>
                    <a:pt x="1575" y="3554"/>
                  </a:lnTo>
                  <a:lnTo>
                    <a:pt x="1580" y="3553"/>
                  </a:lnTo>
                  <a:lnTo>
                    <a:pt x="1591" y="3548"/>
                  </a:lnTo>
                  <a:lnTo>
                    <a:pt x="1612" y="3538"/>
                  </a:lnTo>
                  <a:lnTo>
                    <a:pt x="1613" y="3533"/>
                  </a:lnTo>
                  <a:lnTo>
                    <a:pt x="1613" y="3528"/>
                  </a:lnTo>
                  <a:lnTo>
                    <a:pt x="1612" y="3523"/>
                  </a:lnTo>
                  <a:lnTo>
                    <a:pt x="1611" y="3518"/>
                  </a:lnTo>
                  <a:lnTo>
                    <a:pt x="1608" y="3511"/>
                  </a:lnTo>
                  <a:lnTo>
                    <a:pt x="1606" y="3506"/>
                  </a:lnTo>
                  <a:lnTo>
                    <a:pt x="1568" y="3494"/>
                  </a:lnTo>
                  <a:close/>
                  <a:moveTo>
                    <a:pt x="655" y="3436"/>
                  </a:moveTo>
                  <a:lnTo>
                    <a:pt x="655" y="3444"/>
                  </a:lnTo>
                  <a:lnTo>
                    <a:pt x="656" y="3451"/>
                  </a:lnTo>
                  <a:lnTo>
                    <a:pt x="658" y="3459"/>
                  </a:lnTo>
                  <a:lnTo>
                    <a:pt x="660" y="3465"/>
                  </a:lnTo>
                  <a:lnTo>
                    <a:pt x="666" y="3480"/>
                  </a:lnTo>
                  <a:lnTo>
                    <a:pt x="676" y="3497"/>
                  </a:lnTo>
                  <a:lnTo>
                    <a:pt x="687" y="3489"/>
                  </a:lnTo>
                  <a:lnTo>
                    <a:pt x="699" y="3483"/>
                  </a:lnTo>
                  <a:lnTo>
                    <a:pt x="698" y="3464"/>
                  </a:lnTo>
                  <a:lnTo>
                    <a:pt x="696" y="3450"/>
                  </a:lnTo>
                  <a:lnTo>
                    <a:pt x="695" y="3445"/>
                  </a:lnTo>
                  <a:lnTo>
                    <a:pt x="694" y="3440"/>
                  </a:lnTo>
                  <a:lnTo>
                    <a:pt x="692" y="3437"/>
                  </a:lnTo>
                  <a:lnTo>
                    <a:pt x="689" y="3433"/>
                  </a:lnTo>
                  <a:lnTo>
                    <a:pt x="686" y="3431"/>
                  </a:lnTo>
                  <a:lnTo>
                    <a:pt x="684" y="3429"/>
                  </a:lnTo>
                  <a:lnTo>
                    <a:pt x="680" y="3429"/>
                  </a:lnTo>
                  <a:lnTo>
                    <a:pt x="677" y="3429"/>
                  </a:lnTo>
                  <a:lnTo>
                    <a:pt x="667" y="3431"/>
                  </a:lnTo>
                  <a:lnTo>
                    <a:pt x="655" y="3436"/>
                  </a:lnTo>
                  <a:close/>
                  <a:moveTo>
                    <a:pt x="303" y="1911"/>
                  </a:moveTo>
                  <a:lnTo>
                    <a:pt x="298" y="1909"/>
                  </a:lnTo>
                  <a:lnTo>
                    <a:pt x="294" y="1908"/>
                  </a:lnTo>
                  <a:lnTo>
                    <a:pt x="291" y="1905"/>
                  </a:lnTo>
                  <a:lnTo>
                    <a:pt x="288" y="1903"/>
                  </a:lnTo>
                  <a:lnTo>
                    <a:pt x="285" y="1899"/>
                  </a:lnTo>
                  <a:lnTo>
                    <a:pt x="284" y="1897"/>
                  </a:lnTo>
                  <a:lnTo>
                    <a:pt x="282" y="1896"/>
                  </a:lnTo>
                  <a:lnTo>
                    <a:pt x="279" y="1898"/>
                  </a:lnTo>
                  <a:lnTo>
                    <a:pt x="273" y="1903"/>
                  </a:lnTo>
                  <a:lnTo>
                    <a:pt x="262" y="1913"/>
                  </a:lnTo>
                  <a:lnTo>
                    <a:pt x="270" y="1923"/>
                  </a:lnTo>
                  <a:lnTo>
                    <a:pt x="280" y="1933"/>
                  </a:lnTo>
                  <a:lnTo>
                    <a:pt x="285" y="1931"/>
                  </a:lnTo>
                  <a:lnTo>
                    <a:pt x="292" y="1924"/>
                  </a:lnTo>
                  <a:lnTo>
                    <a:pt x="298" y="1917"/>
                  </a:lnTo>
                  <a:lnTo>
                    <a:pt x="303" y="1911"/>
                  </a:lnTo>
                  <a:close/>
                  <a:moveTo>
                    <a:pt x="432" y="2032"/>
                  </a:moveTo>
                  <a:lnTo>
                    <a:pt x="445" y="2020"/>
                  </a:lnTo>
                  <a:lnTo>
                    <a:pt x="456" y="2006"/>
                  </a:lnTo>
                  <a:lnTo>
                    <a:pt x="467" y="1993"/>
                  </a:lnTo>
                  <a:lnTo>
                    <a:pt x="476" y="1979"/>
                  </a:lnTo>
                  <a:lnTo>
                    <a:pt x="479" y="1973"/>
                  </a:lnTo>
                  <a:lnTo>
                    <a:pt x="483" y="1966"/>
                  </a:lnTo>
                  <a:lnTo>
                    <a:pt x="486" y="1958"/>
                  </a:lnTo>
                  <a:lnTo>
                    <a:pt x="488" y="1951"/>
                  </a:lnTo>
                  <a:lnTo>
                    <a:pt x="489" y="1943"/>
                  </a:lnTo>
                  <a:lnTo>
                    <a:pt x="489" y="1935"/>
                  </a:lnTo>
                  <a:lnTo>
                    <a:pt x="489" y="1927"/>
                  </a:lnTo>
                  <a:lnTo>
                    <a:pt x="488" y="1918"/>
                  </a:lnTo>
                  <a:lnTo>
                    <a:pt x="482" y="1921"/>
                  </a:lnTo>
                  <a:lnTo>
                    <a:pt x="476" y="1925"/>
                  </a:lnTo>
                  <a:lnTo>
                    <a:pt x="472" y="1931"/>
                  </a:lnTo>
                  <a:lnTo>
                    <a:pt x="467" y="1937"/>
                  </a:lnTo>
                  <a:lnTo>
                    <a:pt x="458" y="1951"/>
                  </a:lnTo>
                  <a:lnTo>
                    <a:pt x="452" y="1967"/>
                  </a:lnTo>
                  <a:lnTo>
                    <a:pt x="440" y="1999"/>
                  </a:lnTo>
                  <a:lnTo>
                    <a:pt x="431" y="2030"/>
                  </a:lnTo>
                  <a:lnTo>
                    <a:pt x="431" y="2031"/>
                  </a:lnTo>
                  <a:lnTo>
                    <a:pt x="432" y="2032"/>
                  </a:lnTo>
                  <a:close/>
                  <a:moveTo>
                    <a:pt x="1039" y="2308"/>
                  </a:moveTo>
                  <a:lnTo>
                    <a:pt x="1039" y="2337"/>
                  </a:lnTo>
                  <a:lnTo>
                    <a:pt x="1040" y="2365"/>
                  </a:lnTo>
                  <a:lnTo>
                    <a:pt x="1041" y="2394"/>
                  </a:lnTo>
                  <a:lnTo>
                    <a:pt x="1043" y="2422"/>
                  </a:lnTo>
                  <a:lnTo>
                    <a:pt x="1048" y="2479"/>
                  </a:lnTo>
                  <a:lnTo>
                    <a:pt x="1055" y="2536"/>
                  </a:lnTo>
                  <a:lnTo>
                    <a:pt x="1063" y="2593"/>
                  </a:lnTo>
                  <a:lnTo>
                    <a:pt x="1071" y="2651"/>
                  </a:lnTo>
                  <a:lnTo>
                    <a:pt x="1080" y="2710"/>
                  </a:lnTo>
                  <a:lnTo>
                    <a:pt x="1087" y="2767"/>
                  </a:lnTo>
                  <a:lnTo>
                    <a:pt x="1099" y="2773"/>
                  </a:lnTo>
                  <a:lnTo>
                    <a:pt x="1110" y="2779"/>
                  </a:lnTo>
                  <a:lnTo>
                    <a:pt x="1114" y="2779"/>
                  </a:lnTo>
                  <a:lnTo>
                    <a:pt x="1116" y="2780"/>
                  </a:lnTo>
                  <a:lnTo>
                    <a:pt x="1112" y="2719"/>
                  </a:lnTo>
                  <a:lnTo>
                    <a:pt x="1106" y="2659"/>
                  </a:lnTo>
                  <a:lnTo>
                    <a:pt x="1101" y="2599"/>
                  </a:lnTo>
                  <a:lnTo>
                    <a:pt x="1095" y="2538"/>
                  </a:lnTo>
                  <a:lnTo>
                    <a:pt x="1087" y="2479"/>
                  </a:lnTo>
                  <a:lnTo>
                    <a:pt x="1079" y="2420"/>
                  </a:lnTo>
                  <a:lnTo>
                    <a:pt x="1074" y="2391"/>
                  </a:lnTo>
                  <a:lnTo>
                    <a:pt x="1067" y="2362"/>
                  </a:lnTo>
                  <a:lnTo>
                    <a:pt x="1061" y="2333"/>
                  </a:lnTo>
                  <a:lnTo>
                    <a:pt x="1055" y="2305"/>
                  </a:lnTo>
                  <a:lnTo>
                    <a:pt x="1046" y="2306"/>
                  </a:lnTo>
                  <a:lnTo>
                    <a:pt x="1039" y="2308"/>
                  </a:lnTo>
                  <a:close/>
                  <a:moveTo>
                    <a:pt x="1006" y="2315"/>
                  </a:moveTo>
                  <a:lnTo>
                    <a:pt x="1006" y="2368"/>
                  </a:lnTo>
                  <a:lnTo>
                    <a:pt x="1006" y="2421"/>
                  </a:lnTo>
                  <a:lnTo>
                    <a:pt x="1006" y="2476"/>
                  </a:lnTo>
                  <a:lnTo>
                    <a:pt x="1007" y="2530"/>
                  </a:lnTo>
                  <a:lnTo>
                    <a:pt x="1008" y="2585"/>
                  </a:lnTo>
                  <a:lnTo>
                    <a:pt x="1009" y="2640"/>
                  </a:lnTo>
                  <a:lnTo>
                    <a:pt x="1013" y="2695"/>
                  </a:lnTo>
                  <a:lnTo>
                    <a:pt x="1018" y="2750"/>
                  </a:lnTo>
                  <a:lnTo>
                    <a:pt x="1033" y="2749"/>
                  </a:lnTo>
                  <a:lnTo>
                    <a:pt x="1049" y="2748"/>
                  </a:lnTo>
                  <a:lnTo>
                    <a:pt x="1045" y="2694"/>
                  </a:lnTo>
                  <a:lnTo>
                    <a:pt x="1042" y="2640"/>
                  </a:lnTo>
                  <a:lnTo>
                    <a:pt x="1039" y="2586"/>
                  </a:lnTo>
                  <a:lnTo>
                    <a:pt x="1036" y="2531"/>
                  </a:lnTo>
                  <a:lnTo>
                    <a:pt x="1032" y="2477"/>
                  </a:lnTo>
                  <a:lnTo>
                    <a:pt x="1029" y="2423"/>
                  </a:lnTo>
                  <a:lnTo>
                    <a:pt x="1026" y="2369"/>
                  </a:lnTo>
                  <a:lnTo>
                    <a:pt x="1023" y="2315"/>
                  </a:lnTo>
                  <a:lnTo>
                    <a:pt x="1006" y="2315"/>
                  </a:lnTo>
                  <a:close/>
                  <a:moveTo>
                    <a:pt x="955" y="2318"/>
                  </a:moveTo>
                  <a:lnTo>
                    <a:pt x="948" y="2329"/>
                  </a:lnTo>
                  <a:lnTo>
                    <a:pt x="943" y="2343"/>
                  </a:lnTo>
                  <a:lnTo>
                    <a:pt x="937" y="2360"/>
                  </a:lnTo>
                  <a:lnTo>
                    <a:pt x="933" y="2378"/>
                  </a:lnTo>
                  <a:lnTo>
                    <a:pt x="930" y="2398"/>
                  </a:lnTo>
                  <a:lnTo>
                    <a:pt x="927" y="2419"/>
                  </a:lnTo>
                  <a:lnTo>
                    <a:pt x="924" y="2441"/>
                  </a:lnTo>
                  <a:lnTo>
                    <a:pt x="922" y="2463"/>
                  </a:lnTo>
                  <a:lnTo>
                    <a:pt x="919" y="2508"/>
                  </a:lnTo>
                  <a:lnTo>
                    <a:pt x="917" y="2551"/>
                  </a:lnTo>
                  <a:lnTo>
                    <a:pt x="917" y="2589"/>
                  </a:lnTo>
                  <a:lnTo>
                    <a:pt x="917" y="2619"/>
                  </a:lnTo>
                  <a:lnTo>
                    <a:pt x="918" y="2620"/>
                  </a:lnTo>
                  <a:lnTo>
                    <a:pt x="921" y="2620"/>
                  </a:lnTo>
                  <a:lnTo>
                    <a:pt x="916" y="2655"/>
                  </a:lnTo>
                  <a:lnTo>
                    <a:pt x="913" y="2680"/>
                  </a:lnTo>
                  <a:lnTo>
                    <a:pt x="913" y="2685"/>
                  </a:lnTo>
                  <a:lnTo>
                    <a:pt x="914" y="2691"/>
                  </a:lnTo>
                  <a:lnTo>
                    <a:pt x="917" y="2696"/>
                  </a:lnTo>
                  <a:lnTo>
                    <a:pt x="921" y="2701"/>
                  </a:lnTo>
                  <a:lnTo>
                    <a:pt x="926" y="2706"/>
                  </a:lnTo>
                  <a:lnTo>
                    <a:pt x="933" y="2712"/>
                  </a:lnTo>
                  <a:lnTo>
                    <a:pt x="942" y="2717"/>
                  </a:lnTo>
                  <a:lnTo>
                    <a:pt x="952" y="2722"/>
                  </a:lnTo>
                  <a:lnTo>
                    <a:pt x="955" y="2722"/>
                  </a:lnTo>
                  <a:lnTo>
                    <a:pt x="959" y="2723"/>
                  </a:lnTo>
                  <a:lnTo>
                    <a:pt x="964" y="2675"/>
                  </a:lnTo>
                  <a:lnTo>
                    <a:pt x="968" y="2626"/>
                  </a:lnTo>
                  <a:lnTo>
                    <a:pt x="973" y="2576"/>
                  </a:lnTo>
                  <a:lnTo>
                    <a:pt x="978" y="2527"/>
                  </a:lnTo>
                  <a:lnTo>
                    <a:pt x="980" y="2477"/>
                  </a:lnTo>
                  <a:lnTo>
                    <a:pt x="982" y="2427"/>
                  </a:lnTo>
                  <a:lnTo>
                    <a:pt x="982" y="2404"/>
                  </a:lnTo>
                  <a:lnTo>
                    <a:pt x="981" y="2380"/>
                  </a:lnTo>
                  <a:lnTo>
                    <a:pt x="980" y="2357"/>
                  </a:lnTo>
                  <a:lnTo>
                    <a:pt x="978" y="2332"/>
                  </a:lnTo>
                  <a:lnTo>
                    <a:pt x="966" y="2325"/>
                  </a:lnTo>
                  <a:lnTo>
                    <a:pt x="955" y="2318"/>
                  </a:lnTo>
                  <a:close/>
                  <a:moveTo>
                    <a:pt x="864" y="1894"/>
                  </a:moveTo>
                  <a:lnTo>
                    <a:pt x="836" y="1851"/>
                  </a:lnTo>
                  <a:lnTo>
                    <a:pt x="815" y="1818"/>
                  </a:lnTo>
                  <a:lnTo>
                    <a:pt x="807" y="1803"/>
                  </a:lnTo>
                  <a:lnTo>
                    <a:pt x="798" y="1789"/>
                  </a:lnTo>
                  <a:lnTo>
                    <a:pt x="792" y="1776"/>
                  </a:lnTo>
                  <a:lnTo>
                    <a:pt x="787" y="1763"/>
                  </a:lnTo>
                  <a:lnTo>
                    <a:pt x="782" y="1749"/>
                  </a:lnTo>
                  <a:lnTo>
                    <a:pt x="779" y="1735"/>
                  </a:lnTo>
                  <a:lnTo>
                    <a:pt x="776" y="1722"/>
                  </a:lnTo>
                  <a:lnTo>
                    <a:pt x="774" y="1706"/>
                  </a:lnTo>
                  <a:lnTo>
                    <a:pt x="771" y="1669"/>
                  </a:lnTo>
                  <a:lnTo>
                    <a:pt x="770" y="1623"/>
                  </a:lnTo>
                  <a:lnTo>
                    <a:pt x="760" y="1632"/>
                  </a:lnTo>
                  <a:lnTo>
                    <a:pt x="753" y="1640"/>
                  </a:lnTo>
                  <a:lnTo>
                    <a:pt x="746" y="1649"/>
                  </a:lnTo>
                  <a:lnTo>
                    <a:pt x="741" y="1658"/>
                  </a:lnTo>
                  <a:lnTo>
                    <a:pt x="738" y="1669"/>
                  </a:lnTo>
                  <a:lnTo>
                    <a:pt x="735" y="1679"/>
                  </a:lnTo>
                  <a:lnTo>
                    <a:pt x="734" y="1690"/>
                  </a:lnTo>
                  <a:lnTo>
                    <a:pt x="733" y="1701"/>
                  </a:lnTo>
                  <a:lnTo>
                    <a:pt x="733" y="1712"/>
                  </a:lnTo>
                  <a:lnTo>
                    <a:pt x="734" y="1725"/>
                  </a:lnTo>
                  <a:lnTo>
                    <a:pt x="736" y="1736"/>
                  </a:lnTo>
                  <a:lnTo>
                    <a:pt x="738" y="1749"/>
                  </a:lnTo>
                  <a:lnTo>
                    <a:pt x="745" y="1774"/>
                  </a:lnTo>
                  <a:lnTo>
                    <a:pt x="755" y="1801"/>
                  </a:lnTo>
                  <a:lnTo>
                    <a:pt x="765" y="1827"/>
                  </a:lnTo>
                  <a:lnTo>
                    <a:pt x="777" y="1854"/>
                  </a:lnTo>
                  <a:lnTo>
                    <a:pt x="790" y="1880"/>
                  </a:lnTo>
                  <a:lnTo>
                    <a:pt x="801" y="1905"/>
                  </a:lnTo>
                  <a:lnTo>
                    <a:pt x="813" y="1931"/>
                  </a:lnTo>
                  <a:lnTo>
                    <a:pt x="825" y="1955"/>
                  </a:lnTo>
                  <a:lnTo>
                    <a:pt x="833" y="1978"/>
                  </a:lnTo>
                  <a:lnTo>
                    <a:pt x="840" y="1999"/>
                  </a:lnTo>
                  <a:lnTo>
                    <a:pt x="840" y="2000"/>
                  </a:lnTo>
                  <a:lnTo>
                    <a:pt x="841" y="2003"/>
                  </a:lnTo>
                  <a:lnTo>
                    <a:pt x="846" y="1999"/>
                  </a:lnTo>
                  <a:lnTo>
                    <a:pt x="849" y="1995"/>
                  </a:lnTo>
                  <a:lnTo>
                    <a:pt x="852" y="1990"/>
                  </a:lnTo>
                  <a:lnTo>
                    <a:pt x="855" y="1984"/>
                  </a:lnTo>
                  <a:lnTo>
                    <a:pt x="859" y="1968"/>
                  </a:lnTo>
                  <a:lnTo>
                    <a:pt x="861" y="1951"/>
                  </a:lnTo>
                  <a:lnTo>
                    <a:pt x="864" y="1916"/>
                  </a:lnTo>
                  <a:lnTo>
                    <a:pt x="864" y="1894"/>
                  </a:lnTo>
                  <a:close/>
                  <a:moveTo>
                    <a:pt x="859" y="1682"/>
                  </a:moveTo>
                  <a:lnTo>
                    <a:pt x="866" y="1682"/>
                  </a:lnTo>
                  <a:lnTo>
                    <a:pt x="873" y="1680"/>
                  </a:lnTo>
                  <a:lnTo>
                    <a:pt x="880" y="1677"/>
                  </a:lnTo>
                  <a:lnTo>
                    <a:pt x="889" y="1673"/>
                  </a:lnTo>
                  <a:lnTo>
                    <a:pt x="906" y="1662"/>
                  </a:lnTo>
                  <a:lnTo>
                    <a:pt x="924" y="1650"/>
                  </a:lnTo>
                  <a:lnTo>
                    <a:pt x="943" y="1636"/>
                  </a:lnTo>
                  <a:lnTo>
                    <a:pt x="961" y="1622"/>
                  </a:lnTo>
                  <a:lnTo>
                    <a:pt x="979" y="1610"/>
                  </a:lnTo>
                  <a:lnTo>
                    <a:pt x="994" y="1600"/>
                  </a:lnTo>
                  <a:lnTo>
                    <a:pt x="987" y="1587"/>
                  </a:lnTo>
                  <a:lnTo>
                    <a:pt x="981" y="1576"/>
                  </a:lnTo>
                  <a:lnTo>
                    <a:pt x="969" y="1576"/>
                  </a:lnTo>
                  <a:lnTo>
                    <a:pt x="960" y="1577"/>
                  </a:lnTo>
                  <a:lnTo>
                    <a:pt x="949" y="1579"/>
                  </a:lnTo>
                  <a:lnTo>
                    <a:pt x="940" y="1583"/>
                  </a:lnTo>
                  <a:lnTo>
                    <a:pt x="931" y="1588"/>
                  </a:lnTo>
                  <a:lnTo>
                    <a:pt x="922" y="1594"/>
                  </a:lnTo>
                  <a:lnTo>
                    <a:pt x="913" y="1601"/>
                  </a:lnTo>
                  <a:lnTo>
                    <a:pt x="906" y="1610"/>
                  </a:lnTo>
                  <a:lnTo>
                    <a:pt x="898" y="1618"/>
                  </a:lnTo>
                  <a:lnTo>
                    <a:pt x="891" y="1626"/>
                  </a:lnTo>
                  <a:lnTo>
                    <a:pt x="885" y="1636"/>
                  </a:lnTo>
                  <a:lnTo>
                    <a:pt x="878" y="1645"/>
                  </a:lnTo>
                  <a:lnTo>
                    <a:pt x="868" y="1664"/>
                  </a:lnTo>
                  <a:lnTo>
                    <a:pt x="859" y="1682"/>
                  </a:lnTo>
                  <a:close/>
                  <a:moveTo>
                    <a:pt x="1045" y="1688"/>
                  </a:moveTo>
                  <a:lnTo>
                    <a:pt x="1040" y="1686"/>
                  </a:lnTo>
                  <a:lnTo>
                    <a:pt x="1036" y="1685"/>
                  </a:lnTo>
                  <a:lnTo>
                    <a:pt x="1032" y="1685"/>
                  </a:lnTo>
                  <a:lnTo>
                    <a:pt x="1029" y="1685"/>
                  </a:lnTo>
                  <a:lnTo>
                    <a:pt x="1023" y="1685"/>
                  </a:lnTo>
                  <a:lnTo>
                    <a:pt x="1018" y="1686"/>
                  </a:lnTo>
                  <a:lnTo>
                    <a:pt x="1013" y="1674"/>
                  </a:lnTo>
                  <a:lnTo>
                    <a:pt x="1010" y="1662"/>
                  </a:lnTo>
                  <a:lnTo>
                    <a:pt x="1006" y="1652"/>
                  </a:lnTo>
                  <a:lnTo>
                    <a:pt x="1002" y="1640"/>
                  </a:lnTo>
                  <a:lnTo>
                    <a:pt x="994" y="1638"/>
                  </a:lnTo>
                  <a:lnTo>
                    <a:pt x="986" y="1638"/>
                  </a:lnTo>
                  <a:lnTo>
                    <a:pt x="979" y="1638"/>
                  </a:lnTo>
                  <a:lnTo>
                    <a:pt x="971" y="1640"/>
                  </a:lnTo>
                  <a:lnTo>
                    <a:pt x="964" y="1643"/>
                  </a:lnTo>
                  <a:lnTo>
                    <a:pt x="957" y="1648"/>
                  </a:lnTo>
                  <a:lnTo>
                    <a:pt x="951" y="1653"/>
                  </a:lnTo>
                  <a:lnTo>
                    <a:pt x="945" y="1658"/>
                  </a:lnTo>
                  <a:lnTo>
                    <a:pt x="940" y="1664"/>
                  </a:lnTo>
                  <a:lnTo>
                    <a:pt x="934" y="1672"/>
                  </a:lnTo>
                  <a:lnTo>
                    <a:pt x="930" y="1679"/>
                  </a:lnTo>
                  <a:lnTo>
                    <a:pt x="927" y="1687"/>
                  </a:lnTo>
                  <a:lnTo>
                    <a:pt x="924" y="1695"/>
                  </a:lnTo>
                  <a:lnTo>
                    <a:pt x="922" y="1704"/>
                  </a:lnTo>
                  <a:lnTo>
                    <a:pt x="921" y="1711"/>
                  </a:lnTo>
                  <a:lnTo>
                    <a:pt x="919" y="1719"/>
                  </a:lnTo>
                  <a:lnTo>
                    <a:pt x="930" y="1709"/>
                  </a:lnTo>
                  <a:lnTo>
                    <a:pt x="942" y="1699"/>
                  </a:lnTo>
                  <a:lnTo>
                    <a:pt x="951" y="1708"/>
                  </a:lnTo>
                  <a:lnTo>
                    <a:pt x="961" y="1716"/>
                  </a:lnTo>
                  <a:lnTo>
                    <a:pt x="961" y="1719"/>
                  </a:lnTo>
                  <a:lnTo>
                    <a:pt x="959" y="1724"/>
                  </a:lnTo>
                  <a:lnTo>
                    <a:pt x="956" y="1727"/>
                  </a:lnTo>
                  <a:lnTo>
                    <a:pt x="954" y="1731"/>
                  </a:lnTo>
                  <a:lnTo>
                    <a:pt x="948" y="1738"/>
                  </a:lnTo>
                  <a:lnTo>
                    <a:pt x="943" y="1746"/>
                  </a:lnTo>
                  <a:lnTo>
                    <a:pt x="953" y="1751"/>
                  </a:lnTo>
                  <a:lnTo>
                    <a:pt x="966" y="1756"/>
                  </a:lnTo>
                  <a:lnTo>
                    <a:pt x="978" y="1750"/>
                  </a:lnTo>
                  <a:lnTo>
                    <a:pt x="988" y="1743"/>
                  </a:lnTo>
                  <a:lnTo>
                    <a:pt x="999" y="1735"/>
                  </a:lnTo>
                  <a:lnTo>
                    <a:pt x="1008" y="1727"/>
                  </a:lnTo>
                  <a:lnTo>
                    <a:pt x="1026" y="1710"/>
                  </a:lnTo>
                  <a:lnTo>
                    <a:pt x="1045" y="1688"/>
                  </a:lnTo>
                  <a:close/>
                  <a:moveTo>
                    <a:pt x="1425" y="300"/>
                  </a:moveTo>
                  <a:lnTo>
                    <a:pt x="1425" y="291"/>
                  </a:lnTo>
                  <a:lnTo>
                    <a:pt x="1423" y="282"/>
                  </a:lnTo>
                  <a:lnTo>
                    <a:pt x="1421" y="275"/>
                  </a:lnTo>
                  <a:lnTo>
                    <a:pt x="1419" y="269"/>
                  </a:lnTo>
                  <a:lnTo>
                    <a:pt x="1414" y="263"/>
                  </a:lnTo>
                  <a:lnTo>
                    <a:pt x="1411" y="259"/>
                  </a:lnTo>
                  <a:lnTo>
                    <a:pt x="1406" y="256"/>
                  </a:lnTo>
                  <a:lnTo>
                    <a:pt x="1402" y="254"/>
                  </a:lnTo>
                  <a:lnTo>
                    <a:pt x="1396" y="253"/>
                  </a:lnTo>
                  <a:lnTo>
                    <a:pt x="1391" y="252"/>
                  </a:lnTo>
                  <a:lnTo>
                    <a:pt x="1385" y="252"/>
                  </a:lnTo>
                  <a:lnTo>
                    <a:pt x="1380" y="253"/>
                  </a:lnTo>
                  <a:lnTo>
                    <a:pt x="1374" y="254"/>
                  </a:lnTo>
                  <a:lnTo>
                    <a:pt x="1369" y="256"/>
                  </a:lnTo>
                  <a:lnTo>
                    <a:pt x="1364" y="259"/>
                  </a:lnTo>
                  <a:lnTo>
                    <a:pt x="1358" y="262"/>
                  </a:lnTo>
                  <a:lnTo>
                    <a:pt x="1354" y="265"/>
                  </a:lnTo>
                  <a:lnTo>
                    <a:pt x="1350" y="270"/>
                  </a:lnTo>
                  <a:lnTo>
                    <a:pt x="1346" y="274"/>
                  </a:lnTo>
                  <a:lnTo>
                    <a:pt x="1343" y="278"/>
                  </a:lnTo>
                  <a:lnTo>
                    <a:pt x="1341" y="283"/>
                  </a:lnTo>
                  <a:lnTo>
                    <a:pt x="1338" y="289"/>
                  </a:lnTo>
                  <a:lnTo>
                    <a:pt x="1338" y="294"/>
                  </a:lnTo>
                  <a:lnTo>
                    <a:pt x="1338" y="299"/>
                  </a:lnTo>
                  <a:lnTo>
                    <a:pt x="1339" y="304"/>
                  </a:lnTo>
                  <a:lnTo>
                    <a:pt x="1342" y="310"/>
                  </a:lnTo>
                  <a:lnTo>
                    <a:pt x="1345" y="316"/>
                  </a:lnTo>
                  <a:lnTo>
                    <a:pt x="1350" y="321"/>
                  </a:lnTo>
                  <a:lnTo>
                    <a:pt x="1355" y="327"/>
                  </a:lnTo>
                  <a:lnTo>
                    <a:pt x="1363" y="331"/>
                  </a:lnTo>
                  <a:lnTo>
                    <a:pt x="1372" y="336"/>
                  </a:lnTo>
                  <a:lnTo>
                    <a:pt x="1383" y="340"/>
                  </a:lnTo>
                  <a:lnTo>
                    <a:pt x="1391" y="339"/>
                  </a:lnTo>
                  <a:lnTo>
                    <a:pt x="1398" y="336"/>
                  </a:lnTo>
                  <a:lnTo>
                    <a:pt x="1404" y="332"/>
                  </a:lnTo>
                  <a:lnTo>
                    <a:pt x="1409" y="327"/>
                  </a:lnTo>
                  <a:lnTo>
                    <a:pt x="1418" y="314"/>
                  </a:lnTo>
                  <a:lnTo>
                    <a:pt x="1425" y="300"/>
                  </a:lnTo>
                  <a:close/>
                  <a:moveTo>
                    <a:pt x="1742" y="295"/>
                  </a:moveTo>
                  <a:lnTo>
                    <a:pt x="1749" y="312"/>
                  </a:lnTo>
                  <a:lnTo>
                    <a:pt x="1755" y="323"/>
                  </a:lnTo>
                  <a:lnTo>
                    <a:pt x="1761" y="328"/>
                  </a:lnTo>
                  <a:lnTo>
                    <a:pt x="1767" y="332"/>
                  </a:lnTo>
                  <a:lnTo>
                    <a:pt x="1775" y="336"/>
                  </a:lnTo>
                  <a:lnTo>
                    <a:pt x="1788" y="340"/>
                  </a:lnTo>
                  <a:lnTo>
                    <a:pt x="1796" y="338"/>
                  </a:lnTo>
                  <a:lnTo>
                    <a:pt x="1805" y="335"/>
                  </a:lnTo>
                  <a:lnTo>
                    <a:pt x="1812" y="331"/>
                  </a:lnTo>
                  <a:lnTo>
                    <a:pt x="1817" y="327"/>
                  </a:lnTo>
                  <a:lnTo>
                    <a:pt x="1823" y="321"/>
                  </a:lnTo>
                  <a:lnTo>
                    <a:pt x="1826" y="317"/>
                  </a:lnTo>
                  <a:lnTo>
                    <a:pt x="1829" y="312"/>
                  </a:lnTo>
                  <a:lnTo>
                    <a:pt x="1831" y="307"/>
                  </a:lnTo>
                  <a:lnTo>
                    <a:pt x="1832" y="301"/>
                  </a:lnTo>
                  <a:lnTo>
                    <a:pt x="1832" y="295"/>
                  </a:lnTo>
                  <a:lnTo>
                    <a:pt x="1831" y="290"/>
                  </a:lnTo>
                  <a:lnTo>
                    <a:pt x="1830" y="284"/>
                  </a:lnTo>
                  <a:lnTo>
                    <a:pt x="1829" y="279"/>
                  </a:lnTo>
                  <a:lnTo>
                    <a:pt x="1826" y="275"/>
                  </a:lnTo>
                  <a:lnTo>
                    <a:pt x="1824" y="270"/>
                  </a:lnTo>
                  <a:lnTo>
                    <a:pt x="1820" y="265"/>
                  </a:lnTo>
                  <a:lnTo>
                    <a:pt x="1816" y="261"/>
                  </a:lnTo>
                  <a:lnTo>
                    <a:pt x="1812" y="258"/>
                  </a:lnTo>
                  <a:lnTo>
                    <a:pt x="1808" y="255"/>
                  </a:lnTo>
                  <a:lnTo>
                    <a:pt x="1803" y="253"/>
                  </a:lnTo>
                  <a:lnTo>
                    <a:pt x="1797" y="252"/>
                  </a:lnTo>
                  <a:lnTo>
                    <a:pt x="1792" y="251"/>
                  </a:lnTo>
                  <a:lnTo>
                    <a:pt x="1787" y="251"/>
                  </a:lnTo>
                  <a:lnTo>
                    <a:pt x="1782" y="251"/>
                  </a:lnTo>
                  <a:lnTo>
                    <a:pt x="1776" y="253"/>
                  </a:lnTo>
                  <a:lnTo>
                    <a:pt x="1771" y="255"/>
                  </a:lnTo>
                  <a:lnTo>
                    <a:pt x="1766" y="259"/>
                  </a:lnTo>
                  <a:lnTo>
                    <a:pt x="1761" y="263"/>
                  </a:lnTo>
                  <a:lnTo>
                    <a:pt x="1755" y="270"/>
                  </a:lnTo>
                  <a:lnTo>
                    <a:pt x="1750" y="277"/>
                  </a:lnTo>
                  <a:lnTo>
                    <a:pt x="1746" y="285"/>
                  </a:lnTo>
                  <a:lnTo>
                    <a:pt x="1742" y="295"/>
                  </a:lnTo>
                  <a:close/>
                  <a:moveTo>
                    <a:pt x="1638" y="111"/>
                  </a:moveTo>
                  <a:lnTo>
                    <a:pt x="1633" y="102"/>
                  </a:lnTo>
                  <a:lnTo>
                    <a:pt x="1628" y="93"/>
                  </a:lnTo>
                  <a:lnTo>
                    <a:pt x="1621" y="87"/>
                  </a:lnTo>
                  <a:lnTo>
                    <a:pt x="1615" y="80"/>
                  </a:lnTo>
                  <a:lnTo>
                    <a:pt x="1610" y="76"/>
                  </a:lnTo>
                  <a:lnTo>
                    <a:pt x="1603" y="73"/>
                  </a:lnTo>
                  <a:lnTo>
                    <a:pt x="1597" y="71"/>
                  </a:lnTo>
                  <a:lnTo>
                    <a:pt x="1591" y="70"/>
                  </a:lnTo>
                  <a:lnTo>
                    <a:pt x="1584" y="71"/>
                  </a:lnTo>
                  <a:lnTo>
                    <a:pt x="1579" y="73"/>
                  </a:lnTo>
                  <a:lnTo>
                    <a:pt x="1573" y="76"/>
                  </a:lnTo>
                  <a:lnTo>
                    <a:pt x="1566" y="80"/>
                  </a:lnTo>
                  <a:lnTo>
                    <a:pt x="1561" y="86"/>
                  </a:lnTo>
                  <a:lnTo>
                    <a:pt x="1556" y="93"/>
                  </a:lnTo>
                  <a:lnTo>
                    <a:pt x="1551" y="102"/>
                  </a:lnTo>
                  <a:lnTo>
                    <a:pt x="1545" y="111"/>
                  </a:lnTo>
                  <a:lnTo>
                    <a:pt x="1549" y="121"/>
                  </a:lnTo>
                  <a:lnTo>
                    <a:pt x="1553" y="128"/>
                  </a:lnTo>
                  <a:lnTo>
                    <a:pt x="1556" y="133"/>
                  </a:lnTo>
                  <a:lnTo>
                    <a:pt x="1559" y="138"/>
                  </a:lnTo>
                  <a:lnTo>
                    <a:pt x="1564" y="141"/>
                  </a:lnTo>
                  <a:lnTo>
                    <a:pt x="1571" y="144"/>
                  </a:lnTo>
                  <a:lnTo>
                    <a:pt x="1579" y="148"/>
                  </a:lnTo>
                  <a:lnTo>
                    <a:pt x="1592" y="152"/>
                  </a:lnTo>
                  <a:lnTo>
                    <a:pt x="1600" y="149"/>
                  </a:lnTo>
                  <a:lnTo>
                    <a:pt x="1608" y="147"/>
                  </a:lnTo>
                  <a:lnTo>
                    <a:pt x="1615" y="143"/>
                  </a:lnTo>
                  <a:lnTo>
                    <a:pt x="1620" y="140"/>
                  </a:lnTo>
                  <a:lnTo>
                    <a:pt x="1625" y="134"/>
                  </a:lnTo>
                  <a:lnTo>
                    <a:pt x="1630" y="128"/>
                  </a:lnTo>
                  <a:lnTo>
                    <a:pt x="1634" y="121"/>
                  </a:lnTo>
                  <a:lnTo>
                    <a:pt x="1638" y="111"/>
                  </a:lnTo>
                  <a:close/>
                  <a:moveTo>
                    <a:pt x="1638" y="474"/>
                  </a:moveTo>
                  <a:lnTo>
                    <a:pt x="1633" y="464"/>
                  </a:lnTo>
                  <a:lnTo>
                    <a:pt x="1628" y="456"/>
                  </a:lnTo>
                  <a:lnTo>
                    <a:pt x="1622" y="449"/>
                  </a:lnTo>
                  <a:lnTo>
                    <a:pt x="1617" y="443"/>
                  </a:lnTo>
                  <a:lnTo>
                    <a:pt x="1612" y="439"/>
                  </a:lnTo>
                  <a:lnTo>
                    <a:pt x="1605" y="436"/>
                  </a:lnTo>
                  <a:lnTo>
                    <a:pt x="1600" y="432"/>
                  </a:lnTo>
                  <a:lnTo>
                    <a:pt x="1595" y="430"/>
                  </a:lnTo>
                  <a:lnTo>
                    <a:pt x="1590" y="430"/>
                  </a:lnTo>
                  <a:lnTo>
                    <a:pt x="1584" y="430"/>
                  </a:lnTo>
                  <a:lnTo>
                    <a:pt x="1579" y="430"/>
                  </a:lnTo>
                  <a:lnTo>
                    <a:pt x="1574" y="432"/>
                  </a:lnTo>
                  <a:lnTo>
                    <a:pt x="1570" y="433"/>
                  </a:lnTo>
                  <a:lnTo>
                    <a:pt x="1565" y="437"/>
                  </a:lnTo>
                  <a:lnTo>
                    <a:pt x="1561" y="440"/>
                  </a:lnTo>
                  <a:lnTo>
                    <a:pt x="1558" y="443"/>
                  </a:lnTo>
                  <a:lnTo>
                    <a:pt x="1555" y="447"/>
                  </a:lnTo>
                  <a:lnTo>
                    <a:pt x="1552" y="451"/>
                  </a:lnTo>
                  <a:lnTo>
                    <a:pt x="1551" y="457"/>
                  </a:lnTo>
                  <a:lnTo>
                    <a:pt x="1548" y="461"/>
                  </a:lnTo>
                  <a:lnTo>
                    <a:pt x="1547" y="466"/>
                  </a:lnTo>
                  <a:lnTo>
                    <a:pt x="1547" y="471"/>
                  </a:lnTo>
                  <a:lnTo>
                    <a:pt x="1548" y="477"/>
                  </a:lnTo>
                  <a:lnTo>
                    <a:pt x="1549" y="482"/>
                  </a:lnTo>
                  <a:lnTo>
                    <a:pt x="1552" y="487"/>
                  </a:lnTo>
                  <a:lnTo>
                    <a:pt x="1555" y="493"/>
                  </a:lnTo>
                  <a:lnTo>
                    <a:pt x="1558" y="498"/>
                  </a:lnTo>
                  <a:lnTo>
                    <a:pt x="1563" y="503"/>
                  </a:lnTo>
                  <a:lnTo>
                    <a:pt x="1568" y="507"/>
                  </a:lnTo>
                  <a:lnTo>
                    <a:pt x="1575" y="512"/>
                  </a:lnTo>
                  <a:lnTo>
                    <a:pt x="1582" y="516"/>
                  </a:lnTo>
                  <a:lnTo>
                    <a:pt x="1592" y="519"/>
                  </a:lnTo>
                  <a:lnTo>
                    <a:pt x="1601" y="516"/>
                  </a:lnTo>
                  <a:lnTo>
                    <a:pt x="1610" y="513"/>
                  </a:lnTo>
                  <a:lnTo>
                    <a:pt x="1616" y="509"/>
                  </a:lnTo>
                  <a:lnTo>
                    <a:pt x="1621" y="505"/>
                  </a:lnTo>
                  <a:lnTo>
                    <a:pt x="1625" y="500"/>
                  </a:lnTo>
                  <a:lnTo>
                    <a:pt x="1630" y="493"/>
                  </a:lnTo>
                  <a:lnTo>
                    <a:pt x="1634" y="484"/>
                  </a:lnTo>
                  <a:lnTo>
                    <a:pt x="1638" y="474"/>
                  </a:lnTo>
                  <a:close/>
                  <a:moveTo>
                    <a:pt x="2360" y="1932"/>
                  </a:moveTo>
                  <a:lnTo>
                    <a:pt x="2355" y="1939"/>
                  </a:lnTo>
                  <a:lnTo>
                    <a:pt x="2349" y="1948"/>
                  </a:lnTo>
                  <a:lnTo>
                    <a:pt x="2345" y="1955"/>
                  </a:lnTo>
                  <a:lnTo>
                    <a:pt x="2341" y="1964"/>
                  </a:lnTo>
                  <a:lnTo>
                    <a:pt x="2287" y="1961"/>
                  </a:lnTo>
                  <a:lnTo>
                    <a:pt x="2282" y="1972"/>
                  </a:lnTo>
                  <a:lnTo>
                    <a:pt x="2299" y="1987"/>
                  </a:lnTo>
                  <a:lnTo>
                    <a:pt x="2321" y="1986"/>
                  </a:lnTo>
                  <a:lnTo>
                    <a:pt x="2343" y="1986"/>
                  </a:lnTo>
                  <a:lnTo>
                    <a:pt x="2365" y="1985"/>
                  </a:lnTo>
                  <a:lnTo>
                    <a:pt x="2387" y="1984"/>
                  </a:lnTo>
                  <a:lnTo>
                    <a:pt x="2365" y="1932"/>
                  </a:lnTo>
                  <a:lnTo>
                    <a:pt x="2360" y="1932"/>
                  </a:lnTo>
                  <a:close/>
                  <a:moveTo>
                    <a:pt x="2500" y="1854"/>
                  </a:moveTo>
                  <a:lnTo>
                    <a:pt x="2496" y="1859"/>
                  </a:lnTo>
                  <a:lnTo>
                    <a:pt x="2493" y="1864"/>
                  </a:lnTo>
                  <a:lnTo>
                    <a:pt x="2491" y="1871"/>
                  </a:lnTo>
                  <a:lnTo>
                    <a:pt x="2490" y="1880"/>
                  </a:lnTo>
                  <a:lnTo>
                    <a:pt x="2513" y="1880"/>
                  </a:lnTo>
                  <a:lnTo>
                    <a:pt x="2536" y="1879"/>
                  </a:lnTo>
                  <a:lnTo>
                    <a:pt x="2559" y="1879"/>
                  </a:lnTo>
                  <a:lnTo>
                    <a:pt x="2584" y="1879"/>
                  </a:lnTo>
                  <a:lnTo>
                    <a:pt x="2563" y="1872"/>
                  </a:lnTo>
                  <a:lnTo>
                    <a:pt x="2541" y="1865"/>
                  </a:lnTo>
                  <a:lnTo>
                    <a:pt x="2520" y="1859"/>
                  </a:lnTo>
                  <a:lnTo>
                    <a:pt x="2500" y="1854"/>
                  </a:lnTo>
                  <a:close/>
                  <a:moveTo>
                    <a:pt x="2443" y="1763"/>
                  </a:moveTo>
                  <a:lnTo>
                    <a:pt x="2442" y="1774"/>
                  </a:lnTo>
                  <a:lnTo>
                    <a:pt x="2442" y="1786"/>
                  </a:lnTo>
                  <a:lnTo>
                    <a:pt x="2463" y="1782"/>
                  </a:lnTo>
                  <a:lnTo>
                    <a:pt x="2479" y="1778"/>
                  </a:lnTo>
                  <a:lnTo>
                    <a:pt x="2482" y="1778"/>
                  </a:lnTo>
                  <a:lnTo>
                    <a:pt x="2485" y="1778"/>
                  </a:lnTo>
                  <a:lnTo>
                    <a:pt x="2489" y="1779"/>
                  </a:lnTo>
                  <a:lnTo>
                    <a:pt x="2493" y="1781"/>
                  </a:lnTo>
                  <a:lnTo>
                    <a:pt x="2496" y="1784"/>
                  </a:lnTo>
                  <a:lnTo>
                    <a:pt x="2499" y="1788"/>
                  </a:lnTo>
                  <a:lnTo>
                    <a:pt x="2502" y="1792"/>
                  </a:lnTo>
                  <a:lnTo>
                    <a:pt x="2507" y="1800"/>
                  </a:lnTo>
                  <a:lnTo>
                    <a:pt x="2494" y="1810"/>
                  </a:lnTo>
                  <a:lnTo>
                    <a:pt x="2482" y="1821"/>
                  </a:lnTo>
                  <a:lnTo>
                    <a:pt x="2487" y="1830"/>
                  </a:lnTo>
                  <a:lnTo>
                    <a:pt x="2492" y="1841"/>
                  </a:lnTo>
                  <a:lnTo>
                    <a:pt x="2513" y="1841"/>
                  </a:lnTo>
                  <a:lnTo>
                    <a:pt x="2533" y="1842"/>
                  </a:lnTo>
                  <a:lnTo>
                    <a:pt x="2554" y="1842"/>
                  </a:lnTo>
                  <a:lnTo>
                    <a:pt x="2575" y="1843"/>
                  </a:lnTo>
                  <a:lnTo>
                    <a:pt x="2575" y="1824"/>
                  </a:lnTo>
                  <a:lnTo>
                    <a:pt x="2555" y="1821"/>
                  </a:lnTo>
                  <a:lnTo>
                    <a:pt x="2551" y="1813"/>
                  </a:lnTo>
                  <a:lnTo>
                    <a:pt x="2549" y="1807"/>
                  </a:lnTo>
                  <a:lnTo>
                    <a:pt x="2549" y="1801"/>
                  </a:lnTo>
                  <a:lnTo>
                    <a:pt x="2549" y="1795"/>
                  </a:lnTo>
                  <a:lnTo>
                    <a:pt x="2552" y="1786"/>
                  </a:lnTo>
                  <a:lnTo>
                    <a:pt x="2556" y="1775"/>
                  </a:lnTo>
                  <a:lnTo>
                    <a:pt x="2571" y="1773"/>
                  </a:lnTo>
                  <a:lnTo>
                    <a:pt x="2587" y="1773"/>
                  </a:lnTo>
                  <a:lnTo>
                    <a:pt x="2587" y="1754"/>
                  </a:lnTo>
                  <a:lnTo>
                    <a:pt x="2563" y="1749"/>
                  </a:lnTo>
                  <a:lnTo>
                    <a:pt x="2542" y="1745"/>
                  </a:lnTo>
                  <a:lnTo>
                    <a:pt x="2527" y="1744"/>
                  </a:lnTo>
                  <a:lnTo>
                    <a:pt x="2512" y="1744"/>
                  </a:lnTo>
                  <a:lnTo>
                    <a:pt x="2497" y="1746"/>
                  </a:lnTo>
                  <a:lnTo>
                    <a:pt x="2482" y="1750"/>
                  </a:lnTo>
                  <a:lnTo>
                    <a:pt x="2465" y="1755"/>
                  </a:lnTo>
                  <a:lnTo>
                    <a:pt x="2443" y="1763"/>
                  </a:lnTo>
                  <a:close/>
                  <a:moveTo>
                    <a:pt x="2447" y="1697"/>
                  </a:moveTo>
                  <a:lnTo>
                    <a:pt x="2447" y="1722"/>
                  </a:lnTo>
                  <a:lnTo>
                    <a:pt x="2472" y="1720"/>
                  </a:lnTo>
                  <a:lnTo>
                    <a:pt x="2496" y="1720"/>
                  </a:lnTo>
                  <a:lnTo>
                    <a:pt x="2520" y="1720"/>
                  </a:lnTo>
                  <a:lnTo>
                    <a:pt x="2545" y="1719"/>
                  </a:lnTo>
                  <a:lnTo>
                    <a:pt x="2569" y="1719"/>
                  </a:lnTo>
                  <a:lnTo>
                    <a:pt x="2593" y="1719"/>
                  </a:lnTo>
                  <a:lnTo>
                    <a:pt x="2617" y="1719"/>
                  </a:lnTo>
                  <a:lnTo>
                    <a:pt x="2642" y="1719"/>
                  </a:lnTo>
                  <a:lnTo>
                    <a:pt x="2628" y="1710"/>
                  </a:lnTo>
                  <a:lnTo>
                    <a:pt x="2614" y="1703"/>
                  </a:lnTo>
                  <a:lnTo>
                    <a:pt x="2602" y="1696"/>
                  </a:lnTo>
                  <a:lnTo>
                    <a:pt x="2590" y="1691"/>
                  </a:lnTo>
                  <a:lnTo>
                    <a:pt x="2578" y="1687"/>
                  </a:lnTo>
                  <a:lnTo>
                    <a:pt x="2567" y="1685"/>
                  </a:lnTo>
                  <a:lnTo>
                    <a:pt x="2555" y="1682"/>
                  </a:lnTo>
                  <a:lnTo>
                    <a:pt x="2545" y="1682"/>
                  </a:lnTo>
                  <a:lnTo>
                    <a:pt x="2534" y="1682"/>
                  </a:lnTo>
                  <a:lnTo>
                    <a:pt x="2522" y="1683"/>
                  </a:lnTo>
                  <a:lnTo>
                    <a:pt x="2511" y="1685"/>
                  </a:lnTo>
                  <a:lnTo>
                    <a:pt x="2499" y="1687"/>
                  </a:lnTo>
                  <a:lnTo>
                    <a:pt x="2475" y="1692"/>
                  </a:lnTo>
                  <a:lnTo>
                    <a:pt x="2447" y="1697"/>
                  </a:lnTo>
                  <a:close/>
                  <a:moveTo>
                    <a:pt x="2977" y="2747"/>
                  </a:moveTo>
                  <a:lnTo>
                    <a:pt x="2971" y="2735"/>
                  </a:lnTo>
                  <a:lnTo>
                    <a:pt x="2965" y="2722"/>
                  </a:lnTo>
                  <a:lnTo>
                    <a:pt x="2952" y="2724"/>
                  </a:lnTo>
                  <a:lnTo>
                    <a:pt x="2943" y="2726"/>
                  </a:lnTo>
                  <a:lnTo>
                    <a:pt x="2936" y="2729"/>
                  </a:lnTo>
                  <a:lnTo>
                    <a:pt x="2930" y="2732"/>
                  </a:lnTo>
                  <a:lnTo>
                    <a:pt x="2926" y="2736"/>
                  </a:lnTo>
                  <a:lnTo>
                    <a:pt x="2921" y="2742"/>
                  </a:lnTo>
                  <a:lnTo>
                    <a:pt x="2917" y="2752"/>
                  </a:lnTo>
                  <a:lnTo>
                    <a:pt x="2913" y="2763"/>
                  </a:lnTo>
                  <a:lnTo>
                    <a:pt x="2919" y="2773"/>
                  </a:lnTo>
                  <a:lnTo>
                    <a:pt x="2927" y="2784"/>
                  </a:lnTo>
                  <a:lnTo>
                    <a:pt x="2932" y="2782"/>
                  </a:lnTo>
                  <a:lnTo>
                    <a:pt x="2939" y="2780"/>
                  </a:lnTo>
                  <a:lnTo>
                    <a:pt x="2947" y="2776"/>
                  </a:lnTo>
                  <a:lnTo>
                    <a:pt x="2954" y="2771"/>
                  </a:lnTo>
                  <a:lnTo>
                    <a:pt x="2960" y="2766"/>
                  </a:lnTo>
                  <a:lnTo>
                    <a:pt x="2967" y="2759"/>
                  </a:lnTo>
                  <a:lnTo>
                    <a:pt x="2973" y="2753"/>
                  </a:lnTo>
                  <a:lnTo>
                    <a:pt x="2977" y="2747"/>
                  </a:lnTo>
                  <a:close/>
                  <a:moveTo>
                    <a:pt x="2961" y="2035"/>
                  </a:moveTo>
                  <a:lnTo>
                    <a:pt x="2972" y="2035"/>
                  </a:lnTo>
                  <a:lnTo>
                    <a:pt x="2982" y="2036"/>
                  </a:lnTo>
                  <a:lnTo>
                    <a:pt x="2981" y="2028"/>
                  </a:lnTo>
                  <a:lnTo>
                    <a:pt x="2978" y="2021"/>
                  </a:lnTo>
                  <a:lnTo>
                    <a:pt x="2974" y="2012"/>
                  </a:lnTo>
                  <a:lnTo>
                    <a:pt x="2969" y="2004"/>
                  </a:lnTo>
                  <a:lnTo>
                    <a:pt x="2963" y="1996"/>
                  </a:lnTo>
                  <a:lnTo>
                    <a:pt x="2956" y="1988"/>
                  </a:lnTo>
                  <a:lnTo>
                    <a:pt x="2949" y="1980"/>
                  </a:lnTo>
                  <a:lnTo>
                    <a:pt x="2941" y="1973"/>
                  </a:lnTo>
                  <a:lnTo>
                    <a:pt x="2926" y="1959"/>
                  </a:lnTo>
                  <a:lnTo>
                    <a:pt x="2910" y="1949"/>
                  </a:lnTo>
                  <a:lnTo>
                    <a:pt x="2902" y="1944"/>
                  </a:lnTo>
                  <a:lnTo>
                    <a:pt x="2895" y="1942"/>
                  </a:lnTo>
                  <a:lnTo>
                    <a:pt x="2890" y="1940"/>
                  </a:lnTo>
                  <a:lnTo>
                    <a:pt x="2884" y="1939"/>
                  </a:lnTo>
                  <a:lnTo>
                    <a:pt x="2903" y="1961"/>
                  </a:lnTo>
                  <a:lnTo>
                    <a:pt x="2922" y="1985"/>
                  </a:lnTo>
                  <a:lnTo>
                    <a:pt x="2942" y="2009"/>
                  </a:lnTo>
                  <a:lnTo>
                    <a:pt x="2961" y="2035"/>
                  </a:lnTo>
                  <a:close/>
                  <a:moveTo>
                    <a:pt x="3351" y="1894"/>
                  </a:moveTo>
                  <a:lnTo>
                    <a:pt x="3352" y="1909"/>
                  </a:lnTo>
                  <a:lnTo>
                    <a:pt x="3351" y="1923"/>
                  </a:lnTo>
                  <a:lnTo>
                    <a:pt x="3349" y="1938"/>
                  </a:lnTo>
                  <a:lnTo>
                    <a:pt x="3345" y="1951"/>
                  </a:lnTo>
                  <a:lnTo>
                    <a:pt x="3341" y="1965"/>
                  </a:lnTo>
                  <a:lnTo>
                    <a:pt x="3337" y="1976"/>
                  </a:lnTo>
                  <a:lnTo>
                    <a:pt x="3331" y="1988"/>
                  </a:lnTo>
                  <a:lnTo>
                    <a:pt x="3323" y="1999"/>
                  </a:lnTo>
                  <a:lnTo>
                    <a:pt x="3316" y="2011"/>
                  </a:lnTo>
                  <a:lnTo>
                    <a:pt x="3308" y="2021"/>
                  </a:lnTo>
                  <a:lnTo>
                    <a:pt x="3298" y="2031"/>
                  </a:lnTo>
                  <a:lnTo>
                    <a:pt x="3289" y="2041"/>
                  </a:lnTo>
                  <a:lnTo>
                    <a:pt x="3267" y="2060"/>
                  </a:lnTo>
                  <a:lnTo>
                    <a:pt x="3245" y="2078"/>
                  </a:lnTo>
                  <a:lnTo>
                    <a:pt x="3199" y="2114"/>
                  </a:lnTo>
                  <a:lnTo>
                    <a:pt x="3152" y="2149"/>
                  </a:lnTo>
                  <a:lnTo>
                    <a:pt x="3142" y="2159"/>
                  </a:lnTo>
                  <a:lnTo>
                    <a:pt x="3131" y="2169"/>
                  </a:lnTo>
                  <a:lnTo>
                    <a:pt x="3121" y="2178"/>
                  </a:lnTo>
                  <a:lnTo>
                    <a:pt x="3111" y="2189"/>
                  </a:lnTo>
                  <a:lnTo>
                    <a:pt x="3103" y="2199"/>
                  </a:lnTo>
                  <a:lnTo>
                    <a:pt x="3094" y="2211"/>
                  </a:lnTo>
                  <a:lnTo>
                    <a:pt x="3086" y="2222"/>
                  </a:lnTo>
                  <a:lnTo>
                    <a:pt x="3080" y="2235"/>
                  </a:lnTo>
                  <a:lnTo>
                    <a:pt x="3087" y="2234"/>
                  </a:lnTo>
                  <a:lnTo>
                    <a:pt x="3096" y="2231"/>
                  </a:lnTo>
                  <a:lnTo>
                    <a:pt x="3109" y="2228"/>
                  </a:lnTo>
                  <a:lnTo>
                    <a:pt x="3123" y="2222"/>
                  </a:lnTo>
                  <a:lnTo>
                    <a:pt x="3154" y="2210"/>
                  </a:lnTo>
                  <a:lnTo>
                    <a:pt x="3189" y="2196"/>
                  </a:lnTo>
                  <a:lnTo>
                    <a:pt x="3222" y="2182"/>
                  </a:lnTo>
                  <a:lnTo>
                    <a:pt x="3251" y="2171"/>
                  </a:lnTo>
                  <a:lnTo>
                    <a:pt x="3262" y="2167"/>
                  </a:lnTo>
                  <a:lnTo>
                    <a:pt x="3272" y="2164"/>
                  </a:lnTo>
                  <a:lnTo>
                    <a:pt x="3278" y="2163"/>
                  </a:lnTo>
                  <a:lnTo>
                    <a:pt x="3282" y="2164"/>
                  </a:lnTo>
                  <a:lnTo>
                    <a:pt x="3252" y="2190"/>
                  </a:lnTo>
                  <a:lnTo>
                    <a:pt x="3219" y="2217"/>
                  </a:lnTo>
                  <a:lnTo>
                    <a:pt x="3184" y="2245"/>
                  </a:lnTo>
                  <a:lnTo>
                    <a:pt x="3149" y="2271"/>
                  </a:lnTo>
                  <a:lnTo>
                    <a:pt x="3131" y="2284"/>
                  </a:lnTo>
                  <a:lnTo>
                    <a:pt x="3113" y="2295"/>
                  </a:lnTo>
                  <a:lnTo>
                    <a:pt x="3094" y="2307"/>
                  </a:lnTo>
                  <a:lnTo>
                    <a:pt x="3076" y="2316"/>
                  </a:lnTo>
                  <a:lnTo>
                    <a:pt x="3058" y="2325"/>
                  </a:lnTo>
                  <a:lnTo>
                    <a:pt x="3039" y="2332"/>
                  </a:lnTo>
                  <a:lnTo>
                    <a:pt x="3022" y="2338"/>
                  </a:lnTo>
                  <a:lnTo>
                    <a:pt x="3003" y="2341"/>
                  </a:lnTo>
                  <a:lnTo>
                    <a:pt x="2994" y="2331"/>
                  </a:lnTo>
                  <a:lnTo>
                    <a:pt x="2985" y="2322"/>
                  </a:lnTo>
                  <a:lnTo>
                    <a:pt x="2976" y="2312"/>
                  </a:lnTo>
                  <a:lnTo>
                    <a:pt x="2967" y="2304"/>
                  </a:lnTo>
                  <a:lnTo>
                    <a:pt x="2961" y="2309"/>
                  </a:lnTo>
                  <a:lnTo>
                    <a:pt x="2955" y="2319"/>
                  </a:lnTo>
                  <a:lnTo>
                    <a:pt x="2949" y="2331"/>
                  </a:lnTo>
                  <a:lnTo>
                    <a:pt x="2942" y="2346"/>
                  </a:lnTo>
                  <a:lnTo>
                    <a:pt x="2928" y="2383"/>
                  </a:lnTo>
                  <a:lnTo>
                    <a:pt x="2914" y="2425"/>
                  </a:lnTo>
                  <a:lnTo>
                    <a:pt x="2900" y="2469"/>
                  </a:lnTo>
                  <a:lnTo>
                    <a:pt x="2890" y="2509"/>
                  </a:lnTo>
                  <a:lnTo>
                    <a:pt x="2885" y="2527"/>
                  </a:lnTo>
                  <a:lnTo>
                    <a:pt x="2882" y="2542"/>
                  </a:lnTo>
                  <a:lnTo>
                    <a:pt x="2880" y="2554"/>
                  </a:lnTo>
                  <a:lnTo>
                    <a:pt x="2879" y="2564"/>
                  </a:lnTo>
                  <a:lnTo>
                    <a:pt x="2907" y="2561"/>
                  </a:lnTo>
                  <a:lnTo>
                    <a:pt x="2913" y="2538"/>
                  </a:lnTo>
                  <a:lnTo>
                    <a:pt x="2919" y="2516"/>
                  </a:lnTo>
                  <a:lnTo>
                    <a:pt x="2926" y="2494"/>
                  </a:lnTo>
                  <a:lnTo>
                    <a:pt x="2932" y="2472"/>
                  </a:lnTo>
                  <a:lnTo>
                    <a:pt x="2938" y="2449"/>
                  </a:lnTo>
                  <a:lnTo>
                    <a:pt x="2946" y="2426"/>
                  </a:lnTo>
                  <a:lnTo>
                    <a:pt x="2952" y="2404"/>
                  </a:lnTo>
                  <a:lnTo>
                    <a:pt x="2958" y="2382"/>
                  </a:lnTo>
                  <a:lnTo>
                    <a:pt x="2974" y="2384"/>
                  </a:lnTo>
                  <a:lnTo>
                    <a:pt x="2989" y="2386"/>
                  </a:lnTo>
                  <a:lnTo>
                    <a:pt x="3005" y="2388"/>
                  </a:lnTo>
                  <a:lnTo>
                    <a:pt x="3020" y="2391"/>
                  </a:lnTo>
                  <a:lnTo>
                    <a:pt x="3024" y="2413"/>
                  </a:lnTo>
                  <a:lnTo>
                    <a:pt x="3025" y="2435"/>
                  </a:lnTo>
                  <a:lnTo>
                    <a:pt x="3026" y="2457"/>
                  </a:lnTo>
                  <a:lnTo>
                    <a:pt x="3027" y="2480"/>
                  </a:lnTo>
                  <a:lnTo>
                    <a:pt x="3026" y="2529"/>
                  </a:lnTo>
                  <a:lnTo>
                    <a:pt x="3024" y="2579"/>
                  </a:lnTo>
                  <a:lnTo>
                    <a:pt x="3020" y="2628"/>
                  </a:lnTo>
                  <a:lnTo>
                    <a:pt x="3017" y="2678"/>
                  </a:lnTo>
                  <a:lnTo>
                    <a:pt x="3013" y="2726"/>
                  </a:lnTo>
                  <a:lnTo>
                    <a:pt x="3010" y="2774"/>
                  </a:lnTo>
                  <a:lnTo>
                    <a:pt x="2990" y="2791"/>
                  </a:lnTo>
                  <a:lnTo>
                    <a:pt x="2958" y="2815"/>
                  </a:lnTo>
                  <a:lnTo>
                    <a:pt x="2942" y="2827"/>
                  </a:lnTo>
                  <a:lnTo>
                    <a:pt x="2928" y="2836"/>
                  </a:lnTo>
                  <a:lnTo>
                    <a:pt x="2921" y="2840"/>
                  </a:lnTo>
                  <a:lnTo>
                    <a:pt x="2915" y="2842"/>
                  </a:lnTo>
                  <a:lnTo>
                    <a:pt x="2911" y="2843"/>
                  </a:lnTo>
                  <a:lnTo>
                    <a:pt x="2908" y="2842"/>
                  </a:lnTo>
                  <a:lnTo>
                    <a:pt x="2895" y="2819"/>
                  </a:lnTo>
                  <a:lnTo>
                    <a:pt x="2882" y="2796"/>
                  </a:lnTo>
                  <a:lnTo>
                    <a:pt x="2870" y="2773"/>
                  </a:lnTo>
                  <a:lnTo>
                    <a:pt x="2858" y="2751"/>
                  </a:lnTo>
                  <a:lnTo>
                    <a:pt x="2885" y="2724"/>
                  </a:lnTo>
                  <a:lnTo>
                    <a:pt x="2914" y="2698"/>
                  </a:lnTo>
                  <a:lnTo>
                    <a:pt x="2941" y="2669"/>
                  </a:lnTo>
                  <a:lnTo>
                    <a:pt x="2969" y="2642"/>
                  </a:lnTo>
                  <a:lnTo>
                    <a:pt x="2963" y="2638"/>
                  </a:lnTo>
                  <a:lnTo>
                    <a:pt x="2958" y="2636"/>
                  </a:lnTo>
                  <a:lnTo>
                    <a:pt x="2952" y="2633"/>
                  </a:lnTo>
                  <a:lnTo>
                    <a:pt x="2945" y="2633"/>
                  </a:lnTo>
                  <a:lnTo>
                    <a:pt x="2937" y="2635"/>
                  </a:lnTo>
                  <a:lnTo>
                    <a:pt x="2930" y="2637"/>
                  </a:lnTo>
                  <a:lnTo>
                    <a:pt x="2921" y="2640"/>
                  </a:lnTo>
                  <a:lnTo>
                    <a:pt x="2913" y="2644"/>
                  </a:lnTo>
                  <a:lnTo>
                    <a:pt x="2894" y="2655"/>
                  </a:lnTo>
                  <a:lnTo>
                    <a:pt x="2875" y="2667"/>
                  </a:lnTo>
                  <a:lnTo>
                    <a:pt x="2855" y="2681"/>
                  </a:lnTo>
                  <a:lnTo>
                    <a:pt x="2834" y="2696"/>
                  </a:lnTo>
                  <a:lnTo>
                    <a:pt x="2813" y="2711"/>
                  </a:lnTo>
                  <a:lnTo>
                    <a:pt x="2793" y="2724"/>
                  </a:lnTo>
                  <a:lnTo>
                    <a:pt x="2772" y="2737"/>
                  </a:lnTo>
                  <a:lnTo>
                    <a:pt x="2755" y="2748"/>
                  </a:lnTo>
                  <a:lnTo>
                    <a:pt x="2746" y="2752"/>
                  </a:lnTo>
                  <a:lnTo>
                    <a:pt x="2738" y="2755"/>
                  </a:lnTo>
                  <a:lnTo>
                    <a:pt x="2729" y="2757"/>
                  </a:lnTo>
                  <a:lnTo>
                    <a:pt x="2722" y="2758"/>
                  </a:lnTo>
                  <a:lnTo>
                    <a:pt x="2716" y="2758"/>
                  </a:lnTo>
                  <a:lnTo>
                    <a:pt x="2709" y="2756"/>
                  </a:lnTo>
                  <a:lnTo>
                    <a:pt x="2704" y="2754"/>
                  </a:lnTo>
                  <a:lnTo>
                    <a:pt x="2699" y="2750"/>
                  </a:lnTo>
                  <a:lnTo>
                    <a:pt x="2724" y="2686"/>
                  </a:lnTo>
                  <a:lnTo>
                    <a:pt x="2755" y="2610"/>
                  </a:lnTo>
                  <a:lnTo>
                    <a:pt x="2787" y="2525"/>
                  </a:lnTo>
                  <a:lnTo>
                    <a:pt x="2823" y="2435"/>
                  </a:lnTo>
                  <a:lnTo>
                    <a:pt x="2841" y="2389"/>
                  </a:lnTo>
                  <a:lnTo>
                    <a:pt x="2860" y="2345"/>
                  </a:lnTo>
                  <a:lnTo>
                    <a:pt x="2879" y="2303"/>
                  </a:lnTo>
                  <a:lnTo>
                    <a:pt x="2899" y="2262"/>
                  </a:lnTo>
                  <a:lnTo>
                    <a:pt x="2918" y="2222"/>
                  </a:lnTo>
                  <a:lnTo>
                    <a:pt x="2937" y="2188"/>
                  </a:lnTo>
                  <a:lnTo>
                    <a:pt x="2956" y="2155"/>
                  </a:lnTo>
                  <a:lnTo>
                    <a:pt x="2975" y="2127"/>
                  </a:lnTo>
                  <a:lnTo>
                    <a:pt x="2972" y="2111"/>
                  </a:lnTo>
                  <a:lnTo>
                    <a:pt x="2966" y="2096"/>
                  </a:lnTo>
                  <a:lnTo>
                    <a:pt x="2958" y="2079"/>
                  </a:lnTo>
                  <a:lnTo>
                    <a:pt x="2949" y="2063"/>
                  </a:lnTo>
                  <a:lnTo>
                    <a:pt x="2929" y="2031"/>
                  </a:lnTo>
                  <a:lnTo>
                    <a:pt x="2907" y="2000"/>
                  </a:lnTo>
                  <a:lnTo>
                    <a:pt x="2897" y="1986"/>
                  </a:lnTo>
                  <a:lnTo>
                    <a:pt x="2888" y="1971"/>
                  </a:lnTo>
                  <a:lnTo>
                    <a:pt x="2879" y="1957"/>
                  </a:lnTo>
                  <a:lnTo>
                    <a:pt x="2873" y="1944"/>
                  </a:lnTo>
                  <a:lnTo>
                    <a:pt x="2867" y="1932"/>
                  </a:lnTo>
                  <a:lnTo>
                    <a:pt x="2865" y="1921"/>
                  </a:lnTo>
                  <a:lnTo>
                    <a:pt x="2865" y="1916"/>
                  </a:lnTo>
                  <a:lnTo>
                    <a:pt x="2865" y="1911"/>
                  </a:lnTo>
                  <a:lnTo>
                    <a:pt x="2866" y="1905"/>
                  </a:lnTo>
                  <a:lnTo>
                    <a:pt x="2869" y="1901"/>
                  </a:lnTo>
                  <a:lnTo>
                    <a:pt x="2885" y="1912"/>
                  </a:lnTo>
                  <a:lnTo>
                    <a:pt x="2905" y="1927"/>
                  </a:lnTo>
                  <a:lnTo>
                    <a:pt x="2929" y="1943"/>
                  </a:lnTo>
                  <a:lnTo>
                    <a:pt x="2952" y="1960"/>
                  </a:lnTo>
                  <a:lnTo>
                    <a:pt x="2975" y="1976"/>
                  </a:lnTo>
                  <a:lnTo>
                    <a:pt x="2997" y="1989"/>
                  </a:lnTo>
                  <a:lnTo>
                    <a:pt x="3009" y="1994"/>
                  </a:lnTo>
                  <a:lnTo>
                    <a:pt x="3018" y="1997"/>
                  </a:lnTo>
                  <a:lnTo>
                    <a:pt x="3028" y="1999"/>
                  </a:lnTo>
                  <a:lnTo>
                    <a:pt x="3037" y="2000"/>
                  </a:lnTo>
                  <a:lnTo>
                    <a:pt x="3045" y="1983"/>
                  </a:lnTo>
                  <a:lnTo>
                    <a:pt x="3053" y="1966"/>
                  </a:lnTo>
                  <a:lnTo>
                    <a:pt x="3062" y="1950"/>
                  </a:lnTo>
                  <a:lnTo>
                    <a:pt x="3070" y="1935"/>
                  </a:lnTo>
                  <a:lnTo>
                    <a:pt x="3080" y="1922"/>
                  </a:lnTo>
                  <a:lnTo>
                    <a:pt x="3091" y="1910"/>
                  </a:lnTo>
                  <a:lnTo>
                    <a:pt x="3098" y="1903"/>
                  </a:lnTo>
                  <a:lnTo>
                    <a:pt x="3105" y="1898"/>
                  </a:lnTo>
                  <a:lnTo>
                    <a:pt x="3112" y="1893"/>
                  </a:lnTo>
                  <a:lnTo>
                    <a:pt x="3120" y="1888"/>
                  </a:lnTo>
                  <a:lnTo>
                    <a:pt x="3132" y="1895"/>
                  </a:lnTo>
                  <a:lnTo>
                    <a:pt x="3145" y="1902"/>
                  </a:lnTo>
                  <a:lnTo>
                    <a:pt x="3150" y="1946"/>
                  </a:lnTo>
                  <a:lnTo>
                    <a:pt x="3137" y="1953"/>
                  </a:lnTo>
                  <a:lnTo>
                    <a:pt x="3125" y="1960"/>
                  </a:lnTo>
                  <a:lnTo>
                    <a:pt x="3113" y="1969"/>
                  </a:lnTo>
                  <a:lnTo>
                    <a:pt x="3103" y="1977"/>
                  </a:lnTo>
                  <a:lnTo>
                    <a:pt x="3094" y="1986"/>
                  </a:lnTo>
                  <a:lnTo>
                    <a:pt x="3086" y="1995"/>
                  </a:lnTo>
                  <a:lnTo>
                    <a:pt x="3077" y="2005"/>
                  </a:lnTo>
                  <a:lnTo>
                    <a:pt x="3071" y="2015"/>
                  </a:lnTo>
                  <a:lnTo>
                    <a:pt x="3065" y="2026"/>
                  </a:lnTo>
                  <a:lnTo>
                    <a:pt x="3060" y="2037"/>
                  </a:lnTo>
                  <a:lnTo>
                    <a:pt x="3054" y="2049"/>
                  </a:lnTo>
                  <a:lnTo>
                    <a:pt x="3049" y="2063"/>
                  </a:lnTo>
                  <a:lnTo>
                    <a:pt x="3041" y="2091"/>
                  </a:lnTo>
                  <a:lnTo>
                    <a:pt x="3032" y="2123"/>
                  </a:lnTo>
                  <a:lnTo>
                    <a:pt x="3041" y="2128"/>
                  </a:lnTo>
                  <a:lnTo>
                    <a:pt x="3049" y="2132"/>
                  </a:lnTo>
                  <a:lnTo>
                    <a:pt x="3057" y="2133"/>
                  </a:lnTo>
                  <a:lnTo>
                    <a:pt x="3066" y="2134"/>
                  </a:lnTo>
                  <a:lnTo>
                    <a:pt x="3073" y="2133"/>
                  </a:lnTo>
                  <a:lnTo>
                    <a:pt x="3082" y="2130"/>
                  </a:lnTo>
                  <a:lnTo>
                    <a:pt x="3089" y="2128"/>
                  </a:lnTo>
                  <a:lnTo>
                    <a:pt x="3096" y="2124"/>
                  </a:lnTo>
                  <a:lnTo>
                    <a:pt x="3103" y="2119"/>
                  </a:lnTo>
                  <a:lnTo>
                    <a:pt x="3110" y="2114"/>
                  </a:lnTo>
                  <a:lnTo>
                    <a:pt x="3117" y="2107"/>
                  </a:lnTo>
                  <a:lnTo>
                    <a:pt x="3123" y="2100"/>
                  </a:lnTo>
                  <a:lnTo>
                    <a:pt x="3136" y="2085"/>
                  </a:lnTo>
                  <a:lnTo>
                    <a:pt x="3147" y="2068"/>
                  </a:lnTo>
                  <a:lnTo>
                    <a:pt x="3158" y="2050"/>
                  </a:lnTo>
                  <a:lnTo>
                    <a:pt x="3167" y="2032"/>
                  </a:lnTo>
                  <a:lnTo>
                    <a:pt x="3176" y="2015"/>
                  </a:lnTo>
                  <a:lnTo>
                    <a:pt x="3183" y="2000"/>
                  </a:lnTo>
                  <a:lnTo>
                    <a:pt x="3189" y="1987"/>
                  </a:lnTo>
                  <a:lnTo>
                    <a:pt x="3195" y="1976"/>
                  </a:lnTo>
                  <a:lnTo>
                    <a:pt x="3199" y="1970"/>
                  </a:lnTo>
                  <a:lnTo>
                    <a:pt x="3202" y="1968"/>
                  </a:lnTo>
                  <a:lnTo>
                    <a:pt x="3210" y="1974"/>
                  </a:lnTo>
                  <a:lnTo>
                    <a:pt x="3217" y="1978"/>
                  </a:lnTo>
                  <a:lnTo>
                    <a:pt x="3221" y="1979"/>
                  </a:lnTo>
                  <a:lnTo>
                    <a:pt x="3226" y="1979"/>
                  </a:lnTo>
                  <a:lnTo>
                    <a:pt x="3233" y="1978"/>
                  </a:lnTo>
                  <a:lnTo>
                    <a:pt x="3241" y="1977"/>
                  </a:lnTo>
                  <a:lnTo>
                    <a:pt x="3243" y="1970"/>
                  </a:lnTo>
                  <a:lnTo>
                    <a:pt x="3243" y="1962"/>
                  </a:lnTo>
                  <a:lnTo>
                    <a:pt x="3244" y="1956"/>
                  </a:lnTo>
                  <a:lnTo>
                    <a:pt x="3243" y="1951"/>
                  </a:lnTo>
                  <a:lnTo>
                    <a:pt x="3242" y="1941"/>
                  </a:lnTo>
                  <a:lnTo>
                    <a:pt x="3240" y="1932"/>
                  </a:lnTo>
                  <a:lnTo>
                    <a:pt x="3239" y="1924"/>
                  </a:lnTo>
                  <a:lnTo>
                    <a:pt x="3240" y="1916"/>
                  </a:lnTo>
                  <a:lnTo>
                    <a:pt x="3241" y="1912"/>
                  </a:lnTo>
                  <a:lnTo>
                    <a:pt x="3244" y="1908"/>
                  </a:lnTo>
                  <a:lnTo>
                    <a:pt x="3247" y="1902"/>
                  </a:lnTo>
                  <a:lnTo>
                    <a:pt x="3252" y="1897"/>
                  </a:lnTo>
                  <a:lnTo>
                    <a:pt x="3278" y="1902"/>
                  </a:lnTo>
                  <a:lnTo>
                    <a:pt x="3278" y="1912"/>
                  </a:lnTo>
                  <a:lnTo>
                    <a:pt x="3278" y="1921"/>
                  </a:lnTo>
                  <a:lnTo>
                    <a:pt x="3278" y="1931"/>
                  </a:lnTo>
                  <a:lnTo>
                    <a:pt x="3278" y="1940"/>
                  </a:lnTo>
                  <a:lnTo>
                    <a:pt x="3295" y="1929"/>
                  </a:lnTo>
                  <a:lnTo>
                    <a:pt x="3308" y="1917"/>
                  </a:lnTo>
                  <a:lnTo>
                    <a:pt x="3314" y="1911"/>
                  </a:lnTo>
                  <a:lnTo>
                    <a:pt x="3319" y="1903"/>
                  </a:lnTo>
                  <a:lnTo>
                    <a:pt x="3324" y="1895"/>
                  </a:lnTo>
                  <a:lnTo>
                    <a:pt x="3331" y="1884"/>
                  </a:lnTo>
                  <a:lnTo>
                    <a:pt x="3340" y="1888"/>
                  </a:lnTo>
                  <a:lnTo>
                    <a:pt x="3351" y="1894"/>
                  </a:lnTo>
                  <a:close/>
                  <a:moveTo>
                    <a:pt x="3148" y="2036"/>
                  </a:moveTo>
                  <a:lnTo>
                    <a:pt x="3148" y="2014"/>
                  </a:lnTo>
                  <a:lnTo>
                    <a:pt x="3134" y="2007"/>
                  </a:lnTo>
                  <a:lnTo>
                    <a:pt x="3121" y="1999"/>
                  </a:lnTo>
                  <a:lnTo>
                    <a:pt x="3121" y="1989"/>
                  </a:lnTo>
                  <a:lnTo>
                    <a:pt x="3125" y="1988"/>
                  </a:lnTo>
                  <a:lnTo>
                    <a:pt x="3129" y="1988"/>
                  </a:lnTo>
                  <a:lnTo>
                    <a:pt x="3133" y="1989"/>
                  </a:lnTo>
                  <a:lnTo>
                    <a:pt x="3138" y="1990"/>
                  </a:lnTo>
                  <a:lnTo>
                    <a:pt x="3147" y="1994"/>
                  </a:lnTo>
                  <a:lnTo>
                    <a:pt x="3158" y="2000"/>
                  </a:lnTo>
                  <a:lnTo>
                    <a:pt x="3157" y="2012"/>
                  </a:lnTo>
                  <a:lnTo>
                    <a:pt x="3154" y="2022"/>
                  </a:lnTo>
                  <a:lnTo>
                    <a:pt x="3152" y="2030"/>
                  </a:lnTo>
                  <a:lnTo>
                    <a:pt x="3149" y="2039"/>
                  </a:lnTo>
                  <a:lnTo>
                    <a:pt x="3146" y="2045"/>
                  </a:lnTo>
                  <a:lnTo>
                    <a:pt x="3143" y="2051"/>
                  </a:lnTo>
                  <a:lnTo>
                    <a:pt x="3139" y="2056"/>
                  </a:lnTo>
                  <a:lnTo>
                    <a:pt x="3134" y="2061"/>
                  </a:lnTo>
                  <a:lnTo>
                    <a:pt x="3124" y="2069"/>
                  </a:lnTo>
                  <a:lnTo>
                    <a:pt x="3111" y="2077"/>
                  </a:lnTo>
                  <a:lnTo>
                    <a:pt x="3096" y="2083"/>
                  </a:lnTo>
                  <a:lnTo>
                    <a:pt x="3080" y="2090"/>
                  </a:lnTo>
                  <a:lnTo>
                    <a:pt x="3075" y="2087"/>
                  </a:lnTo>
                  <a:lnTo>
                    <a:pt x="3070" y="2086"/>
                  </a:lnTo>
                  <a:lnTo>
                    <a:pt x="3086" y="2050"/>
                  </a:lnTo>
                  <a:lnTo>
                    <a:pt x="3095" y="2031"/>
                  </a:lnTo>
                  <a:lnTo>
                    <a:pt x="3099" y="2027"/>
                  </a:lnTo>
                  <a:lnTo>
                    <a:pt x="3101" y="2025"/>
                  </a:lnTo>
                  <a:lnTo>
                    <a:pt x="3103" y="2026"/>
                  </a:lnTo>
                  <a:lnTo>
                    <a:pt x="3105" y="2028"/>
                  </a:lnTo>
                  <a:lnTo>
                    <a:pt x="3107" y="2031"/>
                  </a:lnTo>
                  <a:lnTo>
                    <a:pt x="3110" y="2034"/>
                  </a:lnTo>
                  <a:lnTo>
                    <a:pt x="3113" y="2037"/>
                  </a:lnTo>
                  <a:lnTo>
                    <a:pt x="3118" y="2041"/>
                  </a:lnTo>
                  <a:lnTo>
                    <a:pt x="3123" y="2043"/>
                  </a:lnTo>
                  <a:lnTo>
                    <a:pt x="3129" y="2043"/>
                  </a:lnTo>
                  <a:lnTo>
                    <a:pt x="3138" y="2041"/>
                  </a:lnTo>
                  <a:lnTo>
                    <a:pt x="3148" y="2036"/>
                  </a:lnTo>
                  <a:close/>
                  <a:moveTo>
                    <a:pt x="3052" y="1898"/>
                  </a:moveTo>
                  <a:lnTo>
                    <a:pt x="3050" y="1898"/>
                  </a:lnTo>
                  <a:lnTo>
                    <a:pt x="3048" y="1899"/>
                  </a:lnTo>
                  <a:lnTo>
                    <a:pt x="3035" y="1882"/>
                  </a:lnTo>
                  <a:lnTo>
                    <a:pt x="3026" y="1865"/>
                  </a:lnTo>
                  <a:lnTo>
                    <a:pt x="3017" y="1850"/>
                  </a:lnTo>
                  <a:lnTo>
                    <a:pt x="3011" y="1837"/>
                  </a:lnTo>
                  <a:lnTo>
                    <a:pt x="3012" y="1836"/>
                  </a:lnTo>
                  <a:lnTo>
                    <a:pt x="3013" y="1836"/>
                  </a:lnTo>
                  <a:lnTo>
                    <a:pt x="3024" y="1846"/>
                  </a:lnTo>
                  <a:lnTo>
                    <a:pt x="3038" y="1861"/>
                  </a:lnTo>
                  <a:lnTo>
                    <a:pt x="3045" y="1871"/>
                  </a:lnTo>
                  <a:lnTo>
                    <a:pt x="3050" y="1880"/>
                  </a:lnTo>
                  <a:lnTo>
                    <a:pt x="3052" y="1884"/>
                  </a:lnTo>
                  <a:lnTo>
                    <a:pt x="3053" y="1888"/>
                  </a:lnTo>
                  <a:lnTo>
                    <a:pt x="3053" y="1894"/>
                  </a:lnTo>
                  <a:lnTo>
                    <a:pt x="3052" y="1898"/>
                  </a:lnTo>
                  <a:close/>
                  <a:moveTo>
                    <a:pt x="2856" y="1718"/>
                  </a:moveTo>
                  <a:lnTo>
                    <a:pt x="2850" y="1730"/>
                  </a:lnTo>
                  <a:lnTo>
                    <a:pt x="2843" y="1746"/>
                  </a:lnTo>
                  <a:lnTo>
                    <a:pt x="2836" y="1764"/>
                  </a:lnTo>
                  <a:lnTo>
                    <a:pt x="2828" y="1785"/>
                  </a:lnTo>
                  <a:lnTo>
                    <a:pt x="2813" y="1832"/>
                  </a:lnTo>
                  <a:lnTo>
                    <a:pt x="2795" y="1883"/>
                  </a:lnTo>
                  <a:lnTo>
                    <a:pt x="2785" y="1908"/>
                  </a:lnTo>
                  <a:lnTo>
                    <a:pt x="2774" y="1931"/>
                  </a:lnTo>
                  <a:lnTo>
                    <a:pt x="2762" y="1953"/>
                  </a:lnTo>
                  <a:lnTo>
                    <a:pt x="2749" y="1972"/>
                  </a:lnTo>
                  <a:lnTo>
                    <a:pt x="2743" y="1979"/>
                  </a:lnTo>
                  <a:lnTo>
                    <a:pt x="2736" y="1988"/>
                  </a:lnTo>
                  <a:lnTo>
                    <a:pt x="2729" y="1994"/>
                  </a:lnTo>
                  <a:lnTo>
                    <a:pt x="2721" y="1999"/>
                  </a:lnTo>
                  <a:lnTo>
                    <a:pt x="2713" y="2004"/>
                  </a:lnTo>
                  <a:lnTo>
                    <a:pt x="2705" y="2007"/>
                  </a:lnTo>
                  <a:lnTo>
                    <a:pt x="2697" y="2009"/>
                  </a:lnTo>
                  <a:lnTo>
                    <a:pt x="2688" y="2010"/>
                  </a:lnTo>
                  <a:lnTo>
                    <a:pt x="2686" y="2010"/>
                  </a:lnTo>
                  <a:lnTo>
                    <a:pt x="2687" y="1915"/>
                  </a:lnTo>
                  <a:lnTo>
                    <a:pt x="2690" y="1837"/>
                  </a:lnTo>
                  <a:lnTo>
                    <a:pt x="2689" y="1803"/>
                  </a:lnTo>
                  <a:lnTo>
                    <a:pt x="2688" y="1772"/>
                  </a:lnTo>
                  <a:lnTo>
                    <a:pt x="2687" y="1757"/>
                  </a:lnTo>
                  <a:lnTo>
                    <a:pt x="2685" y="1745"/>
                  </a:lnTo>
                  <a:lnTo>
                    <a:pt x="2682" y="1732"/>
                  </a:lnTo>
                  <a:lnTo>
                    <a:pt x="2679" y="1720"/>
                  </a:lnTo>
                  <a:lnTo>
                    <a:pt x="2674" y="1709"/>
                  </a:lnTo>
                  <a:lnTo>
                    <a:pt x="2669" y="1698"/>
                  </a:lnTo>
                  <a:lnTo>
                    <a:pt x="2663" y="1689"/>
                  </a:lnTo>
                  <a:lnTo>
                    <a:pt x="2655" y="1679"/>
                  </a:lnTo>
                  <a:lnTo>
                    <a:pt x="2648" y="1671"/>
                  </a:lnTo>
                  <a:lnTo>
                    <a:pt x="2638" y="1662"/>
                  </a:lnTo>
                  <a:lnTo>
                    <a:pt x="2628" y="1655"/>
                  </a:lnTo>
                  <a:lnTo>
                    <a:pt x="2616" y="1649"/>
                  </a:lnTo>
                  <a:lnTo>
                    <a:pt x="2604" y="1642"/>
                  </a:lnTo>
                  <a:lnTo>
                    <a:pt x="2589" y="1636"/>
                  </a:lnTo>
                  <a:lnTo>
                    <a:pt x="2573" y="1631"/>
                  </a:lnTo>
                  <a:lnTo>
                    <a:pt x="2555" y="1625"/>
                  </a:lnTo>
                  <a:lnTo>
                    <a:pt x="2536" y="1620"/>
                  </a:lnTo>
                  <a:lnTo>
                    <a:pt x="2515" y="1616"/>
                  </a:lnTo>
                  <a:lnTo>
                    <a:pt x="2493" y="1613"/>
                  </a:lnTo>
                  <a:lnTo>
                    <a:pt x="2469" y="1608"/>
                  </a:lnTo>
                  <a:lnTo>
                    <a:pt x="2463" y="1600"/>
                  </a:lnTo>
                  <a:lnTo>
                    <a:pt x="2460" y="1593"/>
                  </a:lnTo>
                  <a:lnTo>
                    <a:pt x="2457" y="1586"/>
                  </a:lnTo>
                  <a:lnTo>
                    <a:pt x="2456" y="1581"/>
                  </a:lnTo>
                  <a:lnTo>
                    <a:pt x="2468" y="1575"/>
                  </a:lnTo>
                  <a:lnTo>
                    <a:pt x="2479" y="1569"/>
                  </a:lnTo>
                  <a:lnTo>
                    <a:pt x="2493" y="1564"/>
                  </a:lnTo>
                  <a:lnTo>
                    <a:pt x="2507" y="1560"/>
                  </a:lnTo>
                  <a:lnTo>
                    <a:pt x="2522" y="1557"/>
                  </a:lnTo>
                  <a:lnTo>
                    <a:pt x="2538" y="1554"/>
                  </a:lnTo>
                  <a:lnTo>
                    <a:pt x="2555" y="1550"/>
                  </a:lnTo>
                  <a:lnTo>
                    <a:pt x="2573" y="1548"/>
                  </a:lnTo>
                  <a:lnTo>
                    <a:pt x="2610" y="1545"/>
                  </a:lnTo>
                  <a:lnTo>
                    <a:pt x="2650" y="1544"/>
                  </a:lnTo>
                  <a:lnTo>
                    <a:pt x="2691" y="1545"/>
                  </a:lnTo>
                  <a:lnTo>
                    <a:pt x="2732" y="1546"/>
                  </a:lnTo>
                  <a:lnTo>
                    <a:pt x="2775" y="1550"/>
                  </a:lnTo>
                  <a:lnTo>
                    <a:pt x="2816" y="1555"/>
                  </a:lnTo>
                  <a:lnTo>
                    <a:pt x="2856" y="1560"/>
                  </a:lnTo>
                  <a:lnTo>
                    <a:pt x="2895" y="1566"/>
                  </a:lnTo>
                  <a:lnTo>
                    <a:pt x="2931" y="1573"/>
                  </a:lnTo>
                  <a:lnTo>
                    <a:pt x="2963" y="1580"/>
                  </a:lnTo>
                  <a:lnTo>
                    <a:pt x="2993" y="1587"/>
                  </a:lnTo>
                  <a:lnTo>
                    <a:pt x="3017" y="1595"/>
                  </a:lnTo>
                  <a:lnTo>
                    <a:pt x="2996" y="1610"/>
                  </a:lnTo>
                  <a:lnTo>
                    <a:pt x="2976" y="1625"/>
                  </a:lnTo>
                  <a:lnTo>
                    <a:pt x="2955" y="1640"/>
                  </a:lnTo>
                  <a:lnTo>
                    <a:pt x="2935" y="1655"/>
                  </a:lnTo>
                  <a:lnTo>
                    <a:pt x="2915" y="1671"/>
                  </a:lnTo>
                  <a:lnTo>
                    <a:pt x="2895" y="1687"/>
                  </a:lnTo>
                  <a:lnTo>
                    <a:pt x="2876" y="1703"/>
                  </a:lnTo>
                  <a:lnTo>
                    <a:pt x="2856" y="1718"/>
                  </a:lnTo>
                  <a:close/>
                  <a:moveTo>
                    <a:pt x="2458" y="1637"/>
                  </a:moveTo>
                  <a:lnTo>
                    <a:pt x="2496" y="1642"/>
                  </a:lnTo>
                  <a:lnTo>
                    <a:pt x="2529" y="1648"/>
                  </a:lnTo>
                  <a:lnTo>
                    <a:pt x="2557" y="1654"/>
                  </a:lnTo>
                  <a:lnTo>
                    <a:pt x="2581" y="1661"/>
                  </a:lnTo>
                  <a:lnTo>
                    <a:pt x="2592" y="1667"/>
                  </a:lnTo>
                  <a:lnTo>
                    <a:pt x="2603" y="1671"/>
                  </a:lnTo>
                  <a:lnTo>
                    <a:pt x="2611" y="1676"/>
                  </a:lnTo>
                  <a:lnTo>
                    <a:pt x="2619" y="1681"/>
                  </a:lnTo>
                  <a:lnTo>
                    <a:pt x="2627" y="1687"/>
                  </a:lnTo>
                  <a:lnTo>
                    <a:pt x="2633" y="1693"/>
                  </a:lnTo>
                  <a:lnTo>
                    <a:pt x="2638" y="1700"/>
                  </a:lnTo>
                  <a:lnTo>
                    <a:pt x="2644" y="1708"/>
                  </a:lnTo>
                  <a:lnTo>
                    <a:pt x="2648" y="1716"/>
                  </a:lnTo>
                  <a:lnTo>
                    <a:pt x="2652" y="1725"/>
                  </a:lnTo>
                  <a:lnTo>
                    <a:pt x="2655" y="1734"/>
                  </a:lnTo>
                  <a:lnTo>
                    <a:pt x="2657" y="1744"/>
                  </a:lnTo>
                  <a:lnTo>
                    <a:pt x="2662" y="1766"/>
                  </a:lnTo>
                  <a:lnTo>
                    <a:pt x="2664" y="1791"/>
                  </a:lnTo>
                  <a:lnTo>
                    <a:pt x="2665" y="1821"/>
                  </a:lnTo>
                  <a:lnTo>
                    <a:pt x="2665" y="1853"/>
                  </a:lnTo>
                  <a:lnTo>
                    <a:pt x="2665" y="1890"/>
                  </a:lnTo>
                  <a:lnTo>
                    <a:pt x="2663" y="1930"/>
                  </a:lnTo>
                  <a:lnTo>
                    <a:pt x="2661" y="1950"/>
                  </a:lnTo>
                  <a:lnTo>
                    <a:pt x="2656" y="1968"/>
                  </a:lnTo>
                  <a:lnTo>
                    <a:pt x="2651" y="1985"/>
                  </a:lnTo>
                  <a:lnTo>
                    <a:pt x="2645" y="2000"/>
                  </a:lnTo>
                  <a:lnTo>
                    <a:pt x="2637" y="2015"/>
                  </a:lnTo>
                  <a:lnTo>
                    <a:pt x="2629" y="2029"/>
                  </a:lnTo>
                  <a:lnTo>
                    <a:pt x="2619" y="2041"/>
                  </a:lnTo>
                  <a:lnTo>
                    <a:pt x="2610" y="2052"/>
                  </a:lnTo>
                  <a:lnTo>
                    <a:pt x="2598" y="2063"/>
                  </a:lnTo>
                  <a:lnTo>
                    <a:pt x="2587" y="2072"/>
                  </a:lnTo>
                  <a:lnTo>
                    <a:pt x="2573" y="2081"/>
                  </a:lnTo>
                  <a:lnTo>
                    <a:pt x="2559" y="2088"/>
                  </a:lnTo>
                  <a:lnTo>
                    <a:pt x="2545" y="2095"/>
                  </a:lnTo>
                  <a:lnTo>
                    <a:pt x="2530" y="2100"/>
                  </a:lnTo>
                  <a:lnTo>
                    <a:pt x="2514" y="2104"/>
                  </a:lnTo>
                  <a:lnTo>
                    <a:pt x="2497" y="2107"/>
                  </a:lnTo>
                  <a:lnTo>
                    <a:pt x="2447" y="2100"/>
                  </a:lnTo>
                  <a:lnTo>
                    <a:pt x="2447" y="2088"/>
                  </a:lnTo>
                  <a:lnTo>
                    <a:pt x="2446" y="2077"/>
                  </a:lnTo>
                  <a:lnTo>
                    <a:pt x="2446" y="2065"/>
                  </a:lnTo>
                  <a:lnTo>
                    <a:pt x="2446" y="2054"/>
                  </a:lnTo>
                  <a:lnTo>
                    <a:pt x="2456" y="2050"/>
                  </a:lnTo>
                  <a:lnTo>
                    <a:pt x="2466" y="2045"/>
                  </a:lnTo>
                  <a:lnTo>
                    <a:pt x="2476" y="2041"/>
                  </a:lnTo>
                  <a:lnTo>
                    <a:pt x="2485" y="2036"/>
                  </a:lnTo>
                  <a:lnTo>
                    <a:pt x="2485" y="2030"/>
                  </a:lnTo>
                  <a:lnTo>
                    <a:pt x="2484" y="2025"/>
                  </a:lnTo>
                  <a:lnTo>
                    <a:pt x="2482" y="2020"/>
                  </a:lnTo>
                  <a:lnTo>
                    <a:pt x="2480" y="2015"/>
                  </a:lnTo>
                  <a:lnTo>
                    <a:pt x="2475" y="2010"/>
                  </a:lnTo>
                  <a:lnTo>
                    <a:pt x="2469" y="2006"/>
                  </a:lnTo>
                  <a:lnTo>
                    <a:pt x="2462" y="2004"/>
                  </a:lnTo>
                  <a:lnTo>
                    <a:pt x="2457" y="2002"/>
                  </a:lnTo>
                  <a:lnTo>
                    <a:pt x="2455" y="2000"/>
                  </a:lnTo>
                  <a:lnTo>
                    <a:pt x="2453" y="1999"/>
                  </a:lnTo>
                  <a:lnTo>
                    <a:pt x="2452" y="1997"/>
                  </a:lnTo>
                  <a:lnTo>
                    <a:pt x="2452" y="1995"/>
                  </a:lnTo>
                  <a:lnTo>
                    <a:pt x="2458" y="1990"/>
                  </a:lnTo>
                  <a:lnTo>
                    <a:pt x="2464" y="1986"/>
                  </a:lnTo>
                  <a:lnTo>
                    <a:pt x="2472" y="1984"/>
                  </a:lnTo>
                  <a:lnTo>
                    <a:pt x="2479" y="1984"/>
                  </a:lnTo>
                  <a:lnTo>
                    <a:pt x="2492" y="1986"/>
                  </a:lnTo>
                  <a:lnTo>
                    <a:pt x="2504" y="1988"/>
                  </a:lnTo>
                  <a:lnTo>
                    <a:pt x="2510" y="1989"/>
                  </a:lnTo>
                  <a:lnTo>
                    <a:pt x="2515" y="1989"/>
                  </a:lnTo>
                  <a:lnTo>
                    <a:pt x="2519" y="1988"/>
                  </a:lnTo>
                  <a:lnTo>
                    <a:pt x="2522" y="1986"/>
                  </a:lnTo>
                  <a:lnTo>
                    <a:pt x="2525" y="1981"/>
                  </a:lnTo>
                  <a:lnTo>
                    <a:pt x="2526" y="1975"/>
                  </a:lnTo>
                  <a:lnTo>
                    <a:pt x="2526" y="1966"/>
                  </a:lnTo>
                  <a:lnTo>
                    <a:pt x="2525" y="1953"/>
                  </a:lnTo>
                  <a:lnTo>
                    <a:pt x="2445" y="1953"/>
                  </a:lnTo>
                  <a:lnTo>
                    <a:pt x="2446" y="1940"/>
                  </a:lnTo>
                  <a:lnTo>
                    <a:pt x="2450" y="1931"/>
                  </a:lnTo>
                  <a:lnTo>
                    <a:pt x="2453" y="1923"/>
                  </a:lnTo>
                  <a:lnTo>
                    <a:pt x="2456" y="1918"/>
                  </a:lnTo>
                  <a:lnTo>
                    <a:pt x="2459" y="1913"/>
                  </a:lnTo>
                  <a:lnTo>
                    <a:pt x="2462" y="1908"/>
                  </a:lnTo>
                  <a:lnTo>
                    <a:pt x="2463" y="1901"/>
                  </a:lnTo>
                  <a:lnTo>
                    <a:pt x="2462" y="1891"/>
                  </a:lnTo>
                  <a:lnTo>
                    <a:pt x="2433" y="1888"/>
                  </a:lnTo>
                  <a:lnTo>
                    <a:pt x="2403" y="1887"/>
                  </a:lnTo>
                  <a:lnTo>
                    <a:pt x="2373" y="1886"/>
                  </a:lnTo>
                  <a:lnTo>
                    <a:pt x="2343" y="1884"/>
                  </a:lnTo>
                  <a:lnTo>
                    <a:pt x="2344" y="1864"/>
                  </a:lnTo>
                  <a:lnTo>
                    <a:pt x="2346" y="1846"/>
                  </a:lnTo>
                  <a:lnTo>
                    <a:pt x="2348" y="1828"/>
                  </a:lnTo>
                  <a:lnTo>
                    <a:pt x="2353" y="1811"/>
                  </a:lnTo>
                  <a:lnTo>
                    <a:pt x="2358" y="1795"/>
                  </a:lnTo>
                  <a:lnTo>
                    <a:pt x="2364" y="1781"/>
                  </a:lnTo>
                  <a:lnTo>
                    <a:pt x="2372" y="1766"/>
                  </a:lnTo>
                  <a:lnTo>
                    <a:pt x="2379" y="1751"/>
                  </a:lnTo>
                  <a:lnTo>
                    <a:pt x="2396" y="1724"/>
                  </a:lnTo>
                  <a:lnTo>
                    <a:pt x="2416" y="1696"/>
                  </a:lnTo>
                  <a:lnTo>
                    <a:pt x="2436" y="1668"/>
                  </a:lnTo>
                  <a:lnTo>
                    <a:pt x="2458" y="1637"/>
                  </a:lnTo>
                  <a:close/>
                  <a:moveTo>
                    <a:pt x="2310" y="1899"/>
                  </a:moveTo>
                  <a:lnTo>
                    <a:pt x="2301" y="1901"/>
                  </a:lnTo>
                  <a:lnTo>
                    <a:pt x="2291" y="1904"/>
                  </a:lnTo>
                  <a:lnTo>
                    <a:pt x="2282" y="1906"/>
                  </a:lnTo>
                  <a:lnTo>
                    <a:pt x="2272" y="1909"/>
                  </a:lnTo>
                  <a:lnTo>
                    <a:pt x="2267" y="1902"/>
                  </a:lnTo>
                  <a:lnTo>
                    <a:pt x="2263" y="1897"/>
                  </a:lnTo>
                  <a:lnTo>
                    <a:pt x="2275" y="1887"/>
                  </a:lnTo>
                  <a:lnTo>
                    <a:pt x="2290" y="1879"/>
                  </a:lnTo>
                  <a:lnTo>
                    <a:pt x="2300" y="1890"/>
                  </a:lnTo>
                  <a:lnTo>
                    <a:pt x="2310" y="1899"/>
                  </a:lnTo>
                  <a:close/>
                  <a:moveTo>
                    <a:pt x="2407" y="2119"/>
                  </a:moveTo>
                  <a:lnTo>
                    <a:pt x="2400" y="2113"/>
                  </a:lnTo>
                  <a:lnTo>
                    <a:pt x="2394" y="2106"/>
                  </a:lnTo>
                  <a:lnTo>
                    <a:pt x="2395" y="2101"/>
                  </a:lnTo>
                  <a:lnTo>
                    <a:pt x="2396" y="2098"/>
                  </a:lnTo>
                  <a:lnTo>
                    <a:pt x="2398" y="2096"/>
                  </a:lnTo>
                  <a:lnTo>
                    <a:pt x="2400" y="2095"/>
                  </a:lnTo>
                  <a:lnTo>
                    <a:pt x="2405" y="2096"/>
                  </a:lnTo>
                  <a:lnTo>
                    <a:pt x="2415" y="2099"/>
                  </a:lnTo>
                  <a:lnTo>
                    <a:pt x="2416" y="2106"/>
                  </a:lnTo>
                  <a:lnTo>
                    <a:pt x="2417" y="2115"/>
                  </a:lnTo>
                  <a:lnTo>
                    <a:pt x="2412" y="2118"/>
                  </a:lnTo>
                  <a:lnTo>
                    <a:pt x="2407" y="2119"/>
                  </a:lnTo>
                  <a:close/>
                  <a:moveTo>
                    <a:pt x="2252" y="1930"/>
                  </a:moveTo>
                  <a:lnTo>
                    <a:pt x="2269" y="1929"/>
                  </a:lnTo>
                  <a:lnTo>
                    <a:pt x="2287" y="1925"/>
                  </a:lnTo>
                  <a:lnTo>
                    <a:pt x="2304" y="1922"/>
                  </a:lnTo>
                  <a:lnTo>
                    <a:pt x="2321" y="1918"/>
                  </a:lnTo>
                  <a:lnTo>
                    <a:pt x="2329" y="1917"/>
                  </a:lnTo>
                  <a:lnTo>
                    <a:pt x="2338" y="1916"/>
                  </a:lnTo>
                  <a:lnTo>
                    <a:pt x="2347" y="1916"/>
                  </a:lnTo>
                  <a:lnTo>
                    <a:pt x="2356" y="1916"/>
                  </a:lnTo>
                  <a:lnTo>
                    <a:pt x="2365" y="1917"/>
                  </a:lnTo>
                  <a:lnTo>
                    <a:pt x="2375" y="1919"/>
                  </a:lnTo>
                  <a:lnTo>
                    <a:pt x="2384" y="1922"/>
                  </a:lnTo>
                  <a:lnTo>
                    <a:pt x="2394" y="1928"/>
                  </a:lnTo>
                  <a:lnTo>
                    <a:pt x="2393" y="1936"/>
                  </a:lnTo>
                  <a:lnTo>
                    <a:pt x="2392" y="1946"/>
                  </a:lnTo>
                  <a:lnTo>
                    <a:pt x="2392" y="1955"/>
                  </a:lnTo>
                  <a:lnTo>
                    <a:pt x="2393" y="1964"/>
                  </a:lnTo>
                  <a:lnTo>
                    <a:pt x="2395" y="1983"/>
                  </a:lnTo>
                  <a:lnTo>
                    <a:pt x="2397" y="2000"/>
                  </a:lnTo>
                  <a:lnTo>
                    <a:pt x="2400" y="2020"/>
                  </a:lnTo>
                  <a:lnTo>
                    <a:pt x="2401" y="2039"/>
                  </a:lnTo>
                  <a:lnTo>
                    <a:pt x="2401" y="2049"/>
                  </a:lnTo>
                  <a:lnTo>
                    <a:pt x="2400" y="2059"/>
                  </a:lnTo>
                  <a:lnTo>
                    <a:pt x="2399" y="2069"/>
                  </a:lnTo>
                  <a:lnTo>
                    <a:pt x="2397" y="2080"/>
                  </a:lnTo>
                  <a:lnTo>
                    <a:pt x="2388" y="2079"/>
                  </a:lnTo>
                  <a:lnTo>
                    <a:pt x="2382" y="2077"/>
                  </a:lnTo>
                  <a:lnTo>
                    <a:pt x="2376" y="2073"/>
                  </a:lnTo>
                  <a:lnTo>
                    <a:pt x="2369" y="2070"/>
                  </a:lnTo>
                  <a:lnTo>
                    <a:pt x="2360" y="2063"/>
                  </a:lnTo>
                  <a:lnTo>
                    <a:pt x="2351" y="2055"/>
                  </a:lnTo>
                  <a:lnTo>
                    <a:pt x="2351" y="2049"/>
                  </a:lnTo>
                  <a:lnTo>
                    <a:pt x="2361" y="2041"/>
                  </a:lnTo>
                  <a:lnTo>
                    <a:pt x="2369" y="2036"/>
                  </a:lnTo>
                  <a:lnTo>
                    <a:pt x="2379" y="2034"/>
                  </a:lnTo>
                  <a:lnTo>
                    <a:pt x="2394" y="2032"/>
                  </a:lnTo>
                  <a:lnTo>
                    <a:pt x="2388" y="2023"/>
                  </a:lnTo>
                  <a:lnTo>
                    <a:pt x="2384" y="2012"/>
                  </a:lnTo>
                  <a:lnTo>
                    <a:pt x="2360" y="2008"/>
                  </a:lnTo>
                  <a:lnTo>
                    <a:pt x="2336" y="2006"/>
                  </a:lnTo>
                  <a:lnTo>
                    <a:pt x="2324" y="2006"/>
                  </a:lnTo>
                  <a:lnTo>
                    <a:pt x="2313" y="2007"/>
                  </a:lnTo>
                  <a:lnTo>
                    <a:pt x="2304" y="2009"/>
                  </a:lnTo>
                  <a:lnTo>
                    <a:pt x="2294" y="2013"/>
                  </a:lnTo>
                  <a:lnTo>
                    <a:pt x="2309" y="2029"/>
                  </a:lnTo>
                  <a:lnTo>
                    <a:pt x="2324" y="2049"/>
                  </a:lnTo>
                  <a:lnTo>
                    <a:pt x="2340" y="2071"/>
                  </a:lnTo>
                  <a:lnTo>
                    <a:pt x="2356" y="2096"/>
                  </a:lnTo>
                  <a:lnTo>
                    <a:pt x="2372" y="2121"/>
                  </a:lnTo>
                  <a:lnTo>
                    <a:pt x="2386" y="2146"/>
                  </a:lnTo>
                  <a:lnTo>
                    <a:pt x="2401" y="2171"/>
                  </a:lnTo>
                  <a:lnTo>
                    <a:pt x="2416" y="2193"/>
                  </a:lnTo>
                  <a:lnTo>
                    <a:pt x="2425" y="2192"/>
                  </a:lnTo>
                  <a:lnTo>
                    <a:pt x="2434" y="2192"/>
                  </a:lnTo>
                  <a:lnTo>
                    <a:pt x="2443" y="2192"/>
                  </a:lnTo>
                  <a:lnTo>
                    <a:pt x="2453" y="2192"/>
                  </a:lnTo>
                  <a:lnTo>
                    <a:pt x="2428" y="2169"/>
                  </a:lnTo>
                  <a:lnTo>
                    <a:pt x="2462" y="2132"/>
                  </a:lnTo>
                  <a:lnTo>
                    <a:pt x="2464" y="2133"/>
                  </a:lnTo>
                  <a:lnTo>
                    <a:pt x="2469" y="2135"/>
                  </a:lnTo>
                  <a:lnTo>
                    <a:pt x="2474" y="2139"/>
                  </a:lnTo>
                  <a:lnTo>
                    <a:pt x="2480" y="2145"/>
                  </a:lnTo>
                  <a:lnTo>
                    <a:pt x="2473" y="2165"/>
                  </a:lnTo>
                  <a:lnTo>
                    <a:pt x="2469" y="2181"/>
                  </a:lnTo>
                  <a:lnTo>
                    <a:pt x="2465" y="2195"/>
                  </a:lnTo>
                  <a:lnTo>
                    <a:pt x="2462" y="2208"/>
                  </a:lnTo>
                  <a:lnTo>
                    <a:pt x="2460" y="2213"/>
                  </a:lnTo>
                  <a:lnTo>
                    <a:pt x="2457" y="2218"/>
                  </a:lnTo>
                  <a:lnTo>
                    <a:pt x="2454" y="2223"/>
                  </a:lnTo>
                  <a:lnTo>
                    <a:pt x="2450" y="2229"/>
                  </a:lnTo>
                  <a:lnTo>
                    <a:pt x="2444" y="2235"/>
                  </a:lnTo>
                  <a:lnTo>
                    <a:pt x="2438" y="2240"/>
                  </a:lnTo>
                  <a:lnTo>
                    <a:pt x="2430" y="2247"/>
                  </a:lnTo>
                  <a:lnTo>
                    <a:pt x="2420" y="2254"/>
                  </a:lnTo>
                  <a:lnTo>
                    <a:pt x="2418" y="2272"/>
                  </a:lnTo>
                  <a:lnTo>
                    <a:pt x="2415" y="2303"/>
                  </a:lnTo>
                  <a:lnTo>
                    <a:pt x="2409" y="2340"/>
                  </a:lnTo>
                  <a:lnTo>
                    <a:pt x="2403" y="2378"/>
                  </a:lnTo>
                  <a:lnTo>
                    <a:pt x="2400" y="2396"/>
                  </a:lnTo>
                  <a:lnTo>
                    <a:pt x="2396" y="2413"/>
                  </a:lnTo>
                  <a:lnTo>
                    <a:pt x="2392" y="2428"/>
                  </a:lnTo>
                  <a:lnTo>
                    <a:pt x="2387" y="2441"/>
                  </a:lnTo>
                  <a:lnTo>
                    <a:pt x="2385" y="2446"/>
                  </a:lnTo>
                  <a:lnTo>
                    <a:pt x="2383" y="2451"/>
                  </a:lnTo>
                  <a:lnTo>
                    <a:pt x="2380" y="2454"/>
                  </a:lnTo>
                  <a:lnTo>
                    <a:pt x="2378" y="2456"/>
                  </a:lnTo>
                  <a:lnTo>
                    <a:pt x="2376" y="2458"/>
                  </a:lnTo>
                  <a:lnTo>
                    <a:pt x="2373" y="2458"/>
                  </a:lnTo>
                  <a:lnTo>
                    <a:pt x="2370" y="2457"/>
                  </a:lnTo>
                  <a:lnTo>
                    <a:pt x="2367" y="2455"/>
                  </a:lnTo>
                  <a:lnTo>
                    <a:pt x="2346" y="2427"/>
                  </a:lnTo>
                  <a:lnTo>
                    <a:pt x="2327" y="2400"/>
                  </a:lnTo>
                  <a:lnTo>
                    <a:pt x="2317" y="2388"/>
                  </a:lnTo>
                  <a:lnTo>
                    <a:pt x="2307" y="2377"/>
                  </a:lnTo>
                  <a:lnTo>
                    <a:pt x="2298" y="2366"/>
                  </a:lnTo>
                  <a:lnTo>
                    <a:pt x="2288" y="2359"/>
                  </a:lnTo>
                  <a:lnTo>
                    <a:pt x="2278" y="2351"/>
                  </a:lnTo>
                  <a:lnTo>
                    <a:pt x="2268" y="2347"/>
                  </a:lnTo>
                  <a:lnTo>
                    <a:pt x="2263" y="2346"/>
                  </a:lnTo>
                  <a:lnTo>
                    <a:pt x="2258" y="2346"/>
                  </a:lnTo>
                  <a:lnTo>
                    <a:pt x="2252" y="2346"/>
                  </a:lnTo>
                  <a:lnTo>
                    <a:pt x="2246" y="2347"/>
                  </a:lnTo>
                  <a:lnTo>
                    <a:pt x="2241" y="2348"/>
                  </a:lnTo>
                  <a:lnTo>
                    <a:pt x="2235" y="2350"/>
                  </a:lnTo>
                  <a:lnTo>
                    <a:pt x="2229" y="2353"/>
                  </a:lnTo>
                  <a:lnTo>
                    <a:pt x="2223" y="2358"/>
                  </a:lnTo>
                  <a:lnTo>
                    <a:pt x="2217" y="2363"/>
                  </a:lnTo>
                  <a:lnTo>
                    <a:pt x="2211" y="2368"/>
                  </a:lnTo>
                  <a:lnTo>
                    <a:pt x="2205" y="2376"/>
                  </a:lnTo>
                  <a:lnTo>
                    <a:pt x="2198" y="2383"/>
                  </a:lnTo>
                  <a:lnTo>
                    <a:pt x="2189" y="2374"/>
                  </a:lnTo>
                  <a:lnTo>
                    <a:pt x="2206" y="2360"/>
                  </a:lnTo>
                  <a:lnTo>
                    <a:pt x="2223" y="2346"/>
                  </a:lnTo>
                  <a:lnTo>
                    <a:pt x="2241" y="2333"/>
                  </a:lnTo>
                  <a:lnTo>
                    <a:pt x="2258" y="2320"/>
                  </a:lnTo>
                  <a:lnTo>
                    <a:pt x="2245" y="2309"/>
                  </a:lnTo>
                  <a:lnTo>
                    <a:pt x="2232" y="2298"/>
                  </a:lnTo>
                  <a:lnTo>
                    <a:pt x="2253" y="2283"/>
                  </a:lnTo>
                  <a:lnTo>
                    <a:pt x="2244" y="2236"/>
                  </a:lnTo>
                  <a:lnTo>
                    <a:pt x="2234" y="2193"/>
                  </a:lnTo>
                  <a:lnTo>
                    <a:pt x="2225" y="2152"/>
                  </a:lnTo>
                  <a:lnTo>
                    <a:pt x="2214" y="2111"/>
                  </a:lnTo>
                  <a:lnTo>
                    <a:pt x="2209" y="2091"/>
                  </a:lnTo>
                  <a:lnTo>
                    <a:pt x="2202" y="2072"/>
                  </a:lnTo>
                  <a:lnTo>
                    <a:pt x="2194" y="2054"/>
                  </a:lnTo>
                  <a:lnTo>
                    <a:pt x="2186" y="2035"/>
                  </a:lnTo>
                  <a:lnTo>
                    <a:pt x="2176" y="2017"/>
                  </a:lnTo>
                  <a:lnTo>
                    <a:pt x="2166" y="1999"/>
                  </a:lnTo>
                  <a:lnTo>
                    <a:pt x="2154" y="1983"/>
                  </a:lnTo>
                  <a:lnTo>
                    <a:pt x="2140" y="1965"/>
                  </a:lnTo>
                  <a:lnTo>
                    <a:pt x="2111" y="1943"/>
                  </a:lnTo>
                  <a:lnTo>
                    <a:pt x="2070" y="1913"/>
                  </a:lnTo>
                  <a:lnTo>
                    <a:pt x="2049" y="1897"/>
                  </a:lnTo>
                  <a:lnTo>
                    <a:pt x="2032" y="1883"/>
                  </a:lnTo>
                  <a:lnTo>
                    <a:pt x="2018" y="1872"/>
                  </a:lnTo>
                  <a:lnTo>
                    <a:pt x="2013" y="1864"/>
                  </a:lnTo>
                  <a:lnTo>
                    <a:pt x="2026" y="1866"/>
                  </a:lnTo>
                  <a:lnTo>
                    <a:pt x="2044" y="1872"/>
                  </a:lnTo>
                  <a:lnTo>
                    <a:pt x="2055" y="1874"/>
                  </a:lnTo>
                  <a:lnTo>
                    <a:pt x="2064" y="1877"/>
                  </a:lnTo>
                  <a:lnTo>
                    <a:pt x="2074" y="1878"/>
                  </a:lnTo>
                  <a:lnTo>
                    <a:pt x="2083" y="1879"/>
                  </a:lnTo>
                  <a:lnTo>
                    <a:pt x="2073" y="1844"/>
                  </a:lnTo>
                  <a:lnTo>
                    <a:pt x="2061" y="1809"/>
                  </a:lnTo>
                  <a:lnTo>
                    <a:pt x="2049" y="1774"/>
                  </a:lnTo>
                  <a:lnTo>
                    <a:pt x="2034" y="1741"/>
                  </a:lnTo>
                  <a:lnTo>
                    <a:pt x="2003" y="1672"/>
                  </a:lnTo>
                  <a:lnTo>
                    <a:pt x="1972" y="1605"/>
                  </a:lnTo>
                  <a:lnTo>
                    <a:pt x="1956" y="1573"/>
                  </a:lnTo>
                  <a:lnTo>
                    <a:pt x="1940" y="1539"/>
                  </a:lnTo>
                  <a:lnTo>
                    <a:pt x="1925" y="1507"/>
                  </a:lnTo>
                  <a:lnTo>
                    <a:pt x="1911" y="1474"/>
                  </a:lnTo>
                  <a:lnTo>
                    <a:pt x="1900" y="1443"/>
                  </a:lnTo>
                  <a:lnTo>
                    <a:pt x="1889" y="1411"/>
                  </a:lnTo>
                  <a:lnTo>
                    <a:pt x="1880" y="1379"/>
                  </a:lnTo>
                  <a:lnTo>
                    <a:pt x="1873" y="1349"/>
                  </a:lnTo>
                  <a:lnTo>
                    <a:pt x="1883" y="1356"/>
                  </a:lnTo>
                  <a:lnTo>
                    <a:pt x="1891" y="1364"/>
                  </a:lnTo>
                  <a:lnTo>
                    <a:pt x="1900" y="1374"/>
                  </a:lnTo>
                  <a:lnTo>
                    <a:pt x="1909" y="1384"/>
                  </a:lnTo>
                  <a:lnTo>
                    <a:pt x="1926" y="1408"/>
                  </a:lnTo>
                  <a:lnTo>
                    <a:pt x="1943" y="1433"/>
                  </a:lnTo>
                  <a:lnTo>
                    <a:pt x="1959" y="1462"/>
                  </a:lnTo>
                  <a:lnTo>
                    <a:pt x="1976" y="1491"/>
                  </a:lnTo>
                  <a:lnTo>
                    <a:pt x="1992" y="1522"/>
                  </a:lnTo>
                  <a:lnTo>
                    <a:pt x="2007" y="1552"/>
                  </a:lnTo>
                  <a:lnTo>
                    <a:pt x="2024" y="1584"/>
                  </a:lnTo>
                  <a:lnTo>
                    <a:pt x="2041" y="1615"/>
                  </a:lnTo>
                  <a:lnTo>
                    <a:pt x="2058" y="1643"/>
                  </a:lnTo>
                  <a:lnTo>
                    <a:pt x="2076" y="1672"/>
                  </a:lnTo>
                  <a:lnTo>
                    <a:pt x="2084" y="1685"/>
                  </a:lnTo>
                  <a:lnTo>
                    <a:pt x="2094" y="1697"/>
                  </a:lnTo>
                  <a:lnTo>
                    <a:pt x="2103" y="1709"/>
                  </a:lnTo>
                  <a:lnTo>
                    <a:pt x="2113" y="1720"/>
                  </a:lnTo>
                  <a:lnTo>
                    <a:pt x="2124" y="1731"/>
                  </a:lnTo>
                  <a:lnTo>
                    <a:pt x="2133" y="1739"/>
                  </a:lnTo>
                  <a:lnTo>
                    <a:pt x="2144" y="1749"/>
                  </a:lnTo>
                  <a:lnTo>
                    <a:pt x="2154" y="1756"/>
                  </a:lnTo>
                  <a:lnTo>
                    <a:pt x="2153" y="1765"/>
                  </a:lnTo>
                  <a:lnTo>
                    <a:pt x="2153" y="1775"/>
                  </a:lnTo>
                  <a:lnTo>
                    <a:pt x="2160" y="1781"/>
                  </a:lnTo>
                  <a:lnTo>
                    <a:pt x="2169" y="1787"/>
                  </a:lnTo>
                  <a:lnTo>
                    <a:pt x="2175" y="1794"/>
                  </a:lnTo>
                  <a:lnTo>
                    <a:pt x="2182" y="1803"/>
                  </a:lnTo>
                  <a:lnTo>
                    <a:pt x="2193" y="1821"/>
                  </a:lnTo>
                  <a:lnTo>
                    <a:pt x="2204" y="1841"/>
                  </a:lnTo>
                  <a:lnTo>
                    <a:pt x="2214" y="1863"/>
                  </a:lnTo>
                  <a:lnTo>
                    <a:pt x="2226" y="1885"/>
                  </a:lnTo>
                  <a:lnTo>
                    <a:pt x="2237" y="1908"/>
                  </a:lnTo>
                  <a:lnTo>
                    <a:pt x="2252" y="1930"/>
                  </a:lnTo>
                  <a:close/>
                  <a:moveTo>
                    <a:pt x="2216" y="1811"/>
                  </a:moveTo>
                  <a:lnTo>
                    <a:pt x="2212" y="1806"/>
                  </a:lnTo>
                  <a:lnTo>
                    <a:pt x="2209" y="1802"/>
                  </a:lnTo>
                  <a:lnTo>
                    <a:pt x="2218" y="1799"/>
                  </a:lnTo>
                  <a:lnTo>
                    <a:pt x="2226" y="1795"/>
                  </a:lnTo>
                  <a:lnTo>
                    <a:pt x="2233" y="1793"/>
                  </a:lnTo>
                  <a:lnTo>
                    <a:pt x="2240" y="1792"/>
                  </a:lnTo>
                  <a:lnTo>
                    <a:pt x="2247" y="1793"/>
                  </a:lnTo>
                  <a:lnTo>
                    <a:pt x="2254" y="1794"/>
                  </a:lnTo>
                  <a:lnTo>
                    <a:pt x="2265" y="1798"/>
                  </a:lnTo>
                  <a:lnTo>
                    <a:pt x="2277" y="1803"/>
                  </a:lnTo>
                  <a:lnTo>
                    <a:pt x="2273" y="1806"/>
                  </a:lnTo>
                  <a:lnTo>
                    <a:pt x="2270" y="1808"/>
                  </a:lnTo>
                  <a:lnTo>
                    <a:pt x="2267" y="1809"/>
                  </a:lnTo>
                  <a:lnTo>
                    <a:pt x="2263" y="1811"/>
                  </a:lnTo>
                  <a:lnTo>
                    <a:pt x="2255" y="1812"/>
                  </a:lnTo>
                  <a:lnTo>
                    <a:pt x="2246" y="1812"/>
                  </a:lnTo>
                  <a:lnTo>
                    <a:pt x="2230" y="1812"/>
                  </a:lnTo>
                  <a:lnTo>
                    <a:pt x="2216" y="1811"/>
                  </a:lnTo>
                  <a:close/>
                  <a:moveTo>
                    <a:pt x="2245" y="1780"/>
                  </a:moveTo>
                  <a:lnTo>
                    <a:pt x="2232" y="1778"/>
                  </a:lnTo>
                  <a:lnTo>
                    <a:pt x="2222" y="1775"/>
                  </a:lnTo>
                  <a:lnTo>
                    <a:pt x="2211" y="1772"/>
                  </a:lnTo>
                  <a:lnTo>
                    <a:pt x="2203" y="1769"/>
                  </a:lnTo>
                  <a:lnTo>
                    <a:pt x="2194" y="1766"/>
                  </a:lnTo>
                  <a:lnTo>
                    <a:pt x="2187" y="1762"/>
                  </a:lnTo>
                  <a:lnTo>
                    <a:pt x="2181" y="1757"/>
                  </a:lnTo>
                  <a:lnTo>
                    <a:pt x="2174" y="1753"/>
                  </a:lnTo>
                  <a:lnTo>
                    <a:pt x="2187" y="1750"/>
                  </a:lnTo>
                  <a:lnTo>
                    <a:pt x="2199" y="1749"/>
                  </a:lnTo>
                  <a:lnTo>
                    <a:pt x="2209" y="1748"/>
                  </a:lnTo>
                  <a:lnTo>
                    <a:pt x="2217" y="1749"/>
                  </a:lnTo>
                  <a:lnTo>
                    <a:pt x="2225" y="1751"/>
                  </a:lnTo>
                  <a:lnTo>
                    <a:pt x="2230" y="1753"/>
                  </a:lnTo>
                  <a:lnTo>
                    <a:pt x="2235" y="1756"/>
                  </a:lnTo>
                  <a:lnTo>
                    <a:pt x="2239" y="1760"/>
                  </a:lnTo>
                  <a:lnTo>
                    <a:pt x="2242" y="1763"/>
                  </a:lnTo>
                  <a:lnTo>
                    <a:pt x="2244" y="1767"/>
                  </a:lnTo>
                  <a:lnTo>
                    <a:pt x="2245" y="1770"/>
                  </a:lnTo>
                  <a:lnTo>
                    <a:pt x="2245" y="1773"/>
                  </a:lnTo>
                  <a:lnTo>
                    <a:pt x="2246" y="1778"/>
                  </a:lnTo>
                  <a:lnTo>
                    <a:pt x="2245" y="1780"/>
                  </a:lnTo>
                  <a:close/>
                  <a:moveTo>
                    <a:pt x="2209" y="1715"/>
                  </a:moveTo>
                  <a:lnTo>
                    <a:pt x="2178" y="1724"/>
                  </a:lnTo>
                  <a:lnTo>
                    <a:pt x="2162" y="1729"/>
                  </a:lnTo>
                  <a:lnTo>
                    <a:pt x="2152" y="1730"/>
                  </a:lnTo>
                  <a:lnTo>
                    <a:pt x="2145" y="1730"/>
                  </a:lnTo>
                  <a:lnTo>
                    <a:pt x="2140" y="1725"/>
                  </a:lnTo>
                  <a:lnTo>
                    <a:pt x="2135" y="1720"/>
                  </a:lnTo>
                  <a:lnTo>
                    <a:pt x="2151" y="1714"/>
                  </a:lnTo>
                  <a:lnTo>
                    <a:pt x="2169" y="1707"/>
                  </a:lnTo>
                  <a:lnTo>
                    <a:pt x="2178" y="1704"/>
                  </a:lnTo>
                  <a:lnTo>
                    <a:pt x="2188" y="1701"/>
                  </a:lnTo>
                  <a:lnTo>
                    <a:pt x="2198" y="1700"/>
                  </a:lnTo>
                  <a:lnTo>
                    <a:pt x="2208" y="1701"/>
                  </a:lnTo>
                  <a:lnTo>
                    <a:pt x="2208" y="1708"/>
                  </a:lnTo>
                  <a:lnTo>
                    <a:pt x="2209" y="1715"/>
                  </a:lnTo>
                  <a:close/>
                  <a:moveTo>
                    <a:pt x="2183" y="1685"/>
                  </a:moveTo>
                  <a:lnTo>
                    <a:pt x="2173" y="1689"/>
                  </a:lnTo>
                  <a:lnTo>
                    <a:pt x="2168" y="1691"/>
                  </a:lnTo>
                  <a:lnTo>
                    <a:pt x="2164" y="1692"/>
                  </a:lnTo>
                  <a:lnTo>
                    <a:pt x="2158" y="1692"/>
                  </a:lnTo>
                  <a:lnTo>
                    <a:pt x="2135" y="1685"/>
                  </a:lnTo>
                  <a:lnTo>
                    <a:pt x="2122" y="1680"/>
                  </a:lnTo>
                  <a:lnTo>
                    <a:pt x="2117" y="1678"/>
                  </a:lnTo>
                  <a:lnTo>
                    <a:pt x="2115" y="1675"/>
                  </a:lnTo>
                  <a:lnTo>
                    <a:pt x="2121" y="1671"/>
                  </a:lnTo>
                  <a:lnTo>
                    <a:pt x="2132" y="1667"/>
                  </a:lnTo>
                  <a:lnTo>
                    <a:pt x="2145" y="1663"/>
                  </a:lnTo>
                  <a:lnTo>
                    <a:pt x="2157" y="1661"/>
                  </a:lnTo>
                  <a:lnTo>
                    <a:pt x="2163" y="1661"/>
                  </a:lnTo>
                  <a:lnTo>
                    <a:pt x="2169" y="1662"/>
                  </a:lnTo>
                  <a:lnTo>
                    <a:pt x="2173" y="1663"/>
                  </a:lnTo>
                  <a:lnTo>
                    <a:pt x="2177" y="1666"/>
                  </a:lnTo>
                  <a:lnTo>
                    <a:pt x="2181" y="1669"/>
                  </a:lnTo>
                  <a:lnTo>
                    <a:pt x="2183" y="1673"/>
                  </a:lnTo>
                  <a:lnTo>
                    <a:pt x="2184" y="1678"/>
                  </a:lnTo>
                  <a:lnTo>
                    <a:pt x="2183" y="1685"/>
                  </a:lnTo>
                  <a:close/>
                  <a:moveTo>
                    <a:pt x="2150" y="1626"/>
                  </a:moveTo>
                  <a:lnTo>
                    <a:pt x="2149" y="1632"/>
                  </a:lnTo>
                  <a:lnTo>
                    <a:pt x="2148" y="1637"/>
                  </a:lnTo>
                  <a:lnTo>
                    <a:pt x="2146" y="1641"/>
                  </a:lnTo>
                  <a:lnTo>
                    <a:pt x="2143" y="1644"/>
                  </a:lnTo>
                  <a:lnTo>
                    <a:pt x="2139" y="1646"/>
                  </a:lnTo>
                  <a:lnTo>
                    <a:pt x="2136" y="1649"/>
                  </a:lnTo>
                  <a:lnTo>
                    <a:pt x="2133" y="1650"/>
                  </a:lnTo>
                  <a:lnTo>
                    <a:pt x="2129" y="1651"/>
                  </a:lnTo>
                  <a:lnTo>
                    <a:pt x="2122" y="1651"/>
                  </a:lnTo>
                  <a:lnTo>
                    <a:pt x="2118" y="1651"/>
                  </a:lnTo>
                  <a:lnTo>
                    <a:pt x="2117" y="1650"/>
                  </a:lnTo>
                  <a:lnTo>
                    <a:pt x="2118" y="1649"/>
                  </a:lnTo>
                  <a:lnTo>
                    <a:pt x="2121" y="1649"/>
                  </a:lnTo>
                  <a:lnTo>
                    <a:pt x="2107" y="1651"/>
                  </a:lnTo>
                  <a:lnTo>
                    <a:pt x="2092" y="1652"/>
                  </a:lnTo>
                  <a:lnTo>
                    <a:pt x="2124" y="1623"/>
                  </a:lnTo>
                  <a:lnTo>
                    <a:pt x="2136" y="1624"/>
                  </a:lnTo>
                  <a:lnTo>
                    <a:pt x="2150" y="1626"/>
                  </a:lnTo>
                  <a:close/>
                  <a:moveTo>
                    <a:pt x="2077" y="1637"/>
                  </a:moveTo>
                  <a:lnTo>
                    <a:pt x="2055" y="1614"/>
                  </a:lnTo>
                  <a:lnTo>
                    <a:pt x="2068" y="1607"/>
                  </a:lnTo>
                  <a:lnTo>
                    <a:pt x="2078" y="1602"/>
                  </a:lnTo>
                  <a:lnTo>
                    <a:pt x="2089" y="1598"/>
                  </a:lnTo>
                  <a:lnTo>
                    <a:pt x="2097" y="1596"/>
                  </a:lnTo>
                  <a:lnTo>
                    <a:pt x="2105" y="1595"/>
                  </a:lnTo>
                  <a:lnTo>
                    <a:pt x="2111" y="1596"/>
                  </a:lnTo>
                  <a:lnTo>
                    <a:pt x="2116" y="1597"/>
                  </a:lnTo>
                  <a:lnTo>
                    <a:pt x="2119" y="1599"/>
                  </a:lnTo>
                  <a:lnTo>
                    <a:pt x="2120" y="1602"/>
                  </a:lnTo>
                  <a:lnTo>
                    <a:pt x="2120" y="1605"/>
                  </a:lnTo>
                  <a:lnTo>
                    <a:pt x="2118" y="1610"/>
                  </a:lnTo>
                  <a:lnTo>
                    <a:pt x="2114" y="1615"/>
                  </a:lnTo>
                  <a:lnTo>
                    <a:pt x="2108" y="1620"/>
                  </a:lnTo>
                  <a:lnTo>
                    <a:pt x="2100" y="1625"/>
                  </a:lnTo>
                  <a:lnTo>
                    <a:pt x="2090" y="1631"/>
                  </a:lnTo>
                  <a:lnTo>
                    <a:pt x="2077" y="1637"/>
                  </a:lnTo>
                  <a:close/>
                  <a:moveTo>
                    <a:pt x="2112" y="1575"/>
                  </a:moveTo>
                  <a:lnTo>
                    <a:pt x="2102" y="1577"/>
                  </a:lnTo>
                  <a:lnTo>
                    <a:pt x="2092" y="1579"/>
                  </a:lnTo>
                  <a:lnTo>
                    <a:pt x="2082" y="1582"/>
                  </a:lnTo>
                  <a:lnTo>
                    <a:pt x="2073" y="1585"/>
                  </a:lnTo>
                  <a:lnTo>
                    <a:pt x="2062" y="1581"/>
                  </a:lnTo>
                  <a:lnTo>
                    <a:pt x="2053" y="1578"/>
                  </a:lnTo>
                  <a:lnTo>
                    <a:pt x="2043" y="1575"/>
                  </a:lnTo>
                  <a:lnTo>
                    <a:pt x="2034" y="1571"/>
                  </a:lnTo>
                  <a:lnTo>
                    <a:pt x="2039" y="1562"/>
                  </a:lnTo>
                  <a:lnTo>
                    <a:pt x="2043" y="1554"/>
                  </a:lnTo>
                  <a:lnTo>
                    <a:pt x="2054" y="1552"/>
                  </a:lnTo>
                  <a:lnTo>
                    <a:pt x="2061" y="1551"/>
                  </a:lnTo>
                  <a:lnTo>
                    <a:pt x="2069" y="1552"/>
                  </a:lnTo>
                  <a:lnTo>
                    <a:pt x="2076" y="1554"/>
                  </a:lnTo>
                  <a:lnTo>
                    <a:pt x="2082" y="1556"/>
                  </a:lnTo>
                  <a:lnTo>
                    <a:pt x="2091" y="1560"/>
                  </a:lnTo>
                  <a:lnTo>
                    <a:pt x="2100" y="1566"/>
                  </a:lnTo>
                  <a:lnTo>
                    <a:pt x="2112" y="1575"/>
                  </a:lnTo>
                  <a:close/>
                  <a:moveTo>
                    <a:pt x="2086" y="1540"/>
                  </a:moveTo>
                  <a:lnTo>
                    <a:pt x="2077" y="1540"/>
                  </a:lnTo>
                  <a:lnTo>
                    <a:pt x="2069" y="1540"/>
                  </a:lnTo>
                  <a:lnTo>
                    <a:pt x="2061" y="1539"/>
                  </a:lnTo>
                  <a:lnTo>
                    <a:pt x="2053" y="1539"/>
                  </a:lnTo>
                  <a:lnTo>
                    <a:pt x="2041" y="1530"/>
                  </a:lnTo>
                  <a:lnTo>
                    <a:pt x="2031" y="1522"/>
                  </a:lnTo>
                  <a:lnTo>
                    <a:pt x="2046" y="1510"/>
                  </a:lnTo>
                  <a:lnTo>
                    <a:pt x="2056" y="1506"/>
                  </a:lnTo>
                  <a:lnTo>
                    <a:pt x="2060" y="1507"/>
                  </a:lnTo>
                  <a:lnTo>
                    <a:pt x="2067" y="1510"/>
                  </a:lnTo>
                  <a:lnTo>
                    <a:pt x="2074" y="1515"/>
                  </a:lnTo>
                  <a:lnTo>
                    <a:pt x="2083" y="1524"/>
                  </a:lnTo>
                  <a:lnTo>
                    <a:pt x="2084" y="1532"/>
                  </a:lnTo>
                  <a:lnTo>
                    <a:pt x="2086" y="1540"/>
                  </a:lnTo>
                  <a:close/>
                  <a:moveTo>
                    <a:pt x="2045" y="1457"/>
                  </a:moveTo>
                  <a:lnTo>
                    <a:pt x="2044" y="1466"/>
                  </a:lnTo>
                  <a:lnTo>
                    <a:pt x="2041" y="1480"/>
                  </a:lnTo>
                  <a:lnTo>
                    <a:pt x="2039" y="1486"/>
                  </a:lnTo>
                  <a:lnTo>
                    <a:pt x="2036" y="1492"/>
                  </a:lnTo>
                  <a:lnTo>
                    <a:pt x="2035" y="1494"/>
                  </a:lnTo>
                  <a:lnTo>
                    <a:pt x="2034" y="1495"/>
                  </a:lnTo>
                  <a:lnTo>
                    <a:pt x="2032" y="1495"/>
                  </a:lnTo>
                  <a:lnTo>
                    <a:pt x="2031" y="1495"/>
                  </a:lnTo>
                  <a:lnTo>
                    <a:pt x="2018" y="1490"/>
                  </a:lnTo>
                  <a:lnTo>
                    <a:pt x="2007" y="1484"/>
                  </a:lnTo>
                  <a:lnTo>
                    <a:pt x="2000" y="1477"/>
                  </a:lnTo>
                  <a:lnTo>
                    <a:pt x="1994" y="1472"/>
                  </a:lnTo>
                  <a:lnTo>
                    <a:pt x="1997" y="1469"/>
                  </a:lnTo>
                  <a:lnTo>
                    <a:pt x="2001" y="1466"/>
                  </a:lnTo>
                  <a:lnTo>
                    <a:pt x="2007" y="1463"/>
                  </a:lnTo>
                  <a:lnTo>
                    <a:pt x="2015" y="1459"/>
                  </a:lnTo>
                  <a:lnTo>
                    <a:pt x="2022" y="1457"/>
                  </a:lnTo>
                  <a:lnTo>
                    <a:pt x="2031" y="1456"/>
                  </a:lnTo>
                  <a:lnTo>
                    <a:pt x="2039" y="1455"/>
                  </a:lnTo>
                  <a:lnTo>
                    <a:pt x="2045" y="1457"/>
                  </a:lnTo>
                  <a:close/>
                  <a:moveTo>
                    <a:pt x="1995" y="1446"/>
                  </a:moveTo>
                  <a:lnTo>
                    <a:pt x="1985" y="1440"/>
                  </a:lnTo>
                  <a:lnTo>
                    <a:pt x="1976" y="1435"/>
                  </a:lnTo>
                  <a:lnTo>
                    <a:pt x="1966" y="1430"/>
                  </a:lnTo>
                  <a:lnTo>
                    <a:pt x="1958" y="1425"/>
                  </a:lnTo>
                  <a:lnTo>
                    <a:pt x="1958" y="1416"/>
                  </a:lnTo>
                  <a:lnTo>
                    <a:pt x="1958" y="1409"/>
                  </a:lnTo>
                  <a:lnTo>
                    <a:pt x="1960" y="1402"/>
                  </a:lnTo>
                  <a:lnTo>
                    <a:pt x="1961" y="1397"/>
                  </a:lnTo>
                  <a:lnTo>
                    <a:pt x="1963" y="1394"/>
                  </a:lnTo>
                  <a:lnTo>
                    <a:pt x="1965" y="1391"/>
                  </a:lnTo>
                  <a:lnTo>
                    <a:pt x="1968" y="1390"/>
                  </a:lnTo>
                  <a:lnTo>
                    <a:pt x="1971" y="1389"/>
                  </a:lnTo>
                  <a:lnTo>
                    <a:pt x="1974" y="1389"/>
                  </a:lnTo>
                  <a:lnTo>
                    <a:pt x="1977" y="1390"/>
                  </a:lnTo>
                  <a:lnTo>
                    <a:pt x="1980" y="1392"/>
                  </a:lnTo>
                  <a:lnTo>
                    <a:pt x="1984" y="1394"/>
                  </a:lnTo>
                  <a:lnTo>
                    <a:pt x="1991" y="1400"/>
                  </a:lnTo>
                  <a:lnTo>
                    <a:pt x="1997" y="1408"/>
                  </a:lnTo>
                  <a:lnTo>
                    <a:pt x="2003" y="1416"/>
                  </a:lnTo>
                  <a:lnTo>
                    <a:pt x="2007" y="1425"/>
                  </a:lnTo>
                  <a:lnTo>
                    <a:pt x="2011" y="1433"/>
                  </a:lnTo>
                  <a:lnTo>
                    <a:pt x="2013" y="1440"/>
                  </a:lnTo>
                  <a:lnTo>
                    <a:pt x="2013" y="1444"/>
                  </a:lnTo>
                  <a:lnTo>
                    <a:pt x="2013" y="1446"/>
                  </a:lnTo>
                  <a:lnTo>
                    <a:pt x="2012" y="1448"/>
                  </a:lnTo>
                  <a:lnTo>
                    <a:pt x="2010" y="1449"/>
                  </a:lnTo>
                  <a:lnTo>
                    <a:pt x="2007" y="1450"/>
                  </a:lnTo>
                  <a:lnTo>
                    <a:pt x="2004" y="1449"/>
                  </a:lnTo>
                  <a:lnTo>
                    <a:pt x="2000" y="1448"/>
                  </a:lnTo>
                  <a:lnTo>
                    <a:pt x="1995" y="1446"/>
                  </a:lnTo>
                  <a:close/>
                  <a:moveTo>
                    <a:pt x="1991" y="1370"/>
                  </a:moveTo>
                  <a:lnTo>
                    <a:pt x="1983" y="1374"/>
                  </a:lnTo>
                  <a:lnTo>
                    <a:pt x="1977" y="1378"/>
                  </a:lnTo>
                  <a:lnTo>
                    <a:pt x="1965" y="1382"/>
                  </a:lnTo>
                  <a:lnTo>
                    <a:pt x="1945" y="1390"/>
                  </a:lnTo>
                  <a:lnTo>
                    <a:pt x="1933" y="1382"/>
                  </a:lnTo>
                  <a:lnTo>
                    <a:pt x="1921" y="1376"/>
                  </a:lnTo>
                  <a:lnTo>
                    <a:pt x="1935" y="1372"/>
                  </a:lnTo>
                  <a:lnTo>
                    <a:pt x="1950" y="1370"/>
                  </a:lnTo>
                  <a:lnTo>
                    <a:pt x="1968" y="1370"/>
                  </a:lnTo>
                  <a:lnTo>
                    <a:pt x="1991" y="1370"/>
                  </a:lnTo>
                  <a:close/>
                  <a:moveTo>
                    <a:pt x="1967" y="1350"/>
                  </a:moveTo>
                  <a:lnTo>
                    <a:pt x="1903" y="1350"/>
                  </a:lnTo>
                  <a:lnTo>
                    <a:pt x="1906" y="1332"/>
                  </a:lnTo>
                  <a:lnTo>
                    <a:pt x="1921" y="1331"/>
                  </a:lnTo>
                  <a:lnTo>
                    <a:pt x="1937" y="1331"/>
                  </a:lnTo>
                  <a:lnTo>
                    <a:pt x="1952" y="1329"/>
                  </a:lnTo>
                  <a:lnTo>
                    <a:pt x="1967" y="1329"/>
                  </a:lnTo>
                  <a:lnTo>
                    <a:pt x="1967" y="1350"/>
                  </a:lnTo>
                  <a:close/>
                  <a:moveTo>
                    <a:pt x="1939" y="1282"/>
                  </a:moveTo>
                  <a:lnTo>
                    <a:pt x="1938" y="1291"/>
                  </a:lnTo>
                  <a:lnTo>
                    <a:pt x="1938" y="1302"/>
                  </a:lnTo>
                  <a:lnTo>
                    <a:pt x="1923" y="1303"/>
                  </a:lnTo>
                  <a:lnTo>
                    <a:pt x="1908" y="1304"/>
                  </a:lnTo>
                  <a:lnTo>
                    <a:pt x="1895" y="1305"/>
                  </a:lnTo>
                  <a:lnTo>
                    <a:pt x="1881" y="1307"/>
                  </a:lnTo>
                  <a:lnTo>
                    <a:pt x="1873" y="1299"/>
                  </a:lnTo>
                  <a:lnTo>
                    <a:pt x="1866" y="1291"/>
                  </a:lnTo>
                  <a:lnTo>
                    <a:pt x="1873" y="1284"/>
                  </a:lnTo>
                  <a:lnTo>
                    <a:pt x="1882" y="1280"/>
                  </a:lnTo>
                  <a:lnTo>
                    <a:pt x="1889" y="1277"/>
                  </a:lnTo>
                  <a:lnTo>
                    <a:pt x="1898" y="1276"/>
                  </a:lnTo>
                  <a:lnTo>
                    <a:pt x="1907" y="1276"/>
                  </a:lnTo>
                  <a:lnTo>
                    <a:pt x="1917" y="1277"/>
                  </a:lnTo>
                  <a:lnTo>
                    <a:pt x="1927" y="1279"/>
                  </a:lnTo>
                  <a:lnTo>
                    <a:pt x="1939" y="1282"/>
                  </a:lnTo>
                  <a:close/>
                  <a:moveTo>
                    <a:pt x="1910" y="1241"/>
                  </a:moveTo>
                  <a:lnTo>
                    <a:pt x="1893" y="1247"/>
                  </a:lnTo>
                  <a:lnTo>
                    <a:pt x="1877" y="1254"/>
                  </a:lnTo>
                  <a:lnTo>
                    <a:pt x="1861" y="1261"/>
                  </a:lnTo>
                  <a:lnTo>
                    <a:pt x="1849" y="1264"/>
                  </a:lnTo>
                  <a:lnTo>
                    <a:pt x="1844" y="1252"/>
                  </a:lnTo>
                  <a:lnTo>
                    <a:pt x="1840" y="1242"/>
                  </a:lnTo>
                  <a:lnTo>
                    <a:pt x="1858" y="1235"/>
                  </a:lnTo>
                  <a:lnTo>
                    <a:pt x="1873" y="1231"/>
                  </a:lnTo>
                  <a:lnTo>
                    <a:pt x="1882" y="1231"/>
                  </a:lnTo>
                  <a:lnTo>
                    <a:pt x="1890" y="1232"/>
                  </a:lnTo>
                  <a:lnTo>
                    <a:pt x="1900" y="1235"/>
                  </a:lnTo>
                  <a:lnTo>
                    <a:pt x="1910" y="1241"/>
                  </a:lnTo>
                  <a:close/>
                  <a:moveTo>
                    <a:pt x="1886" y="1193"/>
                  </a:moveTo>
                  <a:lnTo>
                    <a:pt x="1861" y="1207"/>
                  </a:lnTo>
                  <a:lnTo>
                    <a:pt x="1847" y="1214"/>
                  </a:lnTo>
                  <a:lnTo>
                    <a:pt x="1842" y="1216"/>
                  </a:lnTo>
                  <a:lnTo>
                    <a:pt x="1839" y="1217"/>
                  </a:lnTo>
                  <a:lnTo>
                    <a:pt x="1832" y="1212"/>
                  </a:lnTo>
                  <a:lnTo>
                    <a:pt x="1828" y="1208"/>
                  </a:lnTo>
                  <a:lnTo>
                    <a:pt x="1826" y="1205"/>
                  </a:lnTo>
                  <a:lnTo>
                    <a:pt x="1825" y="1202"/>
                  </a:lnTo>
                  <a:lnTo>
                    <a:pt x="1826" y="1200"/>
                  </a:lnTo>
                  <a:lnTo>
                    <a:pt x="1827" y="1196"/>
                  </a:lnTo>
                  <a:lnTo>
                    <a:pt x="1830" y="1192"/>
                  </a:lnTo>
                  <a:lnTo>
                    <a:pt x="1833" y="1188"/>
                  </a:lnTo>
                  <a:lnTo>
                    <a:pt x="1846" y="1188"/>
                  </a:lnTo>
                  <a:lnTo>
                    <a:pt x="1860" y="1188"/>
                  </a:lnTo>
                  <a:lnTo>
                    <a:pt x="1872" y="1189"/>
                  </a:lnTo>
                  <a:lnTo>
                    <a:pt x="1885" y="1189"/>
                  </a:lnTo>
                  <a:lnTo>
                    <a:pt x="1885" y="1191"/>
                  </a:lnTo>
                  <a:lnTo>
                    <a:pt x="1886" y="1193"/>
                  </a:lnTo>
                  <a:close/>
                  <a:moveTo>
                    <a:pt x="1846" y="1150"/>
                  </a:moveTo>
                  <a:lnTo>
                    <a:pt x="1838" y="1155"/>
                  </a:lnTo>
                  <a:lnTo>
                    <a:pt x="1830" y="1160"/>
                  </a:lnTo>
                  <a:lnTo>
                    <a:pt x="1826" y="1163"/>
                  </a:lnTo>
                  <a:lnTo>
                    <a:pt x="1823" y="1165"/>
                  </a:lnTo>
                  <a:lnTo>
                    <a:pt x="1819" y="1166"/>
                  </a:lnTo>
                  <a:lnTo>
                    <a:pt x="1813" y="1166"/>
                  </a:lnTo>
                  <a:lnTo>
                    <a:pt x="1809" y="1166"/>
                  </a:lnTo>
                  <a:lnTo>
                    <a:pt x="1806" y="1164"/>
                  </a:lnTo>
                  <a:lnTo>
                    <a:pt x="1803" y="1160"/>
                  </a:lnTo>
                  <a:lnTo>
                    <a:pt x="1801" y="1157"/>
                  </a:lnTo>
                  <a:lnTo>
                    <a:pt x="1797" y="1151"/>
                  </a:lnTo>
                  <a:lnTo>
                    <a:pt x="1795" y="1147"/>
                  </a:lnTo>
                  <a:lnTo>
                    <a:pt x="1808" y="1140"/>
                  </a:lnTo>
                  <a:lnTo>
                    <a:pt x="1817" y="1135"/>
                  </a:lnTo>
                  <a:lnTo>
                    <a:pt x="1823" y="1133"/>
                  </a:lnTo>
                  <a:lnTo>
                    <a:pt x="1828" y="1133"/>
                  </a:lnTo>
                  <a:lnTo>
                    <a:pt x="1835" y="1134"/>
                  </a:lnTo>
                  <a:lnTo>
                    <a:pt x="1844" y="1135"/>
                  </a:lnTo>
                  <a:lnTo>
                    <a:pt x="1845" y="1142"/>
                  </a:lnTo>
                  <a:lnTo>
                    <a:pt x="1846" y="1150"/>
                  </a:lnTo>
                  <a:close/>
                  <a:moveTo>
                    <a:pt x="1813" y="1105"/>
                  </a:moveTo>
                  <a:lnTo>
                    <a:pt x="1806" y="1112"/>
                  </a:lnTo>
                  <a:lnTo>
                    <a:pt x="1797" y="1117"/>
                  </a:lnTo>
                  <a:lnTo>
                    <a:pt x="1793" y="1120"/>
                  </a:lnTo>
                  <a:lnTo>
                    <a:pt x="1790" y="1121"/>
                  </a:lnTo>
                  <a:lnTo>
                    <a:pt x="1786" y="1123"/>
                  </a:lnTo>
                  <a:lnTo>
                    <a:pt x="1783" y="1123"/>
                  </a:lnTo>
                  <a:lnTo>
                    <a:pt x="1771" y="1116"/>
                  </a:lnTo>
                  <a:lnTo>
                    <a:pt x="1761" y="1110"/>
                  </a:lnTo>
                  <a:lnTo>
                    <a:pt x="1767" y="1097"/>
                  </a:lnTo>
                  <a:lnTo>
                    <a:pt x="1774" y="1085"/>
                  </a:lnTo>
                  <a:lnTo>
                    <a:pt x="1782" y="1087"/>
                  </a:lnTo>
                  <a:lnTo>
                    <a:pt x="1790" y="1092"/>
                  </a:lnTo>
                  <a:lnTo>
                    <a:pt x="1801" y="1097"/>
                  </a:lnTo>
                  <a:lnTo>
                    <a:pt x="1813" y="1105"/>
                  </a:lnTo>
                  <a:close/>
                  <a:moveTo>
                    <a:pt x="1795" y="1070"/>
                  </a:moveTo>
                  <a:lnTo>
                    <a:pt x="1792" y="1077"/>
                  </a:lnTo>
                  <a:lnTo>
                    <a:pt x="1775" y="1077"/>
                  </a:lnTo>
                  <a:lnTo>
                    <a:pt x="1758" y="1077"/>
                  </a:lnTo>
                  <a:lnTo>
                    <a:pt x="1743" y="1077"/>
                  </a:lnTo>
                  <a:lnTo>
                    <a:pt x="1727" y="1078"/>
                  </a:lnTo>
                  <a:lnTo>
                    <a:pt x="1717" y="1070"/>
                  </a:lnTo>
                  <a:lnTo>
                    <a:pt x="1727" y="1064"/>
                  </a:lnTo>
                  <a:lnTo>
                    <a:pt x="1735" y="1060"/>
                  </a:lnTo>
                  <a:lnTo>
                    <a:pt x="1743" y="1058"/>
                  </a:lnTo>
                  <a:lnTo>
                    <a:pt x="1751" y="1057"/>
                  </a:lnTo>
                  <a:lnTo>
                    <a:pt x="1758" y="1058"/>
                  </a:lnTo>
                  <a:lnTo>
                    <a:pt x="1769" y="1060"/>
                  </a:lnTo>
                  <a:lnTo>
                    <a:pt x="1781" y="1063"/>
                  </a:lnTo>
                  <a:lnTo>
                    <a:pt x="1795" y="1070"/>
                  </a:lnTo>
                  <a:close/>
                  <a:moveTo>
                    <a:pt x="1764" y="1021"/>
                  </a:moveTo>
                  <a:lnTo>
                    <a:pt x="1762" y="1026"/>
                  </a:lnTo>
                  <a:lnTo>
                    <a:pt x="1762" y="1033"/>
                  </a:lnTo>
                  <a:lnTo>
                    <a:pt x="1752" y="1034"/>
                  </a:lnTo>
                  <a:lnTo>
                    <a:pt x="1743" y="1035"/>
                  </a:lnTo>
                  <a:lnTo>
                    <a:pt x="1734" y="1036"/>
                  </a:lnTo>
                  <a:lnTo>
                    <a:pt x="1726" y="1037"/>
                  </a:lnTo>
                  <a:lnTo>
                    <a:pt x="1688" y="1010"/>
                  </a:lnTo>
                  <a:lnTo>
                    <a:pt x="1689" y="1006"/>
                  </a:lnTo>
                  <a:lnTo>
                    <a:pt x="1691" y="1003"/>
                  </a:lnTo>
                  <a:lnTo>
                    <a:pt x="1694" y="1002"/>
                  </a:lnTo>
                  <a:lnTo>
                    <a:pt x="1698" y="1001"/>
                  </a:lnTo>
                  <a:lnTo>
                    <a:pt x="1710" y="1002"/>
                  </a:lnTo>
                  <a:lnTo>
                    <a:pt x="1724" y="1005"/>
                  </a:lnTo>
                  <a:lnTo>
                    <a:pt x="1749" y="1015"/>
                  </a:lnTo>
                  <a:lnTo>
                    <a:pt x="1764" y="1021"/>
                  </a:lnTo>
                  <a:close/>
                  <a:moveTo>
                    <a:pt x="1734" y="989"/>
                  </a:moveTo>
                  <a:lnTo>
                    <a:pt x="1731" y="990"/>
                  </a:lnTo>
                  <a:lnTo>
                    <a:pt x="1729" y="992"/>
                  </a:lnTo>
                  <a:lnTo>
                    <a:pt x="1717" y="988"/>
                  </a:lnTo>
                  <a:lnTo>
                    <a:pt x="1708" y="984"/>
                  </a:lnTo>
                  <a:lnTo>
                    <a:pt x="1697" y="980"/>
                  </a:lnTo>
                  <a:lnTo>
                    <a:pt x="1688" y="977"/>
                  </a:lnTo>
                  <a:lnTo>
                    <a:pt x="1691" y="970"/>
                  </a:lnTo>
                  <a:lnTo>
                    <a:pt x="1695" y="965"/>
                  </a:lnTo>
                  <a:lnTo>
                    <a:pt x="1705" y="968"/>
                  </a:lnTo>
                  <a:lnTo>
                    <a:pt x="1714" y="971"/>
                  </a:lnTo>
                  <a:lnTo>
                    <a:pt x="1724" y="975"/>
                  </a:lnTo>
                  <a:lnTo>
                    <a:pt x="1734" y="980"/>
                  </a:lnTo>
                  <a:lnTo>
                    <a:pt x="1734" y="989"/>
                  </a:lnTo>
                  <a:close/>
                  <a:moveTo>
                    <a:pt x="1705" y="959"/>
                  </a:moveTo>
                  <a:lnTo>
                    <a:pt x="1695" y="954"/>
                  </a:lnTo>
                  <a:lnTo>
                    <a:pt x="1687" y="950"/>
                  </a:lnTo>
                  <a:lnTo>
                    <a:pt x="1679" y="946"/>
                  </a:lnTo>
                  <a:lnTo>
                    <a:pt x="1673" y="941"/>
                  </a:lnTo>
                  <a:lnTo>
                    <a:pt x="1668" y="936"/>
                  </a:lnTo>
                  <a:lnTo>
                    <a:pt x="1666" y="931"/>
                  </a:lnTo>
                  <a:lnTo>
                    <a:pt x="1663" y="926"/>
                  </a:lnTo>
                  <a:lnTo>
                    <a:pt x="1664" y="919"/>
                  </a:lnTo>
                  <a:lnTo>
                    <a:pt x="1669" y="918"/>
                  </a:lnTo>
                  <a:lnTo>
                    <a:pt x="1673" y="918"/>
                  </a:lnTo>
                  <a:lnTo>
                    <a:pt x="1677" y="919"/>
                  </a:lnTo>
                  <a:lnTo>
                    <a:pt x="1681" y="921"/>
                  </a:lnTo>
                  <a:lnTo>
                    <a:pt x="1691" y="924"/>
                  </a:lnTo>
                  <a:lnTo>
                    <a:pt x="1704" y="930"/>
                  </a:lnTo>
                  <a:lnTo>
                    <a:pt x="1700" y="935"/>
                  </a:lnTo>
                  <a:lnTo>
                    <a:pt x="1699" y="941"/>
                  </a:lnTo>
                  <a:lnTo>
                    <a:pt x="1699" y="945"/>
                  </a:lnTo>
                  <a:lnTo>
                    <a:pt x="1701" y="950"/>
                  </a:lnTo>
                  <a:lnTo>
                    <a:pt x="1705" y="956"/>
                  </a:lnTo>
                  <a:lnTo>
                    <a:pt x="1705" y="959"/>
                  </a:lnTo>
                  <a:close/>
                  <a:moveTo>
                    <a:pt x="1677" y="903"/>
                  </a:moveTo>
                  <a:lnTo>
                    <a:pt x="1667" y="900"/>
                  </a:lnTo>
                  <a:lnTo>
                    <a:pt x="1657" y="898"/>
                  </a:lnTo>
                  <a:lnTo>
                    <a:pt x="1660" y="890"/>
                  </a:lnTo>
                  <a:lnTo>
                    <a:pt x="1664" y="882"/>
                  </a:lnTo>
                  <a:lnTo>
                    <a:pt x="1668" y="885"/>
                  </a:lnTo>
                  <a:lnTo>
                    <a:pt x="1671" y="888"/>
                  </a:lnTo>
                  <a:lnTo>
                    <a:pt x="1674" y="891"/>
                  </a:lnTo>
                  <a:lnTo>
                    <a:pt x="1676" y="895"/>
                  </a:lnTo>
                  <a:lnTo>
                    <a:pt x="1678" y="898"/>
                  </a:lnTo>
                  <a:lnTo>
                    <a:pt x="1679" y="902"/>
                  </a:lnTo>
                  <a:lnTo>
                    <a:pt x="1679" y="903"/>
                  </a:lnTo>
                  <a:lnTo>
                    <a:pt x="1678" y="903"/>
                  </a:lnTo>
                  <a:lnTo>
                    <a:pt x="1677" y="903"/>
                  </a:lnTo>
                  <a:close/>
                  <a:moveTo>
                    <a:pt x="1677" y="810"/>
                  </a:moveTo>
                  <a:lnTo>
                    <a:pt x="1677" y="821"/>
                  </a:lnTo>
                  <a:lnTo>
                    <a:pt x="1675" y="830"/>
                  </a:lnTo>
                  <a:lnTo>
                    <a:pt x="1671" y="839"/>
                  </a:lnTo>
                  <a:lnTo>
                    <a:pt x="1664" y="851"/>
                  </a:lnTo>
                  <a:lnTo>
                    <a:pt x="1643" y="851"/>
                  </a:lnTo>
                  <a:lnTo>
                    <a:pt x="1623" y="851"/>
                  </a:lnTo>
                  <a:lnTo>
                    <a:pt x="1603" y="851"/>
                  </a:lnTo>
                  <a:lnTo>
                    <a:pt x="1583" y="851"/>
                  </a:lnTo>
                  <a:lnTo>
                    <a:pt x="1563" y="851"/>
                  </a:lnTo>
                  <a:lnTo>
                    <a:pt x="1543" y="851"/>
                  </a:lnTo>
                  <a:lnTo>
                    <a:pt x="1523" y="852"/>
                  </a:lnTo>
                  <a:lnTo>
                    <a:pt x="1503" y="852"/>
                  </a:lnTo>
                  <a:lnTo>
                    <a:pt x="1501" y="838"/>
                  </a:lnTo>
                  <a:lnTo>
                    <a:pt x="1501" y="830"/>
                  </a:lnTo>
                  <a:lnTo>
                    <a:pt x="1503" y="822"/>
                  </a:lnTo>
                  <a:lnTo>
                    <a:pt x="1506" y="813"/>
                  </a:lnTo>
                  <a:lnTo>
                    <a:pt x="1524" y="811"/>
                  </a:lnTo>
                  <a:lnTo>
                    <a:pt x="1545" y="807"/>
                  </a:lnTo>
                  <a:lnTo>
                    <a:pt x="1568" y="805"/>
                  </a:lnTo>
                  <a:lnTo>
                    <a:pt x="1593" y="802"/>
                  </a:lnTo>
                  <a:lnTo>
                    <a:pt x="1617" y="801"/>
                  </a:lnTo>
                  <a:lnTo>
                    <a:pt x="1640" y="801"/>
                  </a:lnTo>
                  <a:lnTo>
                    <a:pt x="1651" y="802"/>
                  </a:lnTo>
                  <a:lnTo>
                    <a:pt x="1660" y="804"/>
                  </a:lnTo>
                  <a:lnTo>
                    <a:pt x="1670" y="806"/>
                  </a:lnTo>
                  <a:lnTo>
                    <a:pt x="1677" y="810"/>
                  </a:lnTo>
                  <a:close/>
                  <a:moveTo>
                    <a:pt x="1604" y="621"/>
                  </a:moveTo>
                  <a:lnTo>
                    <a:pt x="1590" y="615"/>
                  </a:lnTo>
                  <a:lnTo>
                    <a:pt x="1575" y="610"/>
                  </a:lnTo>
                  <a:lnTo>
                    <a:pt x="1574" y="600"/>
                  </a:lnTo>
                  <a:lnTo>
                    <a:pt x="1575" y="592"/>
                  </a:lnTo>
                  <a:lnTo>
                    <a:pt x="1578" y="587"/>
                  </a:lnTo>
                  <a:lnTo>
                    <a:pt x="1581" y="583"/>
                  </a:lnTo>
                  <a:lnTo>
                    <a:pt x="1586" y="581"/>
                  </a:lnTo>
                  <a:lnTo>
                    <a:pt x="1592" y="581"/>
                  </a:lnTo>
                  <a:lnTo>
                    <a:pt x="1597" y="582"/>
                  </a:lnTo>
                  <a:lnTo>
                    <a:pt x="1602" y="585"/>
                  </a:lnTo>
                  <a:lnTo>
                    <a:pt x="1608" y="588"/>
                  </a:lnTo>
                  <a:lnTo>
                    <a:pt x="1612" y="592"/>
                  </a:lnTo>
                  <a:lnTo>
                    <a:pt x="1615" y="596"/>
                  </a:lnTo>
                  <a:lnTo>
                    <a:pt x="1617" y="601"/>
                  </a:lnTo>
                  <a:lnTo>
                    <a:pt x="1617" y="607"/>
                  </a:lnTo>
                  <a:lnTo>
                    <a:pt x="1615" y="612"/>
                  </a:lnTo>
                  <a:lnTo>
                    <a:pt x="1611" y="616"/>
                  </a:lnTo>
                  <a:lnTo>
                    <a:pt x="1604" y="621"/>
                  </a:lnTo>
                  <a:close/>
                  <a:moveTo>
                    <a:pt x="1623" y="757"/>
                  </a:moveTo>
                  <a:lnTo>
                    <a:pt x="1576" y="770"/>
                  </a:lnTo>
                  <a:lnTo>
                    <a:pt x="1571" y="763"/>
                  </a:lnTo>
                  <a:lnTo>
                    <a:pt x="1567" y="756"/>
                  </a:lnTo>
                  <a:lnTo>
                    <a:pt x="1580" y="750"/>
                  </a:lnTo>
                  <a:lnTo>
                    <a:pt x="1602" y="743"/>
                  </a:lnTo>
                  <a:lnTo>
                    <a:pt x="1608" y="741"/>
                  </a:lnTo>
                  <a:lnTo>
                    <a:pt x="1612" y="741"/>
                  </a:lnTo>
                  <a:lnTo>
                    <a:pt x="1617" y="741"/>
                  </a:lnTo>
                  <a:lnTo>
                    <a:pt x="1620" y="742"/>
                  </a:lnTo>
                  <a:lnTo>
                    <a:pt x="1623" y="744"/>
                  </a:lnTo>
                  <a:lnTo>
                    <a:pt x="1624" y="747"/>
                  </a:lnTo>
                  <a:lnTo>
                    <a:pt x="1625" y="751"/>
                  </a:lnTo>
                  <a:lnTo>
                    <a:pt x="1623" y="757"/>
                  </a:lnTo>
                  <a:close/>
                  <a:moveTo>
                    <a:pt x="1618" y="660"/>
                  </a:moveTo>
                  <a:lnTo>
                    <a:pt x="1623" y="668"/>
                  </a:lnTo>
                  <a:lnTo>
                    <a:pt x="1628" y="676"/>
                  </a:lnTo>
                  <a:lnTo>
                    <a:pt x="1622" y="683"/>
                  </a:lnTo>
                  <a:lnTo>
                    <a:pt x="1617" y="688"/>
                  </a:lnTo>
                  <a:lnTo>
                    <a:pt x="1612" y="692"/>
                  </a:lnTo>
                  <a:lnTo>
                    <a:pt x="1606" y="693"/>
                  </a:lnTo>
                  <a:lnTo>
                    <a:pt x="1595" y="692"/>
                  </a:lnTo>
                  <a:lnTo>
                    <a:pt x="1585" y="690"/>
                  </a:lnTo>
                  <a:lnTo>
                    <a:pt x="1578" y="688"/>
                  </a:lnTo>
                  <a:lnTo>
                    <a:pt x="1573" y="685"/>
                  </a:lnTo>
                  <a:lnTo>
                    <a:pt x="1570" y="683"/>
                  </a:lnTo>
                  <a:lnTo>
                    <a:pt x="1567" y="680"/>
                  </a:lnTo>
                  <a:lnTo>
                    <a:pt x="1566" y="676"/>
                  </a:lnTo>
                  <a:lnTo>
                    <a:pt x="1567" y="673"/>
                  </a:lnTo>
                  <a:lnTo>
                    <a:pt x="1571" y="670"/>
                  </a:lnTo>
                  <a:lnTo>
                    <a:pt x="1574" y="667"/>
                  </a:lnTo>
                  <a:lnTo>
                    <a:pt x="1579" y="665"/>
                  </a:lnTo>
                  <a:lnTo>
                    <a:pt x="1585" y="663"/>
                  </a:lnTo>
                  <a:lnTo>
                    <a:pt x="1592" y="661"/>
                  </a:lnTo>
                  <a:lnTo>
                    <a:pt x="1600" y="660"/>
                  </a:lnTo>
                  <a:lnTo>
                    <a:pt x="1609" y="660"/>
                  </a:lnTo>
                  <a:lnTo>
                    <a:pt x="1618" y="660"/>
                  </a:lnTo>
                  <a:close/>
                  <a:moveTo>
                    <a:pt x="1640" y="539"/>
                  </a:moveTo>
                  <a:lnTo>
                    <a:pt x="1628" y="544"/>
                  </a:lnTo>
                  <a:lnTo>
                    <a:pt x="1615" y="550"/>
                  </a:lnTo>
                  <a:lnTo>
                    <a:pt x="1602" y="555"/>
                  </a:lnTo>
                  <a:lnTo>
                    <a:pt x="1590" y="560"/>
                  </a:lnTo>
                  <a:lnTo>
                    <a:pt x="1582" y="559"/>
                  </a:lnTo>
                  <a:lnTo>
                    <a:pt x="1574" y="556"/>
                  </a:lnTo>
                  <a:lnTo>
                    <a:pt x="1567" y="554"/>
                  </a:lnTo>
                  <a:lnTo>
                    <a:pt x="1560" y="551"/>
                  </a:lnTo>
                  <a:lnTo>
                    <a:pt x="1555" y="548"/>
                  </a:lnTo>
                  <a:lnTo>
                    <a:pt x="1548" y="543"/>
                  </a:lnTo>
                  <a:lnTo>
                    <a:pt x="1543" y="540"/>
                  </a:lnTo>
                  <a:lnTo>
                    <a:pt x="1539" y="536"/>
                  </a:lnTo>
                  <a:lnTo>
                    <a:pt x="1530" y="526"/>
                  </a:lnTo>
                  <a:lnTo>
                    <a:pt x="1524" y="516"/>
                  </a:lnTo>
                  <a:lnTo>
                    <a:pt x="1520" y="504"/>
                  </a:lnTo>
                  <a:lnTo>
                    <a:pt x="1517" y="494"/>
                  </a:lnTo>
                  <a:lnTo>
                    <a:pt x="1517" y="482"/>
                  </a:lnTo>
                  <a:lnTo>
                    <a:pt x="1518" y="470"/>
                  </a:lnTo>
                  <a:lnTo>
                    <a:pt x="1521" y="459"/>
                  </a:lnTo>
                  <a:lnTo>
                    <a:pt x="1526" y="448"/>
                  </a:lnTo>
                  <a:lnTo>
                    <a:pt x="1534" y="438"/>
                  </a:lnTo>
                  <a:lnTo>
                    <a:pt x="1542" y="428"/>
                  </a:lnTo>
                  <a:lnTo>
                    <a:pt x="1547" y="424"/>
                  </a:lnTo>
                  <a:lnTo>
                    <a:pt x="1554" y="421"/>
                  </a:lnTo>
                  <a:lnTo>
                    <a:pt x="1560" y="416"/>
                  </a:lnTo>
                  <a:lnTo>
                    <a:pt x="1566" y="413"/>
                  </a:lnTo>
                  <a:lnTo>
                    <a:pt x="1566" y="391"/>
                  </a:lnTo>
                  <a:lnTo>
                    <a:pt x="1566" y="369"/>
                  </a:lnTo>
                  <a:lnTo>
                    <a:pt x="1566" y="347"/>
                  </a:lnTo>
                  <a:lnTo>
                    <a:pt x="1567" y="325"/>
                  </a:lnTo>
                  <a:lnTo>
                    <a:pt x="1537" y="325"/>
                  </a:lnTo>
                  <a:lnTo>
                    <a:pt x="1506" y="325"/>
                  </a:lnTo>
                  <a:lnTo>
                    <a:pt x="1477" y="325"/>
                  </a:lnTo>
                  <a:lnTo>
                    <a:pt x="1446" y="326"/>
                  </a:lnTo>
                  <a:lnTo>
                    <a:pt x="1442" y="335"/>
                  </a:lnTo>
                  <a:lnTo>
                    <a:pt x="1435" y="344"/>
                  </a:lnTo>
                  <a:lnTo>
                    <a:pt x="1430" y="350"/>
                  </a:lnTo>
                  <a:lnTo>
                    <a:pt x="1423" y="355"/>
                  </a:lnTo>
                  <a:lnTo>
                    <a:pt x="1415" y="358"/>
                  </a:lnTo>
                  <a:lnTo>
                    <a:pt x="1408" y="360"/>
                  </a:lnTo>
                  <a:lnTo>
                    <a:pt x="1400" y="362"/>
                  </a:lnTo>
                  <a:lnTo>
                    <a:pt x="1392" y="362"/>
                  </a:lnTo>
                  <a:lnTo>
                    <a:pt x="1384" y="360"/>
                  </a:lnTo>
                  <a:lnTo>
                    <a:pt x="1375" y="358"/>
                  </a:lnTo>
                  <a:lnTo>
                    <a:pt x="1367" y="355"/>
                  </a:lnTo>
                  <a:lnTo>
                    <a:pt x="1358" y="351"/>
                  </a:lnTo>
                  <a:lnTo>
                    <a:pt x="1351" y="346"/>
                  </a:lnTo>
                  <a:lnTo>
                    <a:pt x="1344" y="340"/>
                  </a:lnTo>
                  <a:lnTo>
                    <a:pt x="1337" y="334"/>
                  </a:lnTo>
                  <a:lnTo>
                    <a:pt x="1331" y="328"/>
                  </a:lnTo>
                  <a:lnTo>
                    <a:pt x="1326" y="320"/>
                  </a:lnTo>
                  <a:lnTo>
                    <a:pt x="1320" y="313"/>
                  </a:lnTo>
                  <a:lnTo>
                    <a:pt x="1317" y="306"/>
                  </a:lnTo>
                  <a:lnTo>
                    <a:pt x="1314" y="298"/>
                  </a:lnTo>
                  <a:lnTo>
                    <a:pt x="1312" y="290"/>
                  </a:lnTo>
                  <a:lnTo>
                    <a:pt x="1312" y="281"/>
                  </a:lnTo>
                  <a:lnTo>
                    <a:pt x="1312" y="273"/>
                  </a:lnTo>
                  <a:lnTo>
                    <a:pt x="1315" y="265"/>
                  </a:lnTo>
                  <a:lnTo>
                    <a:pt x="1318" y="258"/>
                  </a:lnTo>
                  <a:lnTo>
                    <a:pt x="1324" y="250"/>
                  </a:lnTo>
                  <a:lnTo>
                    <a:pt x="1331" y="243"/>
                  </a:lnTo>
                  <a:lnTo>
                    <a:pt x="1339" y="236"/>
                  </a:lnTo>
                  <a:lnTo>
                    <a:pt x="1350" y="229"/>
                  </a:lnTo>
                  <a:lnTo>
                    <a:pt x="1363" y="224"/>
                  </a:lnTo>
                  <a:lnTo>
                    <a:pt x="1377" y="219"/>
                  </a:lnTo>
                  <a:lnTo>
                    <a:pt x="1394" y="215"/>
                  </a:lnTo>
                  <a:lnTo>
                    <a:pt x="1417" y="223"/>
                  </a:lnTo>
                  <a:lnTo>
                    <a:pt x="1429" y="231"/>
                  </a:lnTo>
                  <a:lnTo>
                    <a:pt x="1434" y="235"/>
                  </a:lnTo>
                  <a:lnTo>
                    <a:pt x="1440" y="242"/>
                  </a:lnTo>
                  <a:lnTo>
                    <a:pt x="1444" y="253"/>
                  </a:lnTo>
                  <a:lnTo>
                    <a:pt x="1450" y="267"/>
                  </a:lnTo>
                  <a:lnTo>
                    <a:pt x="1479" y="267"/>
                  </a:lnTo>
                  <a:lnTo>
                    <a:pt x="1508" y="267"/>
                  </a:lnTo>
                  <a:lnTo>
                    <a:pt x="1538" y="267"/>
                  </a:lnTo>
                  <a:lnTo>
                    <a:pt x="1567" y="267"/>
                  </a:lnTo>
                  <a:lnTo>
                    <a:pt x="1566" y="242"/>
                  </a:lnTo>
                  <a:lnTo>
                    <a:pt x="1566" y="216"/>
                  </a:lnTo>
                  <a:lnTo>
                    <a:pt x="1565" y="189"/>
                  </a:lnTo>
                  <a:lnTo>
                    <a:pt x="1565" y="164"/>
                  </a:lnTo>
                  <a:lnTo>
                    <a:pt x="1552" y="157"/>
                  </a:lnTo>
                  <a:lnTo>
                    <a:pt x="1539" y="149"/>
                  </a:lnTo>
                  <a:lnTo>
                    <a:pt x="1530" y="142"/>
                  </a:lnTo>
                  <a:lnTo>
                    <a:pt x="1523" y="133"/>
                  </a:lnTo>
                  <a:lnTo>
                    <a:pt x="1519" y="125"/>
                  </a:lnTo>
                  <a:lnTo>
                    <a:pt x="1517" y="116"/>
                  </a:lnTo>
                  <a:lnTo>
                    <a:pt x="1517" y="108"/>
                  </a:lnTo>
                  <a:lnTo>
                    <a:pt x="1519" y="99"/>
                  </a:lnTo>
                  <a:lnTo>
                    <a:pt x="1522" y="91"/>
                  </a:lnTo>
                  <a:lnTo>
                    <a:pt x="1526" y="83"/>
                  </a:lnTo>
                  <a:lnTo>
                    <a:pt x="1533" y="74"/>
                  </a:lnTo>
                  <a:lnTo>
                    <a:pt x="1539" y="67"/>
                  </a:lnTo>
                  <a:lnTo>
                    <a:pt x="1547" y="59"/>
                  </a:lnTo>
                  <a:lnTo>
                    <a:pt x="1556" y="53"/>
                  </a:lnTo>
                  <a:lnTo>
                    <a:pt x="1565" y="48"/>
                  </a:lnTo>
                  <a:lnTo>
                    <a:pt x="1575" y="42"/>
                  </a:lnTo>
                  <a:lnTo>
                    <a:pt x="1585" y="38"/>
                  </a:lnTo>
                  <a:lnTo>
                    <a:pt x="1595" y="36"/>
                  </a:lnTo>
                  <a:lnTo>
                    <a:pt x="1605" y="34"/>
                  </a:lnTo>
                  <a:lnTo>
                    <a:pt x="1615" y="33"/>
                  </a:lnTo>
                  <a:lnTo>
                    <a:pt x="1623" y="34"/>
                  </a:lnTo>
                  <a:lnTo>
                    <a:pt x="1633" y="36"/>
                  </a:lnTo>
                  <a:lnTo>
                    <a:pt x="1640" y="39"/>
                  </a:lnTo>
                  <a:lnTo>
                    <a:pt x="1648" y="45"/>
                  </a:lnTo>
                  <a:lnTo>
                    <a:pt x="1653" y="51"/>
                  </a:lnTo>
                  <a:lnTo>
                    <a:pt x="1657" y="59"/>
                  </a:lnTo>
                  <a:lnTo>
                    <a:pt x="1660" y="70"/>
                  </a:lnTo>
                  <a:lnTo>
                    <a:pt x="1661" y="83"/>
                  </a:lnTo>
                  <a:lnTo>
                    <a:pt x="1661" y="97"/>
                  </a:lnTo>
                  <a:lnTo>
                    <a:pt x="1659" y="114"/>
                  </a:lnTo>
                  <a:lnTo>
                    <a:pt x="1654" y="133"/>
                  </a:lnTo>
                  <a:lnTo>
                    <a:pt x="1648" y="154"/>
                  </a:lnTo>
                  <a:lnTo>
                    <a:pt x="1625" y="165"/>
                  </a:lnTo>
                  <a:lnTo>
                    <a:pt x="1624" y="190"/>
                  </a:lnTo>
                  <a:lnTo>
                    <a:pt x="1624" y="217"/>
                  </a:lnTo>
                  <a:lnTo>
                    <a:pt x="1624" y="242"/>
                  </a:lnTo>
                  <a:lnTo>
                    <a:pt x="1624" y="267"/>
                  </a:lnTo>
                  <a:lnTo>
                    <a:pt x="1649" y="267"/>
                  </a:lnTo>
                  <a:lnTo>
                    <a:pt x="1674" y="267"/>
                  </a:lnTo>
                  <a:lnTo>
                    <a:pt x="1698" y="267"/>
                  </a:lnTo>
                  <a:lnTo>
                    <a:pt x="1724" y="267"/>
                  </a:lnTo>
                  <a:lnTo>
                    <a:pt x="1727" y="256"/>
                  </a:lnTo>
                  <a:lnTo>
                    <a:pt x="1732" y="246"/>
                  </a:lnTo>
                  <a:lnTo>
                    <a:pt x="1737" y="239"/>
                  </a:lnTo>
                  <a:lnTo>
                    <a:pt x="1743" y="233"/>
                  </a:lnTo>
                  <a:lnTo>
                    <a:pt x="1749" y="227"/>
                  </a:lnTo>
                  <a:lnTo>
                    <a:pt x="1755" y="223"/>
                  </a:lnTo>
                  <a:lnTo>
                    <a:pt x="1763" y="221"/>
                  </a:lnTo>
                  <a:lnTo>
                    <a:pt x="1770" y="219"/>
                  </a:lnTo>
                  <a:lnTo>
                    <a:pt x="1778" y="218"/>
                  </a:lnTo>
                  <a:lnTo>
                    <a:pt x="1787" y="219"/>
                  </a:lnTo>
                  <a:lnTo>
                    <a:pt x="1795" y="220"/>
                  </a:lnTo>
                  <a:lnTo>
                    <a:pt x="1804" y="221"/>
                  </a:lnTo>
                  <a:lnTo>
                    <a:pt x="1822" y="226"/>
                  </a:lnTo>
                  <a:lnTo>
                    <a:pt x="1841" y="234"/>
                  </a:lnTo>
                  <a:lnTo>
                    <a:pt x="1844" y="245"/>
                  </a:lnTo>
                  <a:lnTo>
                    <a:pt x="1847" y="256"/>
                  </a:lnTo>
                  <a:lnTo>
                    <a:pt x="1849" y="266"/>
                  </a:lnTo>
                  <a:lnTo>
                    <a:pt x="1850" y="276"/>
                  </a:lnTo>
                  <a:lnTo>
                    <a:pt x="1850" y="285"/>
                  </a:lnTo>
                  <a:lnTo>
                    <a:pt x="1850" y="295"/>
                  </a:lnTo>
                  <a:lnTo>
                    <a:pt x="1849" y="303"/>
                  </a:lnTo>
                  <a:lnTo>
                    <a:pt x="1847" y="311"/>
                  </a:lnTo>
                  <a:lnTo>
                    <a:pt x="1845" y="318"/>
                  </a:lnTo>
                  <a:lnTo>
                    <a:pt x="1843" y="326"/>
                  </a:lnTo>
                  <a:lnTo>
                    <a:pt x="1840" y="332"/>
                  </a:lnTo>
                  <a:lnTo>
                    <a:pt x="1835" y="337"/>
                  </a:lnTo>
                  <a:lnTo>
                    <a:pt x="1831" y="343"/>
                  </a:lnTo>
                  <a:lnTo>
                    <a:pt x="1827" y="348"/>
                  </a:lnTo>
                  <a:lnTo>
                    <a:pt x="1822" y="352"/>
                  </a:lnTo>
                  <a:lnTo>
                    <a:pt x="1816" y="355"/>
                  </a:lnTo>
                  <a:lnTo>
                    <a:pt x="1811" y="358"/>
                  </a:lnTo>
                  <a:lnTo>
                    <a:pt x="1805" y="360"/>
                  </a:lnTo>
                  <a:lnTo>
                    <a:pt x="1800" y="363"/>
                  </a:lnTo>
                  <a:lnTo>
                    <a:pt x="1793" y="364"/>
                  </a:lnTo>
                  <a:lnTo>
                    <a:pt x="1787" y="364"/>
                  </a:lnTo>
                  <a:lnTo>
                    <a:pt x="1782" y="364"/>
                  </a:lnTo>
                  <a:lnTo>
                    <a:pt x="1775" y="364"/>
                  </a:lnTo>
                  <a:lnTo>
                    <a:pt x="1769" y="362"/>
                  </a:lnTo>
                  <a:lnTo>
                    <a:pt x="1763" y="359"/>
                  </a:lnTo>
                  <a:lnTo>
                    <a:pt x="1757" y="357"/>
                  </a:lnTo>
                  <a:lnTo>
                    <a:pt x="1751" y="353"/>
                  </a:lnTo>
                  <a:lnTo>
                    <a:pt x="1746" y="349"/>
                  </a:lnTo>
                  <a:lnTo>
                    <a:pt x="1740" y="345"/>
                  </a:lnTo>
                  <a:lnTo>
                    <a:pt x="1736" y="338"/>
                  </a:lnTo>
                  <a:lnTo>
                    <a:pt x="1731" y="332"/>
                  </a:lnTo>
                  <a:lnTo>
                    <a:pt x="1727" y="326"/>
                  </a:lnTo>
                  <a:lnTo>
                    <a:pt x="1701" y="325"/>
                  </a:lnTo>
                  <a:lnTo>
                    <a:pt x="1675" y="325"/>
                  </a:lnTo>
                  <a:lnTo>
                    <a:pt x="1650" y="325"/>
                  </a:lnTo>
                  <a:lnTo>
                    <a:pt x="1624" y="325"/>
                  </a:lnTo>
                  <a:lnTo>
                    <a:pt x="1624" y="348"/>
                  </a:lnTo>
                  <a:lnTo>
                    <a:pt x="1624" y="371"/>
                  </a:lnTo>
                  <a:lnTo>
                    <a:pt x="1624" y="394"/>
                  </a:lnTo>
                  <a:lnTo>
                    <a:pt x="1625" y="418"/>
                  </a:lnTo>
                  <a:lnTo>
                    <a:pt x="1634" y="422"/>
                  </a:lnTo>
                  <a:lnTo>
                    <a:pt x="1641" y="427"/>
                  </a:lnTo>
                  <a:lnTo>
                    <a:pt x="1647" y="433"/>
                  </a:lnTo>
                  <a:lnTo>
                    <a:pt x="1651" y="440"/>
                  </a:lnTo>
                  <a:lnTo>
                    <a:pt x="1654" y="447"/>
                  </a:lnTo>
                  <a:lnTo>
                    <a:pt x="1656" y="455"/>
                  </a:lnTo>
                  <a:lnTo>
                    <a:pt x="1657" y="462"/>
                  </a:lnTo>
                  <a:lnTo>
                    <a:pt x="1657" y="470"/>
                  </a:lnTo>
                  <a:lnTo>
                    <a:pt x="1655" y="488"/>
                  </a:lnTo>
                  <a:lnTo>
                    <a:pt x="1651" y="505"/>
                  </a:lnTo>
                  <a:lnTo>
                    <a:pt x="1645" y="523"/>
                  </a:lnTo>
                  <a:lnTo>
                    <a:pt x="1640" y="539"/>
                  </a:lnTo>
                  <a:close/>
                  <a:moveTo>
                    <a:pt x="1542" y="657"/>
                  </a:moveTo>
                  <a:lnTo>
                    <a:pt x="1542" y="675"/>
                  </a:lnTo>
                  <a:lnTo>
                    <a:pt x="1540" y="702"/>
                  </a:lnTo>
                  <a:lnTo>
                    <a:pt x="1538" y="713"/>
                  </a:lnTo>
                  <a:lnTo>
                    <a:pt x="1535" y="723"/>
                  </a:lnTo>
                  <a:lnTo>
                    <a:pt x="1534" y="726"/>
                  </a:lnTo>
                  <a:lnTo>
                    <a:pt x="1532" y="728"/>
                  </a:lnTo>
                  <a:lnTo>
                    <a:pt x="1529" y="728"/>
                  </a:lnTo>
                  <a:lnTo>
                    <a:pt x="1527" y="726"/>
                  </a:lnTo>
                  <a:lnTo>
                    <a:pt x="1514" y="721"/>
                  </a:lnTo>
                  <a:lnTo>
                    <a:pt x="1500" y="716"/>
                  </a:lnTo>
                  <a:lnTo>
                    <a:pt x="1486" y="710"/>
                  </a:lnTo>
                  <a:lnTo>
                    <a:pt x="1472" y="705"/>
                  </a:lnTo>
                  <a:lnTo>
                    <a:pt x="1471" y="695"/>
                  </a:lnTo>
                  <a:lnTo>
                    <a:pt x="1470" y="687"/>
                  </a:lnTo>
                  <a:lnTo>
                    <a:pt x="1485" y="676"/>
                  </a:lnTo>
                  <a:lnTo>
                    <a:pt x="1500" y="667"/>
                  </a:lnTo>
                  <a:lnTo>
                    <a:pt x="1514" y="656"/>
                  </a:lnTo>
                  <a:lnTo>
                    <a:pt x="1528" y="647"/>
                  </a:lnTo>
                  <a:lnTo>
                    <a:pt x="1535" y="652"/>
                  </a:lnTo>
                  <a:lnTo>
                    <a:pt x="1542" y="657"/>
                  </a:lnTo>
                  <a:close/>
                  <a:moveTo>
                    <a:pt x="1486" y="636"/>
                  </a:moveTo>
                  <a:lnTo>
                    <a:pt x="1467" y="649"/>
                  </a:lnTo>
                  <a:lnTo>
                    <a:pt x="1440" y="665"/>
                  </a:lnTo>
                  <a:lnTo>
                    <a:pt x="1427" y="672"/>
                  </a:lnTo>
                  <a:lnTo>
                    <a:pt x="1417" y="677"/>
                  </a:lnTo>
                  <a:lnTo>
                    <a:pt x="1408" y="681"/>
                  </a:lnTo>
                  <a:lnTo>
                    <a:pt x="1404" y="682"/>
                  </a:lnTo>
                  <a:lnTo>
                    <a:pt x="1383" y="670"/>
                  </a:lnTo>
                  <a:lnTo>
                    <a:pt x="1361" y="657"/>
                  </a:lnTo>
                  <a:lnTo>
                    <a:pt x="1339" y="646"/>
                  </a:lnTo>
                  <a:lnTo>
                    <a:pt x="1318" y="633"/>
                  </a:lnTo>
                  <a:lnTo>
                    <a:pt x="1322" y="631"/>
                  </a:lnTo>
                  <a:lnTo>
                    <a:pt x="1328" y="629"/>
                  </a:lnTo>
                  <a:lnTo>
                    <a:pt x="1336" y="627"/>
                  </a:lnTo>
                  <a:lnTo>
                    <a:pt x="1346" y="626"/>
                  </a:lnTo>
                  <a:lnTo>
                    <a:pt x="1369" y="625"/>
                  </a:lnTo>
                  <a:lnTo>
                    <a:pt x="1395" y="625"/>
                  </a:lnTo>
                  <a:lnTo>
                    <a:pt x="1423" y="626"/>
                  </a:lnTo>
                  <a:lnTo>
                    <a:pt x="1448" y="627"/>
                  </a:lnTo>
                  <a:lnTo>
                    <a:pt x="1470" y="628"/>
                  </a:lnTo>
                  <a:lnTo>
                    <a:pt x="1486" y="628"/>
                  </a:lnTo>
                  <a:lnTo>
                    <a:pt x="1486" y="636"/>
                  </a:lnTo>
                  <a:close/>
                  <a:moveTo>
                    <a:pt x="1305" y="664"/>
                  </a:moveTo>
                  <a:lnTo>
                    <a:pt x="1318" y="673"/>
                  </a:lnTo>
                  <a:lnTo>
                    <a:pt x="1332" y="682"/>
                  </a:lnTo>
                  <a:lnTo>
                    <a:pt x="1345" y="691"/>
                  </a:lnTo>
                  <a:lnTo>
                    <a:pt x="1358" y="702"/>
                  </a:lnTo>
                  <a:lnTo>
                    <a:pt x="1358" y="721"/>
                  </a:lnTo>
                  <a:lnTo>
                    <a:pt x="1345" y="731"/>
                  </a:lnTo>
                  <a:lnTo>
                    <a:pt x="1332" y="742"/>
                  </a:lnTo>
                  <a:lnTo>
                    <a:pt x="1318" y="753"/>
                  </a:lnTo>
                  <a:lnTo>
                    <a:pt x="1305" y="763"/>
                  </a:lnTo>
                  <a:lnTo>
                    <a:pt x="1293" y="756"/>
                  </a:lnTo>
                  <a:lnTo>
                    <a:pt x="1291" y="731"/>
                  </a:lnTo>
                  <a:lnTo>
                    <a:pt x="1290" y="705"/>
                  </a:lnTo>
                  <a:lnTo>
                    <a:pt x="1291" y="692"/>
                  </a:lnTo>
                  <a:lnTo>
                    <a:pt x="1294" y="681"/>
                  </a:lnTo>
                  <a:lnTo>
                    <a:pt x="1295" y="675"/>
                  </a:lnTo>
                  <a:lnTo>
                    <a:pt x="1298" y="671"/>
                  </a:lnTo>
                  <a:lnTo>
                    <a:pt x="1301" y="667"/>
                  </a:lnTo>
                  <a:lnTo>
                    <a:pt x="1305" y="664"/>
                  </a:lnTo>
                  <a:close/>
                  <a:moveTo>
                    <a:pt x="1275" y="635"/>
                  </a:moveTo>
                  <a:lnTo>
                    <a:pt x="1270" y="645"/>
                  </a:lnTo>
                  <a:lnTo>
                    <a:pt x="1266" y="654"/>
                  </a:lnTo>
                  <a:lnTo>
                    <a:pt x="1208" y="657"/>
                  </a:lnTo>
                  <a:lnTo>
                    <a:pt x="1207" y="661"/>
                  </a:lnTo>
                  <a:lnTo>
                    <a:pt x="1204" y="665"/>
                  </a:lnTo>
                  <a:lnTo>
                    <a:pt x="1198" y="663"/>
                  </a:lnTo>
                  <a:lnTo>
                    <a:pt x="1191" y="662"/>
                  </a:lnTo>
                  <a:lnTo>
                    <a:pt x="1184" y="662"/>
                  </a:lnTo>
                  <a:lnTo>
                    <a:pt x="1178" y="663"/>
                  </a:lnTo>
                  <a:lnTo>
                    <a:pt x="1165" y="665"/>
                  </a:lnTo>
                  <a:lnTo>
                    <a:pt x="1154" y="670"/>
                  </a:lnTo>
                  <a:lnTo>
                    <a:pt x="1141" y="675"/>
                  </a:lnTo>
                  <a:lnTo>
                    <a:pt x="1129" y="680"/>
                  </a:lnTo>
                  <a:lnTo>
                    <a:pt x="1123" y="682"/>
                  </a:lnTo>
                  <a:lnTo>
                    <a:pt x="1117" y="684"/>
                  </a:lnTo>
                  <a:lnTo>
                    <a:pt x="1110" y="685"/>
                  </a:lnTo>
                  <a:lnTo>
                    <a:pt x="1104" y="685"/>
                  </a:lnTo>
                  <a:lnTo>
                    <a:pt x="1074" y="683"/>
                  </a:lnTo>
                  <a:lnTo>
                    <a:pt x="1057" y="682"/>
                  </a:lnTo>
                  <a:lnTo>
                    <a:pt x="1048" y="681"/>
                  </a:lnTo>
                  <a:lnTo>
                    <a:pt x="1043" y="680"/>
                  </a:lnTo>
                  <a:lnTo>
                    <a:pt x="1045" y="675"/>
                  </a:lnTo>
                  <a:lnTo>
                    <a:pt x="1048" y="671"/>
                  </a:lnTo>
                  <a:lnTo>
                    <a:pt x="1051" y="668"/>
                  </a:lnTo>
                  <a:lnTo>
                    <a:pt x="1056" y="664"/>
                  </a:lnTo>
                  <a:lnTo>
                    <a:pt x="1067" y="656"/>
                  </a:lnTo>
                  <a:lnTo>
                    <a:pt x="1080" y="650"/>
                  </a:lnTo>
                  <a:lnTo>
                    <a:pt x="1095" y="644"/>
                  </a:lnTo>
                  <a:lnTo>
                    <a:pt x="1112" y="638"/>
                  </a:lnTo>
                  <a:lnTo>
                    <a:pt x="1129" y="633"/>
                  </a:lnTo>
                  <a:lnTo>
                    <a:pt x="1147" y="629"/>
                  </a:lnTo>
                  <a:lnTo>
                    <a:pt x="1166" y="626"/>
                  </a:lnTo>
                  <a:lnTo>
                    <a:pt x="1185" y="624"/>
                  </a:lnTo>
                  <a:lnTo>
                    <a:pt x="1203" y="623"/>
                  </a:lnTo>
                  <a:lnTo>
                    <a:pt x="1221" y="623"/>
                  </a:lnTo>
                  <a:lnTo>
                    <a:pt x="1237" y="624"/>
                  </a:lnTo>
                  <a:lnTo>
                    <a:pt x="1252" y="626"/>
                  </a:lnTo>
                  <a:lnTo>
                    <a:pt x="1258" y="628"/>
                  </a:lnTo>
                  <a:lnTo>
                    <a:pt x="1265" y="630"/>
                  </a:lnTo>
                  <a:lnTo>
                    <a:pt x="1270" y="632"/>
                  </a:lnTo>
                  <a:lnTo>
                    <a:pt x="1275" y="635"/>
                  </a:lnTo>
                  <a:close/>
                  <a:moveTo>
                    <a:pt x="1042" y="742"/>
                  </a:moveTo>
                  <a:lnTo>
                    <a:pt x="1047" y="737"/>
                  </a:lnTo>
                  <a:lnTo>
                    <a:pt x="1056" y="731"/>
                  </a:lnTo>
                  <a:lnTo>
                    <a:pt x="1065" y="727"/>
                  </a:lnTo>
                  <a:lnTo>
                    <a:pt x="1077" y="723"/>
                  </a:lnTo>
                  <a:lnTo>
                    <a:pt x="1104" y="714"/>
                  </a:lnTo>
                  <a:lnTo>
                    <a:pt x="1135" y="707"/>
                  </a:lnTo>
                  <a:lnTo>
                    <a:pt x="1167" y="702"/>
                  </a:lnTo>
                  <a:lnTo>
                    <a:pt x="1198" y="697"/>
                  </a:lnTo>
                  <a:lnTo>
                    <a:pt x="1224" y="693"/>
                  </a:lnTo>
                  <a:lnTo>
                    <a:pt x="1246" y="691"/>
                  </a:lnTo>
                  <a:lnTo>
                    <a:pt x="1269" y="717"/>
                  </a:lnTo>
                  <a:lnTo>
                    <a:pt x="1255" y="722"/>
                  </a:lnTo>
                  <a:lnTo>
                    <a:pt x="1241" y="727"/>
                  </a:lnTo>
                  <a:lnTo>
                    <a:pt x="1228" y="731"/>
                  </a:lnTo>
                  <a:lnTo>
                    <a:pt x="1214" y="736"/>
                  </a:lnTo>
                  <a:lnTo>
                    <a:pt x="1186" y="742"/>
                  </a:lnTo>
                  <a:lnTo>
                    <a:pt x="1159" y="745"/>
                  </a:lnTo>
                  <a:lnTo>
                    <a:pt x="1132" y="748"/>
                  </a:lnTo>
                  <a:lnTo>
                    <a:pt x="1104" y="749"/>
                  </a:lnTo>
                  <a:lnTo>
                    <a:pt x="1077" y="751"/>
                  </a:lnTo>
                  <a:lnTo>
                    <a:pt x="1050" y="753"/>
                  </a:lnTo>
                  <a:lnTo>
                    <a:pt x="1046" y="747"/>
                  </a:lnTo>
                  <a:lnTo>
                    <a:pt x="1042" y="742"/>
                  </a:lnTo>
                  <a:close/>
                  <a:moveTo>
                    <a:pt x="1063" y="812"/>
                  </a:moveTo>
                  <a:lnTo>
                    <a:pt x="1069" y="809"/>
                  </a:lnTo>
                  <a:lnTo>
                    <a:pt x="1078" y="805"/>
                  </a:lnTo>
                  <a:lnTo>
                    <a:pt x="1089" y="802"/>
                  </a:lnTo>
                  <a:lnTo>
                    <a:pt x="1101" y="798"/>
                  </a:lnTo>
                  <a:lnTo>
                    <a:pt x="1131" y="792"/>
                  </a:lnTo>
                  <a:lnTo>
                    <a:pt x="1162" y="786"/>
                  </a:lnTo>
                  <a:lnTo>
                    <a:pt x="1178" y="784"/>
                  </a:lnTo>
                  <a:lnTo>
                    <a:pt x="1194" y="783"/>
                  </a:lnTo>
                  <a:lnTo>
                    <a:pt x="1209" y="782"/>
                  </a:lnTo>
                  <a:lnTo>
                    <a:pt x="1222" y="783"/>
                  </a:lnTo>
                  <a:lnTo>
                    <a:pt x="1234" y="784"/>
                  </a:lnTo>
                  <a:lnTo>
                    <a:pt x="1243" y="786"/>
                  </a:lnTo>
                  <a:lnTo>
                    <a:pt x="1248" y="788"/>
                  </a:lnTo>
                  <a:lnTo>
                    <a:pt x="1252" y="791"/>
                  </a:lnTo>
                  <a:lnTo>
                    <a:pt x="1254" y="793"/>
                  </a:lnTo>
                  <a:lnTo>
                    <a:pt x="1256" y="796"/>
                  </a:lnTo>
                  <a:lnTo>
                    <a:pt x="1232" y="800"/>
                  </a:lnTo>
                  <a:lnTo>
                    <a:pt x="1209" y="805"/>
                  </a:lnTo>
                  <a:lnTo>
                    <a:pt x="1185" y="810"/>
                  </a:lnTo>
                  <a:lnTo>
                    <a:pt x="1162" y="814"/>
                  </a:lnTo>
                  <a:lnTo>
                    <a:pt x="1139" y="818"/>
                  </a:lnTo>
                  <a:lnTo>
                    <a:pt x="1117" y="821"/>
                  </a:lnTo>
                  <a:lnTo>
                    <a:pt x="1094" y="824"/>
                  </a:lnTo>
                  <a:lnTo>
                    <a:pt x="1071" y="826"/>
                  </a:lnTo>
                  <a:lnTo>
                    <a:pt x="1067" y="819"/>
                  </a:lnTo>
                  <a:lnTo>
                    <a:pt x="1063" y="812"/>
                  </a:lnTo>
                  <a:close/>
                  <a:moveTo>
                    <a:pt x="1345" y="793"/>
                  </a:moveTo>
                  <a:lnTo>
                    <a:pt x="1351" y="785"/>
                  </a:lnTo>
                  <a:lnTo>
                    <a:pt x="1358" y="778"/>
                  </a:lnTo>
                  <a:lnTo>
                    <a:pt x="1367" y="772"/>
                  </a:lnTo>
                  <a:lnTo>
                    <a:pt x="1375" y="765"/>
                  </a:lnTo>
                  <a:lnTo>
                    <a:pt x="1385" y="760"/>
                  </a:lnTo>
                  <a:lnTo>
                    <a:pt x="1394" y="756"/>
                  </a:lnTo>
                  <a:lnTo>
                    <a:pt x="1405" y="753"/>
                  </a:lnTo>
                  <a:lnTo>
                    <a:pt x="1415" y="750"/>
                  </a:lnTo>
                  <a:lnTo>
                    <a:pt x="1426" y="748"/>
                  </a:lnTo>
                  <a:lnTo>
                    <a:pt x="1437" y="749"/>
                  </a:lnTo>
                  <a:lnTo>
                    <a:pt x="1446" y="750"/>
                  </a:lnTo>
                  <a:lnTo>
                    <a:pt x="1457" y="754"/>
                  </a:lnTo>
                  <a:lnTo>
                    <a:pt x="1466" y="758"/>
                  </a:lnTo>
                  <a:lnTo>
                    <a:pt x="1475" y="764"/>
                  </a:lnTo>
                  <a:lnTo>
                    <a:pt x="1483" y="773"/>
                  </a:lnTo>
                  <a:lnTo>
                    <a:pt x="1490" y="783"/>
                  </a:lnTo>
                  <a:lnTo>
                    <a:pt x="1415" y="790"/>
                  </a:lnTo>
                  <a:lnTo>
                    <a:pt x="1375" y="792"/>
                  </a:lnTo>
                  <a:lnTo>
                    <a:pt x="1356" y="793"/>
                  </a:lnTo>
                  <a:lnTo>
                    <a:pt x="1345" y="793"/>
                  </a:lnTo>
                  <a:close/>
                  <a:moveTo>
                    <a:pt x="1457" y="896"/>
                  </a:moveTo>
                  <a:lnTo>
                    <a:pt x="1462" y="909"/>
                  </a:lnTo>
                  <a:lnTo>
                    <a:pt x="1466" y="928"/>
                  </a:lnTo>
                  <a:lnTo>
                    <a:pt x="1463" y="929"/>
                  </a:lnTo>
                  <a:lnTo>
                    <a:pt x="1461" y="931"/>
                  </a:lnTo>
                  <a:lnTo>
                    <a:pt x="1456" y="926"/>
                  </a:lnTo>
                  <a:lnTo>
                    <a:pt x="1453" y="921"/>
                  </a:lnTo>
                  <a:lnTo>
                    <a:pt x="1452" y="915"/>
                  </a:lnTo>
                  <a:lnTo>
                    <a:pt x="1451" y="911"/>
                  </a:lnTo>
                  <a:lnTo>
                    <a:pt x="1453" y="904"/>
                  </a:lnTo>
                  <a:lnTo>
                    <a:pt x="1457" y="896"/>
                  </a:lnTo>
                  <a:close/>
                  <a:moveTo>
                    <a:pt x="1462" y="1061"/>
                  </a:moveTo>
                  <a:lnTo>
                    <a:pt x="1457" y="1064"/>
                  </a:lnTo>
                  <a:lnTo>
                    <a:pt x="1454" y="1066"/>
                  </a:lnTo>
                  <a:lnTo>
                    <a:pt x="1453" y="1066"/>
                  </a:lnTo>
                  <a:lnTo>
                    <a:pt x="1452" y="1065"/>
                  </a:lnTo>
                  <a:lnTo>
                    <a:pt x="1446" y="1057"/>
                  </a:lnTo>
                  <a:lnTo>
                    <a:pt x="1442" y="1052"/>
                  </a:lnTo>
                  <a:lnTo>
                    <a:pt x="1440" y="1046"/>
                  </a:lnTo>
                  <a:lnTo>
                    <a:pt x="1439" y="1042"/>
                  </a:lnTo>
                  <a:lnTo>
                    <a:pt x="1441" y="1035"/>
                  </a:lnTo>
                  <a:lnTo>
                    <a:pt x="1446" y="1022"/>
                  </a:lnTo>
                  <a:lnTo>
                    <a:pt x="1448" y="1023"/>
                  </a:lnTo>
                  <a:lnTo>
                    <a:pt x="1451" y="1025"/>
                  </a:lnTo>
                  <a:lnTo>
                    <a:pt x="1453" y="1030"/>
                  </a:lnTo>
                  <a:lnTo>
                    <a:pt x="1457" y="1036"/>
                  </a:lnTo>
                  <a:lnTo>
                    <a:pt x="1459" y="1042"/>
                  </a:lnTo>
                  <a:lnTo>
                    <a:pt x="1461" y="1048"/>
                  </a:lnTo>
                  <a:lnTo>
                    <a:pt x="1462" y="1056"/>
                  </a:lnTo>
                  <a:lnTo>
                    <a:pt x="1462" y="1061"/>
                  </a:lnTo>
                  <a:close/>
                  <a:moveTo>
                    <a:pt x="1432" y="983"/>
                  </a:moveTo>
                  <a:lnTo>
                    <a:pt x="1427" y="974"/>
                  </a:lnTo>
                  <a:lnTo>
                    <a:pt x="1422" y="966"/>
                  </a:lnTo>
                  <a:lnTo>
                    <a:pt x="1417" y="958"/>
                  </a:lnTo>
                  <a:lnTo>
                    <a:pt x="1412" y="949"/>
                  </a:lnTo>
                  <a:lnTo>
                    <a:pt x="1415" y="941"/>
                  </a:lnTo>
                  <a:lnTo>
                    <a:pt x="1420" y="935"/>
                  </a:lnTo>
                  <a:lnTo>
                    <a:pt x="1423" y="932"/>
                  </a:lnTo>
                  <a:lnTo>
                    <a:pt x="1426" y="931"/>
                  </a:lnTo>
                  <a:lnTo>
                    <a:pt x="1429" y="931"/>
                  </a:lnTo>
                  <a:lnTo>
                    <a:pt x="1431" y="934"/>
                  </a:lnTo>
                  <a:lnTo>
                    <a:pt x="1434" y="937"/>
                  </a:lnTo>
                  <a:lnTo>
                    <a:pt x="1437" y="943"/>
                  </a:lnTo>
                  <a:lnTo>
                    <a:pt x="1438" y="948"/>
                  </a:lnTo>
                  <a:lnTo>
                    <a:pt x="1439" y="954"/>
                  </a:lnTo>
                  <a:lnTo>
                    <a:pt x="1440" y="961"/>
                  </a:lnTo>
                  <a:lnTo>
                    <a:pt x="1440" y="966"/>
                  </a:lnTo>
                  <a:lnTo>
                    <a:pt x="1439" y="972"/>
                  </a:lnTo>
                  <a:lnTo>
                    <a:pt x="1438" y="977"/>
                  </a:lnTo>
                  <a:lnTo>
                    <a:pt x="1435" y="981"/>
                  </a:lnTo>
                  <a:lnTo>
                    <a:pt x="1432" y="983"/>
                  </a:lnTo>
                  <a:close/>
                  <a:moveTo>
                    <a:pt x="1410" y="1099"/>
                  </a:moveTo>
                  <a:lnTo>
                    <a:pt x="1413" y="1091"/>
                  </a:lnTo>
                  <a:lnTo>
                    <a:pt x="1417" y="1085"/>
                  </a:lnTo>
                  <a:lnTo>
                    <a:pt x="1419" y="1084"/>
                  </a:lnTo>
                  <a:lnTo>
                    <a:pt x="1420" y="1083"/>
                  </a:lnTo>
                  <a:lnTo>
                    <a:pt x="1422" y="1082"/>
                  </a:lnTo>
                  <a:lnTo>
                    <a:pt x="1424" y="1082"/>
                  </a:lnTo>
                  <a:lnTo>
                    <a:pt x="1427" y="1084"/>
                  </a:lnTo>
                  <a:lnTo>
                    <a:pt x="1432" y="1087"/>
                  </a:lnTo>
                  <a:lnTo>
                    <a:pt x="1439" y="1093"/>
                  </a:lnTo>
                  <a:lnTo>
                    <a:pt x="1446" y="1100"/>
                  </a:lnTo>
                  <a:lnTo>
                    <a:pt x="1446" y="1103"/>
                  </a:lnTo>
                  <a:lnTo>
                    <a:pt x="1445" y="1107"/>
                  </a:lnTo>
                  <a:lnTo>
                    <a:pt x="1443" y="1110"/>
                  </a:lnTo>
                  <a:lnTo>
                    <a:pt x="1439" y="1117"/>
                  </a:lnTo>
                  <a:lnTo>
                    <a:pt x="1435" y="1117"/>
                  </a:lnTo>
                  <a:lnTo>
                    <a:pt x="1422" y="1108"/>
                  </a:lnTo>
                  <a:lnTo>
                    <a:pt x="1410" y="1099"/>
                  </a:lnTo>
                  <a:close/>
                  <a:moveTo>
                    <a:pt x="1399" y="1041"/>
                  </a:moveTo>
                  <a:lnTo>
                    <a:pt x="1386" y="1030"/>
                  </a:lnTo>
                  <a:lnTo>
                    <a:pt x="1379" y="1021"/>
                  </a:lnTo>
                  <a:lnTo>
                    <a:pt x="1374" y="1012"/>
                  </a:lnTo>
                  <a:lnTo>
                    <a:pt x="1371" y="1001"/>
                  </a:lnTo>
                  <a:lnTo>
                    <a:pt x="1374" y="997"/>
                  </a:lnTo>
                  <a:lnTo>
                    <a:pt x="1377" y="992"/>
                  </a:lnTo>
                  <a:lnTo>
                    <a:pt x="1390" y="995"/>
                  </a:lnTo>
                  <a:lnTo>
                    <a:pt x="1403" y="997"/>
                  </a:lnTo>
                  <a:lnTo>
                    <a:pt x="1403" y="1008"/>
                  </a:lnTo>
                  <a:lnTo>
                    <a:pt x="1403" y="1023"/>
                  </a:lnTo>
                  <a:lnTo>
                    <a:pt x="1402" y="1030"/>
                  </a:lnTo>
                  <a:lnTo>
                    <a:pt x="1401" y="1037"/>
                  </a:lnTo>
                  <a:lnTo>
                    <a:pt x="1400" y="1041"/>
                  </a:lnTo>
                  <a:lnTo>
                    <a:pt x="1399" y="1041"/>
                  </a:lnTo>
                  <a:close/>
                  <a:moveTo>
                    <a:pt x="1355" y="1042"/>
                  </a:moveTo>
                  <a:lnTo>
                    <a:pt x="1366" y="1055"/>
                  </a:lnTo>
                  <a:lnTo>
                    <a:pt x="1376" y="1066"/>
                  </a:lnTo>
                  <a:lnTo>
                    <a:pt x="1375" y="1075"/>
                  </a:lnTo>
                  <a:lnTo>
                    <a:pt x="1374" y="1082"/>
                  </a:lnTo>
                  <a:lnTo>
                    <a:pt x="1374" y="1091"/>
                  </a:lnTo>
                  <a:lnTo>
                    <a:pt x="1373" y="1099"/>
                  </a:lnTo>
                  <a:lnTo>
                    <a:pt x="1368" y="1099"/>
                  </a:lnTo>
                  <a:lnTo>
                    <a:pt x="1363" y="1100"/>
                  </a:lnTo>
                  <a:lnTo>
                    <a:pt x="1358" y="1099"/>
                  </a:lnTo>
                  <a:lnTo>
                    <a:pt x="1354" y="1098"/>
                  </a:lnTo>
                  <a:lnTo>
                    <a:pt x="1352" y="1096"/>
                  </a:lnTo>
                  <a:lnTo>
                    <a:pt x="1350" y="1094"/>
                  </a:lnTo>
                  <a:lnTo>
                    <a:pt x="1347" y="1087"/>
                  </a:lnTo>
                  <a:lnTo>
                    <a:pt x="1345" y="1079"/>
                  </a:lnTo>
                  <a:lnTo>
                    <a:pt x="1345" y="1063"/>
                  </a:lnTo>
                  <a:lnTo>
                    <a:pt x="1345" y="1052"/>
                  </a:lnTo>
                  <a:lnTo>
                    <a:pt x="1350" y="1046"/>
                  </a:lnTo>
                  <a:lnTo>
                    <a:pt x="1355" y="1042"/>
                  </a:lnTo>
                  <a:close/>
                  <a:moveTo>
                    <a:pt x="1356" y="1294"/>
                  </a:moveTo>
                  <a:lnTo>
                    <a:pt x="1371" y="1302"/>
                  </a:lnTo>
                  <a:lnTo>
                    <a:pt x="1387" y="1310"/>
                  </a:lnTo>
                  <a:lnTo>
                    <a:pt x="1387" y="1318"/>
                  </a:lnTo>
                  <a:lnTo>
                    <a:pt x="1388" y="1325"/>
                  </a:lnTo>
                  <a:lnTo>
                    <a:pt x="1384" y="1324"/>
                  </a:lnTo>
                  <a:lnTo>
                    <a:pt x="1381" y="1324"/>
                  </a:lnTo>
                  <a:lnTo>
                    <a:pt x="1365" y="1315"/>
                  </a:lnTo>
                  <a:lnTo>
                    <a:pt x="1356" y="1309"/>
                  </a:lnTo>
                  <a:lnTo>
                    <a:pt x="1352" y="1306"/>
                  </a:lnTo>
                  <a:lnTo>
                    <a:pt x="1349" y="1302"/>
                  </a:lnTo>
                  <a:lnTo>
                    <a:pt x="1352" y="1298"/>
                  </a:lnTo>
                  <a:lnTo>
                    <a:pt x="1356" y="1294"/>
                  </a:lnTo>
                  <a:close/>
                  <a:moveTo>
                    <a:pt x="1344" y="1338"/>
                  </a:moveTo>
                  <a:lnTo>
                    <a:pt x="1354" y="1350"/>
                  </a:lnTo>
                  <a:lnTo>
                    <a:pt x="1366" y="1364"/>
                  </a:lnTo>
                  <a:lnTo>
                    <a:pt x="1371" y="1373"/>
                  </a:lnTo>
                  <a:lnTo>
                    <a:pt x="1375" y="1382"/>
                  </a:lnTo>
                  <a:lnTo>
                    <a:pt x="1377" y="1392"/>
                  </a:lnTo>
                  <a:lnTo>
                    <a:pt x="1380" y="1402"/>
                  </a:lnTo>
                  <a:lnTo>
                    <a:pt x="1374" y="1402"/>
                  </a:lnTo>
                  <a:lnTo>
                    <a:pt x="1369" y="1405"/>
                  </a:lnTo>
                  <a:lnTo>
                    <a:pt x="1362" y="1401"/>
                  </a:lnTo>
                  <a:lnTo>
                    <a:pt x="1355" y="1398"/>
                  </a:lnTo>
                  <a:lnTo>
                    <a:pt x="1349" y="1394"/>
                  </a:lnTo>
                  <a:lnTo>
                    <a:pt x="1344" y="1390"/>
                  </a:lnTo>
                  <a:lnTo>
                    <a:pt x="1333" y="1380"/>
                  </a:lnTo>
                  <a:lnTo>
                    <a:pt x="1325" y="1372"/>
                  </a:lnTo>
                  <a:lnTo>
                    <a:pt x="1329" y="1362"/>
                  </a:lnTo>
                  <a:lnTo>
                    <a:pt x="1332" y="1354"/>
                  </a:lnTo>
                  <a:lnTo>
                    <a:pt x="1336" y="1345"/>
                  </a:lnTo>
                  <a:lnTo>
                    <a:pt x="1339" y="1338"/>
                  </a:lnTo>
                  <a:lnTo>
                    <a:pt x="1344" y="1338"/>
                  </a:lnTo>
                  <a:close/>
                  <a:moveTo>
                    <a:pt x="1324" y="1406"/>
                  </a:moveTo>
                  <a:lnTo>
                    <a:pt x="1333" y="1407"/>
                  </a:lnTo>
                  <a:lnTo>
                    <a:pt x="1344" y="1409"/>
                  </a:lnTo>
                  <a:lnTo>
                    <a:pt x="1345" y="1413"/>
                  </a:lnTo>
                  <a:lnTo>
                    <a:pt x="1345" y="1419"/>
                  </a:lnTo>
                  <a:lnTo>
                    <a:pt x="1345" y="1427"/>
                  </a:lnTo>
                  <a:lnTo>
                    <a:pt x="1344" y="1434"/>
                  </a:lnTo>
                  <a:lnTo>
                    <a:pt x="1343" y="1440"/>
                  </a:lnTo>
                  <a:lnTo>
                    <a:pt x="1341" y="1445"/>
                  </a:lnTo>
                  <a:lnTo>
                    <a:pt x="1338" y="1447"/>
                  </a:lnTo>
                  <a:lnTo>
                    <a:pt x="1337" y="1447"/>
                  </a:lnTo>
                  <a:lnTo>
                    <a:pt x="1335" y="1447"/>
                  </a:lnTo>
                  <a:lnTo>
                    <a:pt x="1334" y="1446"/>
                  </a:lnTo>
                  <a:lnTo>
                    <a:pt x="1322" y="1428"/>
                  </a:lnTo>
                  <a:lnTo>
                    <a:pt x="1315" y="1416"/>
                  </a:lnTo>
                  <a:lnTo>
                    <a:pt x="1319" y="1411"/>
                  </a:lnTo>
                  <a:lnTo>
                    <a:pt x="1324" y="1406"/>
                  </a:lnTo>
                  <a:close/>
                  <a:moveTo>
                    <a:pt x="1332" y="1524"/>
                  </a:moveTo>
                  <a:lnTo>
                    <a:pt x="1322" y="1515"/>
                  </a:lnTo>
                  <a:lnTo>
                    <a:pt x="1311" y="1507"/>
                  </a:lnTo>
                  <a:lnTo>
                    <a:pt x="1300" y="1499"/>
                  </a:lnTo>
                  <a:lnTo>
                    <a:pt x="1290" y="1490"/>
                  </a:lnTo>
                  <a:lnTo>
                    <a:pt x="1299" y="1478"/>
                  </a:lnTo>
                  <a:lnTo>
                    <a:pt x="1309" y="1470"/>
                  </a:lnTo>
                  <a:lnTo>
                    <a:pt x="1313" y="1468"/>
                  </a:lnTo>
                  <a:lnTo>
                    <a:pt x="1317" y="1466"/>
                  </a:lnTo>
                  <a:lnTo>
                    <a:pt x="1320" y="1464"/>
                  </a:lnTo>
                  <a:lnTo>
                    <a:pt x="1325" y="1464"/>
                  </a:lnTo>
                  <a:lnTo>
                    <a:pt x="1328" y="1464"/>
                  </a:lnTo>
                  <a:lnTo>
                    <a:pt x="1331" y="1464"/>
                  </a:lnTo>
                  <a:lnTo>
                    <a:pt x="1334" y="1465"/>
                  </a:lnTo>
                  <a:lnTo>
                    <a:pt x="1336" y="1466"/>
                  </a:lnTo>
                  <a:lnTo>
                    <a:pt x="1341" y="1470"/>
                  </a:lnTo>
                  <a:lnTo>
                    <a:pt x="1344" y="1475"/>
                  </a:lnTo>
                  <a:lnTo>
                    <a:pt x="1347" y="1483"/>
                  </a:lnTo>
                  <a:lnTo>
                    <a:pt x="1348" y="1489"/>
                  </a:lnTo>
                  <a:lnTo>
                    <a:pt x="1348" y="1496"/>
                  </a:lnTo>
                  <a:lnTo>
                    <a:pt x="1347" y="1504"/>
                  </a:lnTo>
                  <a:lnTo>
                    <a:pt x="1346" y="1510"/>
                  </a:lnTo>
                  <a:lnTo>
                    <a:pt x="1343" y="1517"/>
                  </a:lnTo>
                  <a:lnTo>
                    <a:pt x="1338" y="1521"/>
                  </a:lnTo>
                  <a:lnTo>
                    <a:pt x="1332" y="1524"/>
                  </a:lnTo>
                  <a:close/>
                  <a:moveTo>
                    <a:pt x="1284" y="1541"/>
                  </a:moveTo>
                  <a:lnTo>
                    <a:pt x="1289" y="1528"/>
                  </a:lnTo>
                  <a:lnTo>
                    <a:pt x="1294" y="1518"/>
                  </a:lnTo>
                  <a:lnTo>
                    <a:pt x="1299" y="1519"/>
                  </a:lnTo>
                  <a:lnTo>
                    <a:pt x="1306" y="1522"/>
                  </a:lnTo>
                  <a:lnTo>
                    <a:pt x="1312" y="1527"/>
                  </a:lnTo>
                  <a:lnTo>
                    <a:pt x="1318" y="1534"/>
                  </a:lnTo>
                  <a:lnTo>
                    <a:pt x="1322" y="1538"/>
                  </a:lnTo>
                  <a:lnTo>
                    <a:pt x="1324" y="1542"/>
                  </a:lnTo>
                  <a:lnTo>
                    <a:pt x="1326" y="1546"/>
                  </a:lnTo>
                  <a:lnTo>
                    <a:pt x="1327" y="1550"/>
                  </a:lnTo>
                  <a:lnTo>
                    <a:pt x="1327" y="1555"/>
                  </a:lnTo>
                  <a:lnTo>
                    <a:pt x="1326" y="1559"/>
                  </a:lnTo>
                  <a:lnTo>
                    <a:pt x="1324" y="1563"/>
                  </a:lnTo>
                  <a:lnTo>
                    <a:pt x="1320" y="1567"/>
                  </a:lnTo>
                  <a:lnTo>
                    <a:pt x="1311" y="1560"/>
                  </a:lnTo>
                  <a:lnTo>
                    <a:pt x="1301" y="1554"/>
                  </a:lnTo>
                  <a:lnTo>
                    <a:pt x="1292" y="1547"/>
                  </a:lnTo>
                  <a:lnTo>
                    <a:pt x="1284" y="1541"/>
                  </a:lnTo>
                  <a:close/>
                  <a:moveTo>
                    <a:pt x="1261" y="1573"/>
                  </a:moveTo>
                  <a:lnTo>
                    <a:pt x="1275" y="1570"/>
                  </a:lnTo>
                  <a:lnTo>
                    <a:pt x="1290" y="1569"/>
                  </a:lnTo>
                  <a:lnTo>
                    <a:pt x="1298" y="1579"/>
                  </a:lnTo>
                  <a:lnTo>
                    <a:pt x="1311" y="1595"/>
                  </a:lnTo>
                  <a:lnTo>
                    <a:pt x="1314" y="1600"/>
                  </a:lnTo>
                  <a:lnTo>
                    <a:pt x="1315" y="1604"/>
                  </a:lnTo>
                  <a:lnTo>
                    <a:pt x="1316" y="1610"/>
                  </a:lnTo>
                  <a:lnTo>
                    <a:pt x="1316" y="1614"/>
                  </a:lnTo>
                  <a:lnTo>
                    <a:pt x="1315" y="1618"/>
                  </a:lnTo>
                  <a:lnTo>
                    <a:pt x="1313" y="1622"/>
                  </a:lnTo>
                  <a:lnTo>
                    <a:pt x="1310" y="1626"/>
                  </a:lnTo>
                  <a:lnTo>
                    <a:pt x="1304" y="1631"/>
                  </a:lnTo>
                  <a:lnTo>
                    <a:pt x="1292" y="1622"/>
                  </a:lnTo>
                  <a:lnTo>
                    <a:pt x="1284" y="1615"/>
                  </a:lnTo>
                  <a:lnTo>
                    <a:pt x="1277" y="1608"/>
                  </a:lnTo>
                  <a:lnTo>
                    <a:pt x="1273" y="1602"/>
                  </a:lnTo>
                  <a:lnTo>
                    <a:pt x="1268" y="1588"/>
                  </a:lnTo>
                  <a:lnTo>
                    <a:pt x="1261" y="1573"/>
                  </a:lnTo>
                  <a:close/>
                  <a:moveTo>
                    <a:pt x="1280" y="1685"/>
                  </a:moveTo>
                  <a:lnTo>
                    <a:pt x="1244" y="1639"/>
                  </a:lnTo>
                  <a:lnTo>
                    <a:pt x="1250" y="1630"/>
                  </a:lnTo>
                  <a:lnTo>
                    <a:pt x="1255" y="1624"/>
                  </a:lnTo>
                  <a:lnTo>
                    <a:pt x="1258" y="1623"/>
                  </a:lnTo>
                  <a:lnTo>
                    <a:pt x="1260" y="1622"/>
                  </a:lnTo>
                  <a:lnTo>
                    <a:pt x="1262" y="1622"/>
                  </a:lnTo>
                  <a:lnTo>
                    <a:pt x="1265" y="1622"/>
                  </a:lnTo>
                  <a:lnTo>
                    <a:pt x="1269" y="1625"/>
                  </a:lnTo>
                  <a:lnTo>
                    <a:pt x="1272" y="1630"/>
                  </a:lnTo>
                  <a:lnTo>
                    <a:pt x="1275" y="1636"/>
                  </a:lnTo>
                  <a:lnTo>
                    <a:pt x="1277" y="1643"/>
                  </a:lnTo>
                  <a:lnTo>
                    <a:pt x="1281" y="1658"/>
                  </a:lnTo>
                  <a:lnTo>
                    <a:pt x="1284" y="1673"/>
                  </a:lnTo>
                  <a:lnTo>
                    <a:pt x="1284" y="1678"/>
                  </a:lnTo>
                  <a:lnTo>
                    <a:pt x="1282" y="1682"/>
                  </a:lnTo>
                  <a:lnTo>
                    <a:pt x="1282" y="1685"/>
                  </a:lnTo>
                  <a:lnTo>
                    <a:pt x="1281" y="1686"/>
                  </a:lnTo>
                  <a:lnTo>
                    <a:pt x="1280" y="1685"/>
                  </a:lnTo>
                  <a:close/>
                  <a:moveTo>
                    <a:pt x="1243" y="1690"/>
                  </a:moveTo>
                  <a:lnTo>
                    <a:pt x="1287" y="1720"/>
                  </a:lnTo>
                  <a:lnTo>
                    <a:pt x="1286" y="1724"/>
                  </a:lnTo>
                  <a:lnTo>
                    <a:pt x="1286" y="1729"/>
                  </a:lnTo>
                  <a:lnTo>
                    <a:pt x="1285" y="1731"/>
                  </a:lnTo>
                  <a:lnTo>
                    <a:pt x="1285" y="1733"/>
                  </a:lnTo>
                  <a:lnTo>
                    <a:pt x="1284" y="1734"/>
                  </a:lnTo>
                  <a:lnTo>
                    <a:pt x="1282" y="1734"/>
                  </a:lnTo>
                  <a:lnTo>
                    <a:pt x="1270" y="1729"/>
                  </a:lnTo>
                  <a:lnTo>
                    <a:pt x="1257" y="1724"/>
                  </a:lnTo>
                  <a:lnTo>
                    <a:pt x="1246" y="1717"/>
                  </a:lnTo>
                  <a:lnTo>
                    <a:pt x="1233" y="1712"/>
                  </a:lnTo>
                  <a:lnTo>
                    <a:pt x="1232" y="1707"/>
                  </a:lnTo>
                  <a:lnTo>
                    <a:pt x="1232" y="1700"/>
                  </a:lnTo>
                  <a:lnTo>
                    <a:pt x="1238" y="1695"/>
                  </a:lnTo>
                  <a:lnTo>
                    <a:pt x="1243" y="1690"/>
                  </a:lnTo>
                  <a:close/>
                  <a:moveTo>
                    <a:pt x="1237" y="1741"/>
                  </a:moveTo>
                  <a:lnTo>
                    <a:pt x="1246" y="1744"/>
                  </a:lnTo>
                  <a:lnTo>
                    <a:pt x="1252" y="1749"/>
                  </a:lnTo>
                  <a:lnTo>
                    <a:pt x="1255" y="1752"/>
                  </a:lnTo>
                  <a:lnTo>
                    <a:pt x="1257" y="1757"/>
                  </a:lnTo>
                  <a:lnTo>
                    <a:pt x="1260" y="1765"/>
                  </a:lnTo>
                  <a:lnTo>
                    <a:pt x="1262" y="1774"/>
                  </a:lnTo>
                  <a:lnTo>
                    <a:pt x="1256" y="1784"/>
                  </a:lnTo>
                  <a:lnTo>
                    <a:pt x="1253" y="1788"/>
                  </a:lnTo>
                  <a:lnTo>
                    <a:pt x="1252" y="1790"/>
                  </a:lnTo>
                  <a:lnTo>
                    <a:pt x="1250" y="1789"/>
                  </a:lnTo>
                  <a:lnTo>
                    <a:pt x="1237" y="1780"/>
                  </a:lnTo>
                  <a:lnTo>
                    <a:pt x="1224" y="1769"/>
                  </a:lnTo>
                  <a:lnTo>
                    <a:pt x="1224" y="1756"/>
                  </a:lnTo>
                  <a:lnTo>
                    <a:pt x="1227" y="1751"/>
                  </a:lnTo>
                  <a:lnTo>
                    <a:pt x="1230" y="1747"/>
                  </a:lnTo>
                  <a:lnTo>
                    <a:pt x="1237" y="1741"/>
                  </a:lnTo>
                  <a:close/>
                  <a:moveTo>
                    <a:pt x="1209" y="1806"/>
                  </a:moveTo>
                  <a:lnTo>
                    <a:pt x="1215" y="1809"/>
                  </a:lnTo>
                  <a:lnTo>
                    <a:pt x="1220" y="1811"/>
                  </a:lnTo>
                  <a:lnTo>
                    <a:pt x="1225" y="1815"/>
                  </a:lnTo>
                  <a:lnTo>
                    <a:pt x="1230" y="1819"/>
                  </a:lnTo>
                  <a:lnTo>
                    <a:pt x="1235" y="1823"/>
                  </a:lnTo>
                  <a:lnTo>
                    <a:pt x="1240" y="1829"/>
                  </a:lnTo>
                  <a:lnTo>
                    <a:pt x="1246" y="1836"/>
                  </a:lnTo>
                  <a:lnTo>
                    <a:pt x="1251" y="1845"/>
                  </a:lnTo>
                  <a:lnTo>
                    <a:pt x="1249" y="1847"/>
                  </a:lnTo>
                  <a:lnTo>
                    <a:pt x="1247" y="1849"/>
                  </a:lnTo>
                  <a:lnTo>
                    <a:pt x="1243" y="1851"/>
                  </a:lnTo>
                  <a:lnTo>
                    <a:pt x="1241" y="1853"/>
                  </a:lnTo>
                  <a:lnTo>
                    <a:pt x="1229" y="1841"/>
                  </a:lnTo>
                  <a:lnTo>
                    <a:pt x="1217" y="1829"/>
                  </a:lnTo>
                  <a:lnTo>
                    <a:pt x="1212" y="1823"/>
                  </a:lnTo>
                  <a:lnTo>
                    <a:pt x="1209" y="1818"/>
                  </a:lnTo>
                  <a:lnTo>
                    <a:pt x="1209" y="1815"/>
                  </a:lnTo>
                  <a:lnTo>
                    <a:pt x="1208" y="1812"/>
                  </a:lnTo>
                  <a:lnTo>
                    <a:pt x="1208" y="1809"/>
                  </a:lnTo>
                  <a:lnTo>
                    <a:pt x="1209" y="1806"/>
                  </a:lnTo>
                  <a:close/>
                  <a:moveTo>
                    <a:pt x="1203" y="1860"/>
                  </a:moveTo>
                  <a:lnTo>
                    <a:pt x="1212" y="1866"/>
                  </a:lnTo>
                  <a:lnTo>
                    <a:pt x="1225" y="1877"/>
                  </a:lnTo>
                  <a:lnTo>
                    <a:pt x="1231" y="1884"/>
                  </a:lnTo>
                  <a:lnTo>
                    <a:pt x="1234" y="1892"/>
                  </a:lnTo>
                  <a:lnTo>
                    <a:pt x="1234" y="1896"/>
                  </a:lnTo>
                  <a:lnTo>
                    <a:pt x="1234" y="1900"/>
                  </a:lnTo>
                  <a:lnTo>
                    <a:pt x="1233" y="1904"/>
                  </a:lnTo>
                  <a:lnTo>
                    <a:pt x="1231" y="1909"/>
                  </a:lnTo>
                  <a:lnTo>
                    <a:pt x="1215" y="1897"/>
                  </a:lnTo>
                  <a:lnTo>
                    <a:pt x="1204" y="1887"/>
                  </a:lnTo>
                  <a:lnTo>
                    <a:pt x="1201" y="1881"/>
                  </a:lnTo>
                  <a:lnTo>
                    <a:pt x="1200" y="1876"/>
                  </a:lnTo>
                  <a:lnTo>
                    <a:pt x="1200" y="1868"/>
                  </a:lnTo>
                  <a:lnTo>
                    <a:pt x="1203" y="1860"/>
                  </a:lnTo>
                  <a:close/>
                  <a:moveTo>
                    <a:pt x="1186" y="1921"/>
                  </a:moveTo>
                  <a:lnTo>
                    <a:pt x="1194" y="1923"/>
                  </a:lnTo>
                  <a:lnTo>
                    <a:pt x="1201" y="1927"/>
                  </a:lnTo>
                  <a:lnTo>
                    <a:pt x="1204" y="1929"/>
                  </a:lnTo>
                  <a:lnTo>
                    <a:pt x="1209" y="1933"/>
                  </a:lnTo>
                  <a:lnTo>
                    <a:pt x="1212" y="1938"/>
                  </a:lnTo>
                  <a:lnTo>
                    <a:pt x="1216" y="1944"/>
                  </a:lnTo>
                  <a:lnTo>
                    <a:pt x="1211" y="1952"/>
                  </a:lnTo>
                  <a:lnTo>
                    <a:pt x="1207" y="1959"/>
                  </a:lnTo>
                  <a:lnTo>
                    <a:pt x="1196" y="1959"/>
                  </a:lnTo>
                  <a:lnTo>
                    <a:pt x="1188" y="1951"/>
                  </a:lnTo>
                  <a:lnTo>
                    <a:pt x="1180" y="1943"/>
                  </a:lnTo>
                  <a:lnTo>
                    <a:pt x="1182" y="1932"/>
                  </a:lnTo>
                  <a:lnTo>
                    <a:pt x="1186" y="1921"/>
                  </a:lnTo>
                  <a:close/>
                  <a:moveTo>
                    <a:pt x="1177" y="2028"/>
                  </a:moveTo>
                  <a:lnTo>
                    <a:pt x="1171" y="2020"/>
                  </a:lnTo>
                  <a:lnTo>
                    <a:pt x="1164" y="2011"/>
                  </a:lnTo>
                  <a:lnTo>
                    <a:pt x="1158" y="2004"/>
                  </a:lnTo>
                  <a:lnTo>
                    <a:pt x="1152" y="1995"/>
                  </a:lnTo>
                  <a:lnTo>
                    <a:pt x="1156" y="1987"/>
                  </a:lnTo>
                  <a:lnTo>
                    <a:pt x="1160" y="1980"/>
                  </a:lnTo>
                  <a:lnTo>
                    <a:pt x="1162" y="1979"/>
                  </a:lnTo>
                  <a:lnTo>
                    <a:pt x="1164" y="1978"/>
                  </a:lnTo>
                  <a:lnTo>
                    <a:pt x="1166" y="1977"/>
                  </a:lnTo>
                  <a:lnTo>
                    <a:pt x="1169" y="1978"/>
                  </a:lnTo>
                  <a:lnTo>
                    <a:pt x="1172" y="1979"/>
                  </a:lnTo>
                  <a:lnTo>
                    <a:pt x="1175" y="1983"/>
                  </a:lnTo>
                  <a:lnTo>
                    <a:pt x="1178" y="1988"/>
                  </a:lnTo>
                  <a:lnTo>
                    <a:pt x="1180" y="1993"/>
                  </a:lnTo>
                  <a:lnTo>
                    <a:pt x="1182" y="1999"/>
                  </a:lnTo>
                  <a:lnTo>
                    <a:pt x="1184" y="2006"/>
                  </a:lnTo>
                  <a:lnTo>
                    <a:pt x="1184" y="2012"/>
                  </a:lnTo>
                  <a:lnTo>
                    <a:pt x="1184" y="2018"/>
                  </a:lnTo>
                  <a:lnTo>
                    <a:pt x="1184" y="2023"/>
                  </a:lnTo>
                  <a:lnTo>
                    <a:pt x="1182" y="2027"/>
                  </a:lnTo>
                  <a:lnTo>
                    <a:pt x="1181" y="2028"/>
                  </a:lnTo>
                  <a:lnTo>
                    <a:pt x="1180" y="2028"/>
                  </a:lnTo>
                  <a:lnTo>
                    <a:pt x="1178" y="2029"/>
                  </a:lnTo>
                  <a:lnTo>
                    <a:pt x="1177" y="2028"/>
                  </a:lnTo>
                  <a:close/>
                  <a:moveTo>
                    <a:pt x="1153" y="1901"/>
                  </a:moveTo>
                  <a:lnTo>
                    <a:pt x="1142" y="1912"/>
                  </a:lnTo>
                  <a:lnTo>
                    <a:pt x="1129" y="1923"/>
                  </a:lnTo>
                  <a:lnTo>
                    <a:pt x="1117" y="1934"/>
                  </a:lnTo>
                  <a:lnTo>
                    <a:pt x="1102" y="1943"/>
                  </a:lnTo>
                  <a:lnTo>
                    <a:pt x="1095" y="1948"/>
                  </a:lnTo>
                  <a:lnTo>
                    <a:pt x="1087" y="1952"/>
                  </a:lnTo>
                  <a:lnTo>
                    <a:pt x="1080" y="1955"/>
                  </a:lnTo>
                  <a:lnTo>
                    <a:pt x="1072" y="1957"/>
                  </a:lnTo>
                  <a:lnTo>
                    <a:pt x="1064" y="1958"/>
                  </a:lnTo>
                  <a:lnTo>
                    <a:pt x="1057" y="1959"/>
                  </a:lnTo>
                  <a:lnTo>
                    <a:pt x="1048" y="1958"/>
                  </a:lnTo>
                  <a:lnTo>
                    <a:pt x="1041" y="1957"/>
                  </a:lnTo>
                  <a:lnTo>
                    <a:pt x="1021" y="1943"/>
                  </a:lnTo>
                  <a:lnTo>
                    <a:pt x="1010" y="1936"/>
                  </a:lnTo>
                  <a:lnTo>
                    <a:pt x="1006" y="1934"/>
                  </a:lnTo>
                  <a:lnTo>
                    <a:pt x="1004" y="1933"/>
                  </a:lnTo>
                  <a:lnTo>
                    <a:pt x="1013" y="1950"/>
                  </a:lnTo>
                  <a:lnTo>
                    <a:pt x="1024" y="1968"/>
                  </a:lnTo>
                  <a:lnTo>
                    <a:pt x="1028" y="1977"/>
                  </a:lnTo>
                  <a:lnTo>
                    <a:pt x="1032" y="1987"/>
                  </a:lnTo>
                  <a:lnTo>
                    <a:pt x="1036" y="1995"/>
                  </a:lnTo>
                  <a:lnTo>
                    <a:pt x="1038" y="2004"/>
                  </a:lnTo>
                  <a:lnTo>
                    <a:pt x="1038" y="2012"/>
                  </a:lnTo>
                  <a:lnTo>
                    <a:pt x="1038" y="2021"/>
                  </a:lnTo>
                  <a:lnTo>
                    <a:pt x="1036" y="2028"/>
                  </a:lnTo>
                  <a:lnTo>
                    <a:pt x="1031" y="2034"/>
                  </a:lnTo>
                  <a:lnTo>
                    <a:pt x="1024" y="2041"/>
                  </a:lnTo>
                  <a:lnTo>
                    <a:pt x="1016" y="2046"/>
                  </a:lnTo>
                  <a:lnTo>
                    <a:pt x="1004" y="2050"/>
                  </a:lnTo>
                  <a:lnTo>
                    <a:pt x="990" y="2053"/>
                  </a:lnTo>
                  <a:lnTo>
                    <a:pt x="984" y="2051"/>
                  </a:lnTo>
                  <a:lnTo>
                    <a:pt x="979" y="2049"/>
                  </a:lnTo>
                  <a:lnTo>
                    <a:pt x="973" y="2046"/>
                  </a:lnTo>
                  <a:lnTo>
                    <a:pt x="969" y="2043"/>
                  </a:lnTo>
                  <a:lnTo>
                    <a:pt x="962" y="2035"/>
                  </a:lnTo>
                  <a:lnTo>
                    <a:pt x="955" y="2027"/>
                  </a:lnTo>
                  <a:lnTo>
                    <a:pt x="951" y="2017"/>
                  </a:lnTo>
                  <a:lnTo>
                    <a:pt x="947" y="2007"/>
                  </a:lnTo>
                  <a:lnTo>
                    <a:pt x="945" y="1996"/>
                  </a:lnTo>
                  <a:lnTo>
                    <a:pt x="943" y="1985"/>
                  </a:lnTo>
                  <a:lnTo>
                    <a:pt x="940" y="1960"/>
                  </a:lnTo>
                  <a:lnTo>
                    <a:pt x="937" y="1937"/>
                  </a:lnTo>
                  <a:lnTo>
                    <a:pt x="935" y="1927"/>
                  </a:lnTo>
                  <a:lnTo>
                    <a:pt x="933" y="1916"/>
                  </a:lnTo>
                  <a:lnTo>
                    <a:pt x="931" y="1906"/>
                  </a:lnTo>
                  <a:lnTo>
                    <a:pt x="927" y="1898"/>
                  </a:lnTo>
                  <a:lnTo>
                    <a:pt x="908" y="1867"/>
                  </a:lnTo>
                  <a:lnTo>
                    <a:pt x="891" y="1839"/>
                  </a:lnTo>
                  <a:lnTo>
                    <a:pt x="877" y="1811"/>
                  </a:lnTo>
                  <a:lnTo>
                    <a:pt x="866" y="1784"/>
                  </a:lnTo>
                  <a:lnTo>
                    <a:pt x="856" y="1759"/>
                  </a:lnTo>
                  <a:lnTo>
                    <a:pt x="850" y="1734"/>
                  </a:lnTo>
                  <a:lnTo>
                    <a:pt x="845" y="1712"/>
                  </a:lnTo>
                  <a:lnTo>
                    <a:pt x="841" y="1690"/>
                  </a:lnTo>
                  <a:lnTo>
                    <a:pt x="841" y="1670"/>
                  </a:lnTo>
                  <a:lnTo>
                    <a:pt x="841" y="1651"/>
                  </a:lnTo>
                  <a:lnTo>
                    <a:pt x="845" y="1633"/>
                  </a:lnTo>
                  <a:lnTo>
                    <a:pt x="849" y="1617"/>
                  </a:lnTo>
                  <a:lnTo>
                    <a:pt x="855" y="1602"/>
                  </a:lnTo>
                  <a:lnTo>
                    <a:pt x="864" y="1589"/>
                  </a:lnTo>
                  <a:lnTo>
                    <a:pt x="872" y="1578"/>
                  </a:lnTo>
                  <a:lnTo>
                    <a:pt x="883" y="1568"/>
                  </a:lnTo>
                  <a:lnTo>
                    <a:pt x="894" y="1560"/>
                  </a:lnTo>
                  <a:lnTo>
                    <a:pt x="908" y="1554"/>
                  </a:lnTo>
                  <a:lnTo>
                    <a:pt x="922" y="1549"/>
                  </a:lnTo>
                  <a:lnTo>
                    <a:pt x="936" y="1546"/>
                  </a:lnTo>
                  <a:lnTo>
                    <a:pt x="952" y="1545"/>
                  </a:lnTo>
                  <a:lnTo>
                    <a:pt x="969" y="1546"/>
                  </a:lnTo>
                  <a:lnTo>
                    <a:pt x="987" y="1549"/>
                  </a:lnTo>
                  <a:lnTo>
                    <a:pt x="1005" y="1554"/>
                  </a:lnTo>
                  <a:lnTo>
                    <a:pt x="1024" y="1561"/>
                  </a:lnTo>
                  <a:lnTo>
                    <a:pt x="1043" y="1569"/>
                  </a:lnTo>
                  <a:lnTo>
                    <a:pt x="1063" y="1581"/>
                  </a:lnTo>
                  <a:lnTo>
                    <a:pt x="1083" y="1594"/>
                  </a:lnTo>
                  <a:lnTo>
                    <a:pt x="1103" y="1610"/>
                  </a:lnTo>
                  <a:lnTo>
                    <a:pt x="1123" y="1626"/>
                  </a:lnTo>
                  <a:lnTo>
                    <a:pt x="1144" y="1646"/>
                  </a:lnTo>
                  <a:lnTo>
                    <a:pt x="1164" y="1669"/>
                  </a:lnTo>
                  <a:lnTo>
                    <a:pt x="1160" y="1676"/>
                  </a:lnTo>
                  <a:lnTo>
                    <a:pt x="1155" y="1681"/>
                  </a:lnTo>
                  <a:lnTo>
                    <a:pt x="1150" y="1688"/>
                  </a:lnTo>
                  <a:lnTo>
                    <a:pt x="1142" y="1693"/>
                  </a:lnTo>
                  <a:lnTo>
                    <a:pt x="1126" y="1701"/>
                  </a:lnTo>
                  <a:lnTo>
                    <a:pt x="1109" y="1710"/>
                  </a:lnTo>
                  <a:lnTo>
                    <a:pt x="1093" y="1716"/>
                  </a:lnTo>
                  <a:lnTo>
                    <a:pt x="1078" y="1723"/>
                  </a:lnTo>
                  <a:lnTo>
                    <a:pt x="1071" y="1726"/>
                  </a:lnTo>
                  <a:lnTo>
                    <a:pt x="1066" y="1728"/>
                  </a:lnTo>
                  <a:lnTo>
                    <a:pt x="1062" y="1731"/>
                  </a:lnTo>
                  <a:lnTo>
                    <a:pt x="1060" y="1734"/>
                  </a:lnTo>
                  <a:lnTo>
                    <a:pt x="1074" y="1744"/>
                  </a:lnTo>
                  <a:lnTo>
                    <a:pt x="1087" y="1753"/>
                  </a:lnTo>
                  <a:lnTo>
                    <a:pt x="1101" y="1763"/>
                  </a:lnTo>
                  <a:lnTo>
                    <a:pt x="1115" y="1772"/>
                  </a:lnTo>
                  <a:lnTo>
                    <a:pt x="1113" y="1778"/>
                  </a:lnTo>
                  <a:lnTo>
                    <a:pt x="1107" y="1787"/>
                  </a:lnTo>
                  <a:lnTo>
                    <a:pt x="1099" y="1799"/>
                  </a:lnTo>
                  <a:lnTo>
                    <a:pt x="1090" y="1811"/>
                  </a:lnTo>
                  <a:lnTo>
                    <a:pt x="1071" y="1837"/>
                  </a:lnTo>
                  <a:lnTo>
                    <a:pt x="1060" y="1851"/>
                  </a:lnTo>
                  <a:lnTo>
                    <a:pt x="1067" y="1855"/>
                  </a:lnTo>
                  <a:lnTo>
                    <a:pt x="1075" y="1857"/>
                  </a:lnTo>
                  <a:lnTo>
                    <a:pt x="1080" y="1857"/>
                  </a:lnTo>
                  <a:lnTo>
                    <a:pt x="1084" y="1855"/>
                  </a:lnTo>
                  <a:lnTo>
                    <a:pt x="1087" y="1853"/>
                  </a:lnTo>
                  <a:lnTo>
                    <a:pt x="1090" y="1849"/>
                  </a:lnTo>
                  <a:lnTo>
                    <a:pt x="1093" y="1846"/>
                  </a:lnTo>
                  <a:lnTo>
                    <a:pt x="1095" y="1842"/>
                  </a:lnTo>
                  <a:lnTo>
                    <a:pt x="1098" y="1838"/>
                  </a:lnTo>
                  <a:lnTo>
                    <a:pt x="1100" y="1834"/>
                  </a:lnTo>
                  <a:lnTo>
                    <a:pt x="1103" y="1830"/>
                  </a:lnTo>
                  <a:lnTo>
                    <a:pt x="1107" y="1827"/>
                  </a:lnTo>
                  <a:lnTo>
                    <a:pt x="1113" y="1826"/>
                  </a:lnTo>
                  <a:lnTo>
                    <a:pt x="1119" y="1825"/>
                  </a:lnTo>
                  <a:lnTo>
                    <a:pt x="1126" y="1826"/>
                  </a:lnTo>
                  <a:lnTo>
                    <a:pt x="1136" y="1828"/>
                  </a:lnTo>
                  <a:lnTo>
                    <a:pt x="1131" y="1839"/>
                  </a:lnTo>
                  <a:lnTo>
                    <a:pt x="1127" y="1848"/>
                  </a:lnTo>
                  <a:lnTo>
                    <a:pt x="1125" y="1855"/>
                  </a:lnTo>
                  <a:lnTo>
                    <a:pt x="1125" y="1861"/>
                  </a:lnTo>
                  <a:lnTo>
                    <a:pt x="1125" y="1865"/>
                  </a:lnTo>
                  <a:lnTo>
                    <a:pt x="1127" y="1869"/>
                  </a:lnTo>
                  <a:lnTo>
                    <a:pt x="1129" y="1873"/>
                  </a:lnTo>
                  <a:lnTo>
                    <a:pt x="1133" y="1875"/>
                  </a:lnTo>
                  <a:lnTo>
                    <a:pt x="1139" y="1879"/>
                  </a:lnTo>
                  <a:lnTo>
                    <a:pt x="1145" y="1883"/>
                  </a:lnTo>
                  <a:lnTo>
                    <a:pt x="1148" y="1886"/>
                  </a:lnTo>
                  <a:lnTo>
                    <a:pt x="1151" y="1891"/>
                  </a:lnTo>
                  <a:lnTo>
                    <a:pt x="1153" y="1895"/>
                  </a:lnTo>
                  <a:lnTo>
                    <a:pt x="1153" y="1901"/>
                  </a:lnTo>
                  <a:close/>
                  <a:moveTo>
                    <a:pt x="961" y="1484"/>
                  </a:moveTo>
                  <a:lnTo>
                    <a:pt x="929" y="1506"/>
                  </a:lnTo>
                  <a:lnTo>
                    <a:pt x="900" y="1527"/>
                  </a:lnTo>
                  <a:lnTo>
                    <a:pt x="876" y="1545"/>
                  </a:lnTo>
                  <a:lnTo>
                    <a:pt x="855" y="1562"/>
                  </a:lnTo>
                  <a:lnTo>
                    <a:pt x="838" y="1577"/>
                  </a:lnTo>
                  <a:lnTo>
                    <a:pt x="825" y="1592"/>
                  </a:lnTo>
                  <a:lnTo>
                    <a:pt x="819" y="1599"/>
                  </a:lnTo>
                  <a:lnTo>
                    <a:pt x="814" y="1606"/>
                  </a:lnTo>
                  <a:lnTo>
                    <a:pt x="811" y="1615"/>
                  </a:lnTo>
                  <a:lnTo>
                    <a:pt x="807" y="1622"/>
                  </a:lnTo>
                  <a:lnTo>
                    <a:pt x="804" y="1631"/>
                  </a:lnTo>
                  <a:lnTo>
                    <a:pt x="802" y="1638"/>
                  </a:lnTo>
                  <a:lnTo>
                    <a:pt x="800" y="1648"/>
                  </a:lnTo>
                  <a:lnTo>
                    <a:pt x="800" y="1656"/>
                  </a:lnTo>
                  <a:lnTo>
                    <a:pt x="800" y="1676"/>
                  </a:lnTo>
                  <a:lnTo>
                    <a:pt x="802" y="1699"/>
                  </a:lnTo>
                  <a:lnTo>
                    <a:pt x="807" y="1725"/>
                  </a:lnTo>
                  <a:lnTo>
                    <a:pt x="813" y="1754"/>
                  </a:lnTo>
                  <a:lnTo>
                    <a:pt x="820" y="1787"/>
                  </a:lnTo>
                  <a:lnTo>
                    <a:pt x="829" y="1825"/>
                  </a:lnTo>
                  <a:lnTo>
                    <a:pt x="851" y="1849"/>
                  </a:lnTo>
                  <a:lnTo>
                    <a:pt x="869" y="1869"/>
                  </a:lnTo>
                  <a:lnTo>
                    <a:pt x="875" y="1878"/>
                  </a:lnTo>
                  <a:lnTo>
                    <a:pt x="881" y="1885"/>
                  </a:lnTo>
                  <a:lnTo>
                    <a:pt x="886" y="1894"/>
                  </a:lnTo>
                  <a:lnTo>
                    <a:pt x="890" y="1902"/>
                  </a:lnTo>
                  <a:lnTo>
                    <a:pt x="893" y="1911"/>
                  </a:lnTo>
                  <a:lnTo>
                    <a:pt x="894" y="1920"/>
                  </a:lnTo>
                  <a:lnTo>
                    <a:pt x="895" y="1930"/>
                  </a:lnTo>
                  <a:lnTo>
                    <a:pt x="895" y="1941"/>
                  </a:lnTo>
                  <a:lnTo>
                    <a:pt x="894" y="1954"/>
                  </a:lnTo>
                  <a:lnTo>
                    <a:pt x="892" y="1970"/>
                  </a:lnTo>
                  <a:lnTo>
                    <a:pt x="889" y="1987"/>
                  </a:lnTo>
                  <a:lnTo>
                    <a:pt x="885" y="2006"/>
                  </a:lnTo>
                  <a:lnTo>
                    <a:pt x="867" y="2012"/>
                  </a:lnTo>
                  <a:lnTo>
                    <a:pt x="849" y="2018"/>
                  </a:lnTo>
                  <a:lnTo>
                    <a:pt x="833" y="2025"/>
                  </a:lnTo>
                  <a:lnTo>
                    <a:pt x="817" y="2029"/>
                  </a:lnTo>
                  <a:lnTo>
                    <a:pt x="807" y="2022"/>
                  </a:lnTo>
                  <a:lnTo>
                    <a:pt x="797" y="2013"/>
                  </a:lnTo>
                  <a:lnTo>
                    <a:pt x="788" y="2006"/>
                  </a:lnTo>
                  <a:lnTo>
                    <a:pt x="777" y="1997"/>
                  </a:lnTo>
                  <a:lnTo>
                    <a:pt x="774" y="1973"/>
                  </a:lnTo>
                  <a:lnTo>
                    <a:pt x="769" y="1951"/>
                  </a:lnTo>
                  <a:lnTo>
                    <a:pt x="762" y="1930"/>
                  </a:lnTo>
                  <a:lnTo>
                    <a:pt x="755" y="1909"/>
                  </a:lnTo>
                  <a:lnTo>
                    <a:pt x="746" y="1888"/>
                  </a:lnTo>
                  <a:lnTo>
                    <a:pt x="738" y="1869"/>
                  </a:lnTo>
                  <a:lnTo>
                    <a:pt x="728" y="1849"/>
                  </a:lnTo>
                  <a:lnTo>
                    <a:pt x="719" y="1829"/>
                  </a:lnTo>
                  <a:lnTo>
                    <a:pt x="715" y="1828"/>
                  </a:lnTo>
                  <a:lnTo>
                    <a:pt x="712" y="1828"/>
                  </a:lnTo>
                  <a:lnTo>
                    <a:pt x="709" y="1805"/>
                  </a:lnTo>
                  <a:lnTo>
                    <a:pt x="708" y="1783"/>
                  </a:lnTo>
                  <a:lnTo>
                    <a:pt x="707" y="1761"/>
                  </a:lnTo>
                  <a:lnTo>
                    <a:pt x="705" y="1739"/>
                  </a:lnTo>
                  <a:lnTo>
                    <a:pt x="703" y="1719"/>
                  </a:lnTo>
                  <a:lnTo>
                    <a:pt x="701" y="1698"/>
                  </a:lnTo>
                  <a:lnTo>
                    <a:pt x="698" y="1678"/>
                  </a:lnTo>
                  <a:lnTo>
                    <a:pt x="695" y="1658"/>
                  </a:lnTo>
                  <a:lnTo>
                    <a:pt x="722" y="1635"/>
                  </a:lnTo>
                  <a:lnTo>
                    <a:pt x="755" y="1608"/>
                  </a:lnTo>
                  <a:lnTo>
                    <a:pt x="792" y="1579"/>
                  </a:lnTo>
                  <a:lnTo>
                    <a:pt x="828" y="1547"/>
                  </a:lnTo>
                  <a:lnTo>
                    <a:pt x="845" y="1531"/>
                  </a:lnTo>
                  <a:lnTo>
                    <a:pt x="860" y="1514"/>
                  </a:lnTo>
                  <a:lnTo>
                    <a:pt x="874" y="1498"/>
                  </a:lnTo>
                  <a:lnTo>
                    <a:pt x="886" y="1482"/>
                  </a:lnTo>
                  <a:lnTo>
                    <a:pt x="891" y="1473"/>
                  </a:lnTo>
                  <a:lnTo>
                    <a:pt x="895" y="1465"/>
                  </a:lnTo>
                  <a:lnTo>
                    <a:pt x="899" y="1456"/>
                  </a:lnTo>
                  <a:lnTo>
                    <a:pt x="902" y="1448"/>
                  </a:lnTo>
                  <a:lnTo>
                    <a:pt x="904" y="1439"/>
                  </a:lnTo>
                  <a:lnTo>
                    <a:pt x="905" y="1431"/>
                  </a:lnTo>
                  <a:lnTo>
                    <a:pt x="905" y="1422"/>
                  </a:lnTo>
                  <a:lnTo>
                    <a:pt x="905" y="1415"/>
                  </a:lnTo>
                  <a:lnTo>
                    <a:pt x="909" y="1411"/>
                  </a:lnTo>
                  <a:lnTo>
                    <a:pt x="914" y="1409"/>
                  </a:lnTo>
                  <a:lnTo>
                    <a:pt x="919" y="1408"/>
                  </a:lnTo>
                  <a:lnTo>
                    <a:pt x="925" y="1409"/>
                  </a:lnTo>
                  <a:lnTo>
                    <a:pt x="931" y="1411"/>
                  </a:lnTo>
                  <a:lnTo>
                    <a:pt x="936" y="1414"/>
                  </a:lnTo>
                  <a:lnTo>
                    <a:pt x="942" y="1418"/>
                  </a:lnTo>
                  <a:lnTo>
                    <a:pt x="947" y="1424"/>
                  </a:lnTo>
                  <a:lnTo>
                    <a:pt x="951" y="1430"/>
                  </a:lnTo>
                  <a:lnTo>
                    <a:pt x="955" y="1436"/>
                  </a:lnTo>
                  <a:lnTo>
                    <a:pt x="959" y="1444"/>
                  </a:lnTo>
                  <a:lnTo>
                    <a:pt x="961" y="1451"/>
                  </a:lnTo>
                  <a:lnTo>
                    <a:pt x="963" y="1459"/>
                  </a:lnTo>
                  <a:lnTo>
                    <a:pt x="963" y="1467"/>
                  </a:lnTo>
                  <a:lnTo>
                    <a:pt x="963" y="1475"/>
                  </a:lnTo>
                  <a:lnTo>
                    <a:pt x="961" y="1484"/>
                  </a:lnTo>
                  <a:close/>
                  <a:moveTo>
                    <a:pt x="897" y="2125"/>
                  </a:moveTo>
                  <a:lnTo>
                    <a:pt x="887" y="2191"/>
                  </a:lnTo>
                  <a:lnTo>
                    <a:pt x="860" y="2177"/>
                  </a:lnTo>
                  <a:lnTo>
                    <a:pt x="835" y="2163"/>
                  </a:lnTo>
                  <a:lnTo>
                    <a:pt x="809" y="2151"/>
                  </a:lnTo>
                  <a:lnTo>
                    <a:pt x="782" y="2137"/>
                  </a:lnTo>
                  <a:lnTo>
                    <a:pt x="784" y="2143"/>
                  </a:lnTo>
                  <a:lnTo>
                    <a:pt x="789" y="2155"/>
                  </a:lnTo>
                  <a:lnTo>
                    <a:pt x="794" y="2169"/>
                  </a:lnTo>
                  <a:lnTo>
                    <a:pt x="796" y="2176"/>
                  </a:lnTo>
                  <a:lnTo>
                    <a:pt x="803" y="2186"/>
                  </a:lnTo>
                  <a:lnTo>
                    <a:pt x="814" y="2197"/>
                  </a:lnTo>
                  <a:lnTo>
                    <a:pt x="826" y="2208"/>
                  </a:lnTo>
                  <a:lnTo>
                    <a:pt x="839" y="2218"/>
                  </a:lnTo>
                  <a:lnTo>
                    <a:pt x="855" y="2229"/>
                  </a:lnTo>
                  <a:lnTo>
                    <a:pt x="872" y="2237"/>
                  </a:lnTo>
                  <a:lnTo>
                    <a:pt x="890" y="2247"/>
                  </a:lnTo>
                  <a:lnTo>
                    <a:pt x="908" y="2254"/>
                  </a:lnTo>
                  <a:lnTo>
                    <a:pt x="927" y="2260"/>
                  </a:lnTo>
                  <a:lnTo>
                    <a:pt x="946" y="2267"/>
                  </a:lnTo>
                  <a:lnTo>
                    <a:pt x="965" y="2271"/>
                  </a:lnTo>
                  <a:lnTo>
                    <a:pt x="984" y="2274"/>
                  </a:lnTo>
                  <a:lnTo>
                    <a:pt x="1001" y="2275"/>
                  </a:lnTo>
                  <a:lnTo>
                    <a:pt x="1018" y="2275"/>
                  </a:lnTo>
                  <a:lnTo>
                    <a:pt x="1026" y="2274"/>
                  </a:lnTo>
                  <a:lnTo>
                    <a:pt x="1033" y="2273"/>
                  </a:lnTo>
                  <a:lnTo>
                    <a:pt x="1041" y="2271"/>
                  </a:lnTo>
                  <a:lnTo>
                    <a:pt x="1047" y="2269"/>
                  </a:lnTo>
                  <a:lnTo>
                    <a:pt x="1053" y="2274"/>
                  </a:lnTo>
                  <a:lnTo>
                    <a:pt x="1060" y="2281"/>
                  </a:lnTo>
                  <a:lnTo>
                    <a:pt x="1065" y="2287"/>
                  </a:lnTo>
                  <a:lnTo>
                    <a:pt x="1071" y="2295"/>
                  </a:lnTo>
                  <a:lnTo>
                    <a:pt x="1083" y="2312"/>
                  </a:lnTo>
                  <a:lnTo>
                    <a:pt x="1096" y="2330"/>
                  </a:lnTo>
                  <a:lnTo>
                    <a:pt x="1103" y="2324"/>
                  </a:lnTo>
                  <a:lnTo>
                    <a:pt x="1112" y="2319"/>
                  </a:lnTo>
                  <a:lnTo>
                    <a:pt x="1115" y="2324"/>
                  </a:lnTo>
                  <a:lnTo>
                    <a:pt x="1117" y="2330"/>
                  </a:lnTo>
                  <a:lnTo>
                    <a:pt x="1120" y="2338"/>
                  </a:lnTo>
                  <a:lnTo>
                    <a:pt x="1121" y="2347"/>
                  </a:lnTo>
                  <a:lnTo>
                    <a:pt x="1125" y="2369"/>
                  </a:lnTo>
                  <a:lnTo>
                    <a:pt x="1127" y="2395"/>
                  </a:lnTo>
                  <a:lnTo>
                    <a:pt x="1131" y="2456"/>
                  </a:lnTo>
                  <a:lnTo>
                    <a:pt x="1134" y="2528"/>
                  </a:lnTo>
                  <a:lnTo>
                    <a:pt x="1136" y="2565"/>
                  </a:lnTo>
                  <a:lnTo>
                    <a:pt x="1138" y="2602"/>
                  </a:lnTo>
                  <a:lnTo>
                    <a:pt x="1141" y="2640"/>
                  </a:lnTo>
                  <a:lnTo>
                    <a:pt x="1145" y="2676"/>
                  </a:lnTo>
                  <a:lnTo>
                    <a:pt x="1151" y="2712"/>
                  </a:lnTo>
                  <a:lnTo>
                    <a:pt x="1157" y="2744"/>
                  </a:lnTo>
                  <a:lnTo>
                    <a:pt x="1161" y="2759"/>
                  </a:lnTo>
                  <a:lnTo>
                    <a:pt x="1166" y="2774"/>
                  </a:lnTo>
                  <a:lnTo>
                    <a:pt x="1171" y="2788"/>
                  </a:lnTo>
                  <a:lnTo>
                    <a:pt x="1177" y="2800"/>
                  </a:lnTo>
                  <a:lnTo>
                    <a:pt x="1188" y="2799"/>
                  </a:lnTo>
                  <a:lnTo>
                    <a:pt x="1199" y="2796"/>
                  </a:lnTo>
                  <a:lnTo>
                    <a:pt x="1212" y="2792"/>
                  </a:lnTo>
                  <a:lnTo>
                    <a:pt x="1224" y="2788"/>
                  </a:lnTo>
                  <a:lnTo>
                    <a:pt x="1212" y="2735"/>
                  </a:lnTo>
                  <a:lnTo>
                    <a:pt x="1202" y="2696"/>
                  </a:lnTo>
                  <a:lnTo>
                    <a:pt x="1199" y="2680"/>
                  </a:lnTo>
                  <a:lnTo>
                    <a:pt x="1198" y="2666"/>
                  </a:lnTo>
                  <a:lnTo>
                    <a:pt x="1197" y="2655"/>
                  </a:lnTo>
                  <a:lnTo>
                    <a:pt x="1198" y="2644"/>
                  </a:lnTo>
                  <a:lnTo>
                    <a:pt x="1201" y="2635"/>
                  </a:lnTo>
                  <a:lnTo>
                    <a:pt x="1205" y="2626"/>
                  </a:lnTo>
                  <a:lnTo>
                    <a:pt x="1213" y="2618"/>
                  </a:lnTo>
                  <a:lnTo>
                    <a:pt x="1222" y="2609"/>
                  </a:lnTo>
                  <a:lnTo>
                    <a:pt x="1234" y="2601"/>
                  </a:lnTo>
                  <a:lnTo>
                    <a:pt x="1248" y="2591"/>
                  </a:lnTo>
                  <a:lnTo>
                    <a:pt x="1265" y="2581"/>
                  </a:lnTo>
                  <a:lnTo>
                    <a:pt x="1285" y="2568"/>
                  </a:lnTo>
                  <a:lnTo>
                    <a:pt x="1288" y="2571"/>
                  </a:lnTo>
                  <a:lnTo>
                    <a:pt x="1290" y="2574"/>
                  </a:lnTo>
                  <a:lnTo>
                    <a:pt x="1292" y="2579"/>
                  </a:lnTo>
                  <a:lnTo>
                    <a:pt x="1294" y="2584"/>
                  </a:lnTo>
                  <a:lnTo>
                    <a:pt x="1296" y="2594"/>
                  </a:lnTo>
                  <a:lnTo>
                    <a:pt x="1297" y="2607"/>
                  </a:lnTo>
                  <a:lnTo>
                    <a:pt x="1297" y="2621"/>
                  </a:lnTo>
                  <a:lnTo>
                    <a:pt x="1296" y="2637"/>
                  </a:lnTo>
                  <a:lnTo>
                    <a:pt x="1294" y="2652"/>
                  </a:lnTo>
                  <a:lnTo>
                    <a:pt x="1292" y="2668"/>
                  </a:lnTo>
                  <a:lnTo>
                    <a:pt x="1285" y="2702"/>
                  </a:lnTo>
                  <a:lnTo>
                    <a:pt x="1277" y="2735"/>
                  </a:lnTo>
                  <a:lnTo>
                    <a:pt x="1271" y="2763"/>
                  </a:lnTo>
                  <a:lnTo>
                    <a:pt x="1266" y="2788"/>
                  </a:lnTo>
                  <a:lnTo>
                    <a:pt x="1269" y="2789"/>
                  </a:lnTo>
                  <a:lnTo>
                    <a:pt x="1271" y="2791"/>
                  </a:lnTo>
                  <a:lnTo>
                    <a:pt x="1273" y="2794"/>
                  </a:lnTo>
                  <a:lnTo>
                    <a:pt x="1275" y="2800"/>
                  </a:lnTo>
                  <a:lnTo>
                    <a:pt x="1281" y="2800"/>
                  </a:lnTo>
                  <a:lnTo>
                    <a:pt x="1289" y="2800"/>
                  </a:lnTo>
                  <a:lnTo>
                    <a:pt x="1297" y="2786"/>
                  </a:lnTo>
                  <a:lnTo>
                    <a:pt x="1307" y="2771"/>
                  </a:lnTo>
                  <a:lnTo>
                    <a:pt x="1311" y="2771"/>
                  </a:lnTo>
                  <a:lnTo>
                    <a:pt x="1316" y="2774"/>
                  </a:lnTo>
                  <a:lnTo>
                    <a:pt x="1326" y="2778"/>
                  </a:lnTo>
                  <a:lnTo>
                    <a:pt x="1344" y="2789"/>
                  </a:lnTo>
                  <a:lnTo>
                    <a:pt x="1346" y="2831"/>
                  </a:lnTo>
                  <a:lnTo>
                    <a:pt x="1349" y="2828"/>
                  </a:lnTo>
                  <a:lnTo>
                    <a:pt x="1352" y="2824"/>
                  </a:lnTo>
                  <a:lnTo>
                    <a:pt x="1355" y="2818"/>
                  </a:lnTo>
                  <a:lnTo>
                    <a:pt x="1358" y="2812"/>
                  </a:lnTo>
                  <a:lnTo>
                    <a:pt x="1364" y="2796"/>
                  </a:lnTo>
                  <a:lnTo>
                    <a:pt x="1369" y="2777"/>
                  </a:lnTo>
                  <a:lnTo>
                    <a:pt x="1373" y="2755"/>
                  </a:lnTo>
                  <a:lnTo>
                    <a:pt x="1377" y="2732"/>
                  </a:lnTo>
                  <a:lnTo>
                    <a:pt x="1381" y="2706"/>
                  </a:lnTo>
                  <a:lnTo>
                    <a:pt x="1383" y="2680"/>
                  </a:lnTo>
                  <a:lnTo>
                    <a:pt x="1387" y="2628"/>
                  </a:lnTo>
                  <a:lnTo>
                    <a:pt x="1389" y="2582"/>
                  </a:lnTo>
                  <a:lnTo>
                    <a:pt x="1390" y="2544"/>
                  </a:lnTo>
                  <a:lnTo>
                    <a:pt x="1389" y="2521"/>
                  </a:lnTo>
                  <a:lnTo>
                    <a:pt x="1377" y="2516"/>
                  </a:lnTo>
                  <a:lnTo>
                    <a:pt x="1366" y="2511"/>
                  </a:lnTo>
                  <a:lnTo>
                    <a:pt x="1354" y="2507"/>
                  </a:lnTo>
                  <a:lnTo>
                    <a:pt x="1344" y="2501"/>
                  </a:lnTo>
                  <a:lnTo>
                    <a:pt x="1346" y="2487"/>
                  </a:lnTo>
                  <a:lnTo>
                    <a:pt x="1348" y="2472"/>
                  </a:lnTo>
                  <a:lnTo>
                    <a:pt x="1353" y="2473"/>
                  </a:lnTo>
                  <a:lnTo>
                    <a:pt x="1358" y="2475"/>
                  </a:lnTo>
                  <a:lnTo>
                    <a:pt x="1363" y="2478"/>
                  </a:lnTo>
                  <a:lnTo>
                    <a:pt x="1368" y="2482"/>
                  </a:lnTo>
                  <a:lnTo>
                    <a:pt x="1376" y="2495"/>
                  </a:lnTo>
                  <a:lnTo>
                    <a:pt x="1386" y="2510"/>
                  </a:lnTo>
                  <a:lnTo>
                    <a:pt x="1394" y="2507"/>
                  </a:lnTo>
                  <a:lnTo>
                    <a:pt x="1403" y="2505"/>
                  </a:lnTo>
                  <a:lnTo>
                    <a:pt x="1408" y="2487"/>
                  </a:lnTo>
                  <a:lnTo>
                    <a:pt x="1412" y="2468"/>
                  </a:lnTo>
                  <a:lnTo>
                    <a:pt x="1417" y="2449"/>
                  </a:lnTo>
                  <a:lnTo>
                    <a:pt x="1420" y="2427"/>
                  </a:lnTo>
                  <a:lnTo>
                    <a:pt x="1423" y="2386"/>
                  </a:lnTo>
                  <a:lnTo>
                    <a:pt x="1425" y="2344"/>
                  </a:lnTo>
                  <a:lnTo>
                    <a:pt x="1426" y="2302"/>
                  </a:lnTo>
                  <a:lnTo>
                    <a:pt x="1427" y="2260"/>
                  </a:lnTo>
                  <a:lnTo>
                    <a:pt x="1428" y="2240"/>
                  </a:lnTo>
                  <a:lnTo>
                    <a:pt x="1429" y="2221"/>
                  </a:lnTo>
                  <a:lnTo>
                    <a:pt x="1431" y="2202"/>
                  </a:lnTo>
                  <a:lnTo>
                    <a:pt x="1434" y="2184"/>
                  </a:lnTo>
                  <a:lnTo>
                    <a:pt x="1444" y="2173"/>
                  </a:lnTo>
                  <a:lnTo>
                    <a:pt x="1453" y="2161"/>
                  </a:lnTo>
                  <a:lnTo>
                    <a:pt x="1461" y="2151"/>
                  </a:lnTo>
                  <a:lnTo>
                    <a:pt x="1468" y="2141"/>
                  </a:lnTo>
                  <a:lnTo>
                    <a:pt x="1481" y="2119"/>
                  </a:lnTo>
                  <a:lnTo>
                    <a:pt x="1492" y="2093"/>
                  </a:lnTo>
                  <a:lnTo>
                    <a:pt x="1494" y="2095"/>
                  </a:lnTo>
                  <a:lnTo>
                    <a:pt x="1496" y="2096"/>
                  </a:lnTo>
                  <a:lnTo>
                    <a:pt x="1491" y="2142"/>
                  </a:lnTo>
                  <a:lnTo>
                    <a:pt x="1488" y="2189"/>
                  </a:lnTo>
                  <a:lnTo>
                    <a:pt x="1484" y="2235"/>
                  </a:lnTo>
                  <a:lnTo>
                    <a:pt x="1482" y="2282"/>
                  </a:lnTo>
                  <a:lnTo>
                    <a:pt x="1479" y="2329"/>
                  </a:lnTo>
                  <a:lnTo>
                    <a:pt x="1476" y="2377"/>
                  </a:lnTo>
                  <a:lnTo>
                    <a:pt x="1473" y="2423"/>
                  </a:lnTo>
                  <a:lnTo>
                    <a:pt x="1471" y="2471"/>
                  </a:lnTo>
                  <a:lnTo>
                    <a:pt x="1469" y="2518"/>
                  </a:lnTo>
                  <a:lnTo>
                    <a:pt x="1467" y="2566"/>
                  </a:lnTo>
                  <a:lnTo>
                    <a:pt x="1465" y="2613"/>
                  </a:lnTo>
                  <a:lnTo>
                    <a:pt x="1463" y="2661"/>
                  </a:lnTo>
                  <a:lnTo>
                    <a:pt x="1461" y="2708"/>
                  </a:lnTo>
                  <a:lnTo>
                    <a:pt x="1459" y="2756"/>
                  </a:lnTo>
                  <a:lnTo>
                    <a:pt x="1457" y="2804"/>
                  </a:lnTo>
                  <a:lnTo>
                    <a:pt x="1454" y="2850"/>
                  </a:lnTo>
                  <a:lnTo>
                    <a:pt x="1495" y="2850"/>
                  </a:lnTo>
                  <a:lnTo>
                    <a:pt x="1506" y="2770"/>
                  </a:lnTo>
                  <a:lnTo>
                    <a:pt x="1527" y="2770"/>
                  </a:lnTo>
                  <a:lnTo>
                    <a:pt x="1548" y="2770"/>
                  </a:lnTo>
                  <a:lnTo>
                    <a:pt x="1570" y="2771"/>
                  </a:lnTo>
                  <a:lnTo>
                    <a:pt x="1591" y="2771"/>
                  </a:lnTo>
                  <a:lnTo>
                    <a:pt x="1612" y="2773"/>
                  </a:lnTo>
                  <a:lnTo>
                    <a:pt x="1634" y="2774"/>
                  </a:lnTo>
                  <a:lnTo>
                    <a:pt x="1656" y="2777"/>
                  </a:lnTo>
                  <a:lnTo>
                    <a:pt x="1678" y="2780"/>
                  </a:lnTo>
                  <a:lnTo>
                    <a:pt x="1681" y="2879"/>
                  </a:lnTo>
                  <a:lnTo>
                    <a:pt x="1675" y="2878"/>
                  </a:lnTo>
                  <a:lnTo>
                    <a:pt x="1669" y="2878"/>
                  </a:lnTo>
                  <a:lnTo>
                    <a:pt x="1619" y="2875"/>
                  </a:lnTo>
                  <a:lnTo>
                    <a:pt x="1567" y="2872"/>
                  </a:lnTo>
                  <a:lnTo>
                    <a:pt x="1516" y="2869"/>
                  </a:lnTo>
                  <a:lnTo>
                    <a:pt x="1463" y="2865"/>
                  </a:lnTo>
                  <a:lnTo>
                    <a:pt x="1409" y="2860"/>
                  </a:lnTo>
                  <a:lnTo>
                    <a:pt x="1356" y="2854"/>
                  </a:lnTo>
                  <a:lnTo>
                    <a:pt x="1304" y="2847"/>
                  </a:lnTo>
                  <a:lnTo>
                    <a:pt x="1251" y="2838"/>
                  </a:lnTo>
                  <a:lnTo>
                    <a:pt x="1198" y="2828"/>
                  </a:lnTo>
                  <a:lnTo>
                    <a:pt x="1146" y="2816"/>
                  </a:lnTo>
                  <a:lnTo>
                    <a:pt x="1121" y="2809"/>
                  </a:lnTo>
                  <a:lnTo>
                    <a:pt x="1096" y="2801"/>
                  </a:lnTo>
                  <a:lnTo>
                    <a:pt x="1071" y="2794"/>
                  </a:lnTo>
                  <a:lnTo>
                    <a:pt x="1047" y="2786"/>
                  </a:lnTo>
                  <a:lnTo>
                    <a:pt x="1023" y="2776"/>
                  </a:lnTo>
                  <a:lnTo>
                    <a:pt x="999" y="2767"/>
                  </a:lnTo>
                  <a:lnTo>
                    <a:pt x="975" y="2756"/>
                  </a:lnTo>
                  <a:lnTo>
                    <a:pt x="952" y="2744"/>
                  </a:lnTo>
                  <a:lnTo>
                    <a:pt x="929" y="2733"/>
                  </a:lnTo>
                  <a:lnTo>
                    <a:pt x="907" y="2720"/>
                  </a:lnTo>
                  <a:lnTo>
                    <a:pt x="885" y="2707"/>
                  </a:lnTo>
                  <a:lnTo>
                    <a:pt x="864" y="2693"/>
                  </a:lnTo>
                  <a:lnTo>
                    <a:pt x="865" y="2667"/>
                  </a:lnTo>
                  <a:lnTo>
                    <a:pt x="868" y="2643"/>
                  </a:lnTo>
                  <a:lnTo>
                    <a:pt x="872" y="2619"/>
                  </a:lnTo>
                  <a:lnTo>
                    <a:pt x="877" y="2593"/>
                  </a:lnTo>
                  <a:lnTo>
                    <a:pt x="890" y="2545"/>
                  </a:lnTo>
                  <a:lnTo>
                    <a:pt x="904" y="2495"/>
                  </a:lnTo>
                  <a:lnTo>
                    <a:pt x="910" y="2470"/>
                  </a:lnTo>
                  <a:lnTo>
                    <a:pt x="916" y="2444"/>
                  </a:lnTo>
                  <a:lnTo>
                    <a:pt x="922" y="2419"/>
                  </a:lnTo>
                  <a:lnTo>
                    <a:pt x="925" y="2394"/>
                  </a:lnTo>
                  <a:lnTo>
                    <a:pt x="928" y="2367"/>
                  </a:lnTo>
                  <a:lnTo>
                    <a:pt x="928" y="2341"/>
                  </a:lnTo>
                  <a:lnTo>
                    <a:pt x="928" y="2327"/>
                  </a:lnTo>
                  <a:lnTo>
                    <a:pt x="927" y="2313"/>
                  </a:lnTo>
                  <a:lnTo>
                    <a:pt x="925" y="2300"/>
                  </a:lnTo>
                  <a:lnTo>
                    <a:pt x="923" y="2285"/>
                  </a:lnTo>
                  <a:lnTo>
                    <a:pt x="910" y="2285"/>
                  </a:lnTo>
                  <a:lnTo>
                    <a:pt x="897" y="2285"/>
                  </a:lnTo>
                  <a:lnTo>
                    <a:pt x="891" y="2321"/>
                  </a:lnTo>
                  <a:lnTo>
                    <a:pt x="885" y="2369"/>
                  </a:lnTo>
                  <a:lnTo>
                    <a:pt x="877" y="2425"/>
                  </a:lnTo>
                  <a:lnTo>
                    <a:pt x="869" y="2487"/>
                  </a:lnTo>
                  <a:lnTo>
                    <a:pt x="860" y="2546"/>
                  </a:lnTo>
                  <a:lnTo>
                    <a:pt x="850" y="2600"/>
                  </a:lnTo>
                  <a:lnTo>
                    <a:pt x="846" y="2623"/>
                  </a:lnTo>
                  <a:lnTo>
                    <a:pt x="840" y="2643"/>
                  </a:lnTo>
                  <a:lnTo>
                    <a:pt x="835" y="2660"/>
                  </a:lnTo>
                  <a:lnTo>
                    <a:pt x="829" y="2673"/>
                  </a:lnTo>
                  <a:lnTo>
                    <a:pt x="821" y="2670"/>
                  </a:lnTo>
                  <a:lnTo>
                    <a:pt x="813" y="2668"/>
                  </a:lnTo>
                  <a:lnTo>
                    <a:pt x="804" y="2666"/>
                  </a:lnTo>
                  <a:lnTo>
                    <a:pt x="797" y="2664"/>
                  </a:lnTo>
                  <a:lnTo>
                    <a:pt x="794" y="2622"/>
                  </a:lnTo>
                  <a:lnTo>
                    <a:pt x="794" y="2580"/>
                  </a:lnTo>
                  <a:lnTo>
                    <a:pt x="794" y="2538"/>
                  </a:lnTo>
                  <a:lnTo>
                    <a:pt x="794" y="2496"/>
                  </a:lnTo>
                  <a:lnTo>
                    <a:pt x="794" y="2455"/>
                  </a:lnTo>
                  <a:lnTo>
                    <a:pt x="793" y="2415"/>
                  </a:lnTo>
                  <a:lnTo>
                    <a:pt x="791" y="2395"/>
                  </a:lnTo>
                  <a:lnTo>
                    <a:pt x="790" y="2376"/>
                  </a:lnTo>
                  <a:lnTo>
                    <a:pt x="787" y="2357"/>
                  </a:lnTo>
                  <a:lnTo>
                    <a:pt x="783" y="2338"/>
                  </a:lnTo>
                  <a:lnTo>
                    <a:pt x="757" y="2282"/>
                  </a:lnTo>
                  <a:lnTo>
                    <a:pt x="731" y="2226"/>
                  </a:lnTo>
                  <a:lnTo>
                    <a:pt x="704" y="2170"/>
                  </a:lnTo>
                  <a:lnTo>
                    <a:pt x="678" y="2115"/>
                  </a:lnTo>
                  <a:lnTo>
                    <a:pt x="652" y="2059"/>
                  </a:lnTo>
                  <a:lnTo>
                    <a:pt x="627" y="2004"/>
                  </a:lnTo>
                  <a:lnTo>
                    <a:pt x="603" y="1949"/>
                  </a:lnTo>
                  <a:lnTo>
                    <a:pt x="580" y="1895"/>
                  </a:lnTo>
                  <a:lnTo>
                    <a:pt x="575" y="1860"/>
                  </a:lnTo>
                  <a:lnTo>
                    <a:pt x="573" y="1826"/>
                  </a:lnTo>
                  <a:lnTo>
                    <a:pt x="571" y="1792"/>
                  </a:lnTo>
                  <a:lnTo>
                    <a:pt x="570" y="1757"/>
                  </a:lnTo>
                  <a:lnTo>
                    <a:pt x="569" y="1725"/>
                  </a:lnTo>
                  <a:lnTo>
                    <a:pt x="569" y="1691"/>
                  </a:lnTo>
                  <a:lnTo>
                    <a:pt x="570" y="1658"/>
                  </a:lnTo>
                  <a:lnTo>
                    <a:pt x="571" y="1625"/>
                  </a:lnTo>
                  <a:lnTo>
                    <a:pt x="585" y="1617"/>
                  </a:lnTo>
                  <a:lnTo>
                    <a:pt x="597" y="1611"/>
                  </a:lnTo>
                  <a:lnTo>
                    <a:pt x="602" y="1608"/>
                  </a:lnTo>
                  <a:lnTo>
                    <a:pt x="608" y="1608"/>
                  </a:lnTo>
                  <a:lnTo>
                    <a:pt x="617" y="1608"/>
                  </a:lnTo>
                  <a:lnTo>
                    <a:pt x="627" y="1611"/>
                  </a:lnTo>
                  <a:lnTo>
                    <a:pt x="635" y="1625"/>
                  </a:lnTo>
                  <a:lnTo>
                    <a:pt x="643" y="1640"/>
                  </a:lnTo>
                  <a:lnTo>
                    <a:pt x="650" y="1657"/>
                  </a:lnTo>
                  <a:lnTo>
                    <a:pt x="659" y="1677"/>
                  </a:lnTo>
                  <a:lnTo>
                    <a:pt x="665" y="1720"/>
                  </a:lnTo>
                  <a:lnTo>
                    <a:pt x="670" y="1759"/>
                  </a:lnTo>
                  <a:lnTo>
                    <a:pt x="677" y="1794"/>
                  </a:lnTo>
                  <a:lnTo>
                    <a:pt x="683" y="1826"/>
                  </a:lnTo>
                  <a:lnTo>
                    <a:pt x="690" y="1856"/>
                  </a:lnTo>
                  <a:lnTo>
                    <a:pt x="699" y="1882"/>
                  </a:lnTo>
                  <a:lnTo>
                    <a:pt x="707" y="1908"/>
                  </a:lnTo>
                  <a:lnTo>
                    <a:pt x="719" y="1932"/>
                  </a:lnTo>
                  <a:lnTo>
                    <a:pt x="732" y="1955"/>
                  </a:lnTo>
                  <a:lnTo>
                    <a:pt x="746" y="1977"/>
                  </a:lnTo>
                  <a:lnTo>
                    <a:pt x="763" y="1999"/>
                  </a:lnTo>
                  <a:lnTo>
                    <a:pt x="783" y="2023"/>
                  </a:lnTo>
                  <a:lnTo>
                    <a:pt x="807" y="2046"/>
                  </a:lnTo>
                  <a:lnTo>
                    <a:pt x="833" y="2070"/>
                  </a:lnTo>
                  <a:lnTo>
                    <a:pt x="862" y="2097"/>
                  </a:lnTo>
                  <a:lnTo>
                    <a:pt x="897" y="2125"/>
                  </a:lnTo>
                  <a:close/>
                  <a:moveTo>
                    <a:pt x="643" y="1487"/>
                  </a:moveTo>
                  <a:lnTo>
                    <a:pt x="629" y="1484"/>
                  </a:lnTo>
                  <a:lnTo>
                    <a:pt x="616" y="1481"/>
                  </a:lnTo>
                  <a:lnTo>
                    <a:pt x="602" y="1477"/>
                  </a:lnTo>
                  <a:lnTo>
                    <a:pt x="588" y="1474"/>
                  </a:lnTo>
                  <a:lnTo>
                    <a:pt x="573" y="1443"/>
                  </a:lnTo>
                  <a:lnTo>
                    <a:pt x="560" y="1409"/>
                  </a:lnTo>
                  <a:lnTo>
                    <a:pt x="554" y="1392"/>
                  </a:lnTo>
                  <a:lnTo>
                    <a:pt x="550" y="1375"/>
                  </a:lnTo>
                  <a:lnTo>
                    <a:pt x="547" y="1359"/>
                  </a:lnTo>
                  <a:lnTo>
                    <a:pt x="546" y="1345"/>
                  </a:lnTo>
                  <a:lnTo>
                    <a:pt x="560" y="1333"/>
                  </a:lnTo>
                  <a:lnTo>
                    <a:pt x="589" y="1309"/>
                  </a:lnTo>
                  <a:lnTo>
                    <a:pt x="597" y="1304"/>
                  </a:lnTo>
                  <a:lnTo>
                    <a:pt x="604" y="1299"/>
                  </a:lnTo>
                  <a:lnTo>
                    <a:pt x="611" y="1295"/>
                  </a:lnTo>
                  <a:lnTo>
                    <a:pt x="618" y="1293"/>
                  </a:lnTo>
                  <a:lnTo>
                    <a:pt x="623" y="1291"/>
                  </a:lnTo>
                  <a:lnTo>
                    <a:pt x="627" y="1293"/>
                  </a:lnTo>
                  <a:lnTo>
                    <a:pt x="628" y="1294"/>
                  </a:lnTo>
                  <a:lnTo>
                    <a:pt x="629" y="1295"/>
                  </a:lnTo>
                  <a:lnTo>
                    <a:pt x="630" y="1297"/>
                  </a:lnTo>
                  <a:lnTo>
                    <a:pt x="630" y="1300"/>
                  </a:lnTo>
                  <a:lnTo>
                    <a:pt x="624" y="1306"/>
                  </a:lnTo>
                  <a:lnTo>
                    <a:pt x="619" y="1314"/>
                  </a:lnTo>
                  <a:lnTo>
                    <a:pt x="612" y="1321"/>
                  </a:lnTo>
                  <a:lnTo>
                    <a:pt x="608" y="1329"/>
                  </a:lnTo>
                  <a:lnTo>
                    <a:pt x="604" y="1338"/>
                  </a:lnTo>
                  <a:lnTo>
                    <a:pt x="601" y="1346"/>
                  </a:lnTo>
                  <a:lnTo>
                    <a:pt x="598" y="1356"/>
                  </a:lnTo>
                  <a:lnTo>
                    <a:pt x="596" y="1365"/>
                  </a:lnTo>
                  <a:lnTo>
                    <a:pt x="594" y="1375"/>
                  </a:lnTo>
                  <a:lnTo>
                    <a:pt x="594" y="1384"/>
                  </a:lnTo>
                  <a:lnTo>
                    <a:pt x="596" y="1394"/>
                  </a:lnTo>
                  <a:lnTo>
                    <a:pt x="598" y="1403"/>
                  </a:lnTo>
                  <a:lnTo>
                    <a:pt x="601" y="1414"/>
                  </a:lnTo>
                  <a:lnTo>
                    <a:pt x="604" y="1425"/>
                  </a:lnTo>
                  <a:lnTo>
                    <a:pt x="609" y="1434"/>
                  </a:lnTo>
                  <a:lnTo>
                    <a:pt x="616" y="1445"/>
                  </a:lnTo>
                  <a:lnTo>
                    <a:pt x="627" y="1436"/>
                  </a:lnTo>
                  <a:lnTo>
                    <a:pt x="639" y="1430"/>
                  </a:lnTo>
                  <a:lnTo>
                    <a:pt x="639" y="1410"/>
                  </a:lnTo>
                  <a:lnTo>
                    <a:pt x="639" y="1392"/>
                  </a:lnTo>
                  <a:lnTo>
                    <a:pt x="641" y="1375"/>
                  </a:lnTo>
                  <a:lnTo>
                    <a:pt x="643" y="1359"/>
                  </a:lnTo>
                  <a:lnTo>
                    <a:pt x="649" y="1327"/>
                  </a:lnTo>
                  <a:lnTo>
                    <a:pt x="658" y="1295"/>
                  </a:lnTo>
                  <a:lnTo>
                    <a:pt x="658" y="1283"/>
                  </a:lnTo>
                  <a:lnTo>
                    <a:pt x="656" y="1272"/>
                  </a:lnTo>
                  <a:lnTo>
                    <a:pt x="652" y="1262"/>
                  </a:lnTo>
                  <a:lnTo>
                    <a:pt x="649" y="1251"/>
                  </a:lnTo>
                  <a:lnTo>
                    <a:pt x="645" y="1242"/>
                  </a:lnTo>
                  <a:lnTo>
                    <a:pt x="640" y="1232"/>
                  </a:lnTo>
                  <a:lnTo>
                    <a:pt x="635" y="1223"/>
                  </a:lnTo>
                  <a:lnTo>
                    <a:pt x="628" y="1213"/>
                  </a:lnTo>
                  <a:lnTo>
                    <a:pt x="616" y="1195"/>
                  </a:lnTo>
                  <a:lnTo>
                    <a:pt x="604" y="1178"/>
                  </a:lnTo>
                  <a:lnTo>
                    <a:pt x="598" y="1169"/>
                  </a:lnTo>
                  <a:lnTo>
                    <a:pt x="592" y="1160"/>
                  </a:lnTo>
                  <a:lnTo>
                    <a:pt x="588" y="1152"/>
                  </a:lnTo>
                  <a:lnTo>
                    <a:pt x="584" y="1142"/>
                  </a:lnTo>
                  <a:lnTo>
                    <a:pt x="590" y="1138"/>
                  </a:lnTo>
                  <a:lnTo>
                    <a:pt x="596" y="1134"/>
                  </a:lnTo>
                  <a:lnTo>
                    <a:pt x="603" y="1137"/>
                  </a:lnTo>
                  <a:lnTo>
                    <a:pt x="610" y="1141"/>
                  </a:lnTo>
                  <a:lnTo>
                    <a:pt x="618" y="1148"/>
                  </a:lnTo>
                  <a:lnTo>
                    <a:pt x="626" y="1156"/>
                  </a:lnTo>
                  <a:lnTo>
                    <a:pt x="643" y="1173"/>
                  </a:lnTo>
                  <a:lnTo>
                    <a:pt x="660" y="1192"/>
                  </a:lnTo>
                  <a:lnTo>
                    <a:pt x="675" y="1211"/>
                  </a:lnTo>
                  <a:lnTo>
                    <a:pt x="688" y="1227"/>
                  </a:lnTo>
                  <a:lnTo>
                    <a:pt x="698" y="1238"/>
                  </a:lnTo>
                  <a:lnTo>
                    <a:pt x="703" y="1242"/>
                  </a:lnTo>
                  <a:lnTo>
                    <a:pt x="708" y="1235"/>
                  </a:lnTo>
                  <a:lnTo>
                    <a:pt x="714" y="1229"/>
                  </a:lnTo>
                  <a:lnTo>
                    <a:pt x="704" y="1194"/>
                  </a:lnTo>
                  <a:lnTo>
                    <a:pt x="696" y="1160"/>
                  </a:lnTo>
                  <a:lnTo>
                    <a:pt x="688" y="1128"/>
                  </a:lnTo>
                  <a:lnTo>
                    <a:pt x="681" y="1095"/>
                  </a:lnTo>
                  <a:lnTo>
                    <a:pt x="675" y="1063"/>
                  </a:lnTo>
                  <a:lnTo>
                    <a:pt x="669" y="1031"/>
                  </a:lnTo>
                  <a:lnTo>
                    <a:pt x="664" y="999"/>
                  </a:lnTo>
                  <a:lnTo>
                    <a:pt x="660" y="967"/>
                  </a:lnTo>
                  <a:lnTo>
                    <a:pt x="670" y="953"/>
                  </a:lnTo>
                  <a:lnTo>
                    <a:pt x="674" y="953"/>
                  </a:lnTo>
                  <a:lnTo>
                    <a:pt x="681" y="967"/>
                  </a:lnTo>
                  <a:lnTo>
                    <a:pt x="687" y="982"/>
                  </a:lnTo>
                  <a:lnTo>
                    <a:pt x="693" y="997"/>
                  </a:lnTo>
                  <a:lnTo>
                    <a:pt x="698" y="1011"/>
                  </a:lnTo>
                  <a:lnTo>
                    <a:pt x="703" y="1027"/>
                  </a:lnTo>
                  <a:lnTo>
                    <a:pt x="707" y="1043"/>
                  </a:lnTo>
                  <a:lnTo>
                    <a:pt x="711" y="1060"/>
                  </a:lnTo>
                  <a:lnTo>
                    <a:pt x="715" y="1077"/>
                  </a:lnTo>
                  <a:lnTo>
                    <a:pt x="720" y="1113"/>
                  </a:lnTo>
                  <a:lnTo>
                    <a:pt x="723" y="1149"/>
                  </a:lnTo>
                  <a:lnTo>
                    <a:pt x="725" y="1186"/>
                  </a:lnTo>
                  <a:lnTo>
                    <a:pt x="724" y="1223"/>
                  </a:lnTo>
                  <a:lnTo>
                    <a:pt x="723" y="1241"/>
                  </a:lnTo>
                  <a:lnTo>
                    <a:pt x="722" y="1260"/>
                  </a:lnTo>
                  <a:lnTo>
                    <a:pt x="720" y="1278"/>
                  </a:lnTo>
                  <a:lnTo>
                    <a:pt x="717" y="1296"/>
                  </a:lnTo>
                  <a:lnTo>
                    <a:pt x="714" y="1314"/>
                  </a:lnTo>
                  <a:lnTo>
                    <a:pt x="711" y="1332"/>
                  </a:lnTo>
                  <a:lnTo>
                    <a:pt x="706" y="1350"/>
                  </a:lnTo>
                  <a:lnTo>
                    <a:pt x="701" y="1366"/>
                  </a:lnTo>
                  <a:lnTo>
                    <a:pt x="696" y="1383"/>
                  </a:lnTo>
                  <a:lnTo>
                    <a:pt x="690" y="1400"/>
                  </a:lnTo>
                  <a:lnTo>
                    <a:pt x="684" y="1416"/>
                  </a:lnTo>
                  <a:lnTo>
                    <a:pt x="677" y="1431"/>
                  </a:lnTo>
                  <a:lnTo>
                    <a:pt x="669" y="1446"/>
                  </a:lnTo>
                  <a:lnTo>
                    <a:pt x="661" y="1461"/>
                  </a:lnTo>
                  <a:lnTo>
                    <a:pt x="652" y="1474"/>
                  </a:lnTo>
                  <a:lnTo>
                    <a:pt x="643" y="1487"/>
                  </a:lnTo>
                  <a:close/>
                  <a:moveTo>
                    <a:pt x="665" y="1124"/>
                  </a:moveTo>
                  <a:lnTo>
                    <a:pt x="661" y="1122"/>
                  </a:lnTo>
                  <a:lnTo>
                    <a:pt x="658" y="1120"/>
                  </a:lnTo>
                  <a:lnTo>
                    <a:pt x="654" y="1118"/>
                  </a:lnTo>
                  <a:lnTo>
                    <a:pt x="650" y="1114"/>
                  </a:lnTo>
                  <a:lnTo>
                    <a:pt x="644" y="1104"/>
                  </a:lnTo>
                  <a:lnTo>
                    <a:pt x="638" y="1094"/>
                  </a:lnTo>
                  <a:lnTo>
                    <a:pt x="631" y="1080"/>
                  </a:lnTo>
                  <a:lnTo>
                    <a:pt x="626" y="1065"/>
                  </a:lnTo>
                  <a:lnTo>
                    <a:pt x="621" y="1051"/>
                  </a:lnTo>
                  <a:lnTo>
                    <a:pt x="617" y="1034"/>
                  </a:lnTo>
                  <a:lnTo>
                    <a:pt x="608" y="1001"/>
                  </a:lnTo>
                  <a:lnTo>
                    <a:pt x="602" y="970"/>
                  </a:lnTo>
                  <a:lnTo>
                    <a:pt x="597" y="944"/>
                  </a:lnTo>
                  <a:lnTo>
                    <a:pt x="593" y="927"/>
                  </a:lnTo>
                  <a:lnTo>
                    <a:pt x="599" y="921"/>
                  </a:lnTo>
                  <a:lnTo>
                    <a:pt x="603" y="914"/>
                  </a:lnTo>
                  <a:lnTo>
                    <a:pt x="610" y="922"/>
                  </a:lnTo>
                  <a:lnTo>
                    <a:pt x="618" y="930"/>
                  </a:lnTo>
                  <a:lnTo>
                    <a:pt x="624" y="942"/>
                  </a:lnTo>
                  <a:lnTo>
                    <a:pt x="630" y="953"/>
                  </a:lnTo>
                  <a:lnTo>
                    <a:pt x="637" y="967"/>
                  </a:lnTo>
                  <a:lnTo>
                    <a:pt x="643" y="982"/>
                  </a:lnTo>
                  <a:lnTo>
                    <a:pt x="648" y="998"/>
                  </a:lnTo>
                  <a:lnTo>
                    <a:pt x="652" y="1014"/>
                  </a:lnTo>
                  <a:lnTo>
                    <a:pt x="657" y="1029"/>
                  </a:lnTo>
                  <a:lnTo>
                    <a:pt x="660" y="1045"/>
                  </a:lnTo>
                  <a:lnTo>
                    <a:pt x="663" y="1061"/>
                  </a:lnTo>
                  <a:lnTo>
                    <a:pt x="665" y="1076"/>
                  </a:lnTo>
                  <a:lnTo>
                    <a:pt x="666" y="1090"/>
                  </a:lnTo>
                  <a:lnTo>
                    <a:pt x="667" y="1102"/>
                  </a:lnTo>
                  <a:lnTo>
                    <a:pt x="666" y="1114"/>
                  </a:lnTo>
                  <a:lnTo>
                    <a:pt x="665" y="1124"/>
                  </a:lnTo>
                  <a:close/>
                  <a:moveTo>
                    <a:pt x="571" y="1191"/>
                  </a:moveTo>
                  <a:lnTo>
                    <a:pt x="563" y="1207"/>
                  </a:lnTo>
                  <a:lnTo>
                    <a:pt x="555" y="1222"/>
                  </a:lnTo>
                  <a:lnTo>
                    <a:pt x="547" y="1234"/>
                  </a:lnTo>
                  <a:lnTo>
                    <a:pt x="537" y="1247"/>
                  </a:lnTo>
                  <a:lnTo>
                    <a:pt x="528" y="1259"/>
                  </a:lnTo>
                  <a:lnTo>
                    <a:pt x="516" y="1268"/>
                  </a:lnTo>
                  <a:lnTo>
                    <a:pt x="503" y="1278"/>
                  </a:lnTo>
                  <a:lnTo>
                    <a:pt x="488" y="1286"/>
                  </a:lnTo>
                  <a:lnTo>
                    <a:pt x="488" y="1279"/>
                  </a:lnTo>
                  <a:lnTo>
                    <a:pt x="489" y="1270"/>
                  </a:lnTo>
                  <a:lnTo>
                    <a:pt x="491" y="1262"/>
                  </a:lnTo>
                  <a:lnTo>
                    <a:pt x="494" y="1253"/>
                  </a:lnTo>
                  <a:lnTo>
                    <a:pt x="498" y="1245"/>
                  </a:lnTo>
                  <a:lnTo>
                    <a:pt x="503" y="1236"/>
                  </a:lnTo>
                  <a:lnTo>
                    <a:pt x="507" y="1228"/>
                  </a:lnTo>
                  <a:lnTo>
                    <a:pt x="513" y="1221"/>
                  </a:lnTo>
                  <a:lnTo>
                    <a:pt x="518" y="1213"/>
                  </a:lnTo>
                  <a:lnTo>
                    <a:pt x="525" y="1207"/>
                  </a:lnTo>
                  <a:lnTo>
                    <a:pt x="532" y="1201"/>
                  </a:lnTo>
                  <a:lnTo>
                    <a:pt x="540" y="1196"/>
                  </a:lnTo>
                  <a:lnTo>
                    <a:pt x="547" y="1193"/>
                  </a:lnTo>
                  <a:lnTo>
                    <a:pt x="554" y="1191"/>
                  </a:lnTo>
                  <a:lnTo>
                    <a:pt x="563" y="1190"/>
                  </a:lnTo>
                  <a:lnTo>
                    <a:pt x="571" y="1191"/>
                  </a:lnTo>
                  <a:close/>
                  <a:moveTo>
                    <a:pt x="527" y="1307"/>
                  </a:moveTo>
                  <a:lnTo>
                    <a:pt x="544" y="1286"/>
                  </a:lnTo>
                  <a:lnTo>
                    <a:pt x="566" y="1260"/>
                  </a:lnTo>
                  <a:lnTo>
                    <a:pt x="579" y="1247"/>
                  </a:lnTo>
                  <a:lnTo>
                    <a:pt x="589" y="1235"/>
                  </a:lnTo>
                  <a:lnTo>
                    <a:pt x="594" y="1231"/>
                  </a:lnTo>
                  <a:lnTo>
                    <a:pt x="600" y="1227"/>
                  </a:lnTo>
                  <a:lnTo>
                    <a:pt x="605" y="1224"/>
                  </a:lnTo>
                  <a:lnTo>
                    <a:pt x="609" y="1223"/>
                  </a:lnTo>
                  <a:lnTo>
                    <a:pt x="615" y="1228"/>
                  </a:lnTo>
                  <a:lnTo>
                    <a:pt x="621" y="1233"/>
                  </a:lnTo>
                  <a:lnTo>
                    <a:pt x="605" y="1250"/>
                  </a:lnTo>
                  <a:lnTo>
                    <a:pt x="578" y="1279"/>
                  </a:lnTo>
                  <a:lnTo>
                    <a:pt x="564" y="1293"/>
                  </a:lnTo>
                  <a:lnTo>
                    <a:pt x="551" y="1304"/>
                  </a:lnTo>
                  <a:lnTo>
                    <a:pt x="542" y="1313"/>
                  </a:lnTo>
                  <a:lnTo>
                    <a:pt x="536" y="1316"/>
                  </a:lnTo>
                  <a:lnTo>
                    <a:pt x="531" y="1310"/>
                  </a:lnTo>
                  <a:lnTo>
                    <a:pt x="527" y="1307"/>
                  </a:lnTo>
                  <a:close/>
                  <a:moveTo>
                    <a:pt x="570" y="2089"/>
                  </a:moveTo>
                  <a:lnTo>
                    <a:pt x="569" y="2097"/>
                  </a:lnTo>
                  <a:lnTo>
                    <a:pt x="565" y="2107"/>
                  </a:lnTo>
                  <a:lnTo>
                    <a:pt x="561" y="2121"/>
                  </a:lnTo>
                  <a:lnTo>
                    <a:pt x="554" y="2135"/>
                  </a:lnTo>
                  <a:lnTo>
                    <a:pt x="547" y="2146"/>
                  </a:lnTo>
                  <a:lnTo>
                    <a:pt x="540" y="2156"/>
                  </a:lnTo>
                  <a:lnTo>
                    <a:pt x="536" y="2159"/>
                  </a:lnTo>
                  <a:lnTo>
                    <a:pt x="532" y="2160"/>
                  </a:lnTo>
                  <a:lnTo>
                    <a:pt x="529" y="2160"/>
                  </a:lnTo>
                  <a:lnTo>
                    <a:pt x="527" y="2158"/>
                  </a:lnTo>
                  <a:lnTo>
                    <a:pt x="520" y="2149"/>
                  </a:lnTo>
                  <a:lnTo>
                    <a:pt x="514" y="2139"/>
                  </a:lnTo>
                  <a:lnTo>
                    <a:pt x="510" y="2127"/>
                  </a:lnTo>
                  <a:lnTo>
                    <a:pt x="507" y="2115"/>
                  </a:lnTo>
                  <a:lnTo>
                    <a:pt x="505" y="2101"/>
                  </a:lnTo>
                  <a:lnTo>
                    <a:pt x="504" y="2087"/>
                  </a:lnTo>
                  <a:lnTo>
                    <a:pt x="504" y="2072"/>
                  </a:lnTo>
                  <a:lnTo>
                    <a:pt x="504" y="2059"/>
                  </a:lnTo>
                  <a:lnTo>
                    <a:pt x="506" y="2044"/>
                  </a:lnTo>
                  <a:lnTo>
                    <a:pt x="508" y="2029"/>
                  </a:lnTo>
                  <a:lnTo>
                    <a:pt x="512" y="2015"/>
                  </a:lnTo>
                  <a:lnTo>
                    <a:pt x="516" y="2003"/>
                  </a:lnTo>
                  <a:lnTo>
                    <a:pt x="521" y="1990"/>
                  </a:lnTo>
                  <a:lnTo>
                    <a:pt x="527" y="1978"/>
                  </a:lnTo>
                  <a:lnTo>
                    <a:pt x="532" y="1969"/>
                  </a:lnTo>
                  <a:lnTo>
                    <a:pt x="540" y="1960"/>
                  </a:lnTo>
                  <a:lnTo>
                    <a:pt x="549" y="1972"/>
                  </a:lnTo>
                  <a:lnTo>
                    <a:pt x="561" y="1988"/>
                  </a:lnTo>
                  <a:lnTo>
                    <a:pt x="573" y="2005"/>
                  </a:lnTo>
                  <a:lnTo>
                    <a:pt x="584" y="2024"/>
                  </a:lnTo>
                  <a:lnTo>
                    <a:pt x="588" y="2033"/>
                  </a:lnTo>
                  <a:lnTo>
                    <a:pt x="591" y="2043"/>
                  </a:lnTo>
                  <a:lnTo>
                    <a:pt x="593" y="2052"/>
                  </a:lnTo>
                  <a:lnTo>
                    <a:pt x="592" y="2061"/>
                  </a:lnTo>
                  <a:lnTo>
                    <a:pt x="592" y="2065"/>
                  </a:lnTo>
                  <a:lnTo>
                    <a:pt x="590" y="2069"/>
                  </a:lnTo>
                  <a:lnTo>
                    <a:pt x="589" y="2073"/>
                  </a:lnTo>
                  <a:lnTo>
                    <a:pt x="586" y="2077"/>
                  </a:lnTo>
                  <a:lnTo>
                    <a:pt x="583" y="2080"/>
                  </a:lnTo>
                  <a:lnTo>
                    <a:pt x="580" y="2083"/>
                  </a:lnTo>
                  <a:lnTo>
                    <a:pt x="575" y="2086"/>
                  </a:lnTo>
                  <a:lnTo>
                    <a:pt x="570" y="2089"/>
                  </a:lnTo>
                  <a:close/>
                  <a:moveTo>
                    <a:pt x="541" y="2251"/>
                  </a:moveTo>
                  <a:lnTo>
                    <a:pt x="534" y="2251"/>
                  </a:lnTo>
                  <a:lnTo>
                    <a:pt x="527" y="2247"/>
                  </a:lnTo>
                  <a:lnTo>
                    <a:pt x="521" y="2244"/>
                  </a:lnTo>
                  <a:lnTo>
                    <a:pt x="522" y="2235"/>
                  </a:lnTo>
                  <a:lnTo>
                    <a:pt x="523" y="2229"/>
                  </a:lnTo>
                  <a:lnTo>
                    <a:pt x="525" y="2222"/>
                  </a:lnTo>
                  <a:lnTo>
                    <a:pt x="527" y="2216"/>
                  </a:lnTo>
                  <a:lnTo>
                    <a:pt x="533" y="2204"/>
                  </a:lnTo>
                  <a:lnTo>
                    <a:pt x="541" y="2194"/>
                  </a:lnTo>
                  <a:lnTo>
                    <a:pt x="554" y="2194"/>
                  </a:lnTo>
                  <a:lnTo>
                    <a:pt x="553" y="2208"/>
                  </a:lnTo>
                  <a:lnTo>
                    <a:pt x="552" y="2221"/>
                  </a:lnTo>
                  <a:lnTo>
                    <a:pt x="551" y="2229"/>
                  </a:lnTo>
                  <a:lnTo>
                    <a:pt x="548" y="2235"/>
                  </a:lnTo>
                  <a:lnTo>
                    <a:pt x="545" y="2242"/>
                  </a:lnTo>
                  <a:lnTo>
                    <a:pt x="541" y="2251"/>
                  </a:lnTo>
                  <a:close/>
                  <a:moveTo>
                    <a:pt x="532" y="1843"/>
                  </a:moveTo>
                  <a:lnTo>
                    <a:pt x="530" y="1860"/>
                  </a:lnTo>
                  <a:lnTo>
                    <a:pt x="527" y="1876"/>
                  </a:lnTo>
                  <a:lnTo>
                    <a:pt x="524" y="1891"/>
                  </a:lnTo>
                  <a:lnTo>
                    <a:pt x="520" y="1906"/>
                  </a:lnTo>
                  <a:lnTo>
                    <a:pt x="510" y="1936"/>
                  </a:lnTo>
                  <a:lnTo>
                    <a:pt x="498" y="1965"/>
                  </a:lnTo>
                  <a:lnTo>
                    <a:pt x="486" y="1993"/>
                  </a:lnTo>
                  <a:lnTo>
                    <a:pt x="471" y="2022"/>
                  </a:lnTo>
                  <a:lnTo>
                    <a:pt x="456" y="2051"/>
                  </a:lnTo>
                  <a:lnTo>
                    <a:pt x="440" y="2082"/>
                  </a:lnTo>
                  <a:lnTo>
                    <a:pt x="459" y="2085"/>
                  </a:lnTo>
                  <a:lnTo>
                    <a:pt x="466" y="2109"/>
                  </a:lnTo>
                  <a:lnTo>
                    <a:pt x="477" y="2155"/>
                  </a:lnTo>
                  <a:lnTo>
                    <a:pt x="492" y="2214"/>
                  </a:lnTo>
                  <a:lnTo>
                    <a:pt x="507" y="2282"/>
                  </a:lnTo>
                  <a:lnTo>
                    <a:pt x="514" y="2315"/>
                  </a:lnTo>
                  <a:lnTo>
                    <a:pt x="522" y="2349"/>
                  </a:lnTo>
                  <a:lnTo>
                    <a:pt x="528" y="2381"/>
                  </a:lnTo>
                  <a:lnTo>
                    <a:pt x="532" y="2410"/>
                  </a:lnTo>
                  <a:lnTo>
                    <a:pt x="535" y="2437"/>
                  </a:lnTo>
                  <a:lnTo>
                    <a:pt x="537" y="2460"/>
                  </a:lnTo>
                  <a:lnTo>
                    <a:pt x="537" y="2470"/>
                  </a:lnTo>
                  <a:lnTo>
                    <a:pt x="536" y="2477"/>
                  </a:lnTo>
                  <a:lnTo>
                    <a:pt x="535" y="2484"/>
                  </a:lnTo>
                  <a:lnTo>
                    <a:pt x="533" y="2490"/>
                  </a:lnTo>
                  <a:lnTo>
                    <a:pt x="516" y="2481"/>
                  </a:lnTo>
                  <a:lnTo>
                    <a:pt x="501" y="2473"/>
                  </a:lnTo>
                  <a:lnTo>
                    <a:pt x="487" y="2464"/>
                  </a:lnTo>
                  <a:lnTo>
                    <a:pt x="473" y="2456"/>
                  </a:lnTo>
                  <a:lnTo>
                    <a:pt x="459" y="2450"/>
                  </a:lnTo>
                  <a:lnTo>
                    <a:pt x="446" y="2443"/>
                  </a:lnTo>
                  <a:lnTo>
                    <a:pt x="439" y="2441"/>
                  </a:lnTo>
                  <a:lnTo>
                    <a:pt x="432" y="2439"/>
                  </a:lnTo>
                  <a:lnTo>
                    <a:pt x="425" y="2437"/>
                  </a:lnTo>
                  <a:lnTo>
                    <a:pt x="417" y="2436"/>
                  </a:lnTo>
                  <a:lnTo>
                    <a:pt x="417" y="2446"/>
                  </a:lnTo>
                  <a:lnTo>
                    <a:pt x="418" y="2456"/>
                  </a:lnTo>
                  <a:lnTo>
                    <a:pt x="421" y="2464"/>
                  </a:lnTo>
                  <a:lnTo>
                    <a:pt x="425" y="2473"/>
                  </a:lnTo>
                  <a:lnTo>
                    <a:pt x="429" y="2481"/>
                  </a:lnTo>
                  <a:lnTo>
                    <a:pt x="433" y="2489"/>
                  </a:lnTo>
                  <a:lnTo>
                    <a:pt x="438" y="2496"/>
                  </a:lnTo>
                  <a:lnTo>
                    <a:pt x="445" y="2502"/>
                  </a:lnTo>
                  <a:lnTo>
                    <a:pt x="459" y="2516"/>
                  </a:lnTo>
                  <a:lnTo>
                    <a:pt x="475" y="2528"/>
                  </a:lnTo>
                  <a:lnTo>
                    <a:pt x="492" y="2538"/>
                  </a:lnTo>
                  <a:lnTo>
                    <a:pt x="510" y="2549"/>
                  </a:lnTo>
                  <a:lnTo>
                    <a:pt x="547" y="2569"/>
                  </a:lnTo>
                  <a:lnTo>
                    <a:pt x="582" y="2590"/>
                  </a:lnTo>
                  <a:lnTo>
                    <a:pt x="598" y="2601"/>
                  </a:lnTo>
                  <a:lnTo>
                    <a:pt x="611" y="2612"/>
                  </a:lnTo>
                  <a:lnTo>
                    <a:pt x="617" y="2619"/>
                  </a:lnTo>
                  <a:lnTo>
                    <a:pt x="622" y="2625"/>
                  </a:lnTo>
                  <a:lnTo>
                    <a:pt x="627" y="2632"/>
                  </a:lnTo>
                  <a:lnTo>
                    <a:pt x="630" y="2639"/>
                  </a:lnTo>
                  <a:lnTo>
                    <a:pt x="610" y="2668"/>
                  </a:lnTo>
                  <a:lnTo>
                    <a:pt x="587" y="2702"/>
                  </a:lnTo>
                  <a:lnTo>
                    <a:pt x="575" y="2717"/>
                  </a:lnTo>
                  <a:lnTo>
                    <a:pt x="562" y="2731"/>
                  </a:lnTo>
                  <a:lnTo>
                    <a:pt x="555" y="2737"/>
                  </a:lnTo>
                  <a:lnTo>
                    <a:pt x="548" y="2741"/>
                  </a:lnTo>
                  <a:lnTo>
                    <a:pt x="542" y="2745"/>
                  </a:lnTo>
                  <a:lnTo>
                    <a:pt x="534" y="2749"/>
                  </a:lnTo>
                  <a:lnTo>
                    <a:pt x="487" y="2723"/>
                  </a:lnTo>
                  <a:lnTo>
                    <a:pt x="447" y="2699"/>
                  </a:lnTo>
                  <a:lnTo>
                    <a:pt x="429" y="2688"/>
                  </a:lnTo>
                  <a:lnTo>
                    <a:pt x="412" y="2678"/>
                  </a:lnTo>
                  <a:lnTo>
                    <a:pt x="397" y="2667"/>
                  </a:lnTo>
                  <a:lnTo>
                    <a:pt x="383" y="2657"/>
                  </a:lnTo>
                  <a:lnTo>
                    <a:pt x="371" y="2647"/>
                  </a:lnTo>
                  <a:lnTo>
                    <a:pt x="360" y="2637"/>
                  </a:lnTo>
                  <a:lnTo>
                    <a:pt x="351" y="2627"/>
                  </a:lnTo>
                  <a:lnTo>
                    <a:pt x="341" y="2617"/>
                  </a:lnTo>
                  <a:lnTo>
                    <a:pt x="334" y="2606"/>
                  </a:lnTo>
                  <a:lnTo>
                    <a:pt x="327" y="2596"/>
                  </a:lnTo>
                  <a:lnTo>
                    <a:pt x="322" y="2585"/>
                  </a:lnTo>
                  <a:lnTo>
                    <a:pt x="317" y="2574"/>
                  </a:lnTo>
                  <a:lnTo>
                    <a:pt x="314" y="2563"/>
                  </a:lnTo>
                  <a:lnTo>
                    <a:pt x="311" y="2551"/>
                  </a:lnTo>
                  <a:lnTo>
                    <a:pt x="308" y="2538"/>
                  </a:lnTo>
                  <a:lnTo>
                    <a:pt x="307" y="2526"/>
                  </a:lnTo>
                  <a:lnTo>
                    <a:pt x="306" y="2512"/>
                  </a:lnTo>
                  <a:lnTo>
                    <a:pt x="306" y="2498"/>
                  </a:lnTo>
                  <a:lnTo>
                    <a:pt x="307" y="2482"/>
                  </a:lnTo>
                  <a:lnTo>
                    <a:pt x="308" y="2467"/>
                  </a:lnTo>
                  <a:lnTo>
                    <a:pt x="318" y="2391"/>
                  </a:lnTo>
                  <a:lnTo>
                    <a:pt x="332" y="2298"/>
                  </a:lnTo>
                  <a:lnTo>
                    <a:pt x="341" y="2291"/>
                  </a:lnTo>
                  <a:lnTo>
                    <a:pt x="350" y="2286"/>
                  </a:lnTo>
                  <a:lnTo>
                    <a:pt x="358" y="2282"/>
                  </a:lnTo>
                  <a:lnTo>
                    <a:pt x="367" y="2278"/>
                  </a:lnTo>
                  <a:lnTo>
                    <a:pt x="384" y="2275"/>
                  </a:lnTo>
                  <a:lnTo>
                    <a:pt x="410" y="2271"/>
                  </a:lnTo>
                  <a:lnTo>
                    <a:pt x="417" y="2287"/>
                  </a:lnTo>
                  <a:lnTo>
                    <a:pt x="426" y="2303"/>
                  </a:lnTo>
                  <a:lnTo>
                    <a:pt x="433" y="2319"/>
                  </a:lnTo>
                  <a:lnTo>
                    <a:pt x="441" y="2334"/>
                  </a:lnTo>
                  <a:lnTo>
                    <a:pt x="443" y="2334"/>
                  </a:lnTo>
                  <a:lnTo>
                    <a:pt x="445" y="2335"/>
                  </a:lnTo>
                  <a:lnTo>
                    <a:pt x="449" y="2330"/>
                  </a:lnTo>
                  <a:lnTo>
                    <a:pt x="451" y="2325"/>
                  </a:lnTo>
                  <a:lnTo>
                    <a:pt x="452" y="2319"/>
                  </a:lnTo>
                  <a:lnTo>
                    <a:pt x="453" y="2312"/>
                  </a:lnTo>
                  <a:lnTo>
                    <a:pt x="452" y="2306"/>
                  </a:lnTo>
                  <a:lnTo>
                    <a:pt x="450" y="2298"/>
                  </a:lnTo>
                  <a:lnTo>
                    <a:pt x="448" y="2292"/>
                  </a:lnTo>
                  <a:lnTo>
                    <a:pt x="446" y="2286"/>
                  </a:lnTo>
                  <a:lnTo>
                    <a:pt x="432" y="2259"/>
                  </a:lnTo>
                  <a:lnTo>
                    <a:pt x="421" y="2239"/>
                  </a:lnTo>
                  <a:lnTo>
                    <a:pt x="399" y="2237"/>
                  </a:lnTo>
                  <a:lnTo>
                    <a:pt x="379" y="2233"/>
                  </a:lnTo>
                  <a:lnTo>
                    <a:pt x="360" y="2228"/>
                  </a:lnTo>
                  <a:lnTo>
                    <a:pt x="342" y="2221"/>
                  </a:lnTo>
                  <a:lnTo>
                    <a:pt x="324" y="2215"/>
                  </a:lnTo>
                  <a:lnTo>
                    <a:pt x="307" y="2207"/>
                  </a:lnTo>
                  <a:lnTo>
                    <a:pt x="292" y="2198"/>
                  </a:lnTo>
                  <a:lnTo>
                    <a:pt x="276" y="2190"/>
                  </a:lnTo>
                  <a:lnTo>
                    <a:pt x="245" y="2170"/>
                  </a:lnTo>
                  <a:lnTo>
                    <a:pt x="216" y="2146"/>
                  </a:lnTo>
                  <a:lnTo>
                    <a:pt x="185" y="2123"/>
                  </a:lnTo>
                  <a:lnTo>
                    <a:pt x="152" y="2098"/>
                  </a:lnTo>
                  <a:lnTo>
                    <a:pt x="151" y="2090"/>
                  </a:lnTo>
                  <a:lnTo>
                    <a:pt x="151" y="2084"/>
                  </a:lnTo>
                  <a:lnTo>
                    <a:pt x="78" y="2071"/>
                  </a:lnTo>
                  <a:lnTo>
                    <a:pt x="78" y="2061"/>
                  </a:lnTo>
                  <a:lnTo>
                    <a:pt x="79" y="2052"/>
                  </a:lnTo>
                  <a:lnTo>
                    <a:pt x="112" y="2061"/>
                  </a:lnTo>
                  <a:lnTo>
                    <a:pt x="145" y="2070"/>
                  </a:lnTo>
                  <a:lnTo>
                    <a:pt x="178" y="2079"/>
                  </a:lnTo>
                  <a:lnTo>
                    <a:pt x="211" y="2088"/>
                  </a:lnTo>
                  <a:lnTo>
                    <a:pt x="212" y="2095"/>
                  </a:lnTo>
                  <a:lnTo>
                    <a:pt x="214" y="2102"/>
                  </a:lnTo>
                  <a:lnTo>
                    <a:pt x="233" y="2108"/>
                  </a:lnTo>
                  <a:lnTo>
                    <a:pt x="261" y="2118"/>
                  </a:lnTo>
                  <a:lnTo>
                    <a:pt x="277" y="2122"/>
                  </a:lnTo>
                  <a:lnTo>
                    <a:pt x="292" y="2125"/>
                  </a:lnTo>
                  <a:lnTo>
                    <a:pt x="298" y="2126"/>
                  </a:lnTo>
                  <a:lnTo>
                    <a:pt x="304" y="2127"/>
                  </a:lnTo>
                  <a:lnTo>
                    <a:pt x="310" y="2127"/>
                  </a:lnTo>
                  <a:lnTo>
                    <a:pt x="314" y="2126"/>
                  </a:lnTo>
                  <a:lnTo>
                    <a:pt x="304" y="2116"/>
                  </a:lnTo>
                  <a:lnTo>
                    <a:pt x="295" y="2104"/>
                  </a:lnTo>
                  <a:lnTo>
                    <a:pt x="284" y="2095"/>
                  </a:lnTo>
                  <a:lnTo>
                    <a:pt x="273" y="2084"/>
                  </a:lnTo>
                  <a:lnTo>
                    <a:pt x="248" y="2066"/>
                  </a:lnTo>
                  <a:lnTo>
                    <a:pt x="223" y="2049"/>
                  </a:lnTo>
                  <a:lnTo>
                    <a:pt x="171" y="2016"/>
                  </a:lnTo>
                  <a:lnTo>
                    <a:pt x="123" y="1985"/>
                  </a:lnTo>
                  <a:lnTo>
                    <a:pt x="111" y="1976"/>
                  </a:lnTo>
                  <a:lnTo>
                    <a:pt x="101" y="1968"/>
                  </a:lnTo>
                  <a:lnTo>
                    <a:pt x="91" y="1959"/>
                  </a:lnTo>
                  <a:lnTo>
                    <a:pt x="82" y="1950"/>
                  </a:lnTo>
                  <a:lnTo>
                    <a:pt x="74" y="1940"/>
                  </a:lnTo>
                  <a:lnTo>
                    <a:pt x="67" y="1931"/>
                  </a:lnTo>
                  <a:lnTo>
                    <a:pt x="61" y="1920"/>
                  </a:lnTo>
                  <a:lnTo>
                    <a:pt x="55" y="1910"/>
                  </a:lnTo>
                  <a:lnTo>
                    <a:pt x="51" y="1899"/>
                  </a:lnTo>
                  <a:lnTo>
                    <a:pt x="49" y="1886"/>
                  </a:lnTo>
                  <a:lnTo>
                    <a:pt x="48" y="1875"/>
                  </a:lnTo>
                  <a:lnTo>
                    <a:pt x="48" y="1861"/>
                  </a:lnTo>
                  <a:lnTo>
                    <a:pt x="49" y="1847"/>
                  </a:lnTo>
                  <a:lnTo>
                    <a:pt x="53" y="1832"/>
                  </a:lnTo>
                  <a:lnTo>
                    <a:pt x="57" y="1818"/>
                  </a:lnTo>
                  <a:lnTo>
                    <a:pt x="65" y="1801"/>
                  </a:lnTo>
                  <a:lnTo>
                    <a:pt x="70" y="1799"/>
                  </a:lnTo>
                  <a:lnTo>
                    <a:pt x="74" y="1799"/>
                  </a:lnTo>
                  <a:lnTo>
                    <a:pt x="78" y="1800"/>
                  </a:lnTo>
                  <a:lnTo>
                    <a:pt x="82" y="1802"/>
                  </a:lnTo>
                  <a:lnTo>
                    <a:pt x="85" y="1804"/>
                  </a:lnTo>
                  <a:lnTo>
                    <a:pt x="87" y="1808"/>
                  </a:lnTo>
                  <a:lnTo>
                    <a:pt x="89" y="1812"/>
                  </a:lnTo>
                  <a:lnTo>
                    <a:pt x="91" y="1818"/>
                  </a:lnTo>
                  <a:lnTo>
                    <a:pt x="94" y="1828"/>
                  </a:lnTo>
                  <a:lnTo>
                    <a:pt x="97" y="1841"/>
                  </a:lnTo>
                  <a:lnTo>
                    <a:pt x="102" y="1853"/>
                  </a:lnTo>
                  <a:lnTo>
                    <a:pt x="107" y="1863"/>
                  </a:lnTo>
                  <a:lnTo>
                    <a:pt x="116" y="1851"/>
                  </a:lnTo>
                  <a:lnTo>
                    <a:pt x="127" y="1841"/>
                  </a:lnTo>
                  <a:lnTo>
                    <a:pt x="139" y="1830"/>
                  </a:lnTo>
                  <a:lnTo>
                    <a:pt x="149" y="1820"/>
                  </a:lnTo>
                  <a:lnTo>
                    <a:pt x="162" y="1826"/>
                  </a:lnTo>
                  <a:lnTo>
                    <a:pt x="173" y="1835"/>
                  </a:lnTo>
                  <a:lnTo>
                    <a:pt x="174" y="1844"/>
                  </a:lnTo>
                  <a:lnTo>
                    <a:pt x="174" y="1854"/>
                  </a:lnTo>
                  <a:lnTo>
                    <a:pt x="176" y="1863"/>
                  </a:lnTo>
                  <a:lnTo>
                    <a:pt x="177" y="1874"/>
                  </a:lnTo>
                  <a:lnTo>
                    <a:pt x="169" y="1878"/>
                  </a:lnTo>
                  <a:lnTo>
                    <a:pt x="162" y="1882"/>
                  </a:lnTo>
                  <a:lnTo>
                    <a:pt x="162" y="1899"/>
                  </a:lnTo>
                  <a:lnTo>
                    <a:pt x="172" y="1899"/>
                  </a:lnTo>
                  <a:lnTo>
                    <a:pt x="182" y="1897"/>
                  </a:lnTo>
                  <a:lnTo>
                    <a:pt x="189" y="1895"/>
                  </a:lnTo>
                  <a:lnTo>
                    <a:pt x="196" y="1893"/>
                  </a:lnTo>
                  <a:lnTo>
                    <a:pt x="207" y="1887"/>
                  </a:lnTo>
                  <a:lnTo>
                    <a:pt x="216" y="1885"/>
                  </a:lnTo>
                  <a:lnTo>
                    <a:pt x="219" y="1885"/>
                  </a:lnTo>
                  <a:lnTo>
                    <a:pt x="222" y="1886"/>
                  </a:lnTo>
                  <a:lnTo>
                    <a:pt x="225" y="1890"/>
                  </a:lnTo>
                  <a:lnTo>
                    <a:pt x="228" y="1894"/>
                  </a:lnTo>
                  <a:lnTo>
                    <a:pt x="231" y="1901"/>
                  </a:lnTo>
                  <a:lnTo>
                    <a:pt x="236" y="1911"/>
                  </a:lnTo>
                  <a:lnTo>
                    <a:pt x="239" y="1923"/>
                  </a:lnTo>
                  <a:lnTo>
                    <a:pt x="243" y="1939"/>
                  </a:lnTo>
                  <a:lnTo>
                    <a:pt x="247" y="1947"/>
                  </a:lnTo>
                  <a:lnTo>
                    <a:pt x="253" y="1955"/>
                  </a:lnTo>
                  <a:lnTo>
                    <a:pt x="259" y="1962"/>
                  </a:lnTo>
                  <a:lnTo>
                    <a:pt x="265" y="1970"/>
                  </a:lnTo>
                  <a:lnTo>
                    <a:pt x="278" y="1983"/>
                  </a:lnTo>
                  <a:lnTo>
                    <a:pt x="294" y="1995"/>
                  </a:lnTo>
                  <a:lnTo>
                    <a:pt x="326" y="2018"/>
                  </a:lnTo>
                  <a:lnTo>
                    <a:pt x="361" y="2042"/>
                  </a:lnTo>
                  <a:lnTo>
                    <a:pt x="363" y="2041"/>
                  </a:lnTo>
                  <a:lnTo>
                    <a:pt x="365" y="2039"/>
                  </a:lnTo>
                  <a:lnTo>
                    <a:pt x="367" y="2035"/>
                  </a:lnTo>
                  <a:lnTo>
                    <a:pt x="368" y="2032"/>
                  </a:lnTo>
                  <a:lnTo>
                    <a:pt x="369" y="2025"/>
                  </a:lnTo>
                  <a:lnTo>
                    <a:pt x="369" y="2014"/>
                  </a:lnTo>
                  <a:lnTo>
                    <a:pt x="368" y="1990"/>
                  </a:lnTo>
                  <a:lnTo>
                    <a:pt x="363" y="1961"/>
                  </a:lnTo>
                  <a:lnTo>
                    <a:pt x="359" y="1933"/>
                  </a:lnTo>
                  <a:lnTo>
                    <a:pt x="354" y="1906"/>
                  </a:lnTo>
                  <a:lnTo>
                    <a:pt x="349" y="1887"/>
                  </a:lnTo>
                  <a:lnTo>
                    <a:pt x="346" y="1876"/>
                  </a:lnTo>
                  <a:lnTo>
                    <a:pt x="329" y="1867"/>
                  </a:lnTo>
                  <a:lnTo>
                    <a:pt x="310" y="1858"/>
                  </a:lnTo>
                  <a:lnTo>
                    <a:pt x="292" y="1849"/>
                  </a:lnTo>
                  <a:lnTo>
                    <a:pt x="275" y="1841"/>
                  </a:lnTo>
                  <a:lnTo>
                    <a:pt x="275" y="1837"/>
                  </a:lnTo>
                  <a:lnTo>
                    <a:pt x="277" y="1832"/>
                  </a:lnTo>
                  <a:lnTo>
                    <a:pt x="280" y="1829"/>
                  </a:lnTo>
                  <a:lnTo>
                    <a:pt x="283" y="1825"/>
                  </a:lnTo>
                  <a:lnTo>
                    <a:pt x="291" y="1818"/>
                  </a:lnTo>
                  <a:lnTo>
                    <a:pt x="296" y="1811"/>
                  </a:lnTo>
                  <a:lnTo>
                    <a:pt x="305" y="1815"/>
                  </a:lnTo>
                  <a:lnTo>
                    <a:pt x="315" y="1820"/>
                  </a:lnTo>
                  <a:lnTo>
                    <a:pt x="323" y="1825"/>
                  </a:lnTo>
                  <a:lnTo>
                    <a:pt x="332" y="1830"/>
                  </a:lnTo>
                  <a:lnTo>
                    <a:pt x="348" y="1844"/>
                  </a:lnTo>
                  <a:lnTo>
                    <a:pt x="362" y="1861"/>
                  </a:lnTo>
                  <a:lnTo>
                    <a:pt x="393" y="1897"/>
                  </a:lnTo>
                  <a:lnTo>
                    <a:pt x="426" y="1933"/>
                  </a:lnTo>
                  <a:lnTo>
                    <a:pt x="434" y="1931"/>
                  </a:lnTo>
                  <a:lnTo>
                    <a:pt x="441" y="1928"/>
                  </a:lnTo>
                  <a:lnTo>
                    <a:pt x="449" y="1923"/>
                  </a:lnTo>
                  <a:lnTo>
                    <a:pt x="455" y="1919"/>
                  </a:lnTo>
                  <a:lnTo>
                    <a:pt x="468" y="1909"/>
                  </a:lnTo>
                  <a:lnTo>
                    <a:pt x="479" y="1896"/>
                  </a:lnTo>
                  <a:lnTo>
                    <a:pt x="501" y="1868"/>
                  </a:lnTo>
                  <a:lnTo>
                    <a:pt x="522" y="1839"/>
                  </a:lnTo>
                  <a:lnTo>
                    <a:pt x="527" y="1841"/>
                  </a:lnTo>
                  <a:lnTo>
                    <a:pt x="532" y="1843"/>
                  </a:lnTo>
                  <a:close/>
                  <a:moveTo>
                    <a:pt x="409" y="1854"/>
                  </a:moveTo>
                  <a:lnTo>
                    <a:pt x="403" y="1850"/>
                  </a:lnTo>
                  <a:lnTo>
                    <a:pt x="399" y="1848"/>
                  </a:lnTo>
                  <a:lnTo>
                    <a:pt x="395" y="1845"/>
                  </a:lnTo>
                  <a:lnTo>
                    <a:pt x="393" y="1842"/>
                  </a:lnTo>
                  <a:lnTo>
                    <a:pt x="391" y="1839"/>
                  </a:lnTo>
                  <a:lnTo>
                    <a:pt x="389" y="1836"/>
                  </a:lnTo>
                  <a:lnTo>
                    <a:pt x="388" y="1832"/>
                  </a:lnTo>
                  <a:lnTo>
                    <a:pt x="388" y="1829"/>
                  </a:lnTo>
                  <a:lnTo>
                    <a:pt x="388" y="1822"/>
                  </a:lnTo>
                  <a:lnTo>
                    <a:pt x="390" y="1816"/>
                  </a:lnTo>
                  <a:lnTo>
                    <a:pt x="394" y="1809"/>
                  </a:lnTo>
                  <a:lnTo>
                    <a:pt x="399" y="1803"/>
                  </a:lnTo>
                  <a:lnTo>
                    <a:pt x="406" y="1797"/>
                  </a:lnTo>
                  <a:lnTo>
                    <a:pt x="412" y="1791"/>
                  </a:lnTo>
                  <a:lnTo>
                    <a:pt x="418" y="1787"/>
                  </a:lnTo>
                  <a:lnTo>
                    <a:pt x="426" y="1783"/>
                  </a:lnTo>
                  <a:lnTo>
                    <a:pt x="432" y="1781"/>
                  </a:lnTo>
                  <a:lnTo>
                    <a:pt x="438" y="1779"/>
                  </a:lnTo>
                  <a:lnTo>
                    <a:pt x="444" y="1779"/>
                  </a:lnTo>
                  <a:lnTo>
                    <a:pt x="447" y="1780"/>
                  </a:lnTo>
                  <a:lnTo>
                    <a:pt x="440" y="1798"/>
                  </a:lnTo>
                  <a:lnTo>
                    <a:pt x="432" y="1818"/>
                  </a:lnTo>
                  <a:lnTo>
                    <a:pt x="428" y="1827"/>
                  </a:lnTo>
                  <a:lnTo>
                    <a:pt x="421" y="1837"/>
                  </a:lnTo>
                  <a:lnTo>
                    <a:pt x="415" y="1845"/>
                  </a:lnTo>
                  <a:lnTo>
                    <a:pt x="409" y="1854"/>
                  </a:lnTo>
                  <a:close/>
                  <a:moveTo>
                    <a:pt x="310" y="1902"/>
                  </a:moveTo>
                  <a:lnTo>
                    <a:pt x="310" y="1944"/>
                  </a:lnTo>
                  <a:lnTo>
                    <a:pt x="308" y="1966"/>
                  </a:lnTo>
                  <a:lnTo>
                    <a:pt x="308" y="1974"/>
                  </a:lnTo>
                  <a:lnTo>
                    <a:pt x="307" y="1974"/>
                  </a:lnTo>
                  <a:lnTo>
                    <a:pt x="296" y="1967"/>
                  </a:lnTo>
                  <a:lnTo>
                    <a:pt x="284" y="1958"/>
                  </a:lnTo>
                  <a:lnTo>
                    <a:pt x="273" y="1950"/>
                  </a:lnTo>
                  <a:lnTo>
                    <a:pt x="263" y="1939"/>
                  </a:lnTo>
                  <a:lnTo>
                    <a:pt x="255" y="1929"/>
                  </a:lnTo>
                  <a:lnTo>
                    <a:pt x="248" y="1918"/>
                  </a:lnTo>
                  <a:lnTo>
                    <a:pt x="245" y="1912"/>
                  </a:lnTo>
                  <a:lnTo>
                    <a:pt x="244" y="1905"/>
                  </a:lnTo>
                  <a:lnTo>
                    <a:pt x="243" y="1899"/>
                  </a:lnTo>
                  <a:lnTo>
                    <a:pt x="242" y="1893"/>
                  </a:lnTo>
                  <a:lnTo>
                    <a:pt x="253" y="1887"/>
                  </a:lnTo>
                  <a:lnTo>
                    <a:pt x="260" y="1883"/>
                  </a:lnTo>
                  <a:lnTo>
                    <a:pt x="266" y="1881"/>
                  </a:lnTo>
                  <a:lnTo>
                    <a:pt x="270" y="1881"/>
                  </a:lnTo>
                  <a:lnTo>
                    <a:pt x="284" y="1887"/>
                  </a:lnTo>
                  <a:lnTo>
                    <a:pt x="310" y="1902"/>
                  </a:lnTo>
                  <a:close/>
                  <a:moveTo>
                    <a:pt x="296" y="2867"/>
                  </a:moveTo>
                  <a:lnTo>
                    <a:pt x="310" y="2878"/>
                  </a:lnTo>
                  <a:lnTo>
                    <a:pt x="325" y="2889"/>
                  </a:lnTo>
                  <a:lnTo>
                    <a:pt x="343" y="2902"/>
                  </a:lnTo>
                  <a:lnTo>
                    <a:pt x="362" y="2915"/>
                  </a:lnTo>
                  <a:lnTo>
                    <a:pt x="406" y="2942"/>
                  </a:lnTo>
                  <a:lnTo>
                    <a:pt x="451" y="2969"/>
                  </a:lnTo>
                  <a:lnTo>
                    <a:pt x="473" y="2984"/>
                  </a:lnTo>
                  <a:lnTo>
                    <a:pt x="494" y="2998"/>
                  </a:lnTo>
                  <a:lnTo>
                    <a:pt x="514" y="3013"/>
                  </a:lnTo>
                  <a:lnTo>
                    <a:pt x="533" y="3027"/>
                  </a:lnTo>
                  <a:lnTo>
                    <a:pt x="550" y="3040"/>
                  </a:lnTo>
                  <a:lnTo>
                    <a:pt x="564" y="3054"/>
                  </a:lnTo>
                  <a:lnTo>
                    <a:pt x="569" y="3061"/>
                  </a:lnTo>
                  <a:lnTo>
                    <a:pt x="574" y="3068"/>
                  </a:lnTo>
                  <a:lnTo>
                    <a:pt x="579" y="3074"/>
                  </a:lnTo>
                  <a:lnTo>
                    <a:pt x="582" y="3080"/>
                  </a:lnTo>
                  <a:lnTo>
                    <a:pt x="567" y="3098"/>
                  </a:lnTo>
                  <a:lnTo>
                    <a:pt x="556" y="3110"/>
                  </a:lnTo>
                  <a:lnTo>
                    <a:pt x="550" y="3113"/>
                  </a:lnTo>
                  <a:lnTo>
                    <a:pt x="544" y="3115"/>
                  </a:lnTo>
                  <a:lnTo>
                    <a:pt x="536" y="3117"/>
                  </a:lnTo>
                  <a:lnTo>
                    <a:pt x="526" y="3120"/>
                  </a:lnTo>
                  <a:lnTo>
                    <a:pt x="493" y="3103"/>
                  </a:lnTo>
                  <a:lnTo>
                    <a:pt x="451" y="3078"/>
                  </a:lnTo>
                  <a:lnTo>
                    <a:pt x="429" y="3064"/>
                  </a:lnTo>
                  <a:lnTo>
                    <a:pt x="405" y="3048"/>
                  </a:lnTo>
                  <a:lnTo>
                    <a:pt x="381" y="3031"/>
                  </a:lnTo>
                  <a:lnTo>
                    <a:pt x="359" y="3014"/>
                  </a:lnTo>
                  <a:lnTo>
                    <a:pt x="339" y="2995"/>
                  </a:lnTo>
                  <a:lnTo>
                    <a:pt x="320" y="2976"/>
                  </a:lnTo>
                  <a:lnTo>
                    <a:pt x="313" y="2966"/>
                  </a:lnTo>
                  <a:lnTo>
                    <a:pt x="305" y="2957"/>
                  </a:lnTo>
                  <a:lnTo>
                    <a:pt x="299" y="2947"/>
                  </a:lnTo>
                  <a:lnTo>
                    <a:pt x="294" y="2938"/>
                  </a:lnTo>
                  <a:lnTo>
                    <a:pt x="289" y="2929"/>
                  </a:lnTo>
                  <a:lnTo>
                    <a:pt x="286" y="2920"/>
                  </a:lnTo>
                  <a:lnTo>
                    <a:pt x="284" y="2910"/>
                  </a:lnTo>
                  <a:lnTo>
                    <a:pt x="283" y="2901"/>
                  </a:lnTo>
                  <a:lnTo>
                    <a:pt x="284" y="2892"/>
                  </a:lnTo>
                  <a:lnTo>
                    <a:pt x="286" y="2884"/>
                  </a:lnTo>
                  <a:lnTo>
                    <a:pt x="291" y="2875"/>
                  </a:lnTo>
                  <a:lnTo>
                    <a:pt x="296" y="2867"/>
                  </a:lnTo>
                  <a:close/>
                  <a:moveTo>
                    <a:pt x="323" y="3058"/>
                  </a:moveTo>
                  <a:lnTo>
                    <a:pt x="329" y="3054"/>
                  </a:lnTo>
                  <a:lnTo>
                    <a:pt x="333" y="3050"/>
                  </a:lnTo>
                  <a:lnTo>
                    <a:pt x="353" y="3068"/>
                  </a:lnTo>
                  <a:lnTo>
                    <a:pt x="373" y="3085"/>
                  </a:lnTo>
                  <a:lnTo>
                    <a:pt x="392" y="3099"/>
                  </a:lnTo>
                  <a:lnTo>
                    <a:pt x="411" y="3114"/>
                  </a:lnTo>
                  <a:lnTo>
                    <a:pt x="431" y="3127"/>
                  </a:lnTo>
                  <a:lnTo>
                    <a:pt x="452" y="3141"/>
                  </a:lnTo>
                  <a:lnTo>
                    <a:pt x="475" y="3153"/>
                  </a:lnTo>
                  <a:lnTo>
                    <a:pt x="501" y="3167"/>
                  </a:lnTo>
                  <a:lnTo>
                    <a:pt x="494" y="3189"/>
                  </a:lnTo>
                  <a:lnTo>
                    <a:pt x="488" y="3211"/>
                  </a:lnTo>
                  <a:lnTo>
                    <a:pt x="483" y="3235"/>
                  </a:lnTo>
                  <a:lnTo>
                    <a:pt x="476" y="3257"/>
                  </a:lnTo>
                  <a:lnTo>
                    <a:pt x="474" y="3257"/>
                  </a:lnTo>
                  <a:lnTo>
                    <a:pt x="473" y="3258"/>
                  </a:lnTo>
                  <a:lnTo>
                    <a:pt x="435" y="3238"/>
                  </a:lnTo>
                  <a:lnTo>
                    <a:pt x="405" y="3219"/>
                  </a:lnTo>
                  <a:lnTo>
                    <a:pt x="391" y="3210"/>
                  </a:lnTo>
                  <a:lnTo>
                    <a:pt x="379" y="3201"/>
                  </a:lnTo>
                  <a:lnTo>
                    <a:pt x="369" y="3191"/>
                  </a:lnTo>
                  <a:lnTo>
                    <a:pt x="359" y="3182"/>
                  </a:lnTo>
                  <a:lnTo>
                    <a:pt x="351" y="3171"/>
                  </a:lnTo>
                  <a:lnTo>
                    <a:pt x="344" y="3160"/>
                  </a:lnTo>
                  <a:lnTo>
                    <a:pt x="338" y="3147"/>
                  </a:lnTo>
                  <a:lnTo>
                    <a:pt x="334" y="3133"/>
                  </a:lnTo>
                  <a:lnTo>
                    <a:pt x="330" y="3117"/>
                  </a:lnTo>
                  <a:lnTo>
                    <a:pt x="326" y="3099"/>
                  </a:lnTo>
                  <a:lnTo>
                    <a:pt x="324" y="3080"/>
                  </a:lnTo>
                  <a:lnTo>
                    <a:pt x="323" y="3058"/>
                  </a:lnTo>
                  <a:close/>
                  <a:moveTo>
                    <a:pt x="364" y="3242"/>
                  </a:moveTo>
                  <a:lnTo>
                    <a:pt x="370" y="3243"/>
                  </a:lnTo>
                  <a:lnTo>
                    <a:pt x="378" y="3246"/>
                  </a:lnTo>
                  <a:lnTo>
                    <a:pt x="390" y="3252"/>
                  </a:lnTo>
                  <a:lnTo>
                    <a:pt x="403" y="3258"/>
                  </a:lnTo>
                  <a:lnTo>
                    <a:pt x="436" y="3275"/>
                  </a:lnTo>
                  <a:lnTo>
                    <a:pt x="474" y="3296"/>
                  </a:lnTo>
                  <a:lnTo>
                    <a:pt x="511" y="3318"/>
                  </a:lnTo>
                  <a:lnTo>
                    <a:pt x="545" y="3339"/>
                  </a:lnTo>
                  <a:lnTo>
                    <a:pt x="560" y="3349"/>
                  </a:lnTo>
                  <a:lnTo>
                    <a:pt x="572" y="3357"/>
                  </a:lnTo>
                  <a:lnTo>
                    <a:pt x="583" y="3366"/>
                  </a:lnTo>
                  <a:lnTo>
                    <a:pt x="589" y="3372"/>
                  </a:lnTo>
                  <a:lnTo>
                    <a:pt x="579" y="3395"/>
                  </a:lnTo>
                  <a:lnTo>
                    <a:pt x="562" y="3428"/>
                  </a:lnTo>
                  <a:lnTo>
                    <a:pt x="546" y="3457"/>
                  </a:lnTo>
                  <a:lnTo>
                    <a:pt x="539" y="3469"/>
                  </a:lnTo>
                  <a:lnTo>
                    <a:pt x="508" y="3447"/>
                  </a:lnTo>
                  <a:lnTo>
                    <a:pt x="472" y="3425"/>
                  </a:lnTo>
                  <a:lnTo>
                    <a:pt x="454" y="3412"/>
                  </a:lnTo>
                  <a:lnTo>
                    <a:pt x="436" y="3401"/>
                  </a:lnTo>
                  <a:lnTo>
                    <a:pt x="419" y="3388"/>
                  </a:lnTo>
                  <a:lnTo>
                    <a:pt x="403" y="3374"/>
                  </a:lnTo>
                  <a:lnTo>
                    <a:pt x="389" y="3360"/>
                  </a:lnTo>
                  <a:lnTo>
                    <a:pt x="376" y="3346"/>
                  </a:lnTo>
                  <a:lnTo>
                    <a:pt x="371" y="3338"/>
                  </a:lnTo>
                  <a:lnTo>
                    <a:pt x="365" y="3331"/>
                  </a:lnTo>
                  <a:lnTo>
                    <a:pt x="361" y="3322"/>
                  </a:lnTo>
                  <a:lnTo>
                    <a:pt x="358" y="3315"/>
                  </a:lnTo>
                  <a:lnTo>
                    <a:pt x="356" y="3307"/>
                  </a:lnTo>
                  <a:lnTo>
                    <a:pt x="354" y="3298"/>
                  </a:lnTo>
                  <a:lnTo>
                    <a:pt x="353" y="3290"/>
                  </a:lnTo>
                  <a:lnTo>
                    <a:pt x="353" y="3280"/>
                  </a:lnTo>
                  <a:lnTo>
                    <a:pt x="354" y="3271"/>
                  </a:lnTo>
                  <a:lnTo>
                    <a:pt x="356" y="3261"/>
                  </a:lnTo>
                  <a:lnTo>
                    <a:pt x="359" y="3252"/>
                  </a:lnTo>
                  <a:lnTo>
                    <a:pt x="364" y="3242"/>
                  </a:lnTo>
                  <a:close/>
                  <a:moveTo>
                    <a:pt x="400" y="3436"/>
                  </a:moveTo>
                  <a:lnTo>
                    <a:pt x="409" y="3436"/>
                  </a:lnTo>
                  <a:lnTo>
                    <a:pt x="417" y="3438"/>
                  </a:lnTo>
                  <a:lnTo>
                    <a:pt x="427" y="3441"/>
                  </a:lnTo>
                  <a:lnTo>
                    <a:pt x="436" y="3445"/>
                  </a:lnTo>
                  <a:lnTo>
                    <a:pt x="455" y="3456"/>
                  </a:lnTo>
                  <a:lnTo>
                    <a:pt x="475" y="3468"/>
                  </a:lnTo>
                  <a:lnTo>
                    <a:pt x="515" y="3497"/>
                  </a:lnTo>
                  <a:lnTo>
                    <a:pt x="550" y="3522"/>
                  </a:lnTo>
                  <a:lnTo>
                    <a:pt x="542" y="3531"/>
                  </a:lnTo>
                  <a:lnTo>
                    <a:pt x="531" y="3540"/>
                  </a:lnTo>
                  <a:lnTo>
                    <a:pt x="518" y="3549"/>
                  </a:lnTo>
                  <a:lnTo>
                    <a:pt x="505" y="3557"/>
                  </a:lnTo>
                  <a:lnTo>
                    <a:pt x="491" y="3564"/>
                  </a:lnTo>
                  <a:lnTo>
                    <a:pt x="477" y="3572"/>
                  </a:lnTo>
                  <a:lnTo>
                    <a:pt x="465" y="3577"/>
                  </a:lnTo>
                  <a:lnTo>
                    <a:pt x="455" y="3580"/>
                  </a:lnTo>
                  <a:lnTo>
                    <a:pt x="446" y="3573"/>
                  </a:lnTo>
                  <a:lnTo>
                    <a:pt x="436" y="3565"/>
                  </a:lnTo>
                  <a:lnTo>
                    <a:pt x="429" y="3558"/>
                  </a:lnTo>
                  <a:lnTo>
                    <a:pt x="424" y="3551"/>
                  </a:lnTo>
                  <a:lnTo>
                    <a:pt x="418" y="3542"/>
                  </a:lnTo>
                  <a:lnTo>
                    <a:pt x="414" y="3535"/>
                  </a:lnTo>
                  <a:lnTo>
                    <a:pt x="411" y="3526"/>
                  </a:lnTo>
                  <a:lnTo>
                    <a:pt x="408" y="3518"/>
                  </a:lnTo>
                  <a:lnTo>
                    <a:pt x="405" y="3499"/>
                  </a:lnTo>
                  <a:lnTo>
                    <a:pt x="402" y="3480"/>
                  </a:lnTo>
                  <a:lnTo>
                    <a:pt x="401" y="3458"/>
                  </a:lnTo>
                  <a:lnTo>
                    <a:pt x="400" y="3436"/>
                  </a:lnTo>
                  <a:close/>
                  <a:moveTo>
                    <a:pt x="590" y="3511"/>
                  </a:moveTo>
                  <a:lnTo>
                    <a:pt x="599" y="3479"/>
                  </a:lnTo>
                  <a:lnTo>
                    <a:pt x="607" y="3450"/>
                  </a:lnTo>
                  <a:lnTo>
                    <a:pt x="618" y="3423"/>
                  </a:lnTo>
                  <a:lnTo>
                    <a:pt x="630" y="3396"/>
                  </a:lnTo>
                  <a:lnTo>
                    <a:pt x="668" y="3409"/>
                  </a:lnTo>
                  <a:lnTo>
                    <a:pt x="708" y="3423"/>
                  </a:lnTo>
                  <a:lnTo>
                    <a:pt x="750" y="3437"/>
                  </a:lnTo>
                  <a:lnTo>
                    <a:pt x="790" y="3452"/>
                  </a:lnTo>
                  <a:lnTo>
                    <a:pt x="830" y="3468"/>
                  </a:lnTo>
                  <a:lnTo>
                    <a:pt x="870" y="3487"/>
                  </a:lnTo>
                  <a:lnTo>
                    <a:pt x="890" y="3497"/>
                  </a:lnTo>
                  <a:lnTo>
                    <a:pt x="910" y="3507"/>
                  </a:lnTo>
                  <a:lnTo>
                    <a:pt x="929" y="3519"/>
                  </a:lnTo>
                  <a:lnTo>
                    <a:pt x="948" y="3531"/>
                  </a:lnTo>
                  <a:lnTo>
                    <a:pt x="949" y="3556"/>
                  </a:lnTo>
                  <a:lnTo>
                    <a:pt x="948" y="3586"/>
                  </a:lnTo>
                  <a:lnTo>
                    <a:pt x="946" y="3600"/>
                  </a:lnTo>
                  <a:lnTo>
                    <a:pt x="943" y="3614"/>
                  </a:lnTo>
                  <a:lnTo>
                    <a:pt x="941" y="3620"/>
                  </a:lnTo>
                  <a:lnTo>
                    <a:pt x="938" y="3627"/>
                  </a:lnTo>
                  <a:lnTo>
                    <a:pt x="935" y="3632"/>
                  </a:lnTo>
                  <a:lnTo>
                    <a:pt x="932" y="3636"/>
                  </a:lnTo>
                  <a:lnTo>
                    <a:pt x="893" y="3619"/>
                  </a:lnTo>
                  <a:lnTo>
                    <a:pt x="850" y="3600"/>
                  </a:lnTo>
                  <a:lnTo>
                    <a:pt x="803" y="3579"/>
                  </a:lnTo>
                  <a:lnTo>
                    <a:pt x="757" y="3559"/>
                  </a:lnTo>
                  <a:lnTo>
                    <a:pt x="733" y="3550"/>
                  </a:lnTo>
                  <a:lnTo>
                    <a:pt x="711" y="3540"/>
                  </a:lnTo>
                  <a:lnTo>
                    <a:pt x="687" y="3532"/>
                  </a:lnTo>
                  <a:lnTo>
                    <a:pt x="666" y="3525"/>
                  </a:lnTo>
                  <a:lnTo>
                    <a:pt x="645" y="3519"/>
                  </a:lnTo>
                  <a:lnTo>
                    <a:pt x="625" y="3515"/>
                  </a:lnTo>
                  <a:lnTo>
                    <a:pt x="607" y="3512"/>
                  </a:lnTo>
                  <a:lnTo>
                    <a:pt x="590" y="3511"/>
                  </a:lnTo>
                  <a:close/>
                  <a:moveTo>
                    <a:pt x="964" y="3615"/>
                  </a:moveTo>
                  <a:lnTo>
                    <a:pt x="971" y="3596"/>
                  </a:lnTo>
                  <a:lnTo>
                    <a:pt x="978" y="3577"/>
                  </a:lnTo>
                  <a:lnTo>
                    <a:pt x="985" y="3558"/>
                  </a:lnTo>
                  <a:lnTo>
                    <a:pt x="992" y="3540"/>
                  </a:lnTo>
                  <a:lnTo>
                    <a:pt x="1024" y="3543"/>
                  </a:lnTo>
                  <a:lnTo>
                    <a:pt x="1056" y="3548"/>
                  </a:lnTo>
                  <a:lnTo>
                    <a:pt x="1087" y="3552"/>
                  </a:lnTo>
                  <a:lnTo>
                    <a:pt x="1119" y="3558"/>
                  </a:lnTo>
                  <a:lnTo>
                    <a:pt x="1182" y="3571"/>
                  </a:lnTo>
                  <a:lnTo>
                    <a:pt x="1244" y="3584"/>
                  </a:lnTo>
                  <a:lnTo>
                    <a:pt x="1308" y="3599"/>
                  </a:lnTo>
                  <a:lnTo>
                    <a:pt x="1371" y="3612"/>
                  </a:lnTo>
                  <a:lnTo>
                    <a:pt x="1403" y="3618"/>
                  </a:lnTo>
                  <a:lnTo>
                    <a:pt x="1435" y="3624"/>
                  </a:lnTo>
                  <a:lnTo>
                    <a:pt x="1468" y="3629"/>
                  </a:lnTo>
                  <a:lnTo>
                    <a:pt x="1501" y="3633"/>
                  </a:lnTo>
                  <a:lnTo>
                    <a:pt x="1502" y="3612"/>
                  </a:lnTo>
                  <a:lnTo>
                    <a:pt x="1502" y="3591"/>
                  </a:lnTo>
                  <a:lnTo>
                    <a:pt x="1504" y="3570"/>
                  </a:lnTo>
                  <a:lnTo>
                    <a:pt x="1505" y="3549"/>
                  </a:lnTo>
                  <a:lnTo>
                    <a:pt x="1507" y="3527"/>
                  </a:lnTo>
                  <a:lnTo>
                    <a:pt x="1509" y="3507"/>
                  </a:lnTo>
                  <a:lnTo>
                    <a:pt x="1511" y="3487"/>
                  </a:lnTo>
                  <a:lnTo>
                    <a:pt x="1515" y="3467"/>
                  </a:lnTo>
                  <a:lnTo>
                    <a:pt x="1571" y="3467"/>
                  </a:lnTo>
                  <a:lnTo>
                    <a:pt x="1648" y="3464"/>
                  </a:lnTo>
                  <a:lnTo>
                    <a:pt x="1737" y="3461"/>
                  </a:lnTo>
                  <a:lnTo>
                    <a:pt x="1831" y="3459"/>
                  </a:lnTo>
                  <a:lnTo>
                    <a:pt x="1878" y="3460"/>
                  </a:lnTo>
                  <a:lnTo>
                    <a:pt x="1922" y="3461"/>
                  </a:lnTo>
                  <a:lnTo>
                    <a:pt x="1963" y="3463"/>
                  </a:lnTo>
                  <a:lnTo>
                    <a:pt x="2000" y="3467"/>
                  </a:lnTo>
                  <a:lnTo>
                    <a:pt x="2017" y="3470"/>
                  </a:lnTo>
                  <a:lnTo>
                    <a:pt x="2033" y="3474"/>
                  </a:lnTo>
                  <a:lnTo>
                    <a:pt x="2046" y="3477"/>
                  </a:lnTo>
                  <a:lnTo>
                    <a:pt x="2058" y="3481"/>
                  </a:lnTo>
                  <a:lnTo>
                    <a:pt x="2069" y="3485"/>
                  </a:lnTo>
                  <a:lnTo>
                    <a:pt x="2077" y="3490"/>
                  </a:lnTo>
                  <a:lnTo>
                    <a:pt x="2083" y="3497"/>
                  </a:lnTo>
                  <a:lnTo>
                    <a:pt x="2088" y="3503"/>
                  </a:lnTo>
                  <a:lnTo>
                    <a:pt x="2094" y="3527"/>
                  </a:lnTo>
                  <a:lnTo>
                    <a:pt x="2098" y="3553"/>
                  </a:lnTo>
                  <a:lnTo>
                    <a:pt x="2102" y="3579"/>
                  </a:lnTo>
                  <a:lnTo>
                    <a:pt x="2105" y="3608"/>
                  </a:lnTo>
                  <a:lnTo>
                    <a:pt x="2079" y="3634"/>
                  </a:lnTo>
                  <a:lnTo>
                    <a:pt x="2055" y="3660"/>
                  </a:lnTo>
                  <a:lnTo>
                    <a:pt x="2032" y="3685"/>
                  </a:lnTo>
                  <a:lnTo>
                    <a:pt x="2008" y="3708"/>
                  </a:lnTo>
                  <a:lnTo>
                    <a:pt x="1996" y="3719"/>
                  </a:lnTo>
                  <a:lnTo>
                    <a:pt x="1984" y="3728"/>
                  </a:lnTo>
                  <a:lnTo>
                    <a:pt x="1971" y="3738"/>
                  </a:lnTo>
                  <a:lnTo>
                    <a:pt x="1957" y="3745"/>
                  </a:lnTo>
                  <a:lnTo>
                    <a:pt x="1943" y="3753"/>
                  </a:lnTo>
                  <a:lnTo>
                    <a:pt x="1928" y="3759"/>
                  </a:lnTo>
                  <a:lnTo>
                    <a:pt x="1911" y="3764"/>
                  </a:lnTo>
                  <a:lnTo>
                    <a:pt x="1895" y="3767"/>
                  </a:lnTo>
                  <a:lnTo>
                    <a:pt x="1883" y="3759"/>
                  </a:lnTo>
                  <a:lnTo>
                    <a:pt x="1864" y="3745"/>
                  </a:lnTo>
                  <a:lnTo>
                    <a:pt x="1844" y="3729"/>
                  </a:lnTo>
                  <a:lnTo>
                    <a:pt x="1823" y="3710"/>
                  </a:lnTo>
                  <a:lnTo>
                    <a:pt x="1813" y="3700"/>
                  </a:lnTo>
                  <a:lnTo>
                    <a:pt x="1804" y="3690"/>
                  </a:lnTo>
                  <a:lnTo>
                    <a:pt x="1797" y="3681"/>
                  </a:lnTo>
                  <a:lnTo>
                    <a:pt x="1791" y="3671"/>
                  </a:lnTo>
                  <a:lnTo>
                    <a:pt x="1789" y="3667"/>
                  </a:lnTo>
                  <a:lnTo>
                    <a:pt x="1788" y="3663"/>
                  </a:lnTo>
                  <a:lnTo>
                    <a:pt x="1787" y="3658"/>
                  </a:lnTo>
                  <a:lnTo>
                    <a:pt x="1787" y="3655"/>
                  </a:lnTo>
                  <a:lnTo>
                    <a:pt x="1787" y="3651"/>
                  </a:lnTo>
                  <a:lnTo>
                    <a:pt x="1789" y="3648"/>
                  </a:lnTo>
                  <a:lnTo>
                    <a:pt x="1790" y="3645"/>
                  </a:lnTo>
                  <a:lnTo>
                    <a:pt x="1793" y="3642"/>
                  </a:lnTo>
                  <a:lnTo>
                    <a:pt x="1895" y="3654"/>
                  </a:lnTo>
                  <a:lnTo>
                    <a:pt x="1898" y="3668"/>
                  </a:lnTo>
                  <a:lnTo>
                    <a:pt x="1900" y="3682"/>
                  </a:lnTo>
                  <a:lnTo>
                    <a:pt x="1900" y="3694"/>
                  </a:lnTo>
                  <a:lnTo>
                    <a:pt x="1900" y="3708"/>
                  </a:lnTo>
                  <a:lnTo>
                    <a:pt x="1900" y="3721"/>
                  </a:lnTo>
                  <a:lnTo>
                    <a:pt x="1902" y="3733"/>
                  </a:lnTo>
                  <a:lnTo>
                    <a:pt x="1903" y="3740"/>
                  </a:lnTo>
                  <a:lnTo>
                    <a:pt x="1904" y="3746"/>
                  </a:lnTo>
                  <a:lnTo>
                    <a:pt x="1907" y="3753"/>
                  </a:lnTo>
                  <a:lnTo>
                    <a:pt x="1909" y="3759"/>
                  </a:lnTo>
                  <a:lnTo>
                    <a:pt x="1914" y="3755"/>
                  </a:lnTo>
                  <a:lnTo>
                    <a:pt x="1918" y="3749"/>
                  </a:lnTo>
                  <a:lnTo>
                    <a:pt x="1921" y="3744"/>
                  </a:lnTo>
                  <a:lnTo>
                    <a:pt x="1924" y="3739"/>
                  </a:lnTo>
                  <a:lnTo>
                    <a:pt x="1928" y="3726"/>
                  </a:lnTo>
                  <a:lnTo>
                    <a:pt x="1931" y="3712"/>
                  </a:lnTo>
                  <a:lnTo>
                    <a:pt x="1937" y="3684"/>
                  </a:lnTo>
                  <a:lnTo>
                    <a:pt x="1940" y="3658"/>
                  </a:lnTo>
                  <a:lnTo>
                    <a:pt x="1964" y="3655"/>
                  </a:lnTo>
                  <a:lnTo>
                    <a:pt x="1988" y="3653"/>
                  </a:lnTo>
                  <a:lnTo>
                    <a:pt x="2015" y="3653"/>
                  </a:lnTo>
                  <a:lnTo>
                    <a:pt x="2044" y="3654"/>
                  </a:lnTo>
                  <a:lnTo>
                    <a:pt x="2043" y="3646"/>
                  </a:lnTo>
                  <a:lnTo>
                    <a:pt x="2042" y="3636"/>
                  </a:lnTo>
                  <a:lnTo>
                    <a:pt x="2041" y="3627"/>
                  </a:lnTo>
                  <a:lnTo>
                    <a:pt x="2040" y="3618"/>
                  </a:lnTo>
                  <a:lnTo>
                    <a:pt x="1973" y="3609"/>
                  </a:lnTo>
                  <a:lnTo>
                    <a:pt x="1904" y="3598"/>
                  </a:lnTo>
                  <a:lnTo>
                    <a:pt x="1870" y="3593"/>
                  </a:lnTo>
                  <a:lnTo>
                    <a:pt x="1836" y="3589"/>
                  </a:lnTo>
                  <a:lnTo>
                    <a:pt x="1803" y="3586"/>
                  </a:lnTo>
                  <a:lnTo>
                    <a:pt x="1769" y="3583"/>
                  </a:lnTo>
                  <a:lnTo>
                    <a:pt x="1735" y="3581"/>
                  </a:lnTo>
                  <a:lnTo>
                    <a:pt x="1702" y="3582"/>
                  </a:lnTo>
                  <a:lnTo>
                    <a:pt x="1686" y="3583"/>
                  </a:lnTo>
                  <a:lnTo>
                    <a:pt x="1670" y="3584"/>
                  </a:lnTo>
                  <a:lnTo>
                    <a:pt x="1653" y="3587"/>
                  </a:lnTo>
                  <a:lnTo>
                    <a:pt x="1637" y="3589"/>
                  </a:lnTo>
                  <a:lnTo>
                    <a:pt x="1621" y="3592"/>
                  </a:lnTo>
                  <a:lnTo>
                    <a:pt x="1605" y="3596"/>
                  </a:lnTo>
                  <a:lnTo>
                    <a:pt x="1590" y="3600"/>
                  </a:lnTo>
                  <a:lnTo>
                    <a:pt x="1574" y="3605"/>
                  </a:lnTo>
                  <a:lnTo>
                    <a:pt x="1558" y="3611"/>
                  </a:lnTo>
                  <a:lnTo>
                    <a:pt x="1543" y="3617"/>
                  </a:lnTo>
                  <a:lnTo>
                    <a:pt x="1528" y="3625"/>
                  </a:lnTo>
                  <a:lnTo>
                    <a:pt x="1514" y="3633"/>
                  </a:lnTo>
                  <a:lnTo>
                    <a:pt x="1489" y="3652"/>
                  </a:lnTo>
                  <a:lnTo>
                    <a:pt x="1468" y="3670"/>
                  </a:lnTo>
                  <a:lnTo>
                    <a:pt x="1448" y="3684"/>
                  </a:lnTo>
                  <a:lnTo>
                    <a:pt x="1430" y="3697"/>
                  </a:lnTo>
                  <a:lnTo>
                    <a:pt x="1413" y="3706"/>
                  </a:lnTo>
                  <a:lnTo>
                    <a:pt x="1398" y="3713"/>
                  </a:lnTo>
                  <a:lnTo>
                    <a:pt x="1384" y="3720"/>
                  </a:lnTo>
                  <a:lnTo>
                    <a:pt x="1371" y="3723"/>
                  </a:lnTo>
                  <a:lnTo>
                    <a:pt x="1358" y="3725"/>
                  </a:lnTo>
                  <a:lnTo>
                    <a:pt x="1348" y="3726"/>
                  </a:lnTo>
                  <a:lnTo>
                    <a:pt x="1337" y="3725"/>
                  </a:lnTo>
                  <a:lnTo>
                    <a:pt x="1328" y="3722"/>
                  </a:lnTo>
                  <a:lnTo>
                    <a:pt x="1318" y="3719"/>
                  </a:lnTo>
                  <a:lnTo>
                    <a:pt x="1310" y="3713"/>
                  </a:lnTo>
                  <a:lnTo>
                    <a:pt x="1301" y="3707"/>
                  </a:lnTo>
                  <a:lnTo>
                    <a:pt x="1293" y="3701"/>
                  </a:lnTo>
                  <a:lnTo>
                    <a:pt x="1259" y="3668"/>
                  </a:lnTo>
                  <a:lnTo>
                    <a:pt x="1220" y="3630"/>
                  </a:lnTo>
                  <a:lnTo>
                    <a:pt x="1209" y="3621"/>
                  </a:lnTo>
                  <a:lnTo>
                    <a:pt x="1196" y="3613"/>
                  </a:lnTo>
                  <a:lnTo>
                    <a:pt x="1183" y="3605"/>
                  </a:lnTo>
                  <a:lnTo>
                    <a:pt x="1169" y="3597"/>
                  </a:lnTo>
                  <a:lnTo>
                    <a:pt x="1152" y="3591"/>
                  </a:lnTo>
                  <a:lnTo>
                    <a:pt x="1135" y="3584"/>
                  </a:lnTo>
                  <a:lnTo>
                    <a:pt x="1116" y="3580"/>
                  </a:lnTo>
                  <a:lnTo>
                    <a:pt x="1095" y="3576"/>
                  </a:lnTo>
                  <a:lnTo>
                    <a:pt x="1062" y="3589"/>
                  </a:lnTo>
                  <a:lnTo>
                    <a:pt x="1028" y="3601"/>
                  </a:lnTo>
                  <a:lnTo>
                    <a:pt x="1011" y="3607"/>
                  </a:lnTo>
                  <a:lnTo>
                    <a:pt x="995" y="3611"/>
                  </a:lnTo>
                  <a:lnTo>
                    <a:pt x="980" y="3614"/>
                  </a:lnTo>
                  <a:lnTo>
                    <a:pt x="964" y="3615"/>
                  </a:lnTo>
                  <a:close/>
                  <a:moveTo>
                    <a:pt x="2136" y="3586"/>
                  </a:moveTo>
                  <a:lnTo>
                    <a:pt x="2136" y="3560"/>
                  </a:lnTo>
                  <a:lnTo>
                    <a:pt x="2137" y="3534"/>
                  </a:lnTo>
                  <a:lnTo>
                    <a:pt x="2138" y="3507"/>
                  </a:lnTo>
                  <a:lnTo>
                    <a:pt x="2139" y="3481"/>
                  </a:lnTo>
                  <a:lnTo>
                    <a:pt x="2154" y="3474"/>
                  </a:lnTo>
                  <a:lnTo>
                    <a:pt x="2168" y="3466"/>
                  </a:lnTo>
                  <a:lnTo>
                    <a:pt x="2183" y="3461"/>
                  </a:lnTo>
                  <a:lnTo>
                    <a:pt x="2197" y="3456"/>
                  </a:lnTo>
                  <a:lnTo>
                    <a:pt x="2212" y="3452"/>
                  </a:lnTo>
                  <a:lnTo>
                    <a:pt x="2228" y="3449"/>
                  </a:lnTo>
                  <a:lnTo>
                    <a:pt x="2243" y="3447"/>
                  </a:lnTo>
                  <a:lnTo>
                    <a:pt x="2259" y="3445"/>
                  </a:lnTo>
                  <a:lnTo>
                    <a:pt x="2290" y="3443"/>
                  </a:lnTo>
                  <a:lnTo>
                    <a:pt x="2323" y="3442"/>
                  </a:lnTo>
                  <a:lnTo>
                    <a:pt x="2356" y="3441"/>
                  </a:lnTo>
                  <a:lnTo>
                    <a:pt x="2389" y="3440"/>
                  </a:lnTo>
                  <a:lnTo>
                    <a:pt x="2394" y="3431"/>
                  </a:lnTo>
                  <a:lnTo>
                    <a:pt x="2398" y="3423"/>
                  </a:lnTo>
                  <a:lnTo>
                    <a:pt x="2403" y="3414"/>
                  </a:lnTo>
                  <a:lnTo>
                    <a:pt x="2407" y="3407"/>
                  </a:lnTo>
                  <a:lnTo>
                    <a:pt x="2415" y="3411"/>
                  </a:lnTo>
                  <a:lnTo>
                    <a:pt x="2427" y="3423"/>
                  </a:lnTo>
                  <a:lnTo>
                    <a:pt x="2446" y="3441"/>
                  </a:lnTo>
                  <a:lnTo>
                    <a:pt x="2468" y="3461"/>
                  </a:lnTo>
                  <a:lnTo>
                    <a:pt x="2509" y="3503"/>
                  </a:lnTo>
                  <a:lnTo>
                    <a:pt x="2536" y="3530"/>
                  </a:lnTo>
                  <a:lnTo>
                    <a:pt x="2488" y="3546"/>
                  </a:lnTo>
                  <a:lnTo>
                    <a:pt x="2442" y="3562"/>
                  </a:lnTo>
                  <a:lnTo>
                    <a:pt x="2399" y="3575"/>
                  </a:lnTo>
                  <a:lnTo>
                    <a:pt x="2358" y="3587"/>
                  </a:lnTo>
                  <a:lnTo>
                    <a:pt x="2337" y="3591"/>
                  </a:lnTo>
                  <a:lnTo>
                    <a:pt x="2317" y="3595"/>
                  </a:lnTo>
                  <a:lnTo>
                    <a:pt x="2296" y="3599"/>
                  </a:lnTo>
                  <a:lnTo>
                    <a:pt x="2274" y="3602"/>
                  </a:lnTo>
                  <a:lnTo>
                    <a:pt x="2252" y="3606"/>
                  </a:lnTo>
                  <a:lnTo>
                    <a:pt x="2230" y="3608"/>
                  </a:lnTo>
                  <a:lnTo>
                    <a:pt x="2206" y="3610"/>
                  </a:lnTo>
                  <a:lnTo>
                    <a:pt x="2182" y="3611"/>
                  </a:lnTo>
                  <a:lnTo>
                    <a:pt x="2170" y="3605"/>
                  </a:lnTo>
                  <a:lnTo>
                    <a:pt x="2158" y="3598"/>
                  </a:lnTo>
                  <a:lnTo>
                    <a:pt x="2147" y="3592"/>
                  </a:lnTo>
                  <a:lnTo>
                    <a:pt x="2136" y="3586"/>
                  </a:lnTo>
                  <a:close/>
                  <a:moveTo>
                    <a:pt x="2279" y="3649"/>
                  </a:moveTo>
                  <a:lnTo>
                    <a:pt x="2288" y="3644"/>
                  </a:lnTo>
                  <a:lnTo>
                    <a:pt x="2298" y="3638"/>
                  </a:lnTo>
                  <a:lnTo>
                    <a:pt x="2307" y="3634"/>
                  </a:lnTo>
                  <a:lnTo>
                    <a:pt x="2318" y="3631"/>
                  </a:lnTo>
                  <a:lnTo>
                    <a:pt x="2338" y="3627"/>
                  </a:lnTo>
                  <a:lnTo>
                    <a:pt x="2358" y="3625"/>
                  </a:lnTo>
                  <a:lnTo>
                    <a:pt x="2379" y="3623"/>
                  </a:lnTo>
                  <a:lnTo>
                    <a:pt x="2401" y="3621"/>
                  </a:lnTo>
                  <a:lnTo>
                    <a:pt x="2423" y="3618"/>
                  </a:lnTo>
                  <a:lnTo>
                    <a:pt x="2447" y="3615"/>
                  </a:lnTo>
                  <a:lnTo>
                    <a:pt x="2470" y="3606"/>
                  </a:lnTo>
                  <a:lnTo>
                    <a:pt x="2491" y="3595"/>
                  </a:lnTo>
                  <a:lnTo>
                    <a:pt x="2512" y="3586"/>
                  </a:lnTo>
                  <a:lnTo>
                    <a:pt x="2533" y="3578"/>
                  </a:lnTo>
                  <a:lnTo>
                    <a:pt x="2545" y="3575"/>
                  </a:lnTo>
                  <a:lnTo>
                    <a:pt x="2555" y="3573"/>
                  </a:lnTo>
                  <a:lnTo>
                    <a:pt x="2566" y="3572"/>
                  </a:lnTo>
                  <a:lnTo>
                    <a:pt x="2576" y="3572"/>
                  </a:lnTo>
                  <a:lnTo>
                    <a:pt x="2588" y="3574"/>
                  </a:lnTo>
                  <a:lnTo>
                    <a:pt x="2598" y="3577"/>
                  </a:lnTo>
                  <a:lnTo>
                    <a:pt x="2610" y="3581"/>
                  </a:lnTo>
                  <a:lnTo>
                    <a:pt x="2621" y="3588"/>
                  </a:lnTo>
                  <a:lnTo>
                    <a:pt x="2588" y="3614"/>
                  </a:lnTo>
                  <a:lnTo>
                    <a:pt x="2556" y="3639"/>
                  </a:lnTo>
                  <a:lnTo>
                    <a:pt x="2526" y="3664"/>
                  </a:lnTo>
                  <a:lnTo>
                    <a:pt x="2495" y="3686"/>
                  </a:lnTo>
                  <a:lnTo>
                    <a:pt x="2479" y="3695"/>
                  </a:lnTo>
                  <a:lnTo>
                    <a:pt x="2463" y="3705"/>
                  </a:lnTo>
                  <a:lnTo>
                    <a:pt x="2447" y="3713"/>
                  </a:lnTo>
                  <a:lnTo>
                    <a:pt x="2431" y="3720"/>
                  </a:lnTo>
                  <a:lnTo>
                    <a:pt x="2413" y="3725"/>
                  </a:lnTo>
                  <a:lnTo>
                    <a:pt x="2394" y="3729"/>
                  </a:lnTo>
                  <a:lnTo>
                    <a:pt x="2374" y="3731"/>
                  </a:lnTo>
                  <a:lnTo>
                    <a:pt x="2353" y="3732"/>
                  </a:lnTo>
                  <a:lnTo>
                    <a:pt x="2344" y="3729"/>
                  </a:lnTo>
                  <a:lnTo>
                    <a:pt x="2337" y="3725"/>
                  </a:lnTo>
                  <a:lnTo>
                    <a:pt x="2330" y="3722"/>
                  </a:lnTo>
                  <a:lnTo>
                    <a:pt x="2324" y="3718"/>
                  </a:lnTo>
                  <a:lnTo>
                    <a:pt x="2313" y="3708"/>
                  </a:lnTo>
                  <a:lnTo>
                    <a:pt x="2305" y="3699"/>
                  </a:lnTo>
                  <a:lnTo>
                    <a:pt x="2298" y="3688"/>
                  </a:lnTo>
                  <a:lnTo>
                    <a:pt x="2291" y="3676"/>
                  </a:lnTo>
                  <a:lnTo>
                    <a:pt x="2285" y="3663"/>
                  </a:lnTo>
                  <a:lnTo>
                    <a:pt x="2279" y="3649"/>
                  </a:lnTo>
                  <a:close/>
                  <a:moveTo>
                    <a:pt x="3015" y="3210"/>
                  </a:moveTo>
                  <a:lnTo>
                    <a:pt x="3013" y="3300"/>
                  </a:lnTo>
                  <a:lnTo>
                    <a:pt x="3008" y="3299"/>
                  </a:lnTo>
                  <a:lnTo>
                    <a:pt x="3005" y="3299"/>
                  </a:lnTo>
                  <a:lnTo>
                    <a:pt x="2988" y="3298"/>
                  </a:lnTo>
                  <a:lnTo>
                    <a:pt x="2972" y="3297"/>
                  </a:lnTo>
                  <a:lnTo>
                    <a:pt x="2957" y="3294"/>
                  </a:lnTo>
                  <a:lnTo>
                    <a:pt x="2943" y="3292"/>
                  </a:lnTo>
                  <a:lnTo>
                    <a:pt x="2917" y="3284"/>
                  </a:lnTo>
                  <a:lnTo>
                    <a:pt x="2890" y="3276"/>
                  </a:lnTo>
                  <a:lnTo>
                    <a:pt x="2889" y="3274"/>
                  </a:lnTo>
                  <a:lnTo>
                    <a:pt x="2890" y="3272"/>
                  </a:lnTo>
                  <a:lnTo>
                    <a:pt x="2891" y="3270"/>
                  </a:lnTo>
                  <a:lnTo>
                    <a:pt x="2892" y="3267"/>
                  </a:lnTo>
                  <a:lnTo>
                    <a:pt x="2897" y="3262"/>
                  </a:lnTo>
                  <a:lnTo>
                    <a:pt x="2903" y="3257"/>
                  </a:lnTo>
                  <a:lnTo>
                    <a:pt x="2921" y="3245"/>
                  </a:lnTo>
                  <a:lnTo>
                    <a:pt x="2942" y="3234"/>
                  </a:lnTo>
                  <a:lnTo>
                    <a:pt x="2966" y="3223"/>
                  </a:lnTo>
                  <a:lnTo>
                    <a:pt x="2987" y="3216"/>
                  </a:lnTo>
                  <a:lnTo>
                    <a:pt x="2996" y="3213"/>
                  </a:lnTo>
                  <a:lnTo>
                    <a:pt x="3004" y="3210"/>
                  </a:lnTo>
                  <a:lnTo>
                    <a:pt x="3010" y="3209"/>
                  </a:lnTo>
                  <a:lnTo>
                    <a:pt x="3015" y="3210"/>
                  </a:lnTo>
                  <a:close/>
                  <a:moveTo>
                    <a:pt x="2899" y="3215"/>
                  </a:moveTo>
                  <a:lnTo>
                    <a:pt x="2892" y="3204"/>
                  </a:lnTo>
                  <a:lnTo>
                    <a:pt x="2884" y="3195"/>
                  </a:lnTo>
                  <a:lnTo>
                    <a:pt x="2879" y="3185"/>
                  </a:lnTo>
                  <a:lnTo>
                    <a:pt x="2874" y="3177"/>
                  </a:lnTo>
                  <a:lnTo>
                    <a:pt x="2871" y="3168"/>
                  </a:lnTo>
                  <a:lnTo>
                    <a:pt x="2867" y="3160"/>
                  </a:lnTo>
                  <a:lnTo>
                    <a:pt x="2865" y="3152"/>
                  </a:lnTo>
                  <a:lnTo>
                    <a:pt x="2863" y="3145"/>
                  </a:lnTo>
                  <a:lnTo>
                    <a:pt x="2863" y="3139"/>
                  </a:lnTo>
                  <a:lnTo>
                    <a:pt x="2863" y="3131"/>
                  </a:lnTo>
                  <a:lnTo>
                    <a:pt x="2864" y="3126"/>
                  </a:lnTo>
                  <a:lnTo>
                    <a:pt x="2866" y="3120"/>
                  </a:lnTo>
                  <a:lnTo>
                    <a:pt x="2869" y="3114"/>
                  </a:lnTo>
                  <a:lnTo>
                    <a:pt x="2872" y="3108"/>
                  </a:lnTo>
                  <a:lnTo>
                    <a:pt x="2876" y="3103"/>
                  </a:lnTo>
                  <a:lnTo>
                    <a:pt x="2880" y="3098"/>
                  </a:lnTo>
                  <a:lnTo>
                    <a:pt x="2891" y="3088"/>
                  </a:lnTo>
                  <a:lnTo>
                    <a:pt x="2902" y="3079"/>
                  </a:lnTo>
                  <a:lnTo>
                    <a:pt x="2917" y="3070"/>
                  </a:lnTo>
                  <a:lnTo>
                    <a:pt x="2932" y="3060"/>
                  </a:lnTo>
                  <a:lnTo>
                    <a:pt x="2966" y="3041"/>
                  </a:lnTo>
                  <a:lnTo>
                    <a:pt x="3001" y="3019"/>
                  </a:lnTo>
                  <a:lnTo>
                    <a:pt x="3005" y="3020"/>
                  </a:lnTo>
                  <a:lnTo>
                    <a:pt x="3007" y="3022"/>
                  </a:lnTo>
                  <a:lnTo>
                    <a:pt x="3010" y="3024"/>
                  </a:lnTo>
                  <a:lnTo>
                    <a:pt x="3012" y="3029"/>
                  </a:lnTo>
                  <a:lnTo>
                    <a:pt x="3017" y="3038"/>
                  </a:lnTo>
                  <a:lnTo>
                    <a:pt x="3024" y="3048"/>
                  </a:lnTo>
                  <a:lnTo>
                    <a:pt x="3025" y="3070"/>
                  </a:lnTo>
                  <a:lnTo>
                    <a:pt x="3026" y="3088"/>
                  </a:lnTo>
                  <a:lnTo>
                    <a:pt x="3025" y="3105"/>
                  </a:lnTo>
                  <a:lnTo>
                    <a:pt x="3023" y="3120"/>
                  </a:lnTo>
                  <a:lnTo>
                    <a:pt x="3019" y="3131"/>
                  </a:lnTo>
                  <a:lnTo>
                    <a:pt x="3014" y="3142"/>
                  </a:lnTo>
                  <a:lnTo>
                    <a:pt x="3008" y="3151"/>
                  </a:lnTo>
                  <a:lnTo>
                    <a:pt x="3000" y="3160"/>
                  </a:lnTo>
                  <a:lnTo>
                    <a:pt x="2992" y="3167"/>
                  </a:lnTo>
                  <a:lnTo>
                    <a:pt x="2982" y="3174"/>
                  </a:lnTo>
                  <a:lnTo>
                    <a:pt x="2971" y="3181"/>
                  </a:lnTo>
                  <a:lnTo>
                    <a:pt x="2959" y="3186"/>
                  </a:lnTo>
                  <a:lnTo>
                    <a:pt x="2932" y="3200"/>
                  </a:lnTo>
                  <a:lnTo>
                    <a:pt x="2899" y="3215"/>
                  </a:lnTo>
                  <a:close/>
                  <a:moveTo>
                    <a:pt x="3008" y="2836"/>
                  </a:moveTo>
                  <a:lnTo>
                    <a:pt x="3014" y="2863"/>
                  </a:lnTo>
                  <a:lnTo>
                    <a:pt x="3020" y="2890"/>
                  </a:lnTo>
                  <a:lnTo>
                    <a:pt x="3023" y="2905"/>
                  </a:lnTo>
                  <a:lnTo>
                    <a:pt x="3025" y="2920"/>
                  </a:lnTo>
                  <a:lnTo>
                    <a:pt x="3024" y="2936"/>
                  </a:lnTo>
                  <a:lnTo>
                    <a:pt x="3023" y="2953"/>
                  </a:lnTo>
                  <a:lnTo>
                    <a:pt x="3000" y="2968"/>
                  </a:lnTo>
                  <a:lnTo>
                    <a:pt x="2972" y="2991"/>
                  </a:lnTo>
                  <a:lnTo>
                    <a:pt x="2939" y="3018"/>
                  </a:lnTo>
                  <a:lnTo>
                    <a:pt x="2903" y="3046"/>
                  </a:lnTo>
                  <a:lnTo>
                    <a:pt x="2869" y="3073"/>
                  </a:lnTo>
                  <a:lnTo>
                    <a:pt x="2837" y="3096"/>
                  </a:lnTo>
                  <a:lnTo>
                    <a:pt x="2823" y="3106"/>
                  </a:lnTo>
                  <a:lnTo>
                    <a:pt x="2810" y="3113"/>
                  </a:lnTo>
                  <a:lnTo>
                    <a:pt x="2801" y="3118"/>
                  </a:lnTo>
                  <a:lnTo>
                    <a:pt x="2793" y="3121"/>
                  </a:lnTo>
                  <a:lnTo>
                    <a:pt x="2778" y="3091"/>
                  </a:lnTo>
                  <a:lnTo>
                    <a:pt x="2764" y="3061"/>
                  </a:lnTo>
                  <a:lnTo>
                    <a:pt x="2751" y="3034"/>
                  </a:lnTo>
                  <a:lnTo>
                    <a:pt x="2739" y="3006"/>
                  </a:lnTo>
                  <a:lnTo>
                    <a:pt x="2761" y="2992"/>
                  </a:lnTo>
                  <a:lnTo>
                    <a:pt x="2795" y="2968"/>
                  </a:lnTo>
                  <a:lnTo>
                    <a:pt x="2836" y="2939"/>
                  </a:lnTo>
                  <a:lnTo>
                    <a:pt x="2881" y="2908"/>
                  </a:lnTo>
                  <a:lnTo>
                    <a:pt x="2924" y="2879"/>
                  </a:lnTo>
                  <a:lnTo>
                    <a:pt x="2963" y="2854"/>
                  </a:lnTo>
                  <a:lnTo>
                    <a:pt x="2979" y="2846"/>
                  </a:lnTo>
                  <a:lnTo>
                    <a:pt x="2993" y="2840"/>
                  </a:lnTo>
                  <a:lnTo>
                    <a:pt x="2998" y="2837"/>
                  </a:lnTo>
                  <a:lnTo>
                    <a:pt x="3003" y="2836"/>
                  </a:lnTo>
                  <a:lnTo>
                    <a:pt x="3006" y="2836"/>
                  </a:lnTo>
                  <a:lnTo>
                    <a:pt x="3008" y="2836"/>
                  </a:lnTo>
                  <a:close/>
                  <a:moveTo>
                    <a:pt x="2879" y="2868"/>
                  </a:moveTo>
                  <a:lnTo>
                    <a:pt x="2853" y="2888"/>
                  </a:lnTo>
                  <a:lnTo>
                    <a:pt x="2824" y="2909"/>
                  </a:lnTo>
                  <a:lnTo>
                    <a:pt x="2796" y="2931"/>
                  </a:lnTo>
                  <a:lnTo>
                    <a:pt x="2766" y="2952"/>
                  </a:lnTo>
                  <a:lnTo>
                    <a:pt x="2750" y="2961"/>
                  </a:lnTo>
                  <a:lnTo>
                    <a:pt x="2736" y="2971"/>
                  </a:lnTo>
                  <a:lnTo>
                    <a:pt x="2720" y="2979"/>
                  </a:lnTo>
                  <a:lnTo>
                    <a:pt x="2705" y="2986"/>
                  </a:lnTo>
                  <a:lnTo>
                    <a:pt x="2689" y="2993"/>
                  </a:lnTo>
                  <a:lnTo>
                    <a:pt x="2673" y="2998"/>
                  </a:lnTo>
                  <a:lnTo>
                    <a:pt x="2657" y="3003"/>
                  </a:lnTo>
                  <a:lnTo>
                    <a:pt x="2642" y="3006"/>
                  </a:lnTo>
                  <a:lnTo>
                    <a:pt x="2631" y="2975"/>
                  </a:lnTo>
                  <a:lnTo>
                    <a:pt x="2619" y="2942"/>
                  </a:lnTo>
                  <a:lnTo>
                    <a:pt x="2609" y="2910"/>
                  </a:lnTo>
                  <a:lnTo>
                    <a:pt x="2600" y="2883"/>
                  </a:lnTo>
                  <a:lnTo>
                    <a:pt x="2632" y="2861"/>
                  </a:lnTo>
                  <a:lnTo>
                    <a:pt x="2672" y="2831"/>
                  </a:lnTo>
                  <a:lnTo>
                    <a:pt x="2695" y="2815"/>
                  </a:lnTo>
                  <a:lnTo>
                    <a:pt x="2719" y="2800"/>
                  </a:lnTo>
                  <a:lnTo>
                    <a:pt x="2742" y="2788"/>
                  </a:lnTo>
                  <a:lnTo>
                    <a:pt x="2765" y="2776"/>
                  </a:lnTo>
                  <a:lnTo>
                    <a:pt x="2777" y="2772"/>
                  </a:lnTo>
                  <a:lnTo>
                    <a:pt x="2788" y="2768"/>
                  </a:lnTo>
                  <a:lnTo>
                    <a:pt x="2799" y="2766"/>
                  </a:lnTo>
                  <a:lnTo>
                    <a:pt x="2809" y="2764"/>
                  </a:lnTo>
                  <a:lnTo>
                    <a:pt x="2819" y="2763"/>
                  </a:lnTo>
                  <a:lnTo>
                    <a:pt x="2828" y="2764"/>
                  </a:lnTo>
                  <a:lnTo>
                    <a:pt x="2837" y="2767"/>
                  </a:lnTo>
                  <a:lnTo>
                    <a:pt x="2845" y="2771"/>
                  </a:lnTo>
                  <a:lnTo>
                    <a:pt x="2853" y="2776"/>
                  </a:lnTo>
                  <a:lnTo>
                    <a:pt x="2860" y="2784"/>
                  </a:lnTo>
                  <a:lnTo>
                    <a:pt x="2865" y="2793"/>
                  </a:lnTo>
                  <a:lnTo>
                    <a:pt x="2871" y="2804"/>
                  </a:lnTo>
                  <a:lnTo>
                    <a:pt x="2874" y="2816"/>
                  </a:lnTo>
                  <a:lnTo>
                    <a:pt x="2877" y="2831"/>
                  </a:lnTo>
                  <a:lnTo>
                    <a:pt x="2879" y="2849"/>
                  </a:lnTo>
                  <a:lnTo>
                    <a:pt x="2879" y="2868"/>
                  </a:lnTo>
                  <a:close/>
                  <a:moveTo>
                    <a:pt x="2808" y="2367"/>
                  </a:moveTo>
                  <a:lnTo>
                    <a:pt x="2804" y="2396"/>
                  </a:lnTo>
                  <a:lnTo>
                    <a:pt x="2798" y="2426"/>
                  </a:lnTo>
                  <a:lnTo>
                    <a:pt x="2789" y="2459"/>
                  </a:lnTo>
                  <a:lnTo>
                    <a:pt x="2779" y="2494"/>
                  </a:lnTo>
                  <a:lnTo>
                    <a:pt x="2766" y="2529"/>
                  </a:lnTo>
                  <a:lnTo>
                    <a:pt x="2751" y="2565"/>
                  </a:lnTo>
                  <a:lnTo>
                    <a:pt x="2735" y="2600"/>
                  </a:lnTo>
                  <a:lnTo>
                    <a:pt x="2717" y="2635"/>
                  </a:lnTo>
                  <a:lnTo>
                    <a:pt x="2706" y="2651"/>
                  </a:lnTo>
                  <a:lnTo>
                    <a:pt x="2697" y="2668"/>
                  </a:lnTo>
                  <a:lnTo>
                    <a:pt x="2686" y="2684"/>
                  </a:lnTo>
                  <a:lnTo>
                    <a:pt x="2674" y="2700"/>
                  </a:lnTo>
                  <a:lnTo>
                    <a:pt x="2663" y="2715"/>
                  </a:lnTo>
                  <a:lnTo>
                    <a:pt x="2651" y="2729"/>
                  </a:lnTo>
                  <a:lnTo>
                    <a:pt x="2640" y="2741"/>
                  </a:lnTo>
                  <a:lnTo>
                    <a:pt x="2627" y="2754"/>
                  </a:lnTo>
                  <a:lnTo>
                    <a:pt x="2614" y="2766"/>
                  </a:lnTo>
                  <a:lnTo>
                    <a:pt x="2600" y="2776"/>
                  </a:lnTo>
                  <a:lnTo>
                    <a:pt x="2588" y="2786"/>
                  </a:lnTo>
                  <a:lnTo>
                    <a:pt x="2574" y="2794"/>
                  </a:lnTo>
                  <a:lnTo>
                    <a:pt x="2560" y="2800"/>
                  </a:lnTo>
                  <a:lnTo>
                    <a:pt x="2546" y="2807"/>
                  </a:lnTo>
                  <a:lnTo>
                    <a:pt x="2532" y="2811"/>
                  </a:lnTo>
                  <a:lnTo>
                    <a:pt x="2517" y="2814"/>
                  </a:lnTo>
                  <a:lnTo>
                    <a:pt x="2493" y="2811"/>
                  </a:lnTo>
                  <a:lnTo>
                    <a:pt x="2469" y="2808"/>
                  </a:lnTo>
                  <a:lnTo>
                    <a:pt x="2445" y="2805"/>
                  </a:lnTo>
                  <a:lnTo>
                    <a:pt x="2421" y="2801"/>
                  </a:lnTo>
                  <a:lnTo>
                    <a:pt x="2422" y="2789"/>
                  </a:lnTo>
                  <a:lnTo>
                    <a:pt x="2423" y="2777"/>
                  </a:lnTo>
                  <a:lnTo>
                    <a:pt x="2425" y="2767"/>
                  </a:lnTo>
                  <a:lnTo>
                    <a:pt x="2428" y="2756"/>
                  </a:lnTo>
                  <a:lnTo>
                    <a:pt x="2432" y="2748"/>
                  </a:lnTo>
                  <a:lnTo>
                    <a:pt x="2436" y="2739"/>
                  </a:lnTo>
                  <a:lnTo>
                    <a:pt x="2440" y="2731"/>
                  </a:lnTo>
                  <a:lnTo>
                    <a:pt x="2445" y="2723"/>
                  </a:lnTo>
                  <a:lnTo>
                    <a:pt x="2452" y="2717"/>
                  </a:lnTo>
                  <a:lnTo>
                    <a:pt x="2458" y="2711"/>
                  </a:lnTo>
                  <a:lnTo>
                    <a:pt x="2464" y="2704"/>
                  </a:lnTo>
                  <a:lnTo>
                    <a:pt x="2472" y="2699"/>
                  </a:lnTo>
                  <a:lnTo>
                    <a:pt x="2488" y="2688"/>
                  </a:lnTo>
                  <a:lnTo>
                    <a:pt x="2504" y="2679"/>
                  </a:lnTo>
                  <a:lnTo>
                    <a:pt x="2540" y="2660"/>
                  </a:lnTo>
                  <a:lnTo>
                    <a:pt x="2577" y="2639"/>
                  </a:lnTo>
                  <a:lnTo>
                    <a:pt x="2595" y="2626"/>
                  </a:lnTo>
                  <a:lnTo>
                    <a:pt x="2613" y="2611"/>
                  </a:lnTo>
                  <a:lnTo>
                    <a:pt x="2622" y="2603"/>
                  </a:lnTo>
                  <a:lnTo>
                    <a:pt x="2630" y="2594"/>
                  </a:lnTo>
                  <a:lnTo>
                    <a:pt x="2637" y="2585"/>
                  </a:lnTo>
                  <a:lnTo>
                    <a:pt x="2646" y="2574"/>
                  </a:lnTo>
                  <a:lnTo>
                    <a:pt x="2656" y="2540"/>
                  </a:lnTo>
                  <a:lnTo>
                    <a:pt x="2667" y="2508"/>
                  </a:lnTo>
                  <a:lnTo>
                    <a:pt x="2678" y="2475"/>
                  </a:lnTo>
                  <a:lnTo>
                    <a:pt x="2687" y="2442"/>
                  </a:lnTo>
                  <a:lnTo>
                    <a:pt x="2699" y="2410"/>
                  </a:lnTo>
                  <a:lnTo>
                    <a:pt x="2710" y="2379"/>
                  </a:lnTo>
                  <a:lnTo>
                    <a:pt x="2723" y="2348"/>
                  </a:lnTo>
                  <a:lnTo>
                    <a:pt x="2737" y="2318"/>
                  </a:lnTo>
                  <a:lnTo>
                    <a:pt x="2748" y="2319"/>
                  </a:lnTo>
                  <a:lnTo>
                    <a:pt x="2758" y="2322"/>
                  </a:lnTo>
                  <a:lnTo>
                    <a:pt x="2766" y="2326"/>
                  </a:lnTo>
                  <a:lnTo>
                    <a:pt x="2775" y="2331"/>
                  </a:lnTo>
                  <a:lnTo>
                    <a:pt x="2789" y="2347"/>
                  </a:lnTo>
                  <a:lnTo>
                    <a:pt x="2808" y="2367"/>
                  </a:lnTo>
                  <a:close/>
                  <a:moveTo>
                    <a:pt x="2666" y="2254"/>
                  </a:moveTo>
                  <a:lnTo>
                    <a:pt x="2671" y="2255"/>
                  </a:lnTo>
                  <a:lnTo>
                    <a:pt x="2675" y="2255"/>
                  </a:lnTo>
                  <a:lnTo>
                    <a:pt x="2680" y="2257"/>
                  </a:lnTo>
                  <a:lnTo>
                    <a:pt x="2684" y="2258"/>
                  </a:lnTo>
                  <a:lnTo>
                    <a:pt x="2687" y="2260"/>
                  </a:lnTo>
                  <a:lnTo>
                    <a:pt x="2689" y="2264"/>
                  </a:lnTo>
                  <a:lnTo>
                    <a:pt x="2691" y="2266"/>
                  </a:lnTo>
                  <a:lnTo>
                    <a:pt x="2693" y="2269"/>
                  </a:lnTo>
                  <a:lnTo>
                    <a:pt x="2695" y="2276"/>
                  </a:lnTo>
                  <a:lnTo>
                    <a:pt x="2695" y="2285"/>
                  </a:lnTo>
                  <a:lnTo>
                    <a:pt x="2694" y="2294"/>
                  </a:lnTo>
                  <a:lnTo>
                    <a:pt x="2692" y="2304"/>
                  </a:lnTo>
                  <a:lnTo>
                    <a:pt x="2686" y="2324"/>
                  </a:lnTo>
                  <a:lnTo>
                    <a:pt x="2679" y="2344"/>
                  </a:lnTo>
                  <a:lnTo>
                    <a:pt x="2670" y="2362"/>
                  </a:lnTo>
                  <a:lnTo>
                    <a:pt x="2664" y="2376"/>
                  </a:lnTo>
                  <a:lnTo>
                    <a:pt x="2654" y="2376"/>
                  </a:lnTo>
                  <a:lnTo>
                    <a:pt x="2649" y="2375"/>
                  </a:lnTo>
                  <a:lnTo>
                    <a:pt x="2645" y="2374"/>
                  </a:lnTo>
                  <a:lnTo>
                    <a:pt x="2643" y="2352"/>
                  </a:lnTo>
                  <a:lnTo>
                    <a:pt x="2642" y="2335"/>
                  </a:lnTo>
                  <a:lnTo>
                    <a:pt x="2643" y="2322"/>
                  </a:lnTo>
                  <a:lnTo>
                    <a:pt x="2644" y="2309"/>
                  </a:lnTo>
                  <a:lnTo>
                    <a:pt x="2647" y="2297"/>
                  </a:lnTo>
                  <a:lnTo>
                    <a:pt x="2651" y="2285"/>
                  </a:lnTo>
                  <a:lnTo>
                    <a:pt x="2657" y="2271"/>
                  </a:lnTo>
                  <a:lnTo>
                    <a:pt x="2666" y="2254"/>
                  </a:lnTo>
                  <a:close/>
                  <a:moveTo>
                    <a:pt x="2593" y="2322"/>
                  </a:moveTo>
                  <a:lnTo>
                    <a:pt x="2599" y="2325"/>
                  </a:lnTo>
                  <a:lnTo>
                    <a:pt x="2604" y="2329"/>
                  </a:lnTo>
                  <a:lnTo>
                    <a:pt x="2609" y="2333"/>
                  </a:lnTo>
                  <a:lnTo>
                    <a:pt x="2613" y="2338"/>
                  </a:lnTo>
                  <a:lnTo>
                    <a:pt x="2621" y="2349"/>
                  </a:lnTo>
                  <a:lnTo>
                    <a:pt x="2626" y="2361"/>
                  </a:lnTo>
                  <a:lnTo>
                    <a:pt x="2630" y="2376"/>
                  </a:lnTo>
                  <a:lnTo>
                    <a:pt x="2633" y="2390"/>
                  </a:lnTo>
                  <a:lnTo>
                    <a:pt x="2635" y="2406"/>
                  </a:lnTo>
                  <a:lnTo>
                    <a:pt x="2636" y="2422"/>
                  </a:lnTo>
                  <a:lnTo>
                    <a:pt x="2635" y="2439"/>
                  </a:lnTo>
                  <a:lnTo>
                    <a:pt x="2634" y="2456"/>
                  </a:lnTo>
                  <a:lnTo>
                    <a:pt x="2631" y="2472"/>
                  </a:lnTo>
                  <a:lnTo>
                    <a:pt x="2628" y="2489"/>
                  </a:lnTo>
                  <a:lnTo>
                    <a:pt x="2624" y="2505"/>
                  </a:lnTo>
                  <a:lnTo>
                    <a:pt x="2618" y="2519"/>
                  </a:lnTo>
                  <a:lnTo>
                    <a:pt x="2613" y="2533"/>
                  </a:lnTo>
                  <a:lnTo>
                    <a:pt x="2607" y="2545"/>
                  </a:lnTo>
                  <a:lnTo>
                    <a:pt x="2604" y="2545"/>
                  </a:lnTo>
                  <a:lnTo>
                    <a:pt x="2599" y="2534"/>
                  </a:lnTo>
                  <a:lnTo>
                    <a:pt x="2597" y="2523"/>
                  </a:lnTo>
                  <a:lnTo>
                    <a:pt x="2594" y="2510"/>
                  </a:lnTo>
                  <a:lnTo>
                    <a:pt x="2592" y="2496"/>
                  </a:lnTo>
                  <a:lnTo>
                    <a:pt x="2589" y="2468"/>
                  </a:lnTo>
                  <a:lnTo>
                    <a:pt x="2587" y="2438"/>
                  </a:lnTo>
                  <a:lnTo>
                    <a:pt x="2586" y="2408"/>
                  </a:lnTo>
                  <a:lnTo>
                    <a:pt x="2586" y="2381"/>
                  </a:lnTo>
                  <a:lnTo>
                    <a:pt x="2585" y="2354"/>
                  </a:lnTo>
                  <a:lnTo>
                    <a:pt x="2584" y="2332"/>
                  </a:lnTo>
                  <a:lnTo>
                    <a:pt x="2593" y="2322"/>
                  </a:lnTo>
                  <a:close/>
                  <a:moveTo>
                    <a:pt x="2493" y="2250"/>
                  </a:moveTo>
                  <a:lnTo>
                    <a:pt x="2494" y="2237"/>
                  </a:lnTo>
                  <a:lnTo>
                    <a:pt x="2495" y="2226"/>
                  </a:lnTo>
                  <a:lnTo>
                    <a:pt x="2497" y="2214"/>
                  </a:lnTo>
                  <a:lnTo>
                    <a:pt x="2499" y="2203"/>
                  </a:lnTo>
                  <a:lnTo>
                    <a:pt x="2503" y="2194"/>
                  </a:lnTo>
                  <a:lnTo>
                    <a:pt x="2508" y="2185"/>
                  </a:lnTo>
                  <a:lnTo>
                    <a:pt x="2513" y="2177"/>
                  </a:lnTo>
                  <a:lnTo>
                    <a:pt x="2518" y="2170"/>
                  </a:lnTo>
                  <a:lnTo>
                    <a:pt x="2525" y="2163"/>
                  </a:lnTo>
                  <a:lnTo>
                    <a:pt x="2532" y="2158"/>
                  </a:lnTo>
                  <a:lnTo>
                    <a:pt x="2540" y="2154"/>
                  </a:lnTo>
                  <a:lnTo>
                    <a:pt x="2550" y="2149"/>
                  </a:lnTo>
                  <a:lnTo>
                    <a:pt x="2559" y="2147"/>
                  </a:lnTo>
                  <a:lnTo>
                    <a:pt x="2570" y="2145"/>
                  </a:lnTo>
                  <a:lnTo>
                    <a:pt x="2581" y="2144"/>
                  </a:lnTo>
                  <a:lnTo>
                    <a:pt x="2593" y="2145"/>
                  </a:lnTo>
                  <a:lnTo>
                    <a:pt x="2604" y="2159"/>
                  </a:lnTo>
                  <a:lnTo>
                    <a:pt x="2611" y="2172"/>
                  </a:lnTo>
                  <a:lnTo>
                    <a:pt x="2617" y="2185"/>
                  </a:lnTo>
                  <a:lnTo>
                    <a:pt x="2623" y="2200"/>
                  </a:lnTo>
                  <a:lnTo>
                    <a:pt x="2626" y="2215"/>
                  </a:lnTo>
                  <a:lnTo>
                    <a:pt x="2629" y="2232"/>
                  </a:lnTo>
                  <a:lnTo>
                    <a:pt x="2632" y="2251"/>
                  </a:lnTo>
                  <a:lnTo>
                    <a:pt x="2634" y="2272"/>
                  </a:lnTo>
                  <a:lnTo>
                    <a:pt x="2618" y="2279"/>
                  </a:lnTo>
                  <a:lnTo>
                    <a:pt x="2604" y="2288"/>
                  </a:lnTo>
                  <a:lnTo>
                    <a:pt x="2584" y="2286"/>
                  </a:lnTo>
                  <a:lnTo>
                    <a:pt x="2567" y="2284"/>
                  </a:lnTo>
                  <a:lnTo>
                    <a:pt x="2553" y="2281"/>
                  </a:lnTo>
                  <a:lnTo>
                    <a:pt x="2540" y="2277"/>
                  </a:lnTo>
                  <a:lnTo>
                    <a:pt x="2529" y="2273"/>
                  </a:lnTo>
                  <a:lnTo>
                    <a:pt x="2518" y="2268"/>
                  </a:lnTo>
                  <a:lnTo>
                    <a:pt x="2507" y="2260"/>
                  </a:lnTo>
                  <a:lnTo>
                    <a:pt x="2493" y="2250"/>
                  </a:lnTo>
                  <a:close/>
                  <a:moveTo>
                    <a:pt x="2547" y="2332"/>
                  </a:moveTo>
                  <a:lnTo>
                    <a:pt x="2550" y="2349"/>
                  </a:lnTo>
                  <a:lnTo>
                    <a:pt x="2553" y="2366"/>
                  </a:lnTo>
                  <a:lnTo>
                    <a:pt x="2555" y="2384"/>
                  </a:lnTo>
                  <a:lnTo>
                    <a:pt x="2557" y="2401"/>
                  </a:lnTo>
                  <a:lnTo>
                    <a:pt x="2560" y="2438"/>
                  </a:lnTo>
                  <a:lnTo>
                    <a:pt x="2561" y="2475"/>
                  </a:lnTo>
                  <a:lnTo>
                    <a:pt x="2561" y="2513"/>
                  </a:lnTo>
                  <a:lnTo>
                    <a:pt x="2563" y="2550"/>
                  </a:lnTo>
                  <a:lnTo>
                    <a:pt x="2563" y="2586"/>
                  </a:lnTo>
                  <a:lnTo>
                    <a:pt x="2564" y="2620"/>
                  </a:lnTo>
                  <a:lnTo>
                    <a:pt x="2548" y="2626"/>
                  </a:lnTo>
                  <a:lnTo>
                    <a:pt x="2533" y="2633"/>
                  </a:lnTo>
                  <a:lnTo>
                    <a:pt x="2517" y="2640"/>
                  </a:lnTo>
                  <a:lnTo>
                    <a:pt x="2502" y="2647"/>
                  </a:lnTo>
                  <a:lnTo>
                    <a:pt x="2492" y="2638"/>
                  </a:lnTo>
                  <a:lnTo>
                    <a:pt x="2494" y="2604"/>
                  </a:lnTo>
                  <a:lnTo>
                    <a:pt x="2496" y="2565"/>
                  </a:lnTo>
                  <a:lnTo>
                    <a:pt x="2499" y="2521"/>
                  </a:lnTo>
                  <a:lnTo>
                    <a:pt x="2502" y="2478"/>
                  </a:lnTo>
                  <a:lnTo>
                    <a:pt x="2506" y="2457"/>
                  </a:lnTo>
                  <a:lnTo>
                    <a:pt x="2509" y="2436"/>
                  </a:lnTo>
                  <a:lnTo>
                    <a:pt x="2513" y="2416"/>
                  </a:lnTo>
                  <a:lnTo>
                    <a:pt x="2517" y="2396"/>
                  </a:lnTo>
                  <a:lnTo>
                    <a:pt x="2523" y="2378"/>
                  </a:lnTo>
                  <a:lnTo>
                    <a:pt x="2530" y="2361"/>
                  </a:lnTo>
                  <a:lnTo>
                    <a:pt x="2537" y="2346"/>
                  </a:lnTo>
                  <a:lnTo>
                    <a:pt x="2547" y="2332"/>
                  </a:lnTo>
                  <a:close/>
                  <a:moveTo>
                    <a:pt x="2474" y="2291"/>
                  </a:moveTo>
                  <a:lnTo>
                    <a:pt x="2487" y="2300"/>
                  </a:lnTo>
                  <a:lnTo>
                    <a:pt x="2499" y="2308"/>
                  </a:lnTo>
                  <a:lnTo>
                    <a:pt x="2513" y="2316"/>
                  </a:lnTo>
                  <a:lnTo>
                    <a:pt x="2526" y="2326"/>
                  </a:lnTo>
                  <a:lnTo>
                    <a:pt x="2523" y="2342"/>
                  </a:lnTo>
                  <a:lnTo>
                    <a:pt x="2516" y="2383"/>
                  </a:lnTo>
                  <a:lnTo>
                    <a:pt x="2507" y="2440"/>
                  </a:lnTo>
                  <a:lnTo>
                    <a:pt x="2493" y="2506"/>
                  </a:lnTo>
                  <a:lnTo>
                    <a:pt x="2484" y="2538"/>
                  </a:lnTo>
                  <a:lnTo>
                    <a:pt x="2476" y="2569"/>
                  </a:lnTo>
                  <a:lnTo>
                    <a:pt x="2468" y="2598"/>
                  </a:lnTo>
                  <a:lnTo>
                    <a:pt x="2458" y="2623"/>
                  </a:lnTo>
                  <a:lnTo>
                    <a:pt x="2454" y="2633"/>
                  </a:lnTo>
                  <a:lnTo>
                    <a:pt x="2449" y="2643"/>
                  </a:lnTo>
                  <a:lnTo>
                    <a:pt x="2444" y="2650"/>
                  </a:lnTo>
                  <a:lnTo>
                    <a:pt x="2439" y="2657"/>
                  </a:lnTo>
                  <a:lnTo>
                    <a:pt x="2434" y="2662"/>
                  </a:lnTo>
                  <a:lnTo>
                    <a:pt x="2430" y="2664"/>
                  </a:lnTo>
                  <a:lnTo>
                    <a:pt x="2424" y="2665"/>
                  </a:lnTo>
                  <a:lnTo>
                    <a:pt x="2419" y="2663"/>
                  </a:lnTo>
                  <a:lnTo>
                    <a:pt x="2417" y="2659"/>
                  </a:lnTo>
                  <a:lnTo>
                    <a:pt x="2415" y="2654"/>
                  </a:lnTo>
                  <a:lnTo>
                    <a:pt x="2415" y="2647"/>
                  </a:lnTo>
                  <a:lnTo>
                    <a:pt x="2415" y="2639"/>
                  </a:lnTo>
                  <a:lnTo>
                    <a:pt x="2418" y="2621"/>
                  </a:lnTo>
                  <a:lnTo>
                    <a:pt x="2424" y="2599"/>
                  </a:lnTo>
                  <a:lnTo>
                    <a:pt x="2443" y="2546"/>
                  </a:lnTo>
                  <a:lnTo>
                    <a:pt x="2465" y="2489"/>
                  </a:lnTo>
                  <a:lnTo>
                    <a:pt x="2477" y="2459"/>
                  </a:lnTo>
                  <a:lnTo>
                    <a:pt x="2487" y="2431"/>
                  </a:lnTo>
                  <a:lnTo>
                    <a:pt x="2495" y="2403"/>
                  </a:lnTo>
                  <a:lnTo>
                    <a:pt x="2501" y="2378"/>
                  </a:lnTo>
                  <a:lnTo>
                    <a:pt x="2503" y="2366"/>
                  </a:lnTo>
                  <a:lnTo>
                    <a:pt x="2504" y="2356"/>
                  </a:lnTo>
                  <a:lnTo>
                    <a:pt x="2504" y="2345"/>
                  </a:lnTo>
                  <a:lnTo>
                    <a:pt x="2503" y="2335"/>
                  </a:lnTo>
                  <a:lnTo>
                    <a:pt x="2502" y="2328"/>
                  </a:lnTo>
                  <a:lnTo>
                    <a:pt x="2499" y="2321"/>
                  </a:lnTo>
                  <a:lnTo>
                    <a:pt x="2495" y="2314"/>
                  </a:lnTo>
                  <a:lnTo>
                    <a:pt x="2490" y="2310"/>
                  </a:lnTo>
                  <a:lnTo>
                    <a:pt x="2484" y="2314"/>
                  </a:lnTo>
                  <a:lnTo>
                    <a:pt x="2480" y="2321"/>
                  </a:lnTo>
                  <a:lnTo>
                    <a:pt x="2476" y="2327"/>
                  </a:lnTo>
                  <a:lnTo>
                    <a:pt x="2472" y="2334"/>
                  </a:lnTo>
                  <a:lnTo>
                    <a:pt x="2463" y="2351"/>
                  </a:lnTo>
                  <a:lnTo>
                    <a:pt x="2456" y="2371"/>
                  </a:lnTo>
                  <a:lnTo>
                    <a:pt x="2447" y="2393"/>
                  </a:lnTo>
                  <a:lnTo>
                    <a:pt x="2440" y="2417"/>
                  </a:lnTo>
                  <a:lnTo>
                    <a:pt x="2433" y="2442"/>
                  </a:lnTo>
                  <a:lnTo>
                    <a:pt x="2425" y="2469"/>
                  </a:lnTo>
                  <a:lnTo>
                    <a:pt x="2411" y="2523"/>
                  </a:lnTo>
                  <a:lnTo>
                    <a:pt x="2397" y="2574"/>
                  </a:lnTo>
                  <a:lnTo>
                    <a:pt x="2389" y="2599"/>
                  </a:lnTo>
                  <a:lnTo>
                    <a:pt x="2382" y="2621"/>
                  </a:lnTo>
                  <a:lnTo>
                    <a:pt x="2375" y="2641"/>
                  </a:lnTo>
                  <a:lnTo>
                    <a:pt x="2366" y="2659"/>
                  </a:lnTo>
                  <a:lnTo>
                    <a:pt x="2360" y="2658"/>
                  </a:lnTo>
                  <a:lnTo>
                    <a:pt x="2357" y="2657"/>
                  </a:lnTo>
                  <a:lnTo>
                    <a:pt x="2356" y="2655"/>
                  </a:lnTo>
                  <a:lnTo>
                    <a:pt x="2355" y="2652"/>
                  </a:lnTo>
                  <a:lnTo>
                    <a:pt x="2362" y="2612"/>
                  </a:lnTo>
                  <a:lnTo>
                    <a:pt x="2370" y="2565"/>
                  </a:lnTo>
                  <a:lnTo>
                    <a:pt x="2381" y="2511"/>
                  </a:lnTo>
                  <a:lnTo>
                    <a:pt x="2394" y="2457"/>
                  </a:lnTo>
                  <a:lnTo>
                    <a:pt x="2400" y="2431"/>
                  </a:lnTo>
                  <a:lnTo>
                    <a:pt x="2408" y="2404"/>
                  </a:lnTo>
                  <a:lnTo>
                    <a:pt x="2417" y="2380"/>
                  </a:lnTo>
                  <a:lnTo>
                    <a:pt x="2426" y="2357"/>
                  </a:lnTo>
                  <a:lnTo>
                    <a:pt x="2437" y="2337"/>
                  </a:lnTo>
                  <a:lnTo>
                    <a:pt x="2447" y="2318"/>
                  </a:lnTo>
                  <a:lnTo>
                    <a:pt x="2454" y="2310"/>
                  </a:lnTo>
                  <a:lnTo>
                    <a:pt x="2460" y="2303"/>
                  </a:lnTo>
                  <a:lnTo>
                    <a:pt x="2466" y="2296"/>
                  </a:lnTo>
                  <a:lnTo>
                    <a:pt x="2474" y="2291"/>
                  </a:lnTo>
                  <a:close/>
                  <a:moveTo>
                    <a:pt x="2208" y="2401"/>
                  </a:moveTo>
                  <a:lnTo>
                    <a:pt x="2224" y="2395"/>
                  </a:lnTo>
                  <a:lnTo>
                    <a:pt x="2237" y="2390"/>
                  </a:lnTo>
                  <a:lnTo>
                    <a:pt x="2249" y="2388"/>
                  </a:lnTo>
                  <a:lnTo>
                    <a:pt x="2261" y="2388"/>
                  </a:lnTo>
                  <a:lnTo>
                    <a:pt x="2270" y="2390"/>
                  </a:lnTo>
                  <a:lnTo>
                    <a:pt x="2280" y="2394"/>
                  </a:lnTo>
                  <a:lnTo>
                    <a:pt x="2288" y="2399"/>
                  </a:lnTo>
                  <a:lnTo>
                    <a:pt x="2296" y="2406"/>
                  </a:lnTo>
                  <a:lnTo>
                    <a:pt x="2304" y="2415"/>
                  </a:lnTo>
                  <a:lnTo>
                    <a:pt x="2311" y="2425"/>
                  </a:lnTo>
                  <a:lnTo>
                    <a:pt x="2320" y="2437"/>
                  </a:lnTo>
                  <a:lnTo>
                    <a:pt x="2328" y="2449"/>
                  </a:lnTo>
                  <a:lnTo>
                    <a:pt x="2347" y="2476"/>
                  </a:lnTo>
                  <a:lnTo>
                    <a:pt x="2370" y="2507"/>
                  </a:lnTo>
                  <a:lnTo>
                    <a:pt x="2370" y="2513"/>
                  </a:lnTo>
                  <a:lnTo>
                    <a:pt x="2368" y="2523"/>
                  </a:lnTo>
                  <a:lnTo>
                    <a:pt x="2365" y="2533"/>
                  </a:lnTo>
                  <a:lnTo>
                    <a:pt x="2362" y="2546"/>
                  </a:lnTo>
                  <a:lnTo>
                    <a:pt x="2353" y="2573"/>
                  </a:lnTo>
                  <a:lnTo>
                    <a:pt x="2341" y="2603"/>
                  </a:lnTo>
                  <a:lnTo>
                    <a:pt x="2330" y="2630"/>
                  </a:lnTo>
                  <a:lnTo>
                    <a:pt x="2320" y="2654"/>
                  </a:lnTo>
                  <a:lnTo>
                    <a:pt x="2316" y="2663"/>
                  </a:lnTo>
                  <a:lnTo>
                    <a:pt x="2311" y="2669"/>
                  </a:lnTo>
                  <a:lnTo>
                    <a:pt x="2309" y="2674"/>
                  </a:lnTo>
                  <a:lnTo>
                    <a:pt x="2307" y="2675"/>
                  </a:lnTo>
                  <a:lnTo>
                    <a:pt x="2302" y="2670"/>
                  </a:lnTo>
                  <a:lnTo>
                    <a:pt x="2298" y="2667"/>
                  </a:lnTo>
                  <a:lnTo>
                    <a:pt x="2294" y="2663"/>
                  </a:lnTo>
                  <a:lnTo>
                    <a:pt x="2292" y="2660"/>
                  </a:lnTo>
                  <a:lnTo>
                    <a:pt x="2290" y="2656"/>
                  </a:lnTo>
                  <a:lnTo>
                    <a:pt x="2289" y="2652"/>
                  </a:lnTo>
                  <a:lnTo>
                    <a:pt x="2289" y="2649"/>
                  </a:lnTo>
                  <a:lnTo>
                    <a:pt x="2289" y="2646"/>
                  </a:lnTo>
                  <a:lnTo>
                    <a:pt x="2293" y="2632"/>
                  </a:lnTo>
                  <a:lnTo>
                    <a:pt x="2300" y="2618"/>
                  </a:lnTo>
                  <a:lnTo>
                    <a:pt x="2287" y="2593"/>
                  </a:lnTo>
                  <a:lnTo>
                    <a:pt x="2272" y="2567"/>
                  </a:lnTo>
                  <a:lnTo>
                    <a:pt x="2256" y="2539"/>
                  </a:lnTo>
                  <a:lnTo>
                    <a:pt x="2242" y="2511"/>
                  </a:lnTo>
                  <a:lnTo>
                    <a:pt x="2235" y="2496"/>
                  </a:lnTo>
                  <a:lnTo>
                    <a:pt x="2229" y="2482"/>
                  </a:lnTo>
                  <a:lnTo>
                    <a:pt x="2223" y="2468"/>
                  </a:lnTo>
                  <a:lnTo>
                    <a:pt x="2218" y="2454"/>
                  </a:lnTo>
                  <a:lnTo>
                    <a:pt x="2214" y="2440"/>
                  </a:lnTo>
                  <a:lnTo>
                    <a:pt x="2211" y="2426"/>
                  </a:lnTo>
                  <a:lnTo>
                    <a:pt x="2209" y="2414"/>
                  </a:lnTo>
                  <a:lnTo>
                    <a:pt x="2208" y="2401"/>
                  </a:lnTo>
                  <a:close/>
                  <a:moveTo>
                    <a:pt x="2291" y="2793"/>
                  </a:moveTo>
                  <a:lnTo>
                    <a:pt x="2287" y="2793"/>
                  </a:lnTo>
                  <a:lnTo>
                    <a:pt x="2282" y="2790"/>
                  </a:lnTo>
                  <a:lnTo>
                    <a:pt x="2277" y="2787"/>
                  </a:lnTo>
                  <a:lnTo>
                    <a:pt x="2278" y="2776"/>
                  </a:lnTo>
                  <a:lnTo>
                    <a:pt x="2280" y="2764"/>
                  </a:lnTo>
                  <a:lnTo>
                    <a:pt x="2283" y="2754"/>
                  </a:lnTo>
                  <a:lnTo>
                    <a:pt x="2287" y="2743"/>
                  </a:lnTo>
                  <a:lnTo>
                    <a:pt x="2296" y="2722"/>
                  </a:lnTo>
                  <a:lnTo>
                    <a:pt x="2303" y="2702"/>
                  </a:lnTo>
                  <a:lnTo>
                    <a:pt x="2308" y="2706"/>
                  </a:lnTo>
                  <a:lnTo>
                    <a:pt x="2313" y="2711"/>
                  </a:lnTo>
                  <a:lnTo>
                    <a:pt x="2312" y="2721"/>
                  </a:lnTo>
                  <a:lnTo>
                    <a:pt x="2311" y="2733"/>
                  </a:lnTo>
                  <a:lnTo>
                    <a:pt x="2309" y="2742"/>
                  </a:lnTo>
                  <a:lnTo>
                    <a:pt x="2307" y="2753"/>
                  </a:lnTo>
                  <a:lnTo>
                    <a:pt x="2304" y="2762"/>
                  </a:lnTo>
                  <a:lnTo>
                    <a:pt x="2301" y="2773"/>
                  </a:lnTo>
                  <a:lnTo>
                    <a:pt x="2297" y="2782"/>
                  </a:lnTo>
                  <a:lnTo>
                    <a:pt x="2291" y="2793"/>
                  </a:lnTo>
                  <a:close/>
                  <a:moveTo>
                    <a:pt x="2336" y="2772"/>
                  </a:moveTo>
                  <a:lnTo>
                    <a:pt x="2334" y="2772"/>
                  </a:lnTo>
                  <a:lnTo>
                    <a:pt x="2332" y="2773"/>
                  </a:lnTo>
                  <a:lnTo>
                    <a:pt x="2329" y="2767"/>
                  </a:lnTo>
                  <a:lnTo>
                    <a:pt x="2327" y="2761"/>
                  </a:lnTo>
                  <a:lnTo>
                    <a:pt x="2325" y="2756"/>
                  </a:lnTo>
                  <a:lnTo>
                    <a:pt x="2325" y="2751"/>
                  </a:lnTo>
                  <a:lnTo>
                    <a:pt x="2325" y="2745"/>
                  </a:lnTo>
                  <a:lnTo>
                    <a:pt x="2326" y="2740"/>
                  </a:lnTo>
                  <a:lnTo>
                    <a:pt x="2327" y="2735"/>
                  </a:lnTo>
                  <a:lnTo>
                    <a:pt x="2329" y="2731"/>
                  </a:lnTo>
                  <a:lnTo>
                    <a:pt x="2341" y="2713"/>
                  </a:lnTo>
                  <a:lnTo>
                    <a:pt x="2354" y="2696"/>
                  </a:lnTo>
                  <a:lnTo>
                    <a:pt x="2362" y="2700"/>
                  </a:lnTo>
                  <a:lnTo>
                    <a:pt x="2370" y="2704"/>
                  </a:lnTo>
                  <a:lnTo>
                    <a:pt x="2365" y="2715"/>
                  </a:lnTo>
                  <a:lnTo>
                    <a:pt x="2355" y="2735"/>
                  </a:lnTo>
                  <a:lnTo>
                    <a:pt x="2344" y="2757"/>
                  </a:lnTo>
                  <a:lnTo>
                    <a:pt x="2336" y="2772"/>
                  </a:lnTo>
                  <a:close/>
                  <a:moveTo>
                    <a:pt x="2395" y="2710"/>
                  </a:moveTo>
                  <a:lnTo>
                    <a:pt x="2397" y="2710"/>
                  </a:lnTo>
                  <a:lnTo>
                    <a:pt x="2398" y="2717"/>
                  </a:lnTo>
                  <a:lnTo>
                    <a:pt x="2398" y="2724"/>
                  </a:lnTo>
                  <a:lnTo>
                    <a:pt x="2397" y="2731"/>
                  </a:lnTo>
                  <a:lnTo>
                    <a:pt x="2394" y="2737"/>
                  </a:lnTo>
                  <a:lnTo>
                    <a:pt x="2385" y="2750"/>
                  </a:lnTo>
                  <a:lnTo>
                    <a:pt x="2375" y="2764"/>
                  </a:lnTo>
                  <a:lnTo>
                    <a:pt x="2367" y="2752"/>
                  </a:lnTo>
                  <a:lnTo>
                    <a:pt x="2374" y="2741"/>
                  </a:lnTo>
                  <a:lnTo>
                    <a:pt x="2381" y="2731"/>
                  </a:lnTo>
                  <a:lnTo>
                    <a:pt x="2387" y="2720"/>
                  </a:lnTo>
                  <a:lnTo>
                    <a:pt x="2395" y="2710"/>
                  </a:lnTo>
                  <a:close/>
                  <a:moveTo>
                    <a:pt x="2273" y="2875"/>
                  </a:moveTo>
                  <a:lnTo>
                    <a:pt x="2265" y="2870"/>
                  </a:lnTo>
                  <a:lnTo>
                    <a:pt x="2256" y="2864"/>
                  </a:lnTo>
                  <a:lnTo>
                    <a:pt x="2252" y="2861"/>
                  </a:lnTo>
                  <a:lnTo>
                    <a:pt x="2249" y="2857"/>
                  </a:lnTo>
                  <a:lnTo>
                    <a:pt x="2247" y="2854"/>
                  </a:lnTo>
                  <a:lnTo>
                    <a:pt x="2246" y="2850"/>
                  </a:lnTo>
                  <a:lnTo>
                    <a:pt x="2247" y="2845"/>
                  </a:lnTo>
                  <a:lnTo>
                    <a:pt x="2248" y="2841"/>
                  </a:lnTo>
                  <a:lnTo>
                    <a:pt x="2250" y="2836"/>
                  </a:lnTo>
                  <a:lnTo>
                    <a:pt x="2253" y="2833"/>
                  </a:lnTo>
                  <a:lnTo>
                    <a:pt x="2256" y="2830"/>
                  </a:lnTo>
                  <a:lnTo>
                    <a:pt x="2260" y="2828"/>
                  </a:lnTo>
                  <a:lnTo>
                    <a:pt x="2264" y="2826"/>
                  </a:lnTo>
                  <a:lnTo>
                    <a:pt x="2269" y="2825"/>
                  </a:lnTo>
                  <a:lnTo>
                    <a:pt x="2280" y="2823"/>
                  </a:lnTo>
                  <a:lnTo>
                    <a:pt x="2291" y="2822"/>
                  </a:lnTo>
                  <a:lnTo>
                    <a:pt x="2305" y="2822"/>
                  </a:lnTo>
                  <a:lnTo>
                    <a:pt x="2320" y="2824"/>
                  </a:lnTo>
                  <a:lnTo>
                    <a:pt x="2350" y="2828"/>
                  </a:lnTo>
                  <a:lnTo>
                    <a:pt x="2382" y="2834"/>
                  </a:lnTo>
                  <a:lnTo>
                    <a:pt x="2412" y="2841"/>
                  </a:lnTo>
                  <a:lnTo>
                    <a:pt x="2438" y="2845"/>
                  </a:lnTo>
                  <a:lnTo>
                    <a:pt x="2412" y="2849"/>
                  </a:lnTo>
                  <a:lnTo>
                    <a:pt x="2385" y="2854"/>
                  </a:lnTo>
                  <a:lnTo>
                    <a:pt x="2359" y="2860"/>
                  </a:lnTo>
                  <a:lnTo>
                    <a:pt x="2334" y="2865"/>
                  </a:lnTo>
                  <a:lnTo>
                    <a:pt x="2311" y="2869"/>
                  </a:lnTo>
                  <a:lnTo>
                    <a:pt x="2293" y="2872"/>
                  </a:lnTo>
                  <a:lnTo>
                    <a:pt x="2280" y="2874"/>
                  </a:lnTo>
                  <a:lnTo>
                    <a:pt x="2273" y="2875"/>
                  </a:lnTo>
                  <a:close/>
                  <a:moveTo>
                    <a:pt x="2513" y="3071"/>
                  </a:moveTo>
                  <a:lnTo>
                    <a:pt x="2484" y="3054"/>
                  </a:lnTo>
                  <a:lnTo>
                    <a:pt x="2459" y="3037"/>
                  </a:lnTo>
                  <a:lnTo>
                    <a:pt x="2436" y="3020"/>
                  </a:lnTo>
                  <a:lnTo>
                    <a:pt x="2415" y="3004"/>
                  </a:lnTo>
                  <a:lnTo>
                    <a:pt x="2395" y="2986"/>
                  </a:lnTo>
                  <a:lnTo>
                    <a:pt x="2375" y="2968"/>
                  </a:lnTo>
                  <a:lnTo>
                    <a:pt x="2355" y="2948"/>
                  </a:lnTo>
                  <a:lnTo>
                    <a:pt x="2332" y="2926"/>
                  </a:lnTo>
                  <a:lnTo>
                    <a:pt x="2346" y="2921"/>
                  </a:lnTo>
                  <a:lnTo>
                    <a:pt x="2359" y="2917"/>
                  </a:lnTo>
                  <a:lnTo>
                    <a:pt x="2372" y="2912"/>
                  </a:lnTo>
                  <a:lnTo>
                    <a:pt x="2384" y="2909"/>
                  </a:lnTo>
                  <a:lnTo>
                    <a:pt x="2397" y="2907"/>
                  </a:lnTo>
                  <a:lnTo>
                    <a:pt x="2409" y="2905"/>
                  </a:lnTo>
                  <a:lnTo>
                    <a:pt x="2422" y="2904"/>
                  </a:lnTo>
                  <a:lnTo>
                    <a:pt x="2435" y="2904"/>
                  </a:lnTo>
                  <a:lnTo>
                    <a:pt x="2461" y="2903"/>
                  </a:lnTo>
                  <a:lnTo>
                    <a:pt x="2488" y="2904"/>
                  </a:lnTo>
                  <a:lnTo>
                    <a:pt x="2515" y="2905"/>
                  </a:lnTo>
                  <a:lnTo>
                    <a:pt x="2542" y="2906"/>
                  </a:lnTo>
                  <a:lnTo>
                    <a:pt x="2557" y="2930"/>
                  </a:lnTo>
                  <a:lnTo>
                    <a:pt x="2578" y="2968"/>
                  </a:lnTo>
                  <a:lnTo>
                    <a:pt x="2588" y="2990"/>
                  </a:lnTo>
                  <a:lnTo>
                    <a:pt x="2595" y="3009"/>
                  </a:lnTo>
                  <a:lnTo>
                    <a:pt x="2597" y="3018"/>
                  </a:lnTo>
                  <a:lnTo>
                    <a:pt x="2599" y="3027"/>
                  </a:lnTo>
                  <a:lnTo>
                    <a:pt x="2599" y="3033"/>
                  </a:lnTo>
                  <a:lnTo>
                    <a:pt x="2598" y="3039"/>
                  </a:lnTo>
                  <a:lnTo>
                    <a:pt x="2577" y="3048"/>
                  </a:lnTo>
                  <a:lnTo>
                    <a:pt x="2553" y="3057"/>
                  </a:lnTo>
                  <a:lnTo>
                    <a:pt x="2540" y="3062"/>
                  </a:lnTo>
                  <a:lnTo>
                    <a:pt x="2530" y="3067"/>
                  </a:lnTo>
                  <a:lnTo>
                    <a:pt x="2520" y="3070"/>
                  </a:lnTo>
                  <a:lnTo>
                    <a:pt x="2513" y="3071"/>
                  </a:lnTo>
                  <a:close/>
                  <a:moveTo>
                    <a:pt x="2846" y="3245"/>
                  </a:moveTo>
                  <a:lnTo>
                    <a:pt x="2840" y="3245"/>
                  </a:lnTo>
                  <a:lnTo>
                    <a:pt x="2824" y="3240"/>
                  </a:lnTo>
                  <a:lnTo>
                    <a:pt x="2810" y="3234"/>
                  </a:lnTo>
                  <a:lnTo>
                    <a:pt x="2797" y="3228"/>
                  </a:lnTo>
                  <a:lnTo>
                    <a:pt x="2785" y="3221"/>
                  </a:lnTo>
                  <a:lnTo>
                    <a:pt x="2774" y="3215"/>
                  </a:lnTo>
                  <a:lnTo>
                    <a:pt x="2763" y="3207"/>
                  </a:lnTo>
                  <a:lnTo>
                    <a:pt x="2752" y="3200"/>
                  </a:lnTo>
                  <a:lnTo>
                    <a:pt x="2742" y="3191"/>
                  </a:lnTo>
                  <a:lnTo>
                    <a:pt x="2743" y="3186"/>
                  </a:lnTo>
                  <a:lnTo>
                    <a:pt x="2744" y="3182"/>
                  </a:lnTo>
                  <a:lnTo>
                    <a:pt x="2746" y="3177"/>
                  </a:lnTo>
                  <a:lnTo>
                    <a:pt x="2750" y="3172"/>
                  </a:lnTo>
                  <a:lnTo>
                    <a:pt x="2754" y="3169"/>
                  </a:lnTo>
                  <a:lnTo>
                    <a:pt x="2759" y="3166"/>
                  </a:lnTo>
                  <a:lnTo>
                    <a:pt x="2764" y="3163"/>
                  </a:lnTo>
                  <a:lnTo>
                    <a:pt x="2769" y="3160"/>
                  </a:lnTo>
                  <a:lnTo>
                    <a:pt x="2782" y="3157"/>
                  </a:lnTo>
                  <a:lnTo>
                    <a:pt x="2796" y="3154"/>
                  </a:lnTo>
                  <a:lnTo>
                    <a:pt x="2810" y="3154"/>
                  </a:lnTo>
                  <a:lnTo>
                    <a:pt x="2824" y="3155"/>
                  </a:lnTo>
                  <a:lnTo>
                    <a:pt x="2831" y="3158"/>
                  </a:lnTo>
                  <a:lnTo>
                    <a:pt x="2837" y="3160"/>
                  </a:lnTo>
                  <a:lnTo>
                    <a:pt x="2843" y="3162"/>
                  </a:lnTo>
                  <a:lnTo>
                    <a:pt x="2848" y="3165"/>
                  </a:lnTo>
                  <a:lnTo>
                    <a:pt x="2853" y="3168"/>
                  </a:lnTo>
                  <a:lnTo>
                    <a:pt x="2857" y="3172"/>
                  </a:lnTo>
                  <a:lnTo>
                    <a:pt x="2861" y="3178"/>
                  </a:lnTo>
                  <a:lnTo>
                    <a:pt x="2863" y="3183"/>
                  </a:lnTo>
                  <a:lnTo>
                    <a:pt x="2865" y="3188"/>
                  </a:lnTo>
                  <a:lnTo>
                    <a:pt x="2866" y="3195"/>
                  </a:lnTo>
                  <a:lnTo>
                    <a:pt x="2866" y="3202"/>
                  </a:lnTo>
                  <a:lnTo>
                    <a:pt x="2864" y="3209"/>
                  </a:lnTo>
                  <a:lnTo>
                    <a:pt x="2862" y="3218"/>
                  </a:lnTo>
                  <a:lnTo>
                    <a:pt x="2858" y="3226"/>
                  </a:lnTo>
                  <a:lnTo>
                    <a:pt x="2853" y="3236"/>
                  </a:lnTo>
                  <a:lnTo>
                    <a:pt x="2846" y="3245"/>
                  </a:lnTo>
                  <a:close/>
                  <a:moveTo>
                    <a:pt x="2724" y="3185"/>
                  </a:moveTo>
                  <a:lnTo>
                    <a:pt x="2721" y="3185"/>
                  </a:lnTo>
                  <a:lnTo>
                    <a:pt x="2719" y="3185"/>
                  </a:lnTo>
                  <a:lnTo>
                    <a:pt x="2694" y="3176"/>
                  </a:lnTo>
                  <a:lnTo>
                    <a:pt x="2673" y="3167"/>
                  </a:lnTo>
                  <a:lnTo>
                    <a:pt x="2654" y="3157"/>
                  </a:lnTo>
                  <a:lnTo>
                    <a:pt x="2636" y="3147"/>
                  </a:lnTo>
                  <a:lnTo>
                    <a:pt x="2618" y="3135"/>
                  </a:lnTo>
                  <a:lnTo>
                    <a:pt x="2603" y="3124"/>
                  </a:lnTo>
                  <a:lnTo>
                    <a:pt x="2585" y="3110"/>
                  </a:lnTo>
                  <a:lnTo>
                    <a:pt x="2567" y="3096"/>
                  </a:lnTo>
                  <a:lnTo>
                    <a:pt x="2618" y="3064"/>
                  </a:lnTo>
                  <a:lnTo>
                    <a:pt x="2656" y="3038"/>
                  </a:lnTo>
                  <a:lnTo>
                    <a:pt x="2670" y="3029"/>
                  </a:lnTo>
                  <a:lnTo>
                    <a:pt x="2683" y="3022"/>
                  </a:lnTo>
                  <a:lnTo>
                    <a:pt x="2688" y="3020"/>
                  </a:lnTo>
                  <a:lnTo>
                    <a:pt x="2693" y="3018"/>
                  </a:lnTo>
                  <a:lnTo>
                    <a:pt x="2698" y="3017"/>
                  </a:lnTo>
                  <a:lnTo>
                    <a:pt x="2702" y="3017"/>
                  </a:lnTo>
                  <a:lnTo>
                    <a:pt x="2705" y="3018"/>
                  </a:lnTo>
                  <a:lnTo>
                    <a:pt x="2708" y="3019"/>
                  </a:lnTo>
                  <a:lnTo>
                    <a:pt x="2711" y="3021"/>
                  </a:lnTo>
                  <a:lnTo>
                    <a:pt x="2714" y="3024"/>
                  </a:lnTo>
                  <a:lnTo>
                    <a:pt x="2720" y="3033"/>
                  </a:lnTo>
                  <a:lnTo>
                    <a:pt x="2724" y="3046"/>
                  </a:lnTo>
                  <a:lnTo>
                    <a:pt x="2735" y="3082"/>
                  </a:lnTo>
                  <a:lnTo>
                    <a:pt x="2746" y="3135"/>
                  </a:lnTo>
                  <a:lnTo>
                    <a:pt x="2739" y="3141"/>
                  </a:lnTo>
                  <a:lnTo>
                    <a:pt x="2733" y="3146"/>
                  </a:lnTo>
                  <a:lnTo>
                    <a:pt x="2729" y="3150"/>
                  </a:lnTo>
                  <a:lnTo>
                    <a:pt x="2726" y="3155"/>
                  </a:lnTo>
                  <a:lnTo>
                    <a:pt x="2725" y="3161"/>
                  </a:lnTo>
                  <a:lnTo>
                    <a:pt x="2725" y="3167"/>
                  </a:lnTo>
                  <a:lnTo>
                    <a:pt x="2724" y="3176"/>
                  </a:lnTo>
                  <a:lnTo>
                    <a:pt x="2724" y="3185"/>
                  </a:lnTo>
                  <a:close/>
                  <a:moveTo>
                    <a:pt x="2258" y="2775"/>
                  </a:moveTo>
                  <a:lnTo>
                    <a:pt x="2250" y="2775"/>
                  </a:lnTo>
                  <a:lnTo>
                    <a:pt x="2232" y="2771"/>
                  </a:lnTo>
                  <a:lnTo>
                    <a:pt x="2217" y="2767"/>
                  </a:lnTo>
                  <a:lnTo>
                    <a:pt x="2203" y="2761"/>
                  </a:lnTo>
                  <a:lnTo>
                    <a:pt x="2190" y="2755"/>
                  </a:lnTo>
                  <a:lnTo>
                    <a:pt x="2178" y="2749"/>
                  </a:lnTo>
                  <a:lnTo>
                    <a:pt x="2169" y="2741"/>
                  </a:lnTo>
                  <a:lnTo>
                    <a:pt x="2159" y="2734"/>
                  </a:lnTo>
                  <a:lnTo>
                    <a:pt x="2151" y="2725"/>
                  </a:lnTo>
                  <a:lnTo>
                    <a:pt x="2143" y="2717"/>
                  </a:lnTo>
                  <a:lnTo>
                    <a:pt x="2135" y="2706"/>
                  </a:lnTo>
                  <a:lnTo>
                    <a:pt x="2127" y="2696"/>
                  </a:lnTo>
                  <a:lnTo>
                    <a:pt x="2119" y="2685"/>
                  </a:lnTo>
                  <a:lnTo>
                    <a:pt x="2102" y="2660"/>
                  </a:lnTo>
                  <a:lnTo>
                    <a:pt x="2084" y="2632"/>
                  </a:lnTo>
                  <a:lnTo>
                    <a:pt x="1998" y="2629"/>
                  </a:lnTo>
                  <a:lnTo>
                    <a:pt x="1997" y="2627"/>
                  </a:lnTo>
                  <a:lnTo>
                    <a:pt x="1995" y="2626"/>
                  </a:lnTo>
                  <a:lnTo>
                    <a:pt x="2018" y="2617"/>
                  </a:lnTo>
                  <a:lnTo>
                    <a:pt x="2036" y="2609"/>
                  </a:lnTo>
                  <a:lnTo>
                    <a:pt x="2051" y="2605"/>
                  </a:lnTo>
                  <a:lnTo>
                    <a:pt x="2061" y="2603"/>
                  </a:lnTo>
                  <a:lnTo>
                    <a:pt x="2070" y="2602"/>
                  </a:lnTo>
                  <a:lnTo>
                    <a:pt x="2076" y="2604"/>
                  </a:lnTo>
                  <a:lnTo>
                    <a:pt x="2081" y="2606"/>
                  </a:lnTo>
                  <a:lnTo>
                    <a:pt x="2084" y="2610"/>
                  </a:lnTo>
                  <a:lnTo>
                    <a:pt x="2089" y="2614"/>
                  </a:lnTo>
                  <a:lnTo>
                    <a:pt x="2092" y="2619"/>
                  </a:lnTo>
                  <a:lnTo>
                    <a:pt x="2096" y="2624"/>
                  </a:lnTo>
                  <a:lnTo>
                    <a:pt x="2102" y="2628"/>
                  </a:lnTo>
                  <a:lnTo>
                    <a:pt x="2111" y="2631"/>
                  </a:lnTo>
                  <a:lnTo>
                    <a:pt x="2121" y="2633"/>
                  </a:lnTo>
                  <a:lnTo>
                    <a:pt x="2135" y="2636"/>
                  </a:lnTo>
                  <a:lnTo>
                    <a:pt x="2153" y="2635"/>
                  </a:lnTo>
                  <a:lnTo>
                    <a:pt x="2143" y="2621"/>
                  </a:lnTo>
                  <a:lnTo>
                    <a:pt x="2132" y="2607"/>
                  </a:lnTo>
                  <a:lnTo>
                    <a:pt x="2121" y="2592"/>
                  </a:lnTo>
                  <a:lnTo>
                    <a:pt x="2111" y="2579"/>
                  </a:lnTo>
                  <a:lnTo>
                    <a:pt x="2079" y="2582"/>
                  </a:lnTo>
                  <a:lnTo>
                    <a:pt x="2048" y="2585"/>
                  </a:lnTo>
                  <a:lnTo>
                    <a:pt x="2017" y="2587"/>
                  </a:lnTo>
                  <a:lnTo>
                    <a:pt x="1985" y="2590"/>
                  </a:lnTo>
                  <a:lnTo>
                    <a:pt x="1980" y="2585"/>
                  </a:lnTo>
                  <a:lnTo>
                    <a:pt x="1974" y="2579"/>
                  </a:lnTo>
                  <a:lnTo>
                    <a:pt x="1995" y="2572"/>
                  </a:lnTo>
                  <a:lnTo>
                    <a:pt x="2014" y="2567"/>
                  </a:lnTo>
                  <a:lnTo>
                    <a:pt x="2031" y="2562"/>
                  </a:lnTo>
                  <a:lnTo>
                    <a:pt x="2048" y="2557"/>
                  </a:lnTo>
                  <a:lnTo>
                    <a:pt x="2065" y="2554"/>
                  </a:lnTo>
                  <a:lnTo>
                    <a:pt x="2084" y="2551"/>
                  </a:lnTo>
                  <a:lnTo>
                    <a:pt x="2107" y="2550"/>
                  </a:lnTo>
                  <a:lnTo>
                    <a:pt x="2132" y="2549"/>
                  </a:lnTo>
                  <a:lnTo>
                    <a:pt x="2159" y="2584"/>
                  </a:lnTo>
                  <a:lnTo>
                    <a:pt x="2173" y="2583"/>
                  </a:lnTo>
                  <a:lnTo>
                    <a:pt x="2187" y="2583"/>
                  </a:lnTo>
                  <a:lnTo>
                    <a:pt x="2166" y="2563"/>
                  </a:lnTo>
                  <a:lnTo>
                    <a:pt x="2149" y="2547"/>
                  </a:lnTo>
                  <a:lnTo>
                    <a:pt x="2141" y="2542"/>
                  </a:lnTo>
                  <a:lnTo>
                    <a:pt x="2134" y="2536"/>
                  </a:lnTo>
                  <a:lnTo>
                    <a:pt x="2127" y="2532"/>
                  </a:lnTo>
                  <a:lnTo>
                    <a:pt x="2120" y="2529"/>
                  </a:lnTo>
                  <a:lnTo>
                    <a:pt x="2107" y="2524"/>
                  </a:lnTo>
                  <a:lnTo>
                    <a:pt x="2090" y="2519"/>
                  </a:lnTo>
                  <a:lnTo>
                    <a:pt x="2071" y="2516"/>
                  </a:lnTo>
                  <a:lnTo>
                    <a:pt x="2046" y="2513"/>
                  </a:lnTo>
                  <a:lnTo>
                    <a:pt x="2046" y="2505"/>
                  </a:lnTo>
                  <a:lnTo>
                    <a:pt x="2051" y="2501"/>
                  </a:lnTo>
                  <a:lnTo>
                    <a:pt x="2056" y="2498"/>
                  </a:lnTo>
                  <a:lnTo>
                    <a:pt x="2063" y="2496"/>
                  </a:lnTo>
                  <a:lnTo>
                    <a:pt x="2071" y="2495"/>
                  </a:lnTo>
                  <a:lnTo>
                    <a:pt x="2087" y="2493"/>
                  </a:lnTo>
                  <a:lnTo>
                    <a:pt x="2105" y="2493"/>
                  </a:lnTo>
                  <a:lnTo>
                    <a:pt x="2140" y="2494"/>
                  </a:lnTo>
                  <a:lnTo>
                    <a:pt x="2173" y="2495"/>
                  </a:lnTo>
                  <a:lnTo>
                    <a:pt x="2192" y="2532"/>
                  </a:lnTo>
                  <a:lnTo>
                    <a:pt x="2211" y="2565"/>
                  </a:lnTo>
                  <a:lnTo>
                    <a:pt x="2227" y="2595"/>
                  </a:lnTo>
                  <a:lnTo>
                    <a:pt x="2242" y="2625"/>
                  </a:lnTo>
                  <a:lnTo>
                    <a:pt x="2247" y="2640"/>
                  </a:lnTo>
                  <a:lnTo>
                    <a:pt x="2252" y="2656"/>
                  </a:lnTo>
                  <a:lnTo>
                    <a:pt x="2256" y="2673"/>
                  </a:lnTo>
                  <a:lnTo>
                    <a:pt x="2259" y="2691"/>
                  </a:lnTo>
                  <a:lnTo>
                    <a:pt x="2261" y="2708"/>
                  </a:lnTo>
                  <a:lnTo>
                    <a:pt x="2261" y="2730"/>
                  </a:lnTo>
                  <a:lnTo>
                    <a:pt x="2260" y="2751"/>
                  </a:lnTo>
                  <a:lnTo>
                    <a:pt x="2258" y="2775"/>
                  </a:lnTo>
                  <a:close/>
                  <a:moveTo>
                    <a:pt x="2220" y="2308"/>
                  </a:moveTo>
                  <a:lnTo>
                    <a:pt x="2208" y="2318"/>
                  </a:lnTo>
                  <a:lnTo>
                    <a:pt x="2196" y="2326"/>
                  </a:lnTo>
                  <a:lnTo>
                    <a:pt x="2185" y="2332"/>
                  </a:lnTo>
                  <a:lnTo>
                    <a:pt x="2174" y="2339"/>
                  </a:lnTo>
                  <a:lnTo>
                    <a:pt x="2154" y="2350"/>
                  </a:lnTo>
                  <a:lnTo>
                    <a:pt x="2133" y="2361"/>
                  </a:lnTo>
                  <a:lnTo>
                    <a:pt x="2147" y="2384"/>
                  </a:lnTo>
                  <a:lnTo>
                    <a:pt x="2162" y="2408"/>
                  </a:lnTo>
                  <a:lnTo>
                    <a:pt x="2175" y="2433"/>
                  </a:lnTo>
                  <a:lnTo>
                    <a:pt x="2190" y="2456"/>
                  </a:lnTo>
                  <a:lnTo>
                    <a:pt x="2185" y="2463"/>
                  </a:lnTo>
                  <a:lnTo>
                    <a:pt x="2181" y="2471"/>
                  </a:lnTo>
                  <a:lnTo>
                    <a:pt x="2158" y="2471"/>
                  </a:lnTo>
                  <a:lnTo>
                    <a:pt x="2138" y="2472"/>
                  </a:lnTo>
                  <a:lnTo>
                    <a:pt x="2120" y="2474"/>
                  </a:lnTo>
                  <a:lnTo>
                    <a:pt x="2105" y="2476"/>
                  </a:lnTo>
                  <a:lnTo>
                    <a:pt x="2073" y="2482"/>
                  </a:lnTo>
                  <a:lnTo>
                    <a:pt x="2040" y="2489"/>
                  </a:lnTo>
                  <a:lnTo>
                    <a:pt x="2039" y="2493"/>
                  </a:lnTo>
                  <a:lnTo>
                    <a:pt x="2038" y="2497"/>
                  </a:lnTo>
                  <a:lnTo>
                    <a:pt x="2035" y="2502"/>
                  </a:lnTo>
                  <a:lnTo>
                    <a:pt x="2032" y="2507"/>
                  </a:lnTo>
                  <a:lnTo>
                    <a:pt x="2024" y="2516"/>
                  </a:lnTo>
                  <a:lnTo>
                    <a:pt x="2014" y="2525"/>
                  </a:lnTo>
                  <a:lnTo>
                    <a:pt x="2003" y="2532"/>
                  </a:lnTo>
                  <a:lnTo>
                    <a:pt x="1993" y="2539"/>
                  </a:lnTo>
                  <a:lnTo>
                    <a:pt x="1982" y="2545"/>
                  </a:lnTo>
                  <a:lnTo>
                    <a:pt x="1974" y="2548"/>
                  </a:lnTo>
                  <a:lnTo>
                    <a:pt x="1973" y="2526"/>
                  </a:lnTo>
                  <a:lnTo>
                    <a:pt x="1972" y="2505"/>
                  </a:lnTo>
                  <a:lnTo>
                    <a:pt x="1971" y="2483"/>
                  </a:lnTo>
                  <a:lnTo>
                    <a:pt x="1968" y="2462"/>
                  </a:lnTo>
                  <a:lnTo>
                    <a:pt x="1962" y="2421"/>
                  </a:lnTo>
                  <a:lnTo>
                    <a:pt x="1955" y="2381"/>
                  </a:lnTo>
                  <a:lnTo>
                    <a:pt x="1947" y="2342"/>
                  </a:lnTo>
                  <a:lnTo>
                    <a:pt x="1939" y="2302"/>
                  </a:lnTo>
                  <a:lnTo>
                    <a:pt x="1931" y="2263"/>
                  </a:lnTo>
                  <a:lnTo>
                    <a:pt x="1924" y="2223"/>
                  </a:lnTo>
                  <a:lnTo>
                    <a:pt x="1930" y="2217"/>
                  </a:lnTo>
                  <a:lnTo>
                    <a:pt x="1937" y="2213"/>
                  </a:lnTo>
                  <a:lnTo>
                    <a:pt x="1943" y="2210"/>
                  </a:lnTo>
                  <a:lnTo>
                    <a:pt x="1949" y="2207"/>
                  </a:lnTo>
                  <a:lnTo>
                    <a:pt x="1956" y="2205"/>
                  </a:lnTo>
                  <a:lnTo>
                    <a:pt x="1962" y="2204"/>
                  </a:lnTo>
                  <a:lnTo>
                    <a:pt x="1969" y="2204"/>
                  </a:lnTo>
                  <a:lnTo>
                    <a:pt x="1977" y="2205"/>
                  </a:lnTo>
                  <a:lnTo>
                    <a:pt x="1984" y="2207"/>
                  </a:lnTo>
                  <a:lnTo>
                    <a:pt x="1991" y="2210"/>
                  </a:lnTo>
                  <a:lnTo>
                    <a:pt x="1998" y="2212"/>
                  </a:lnTo>
                  <a:lnTo>
                    <a:pt x="2005" y="2216"/>
                  </a:lnTo>
                  <a:lnTo>
                    <a:pt x="2020" y="2225"/>
                  </a:lnTo>
                  <a:lnTo>
                    <a:pt x="2035" y="2235"/>
                  </a:lnTo>
                  <a:lnTo>
                    <a:pt x="2050" y="2247"/>
                  </a:lnTo>
                  <a:lnTo>
                    <a:pt x="2063" y="2259"/>
                  </a:lnTo>
                  <a:lnTo>
                    <a:pt x="2077" y="2273"/>
                  </a:lnTo>
                  <a:lnTo>
                    <a:pt x="2091" y="2287"/>
                  </a:lnTo>
                  <a:lnTo>
                    <a:pt x="2115" y="2312"/>
                  </a:lnTo>
                  <a:lnTo>
                    <a:pt x="2135" y="2333"/>
                  </a:lnTo>
                  <a:lnTo>
                    <a:pt x="2156" y="2325"/>
                  </a:lnTo>
                  <a:lnTo>
                    <a:pt x="2175" y="2319"/>
                  </a:lnTo>
                  <a:lnTo>
                    <a:pt x="2195" y="2313"/>
                  </a:lnTo>
                  <a:lnTo>
                    <a:pt x="2220" y="2308"/>
                  </a:lnTo>
                  <a:close/>
                  <a:moveTo>
                    <a:pt x="2040" y="2105"/>
                  </a:moveTo>
                  <a:lnTo>
                    <a:pt x="2041" y="2105"/>
                  </a:lnTo>
                  <a:lnTo>
                    <a:pt x="2043" y="2106"/>
                  </a:lnTo>
                  <a:lnTo>
                    <a:pt x="2043" y="2117"/>
                  </a:lnTo>
                  <a:lnTo>
                    <a:pt x="2041" y="2129"/>
                  </a:lnTo>
                  <a:lnTo>
                    <a:pt x="2038" y="2142"/>
                  </a:lnTo>
                  <a:lnTo>
                    <a:pt x="2033" y="2155"/>
                  </a:lnTo>
                  <a:lnTo>
                    <a:pt x="2027" y="2167"/>
                  </a:lnTo>
                  <a:lnTo>
                    <a:pt x="2020" y="2179"/>
                  </a:lnTo>
                  <a:lnTo>
                    <a:pt x="2017" y="2183"/>
                  </a:lnTo>
                  <a:lnTo>
                    <a:pt x="2013" y="2189"/>
                  </a:lnTo>
                  <a:lnTo>
                    <a:pt x="2008" y="2193"/>
                  </a:lnTo>
                  <a:lnTo>
                    <a:pt x="2003" y="2196"/>
                  </a:lnTo>
                  <a:lnTo>
                    <a:pt x="1997" y="2191"/>
                  </a:lnTo>
                  <a:lnTo>
                    <a:pt x="1992" y="2185"/>
                  </a:lnTo>
                  <a:lnTo>
                    <a:pt x="2040" y="2105"/>
                  </a:lnTo>
                  <a:close/>
                  <a:moveTo>
                    <a:pt x="1972" y="2120"/>
                  </a:moveTo>
                  <a:lnTo>
                    <a:pt x="1975" y="2120"/>
                  </a:lnTo>
                  <a:lnTo>
                    <a:pt x="1979" y="2122"/>
                  </a:lnTo>
                  <a:lnTo>
                    <a:pt x="1984" y="2124"/>
                  </a:lnTo>
                  <a:lnTo>
                    <a:pt x="1992" y="2128"/>
                  </a:lnTo>
                  <a:lnTo>
                    <a:pt x="1979" y="2143"/>
                  </a:lnTo>
                  <a:lnTo>
                    <a:pt x="1969" y="2158"/>
                  </a:lnTo>
                  <a:lnTo>
                    <a:pt x="1960" y="2175"/>
                  </a:lnTo>
                  <a:lnTo>
                    <a:pt x="1950" y="2192"/>
                  </a:lnTo>
                  <a:lnTo>
                    <a:pt x="1947" y="2192"/>
                  </a:lnTo>
                  <a:lnTo>
                    <a:pt x="1943" y="2193"/>
                  </a:lnTo>
                  <a:lnTo>
                    <a:pt x="1939" y="2193"/>
                  </a:lnTo>
                  <a:lnTo>
                    <a:pt x="1945" y="2173"/>
                  </a:lnTo>
                  <a:lnTo>
                    <a:pt x="1953" y="2154"/>
                  </a:lnTo>
                  <a:lnTo>
                    <a:pt x="1961" y="2136"/>
                  </a:lnTo>
                  <a:lnTo>
                    <a:pt x="1972" y="2120"/>
                  </a:lnTo>
                  <a:close/>
                  <a:moveTo>
                    <a:pt x="2207" y="2268"/>
                  </a:moveTo>
                  <a:lnTo>
                    <a:pt x="2197" y="2272"/>
                  </a:lnTo>
                  <a:lnTo>
                    <a:pt x="2189" y="2275"/>
                  </a:lnTo>
                  <a:lnTo>
                    <a:pt x="2179" y="2279"/>
                  </a:lnTo>
                  <a:lnTo>
                    <a:pt x="2171" y="2285"/>
                  </a:lnTo>
                  <a:lnTo>
                    <a:pt x="2146" y="2277"/>
                  </a:lnTo>
                  <a:lnTo>
                    <a:pt x="2125" y="2272"/>
                  </a:lnTo>
                  <a:lnTo>
                    <a:pt x="2116" y="2268"/>
                  </a:lnTo>
                  <a:lnTo>
                    <a:pt x="2108" y="2265"/>
                  </a:lnTo>
                  <a:lnTo>
                    <a:pt x="2100" y="2260"/>
                  </a:lnTo>
                  <a:lnTo>
                    <a:pt x="2093" y="2256"/>
                  </a:lnTo>
                  <a:lnTo>
                    <a:pt x="2087" y="2252"/>
                  </a:lnTo>
                  <a:lnTo>
                    <a:pt x="2080" y="2246"/>
                  </a:lnTo>
                  <a:lnTo>
                    <a:pt x="2074" y="2239"/>
                  </a:lnTo>
                  <a:lnTo>
                    <a:pt x="2069" y="2232"/>
                  </a:lnTo>
                  <a:lnTo>
                    <a:pt x="2056" y="2214"/>
                  </a:lnTo>
                  <a:lnTo>
                    <a:pt x="2042" y="2191"/>
                  </a:lnTo>
                  <a:lnTo>
                    <a:pt x="2050" y="2174"/>
                  </a:lnTo>
                  <a:lnTo>
                    <a:pt x="2057" y="2157"/>
                  </a:lnTo>
                  <a:lnTo>
                    <a:pt x="2064" y="2140"/>
                  </a:lnTo>
                  <a:lnTo>
                    <a:pt x="2072" y="2124"/>
                  </a:lnTo>
                  <a:lnTo>
                    <a:pt x="2079" y="2123"/>
                  </a:lnTo>
                  <a:lnTo>
                    <a:pt x="2088" y="2123"/>
                  </a:lnTo>
                  <a:lnTo>
                    <a:pt x="2087" y="2145"/>
                  </a:lnTo>
                  <a:lnTo>
                    <a:pt x="2086" y="2164"/>
                  </a:lnTo>
                  <a:lnTo>
                    <a:pt x="2084" y="2179"/>
                  </a:lnTo>
                  <a:lnTo>
                    <a:pt x="2084" y="2192"/>
                  </a:lnTo>
                  <a:lnTo>
                    <a:pt x="2087" y="2197"/>
                  </a:lnTo>
                  <a:lnTo>
                    <a:pt x="2089" y="2202"/>
                  </a:lnTo>
                  <a:lnTo>
                    <a:pt x="2093" y="2208"/>
                  </a:lnTo>
                  <a:lnTo>
                    <a:pt x="2098" y="2212"/>
                  </a:lnTo>
                  <a:lnTo>
                    <a:pt x="2105" y="2217"/>
                  </a:lnTo>
                  <a:lnTo>
                    <a:pt x="2112" y="2221"/>
                  </a:lnTo>
                  <a:lnTo>
                    <a:pt x="2121" y="2227"/>
                  </a:lnTo>
                  <a:lnTo>
                    <a:pt x="2133" y="2232"/>
                  </a:lnTo>
                  <a:lnTo>
                    <a:pt x="2133" y="2225"/>
                  </a:lnTo>
                  <a:lnTo>
                    <a:pt x="2132" y="2218"/>
                  </a:lnTo>
                  <a:lnTo>
                    <a:pt x="2130" y="2213"/>
                  </a:lnTo>
                  <a:lnTo>
                    <a:pt x="2128" y="2208"/>
                  </a:lnTo>
                  <a:lnTo>
                    <a:pt x="2121" y="2200"/>
                  </a:lnTo>
                  <a:lnTo>
                    <a:pt x="2116" y="2195"/>
                  </a:lnTo>
                  <a:lnTo>
                    <a:pt x="2118" y="2185"/>
                  </a:lnTo>
                  <a:lnTo>
                    <a:pt x="2121" y="2176"/>
                  </a:lnTo>
                  <a:lnTo>
                    <a:pt x="2126" y="2167"/>
                  </a:lnTo>
                  <a:lnTo>
                    <a:pt x="2131" y="2159"/>
                  </a:lnTo>
                  <a:lnTo>
                    <a:pt x="2141" y="2143"/>
                  </a:lnTo>
                  <a:lnTo>
                    <a:pt x="2152" y="2127"/>
                  </a:lnTo>
                  <a:lnTo>
                    <a:pt x="2131" y="2109"/>
                  </a:lnTo>
                  <a:lnTo>
                    <a:pt x="2114" y="2093"/>
                  </a:lnTo>
                  <a:lnTo>
                    <a:pt x="2106" y="2086"/>
                  </a:lnTo>
                  <a:lnTo>
                    <a:pt x="2097" y="2080"/>
                  </a:lnTo>
                  <a:lnTo>
                    <a:pt x="2088" y="2072"/>
                  </a:lnTo>
                  <a:lnTo>
                    <a:pt x="2077" y="2066"/>
                  </a:lnTo>
                  <a:lnTo>
                    <a:pt x="2062" y="2067"/>
                  </a:lnTo>
                  <a:lnTo>
                    <a:pt x="2045" y="2071"/>
                  </a:lnTo>
                  <a:lnTo>
                    <a:pt x="2027" y="2076"/>
                  </a:lnTo>
                  <a:lnTo>
                    <a:pt x="2010" y="2080"/>
                  </a:lnTo>
                  <a:lnTo>
                    <a:pt x="1992" y="2084"/>
                  </a:lnTo>
                  <a:lnTo>
                    <a:pt x="1976" y="2086"/>
                  </a:lnTo>
                  <a:lnTo>
                    <a:pt x="1968" y="2086"/>
                  </a:lnTo>
                  <a:lnTo>
                    <a:pt x="1962" y="2086"/>
                  </a:lnTo>
                  <a:lnTo>
                    <a:pt x="1956" y="2086"/>
                  </a:lnTo>
                  <a:lnTo>
                    <a:pt x="1952" y="2084"/>
                  </a:lnTo>
                  <a:lnTo>
                    <a:pt x="1950" y="2077"/>
                  </a:lnTo>
                  <a:lnTo>
                    <a:pt x="1950" y="2069"/>
                  </a:lnTo>
                  <a:lnTo>
                    <a:pt x="1960" y="2062"/>
                  </a:lnTo>
                  <a:lnTo>
                    <a:pt x="1969" y="2055"/>
                  </a:lnTo>
                  <a:lnTo>
                    <a:pt x="1979" y="2050"/>
                  </a:lnTo>
                  <a:lnTo>
                    <a:pt x="1987" y="2046"/>
                  </a:lnTo>
                  <a:lnTo>
                    <a:pt x="1997" y="2042"/>
                  </a:lnTo>
                  <a:lnTo>
                    <a:pt x="2005" y="2039"/>
                  </a:lnTo>
                  <a:lnTo>
                    <a:pt x="2014" y="2036"/>
                  </a:lnTo>
                  <a:lnTo>
                    <a:pt x="2023" y="2034"/>
                  </a:lnTo>
                  <a:lnTo>
                    <a:pt x="2042" y="2032"/>
                  </a:lnTo>
                  <a:lnTo>
                    <a:pt x="2061" y="2031"/>
                  </a:lnTo>
                  <a:lnTo>
                    <a:pt x="2083" y="2030"/>
                  </a:lnTo>
                  <a:lnTo>
                    <a:pt x="2107" y="2028"/>
                  </a:lnTo>
                  <a:lnTo>
                    <a:pt x="2100" y="2014"/>
                  </a:lnTo>
                  <a:lnTo>
                    <a:pt x="2093" y="2000"/>
                  </a:lnTo>
                  <a:lnTo>
                    <a:pt x="2084" y="1989"/>
                  </a:lnTo>
                  <a:lnTo>
                    <a:pt x="2075" y="1978"/>
                  </a:lnTo>
                  <a:lnTo>
                    <a:pt x="2065" y="1969"/>
                  </a:lnTo>
                  <a:lnTo>
                    <a:pt x="2055" y="1960"/>
                  </a:lnTo>
                  <a:lnTo>
                    <a:pt x="2044" y="1953"/>
                  </a:lnTo>
                  <a:lnTo>
                    <a:pt x="2033" y="1946"/>
                  </a:lnTo>
                  <a:lnTo>
                    <a:pt x="2010" y="1933"/>
                  </a:lnTo>
                  <a:lnTo>
                    <a:pt x="1985" y="1921"/>
                  </a:lnTo>
                  <a:lnTo>
                    <a:pt x="1960" y="1910"/>
                  </a:lnTo>
                  <a:lnTo>
                    <a:pt x="1936" y="1898"/>
                  </a:lnTo>
                  <a:lnTo>
                    <a:pt x="1935" y="1895"/>
                  </a:lnTo>
                  <a:lnTo>
                    <a:pt x="1936" y="1893"/>
                  </a:lnTo>
                  <a:lnTo>
                    <a:pt x="1937" y="1890"/>
                  </a:lnTo>
                  <a:lnTo>
                    <a:pt x="1939" y="1884"/>
                  </a:lnTo>
                  <a:lnTo>
                    <a:pt x="1957" y="1888"/>
                  </a:lnTo>
                  <a:lnTo>
                    <a:pt x="1974" y="1895"/>
                  </a:lnTo>
                  <a:lnTo>
                    <a:pt x="1991" y="1900"/>
                  </a:lnTo>
                  <a:lnTo>
                    <a:pt x="2006" y="1906"/>
                  </a:lnTo>
                  <a:lnTo>
                    <a:pt x="2021" y="1913"/>
                  </a:lnTo>
                  <a:lnTo>
                    <a:pt x="2035" y="1920"/>
                  </a:lnTo>
                  <a:lnTo>
                    <a:pt x="2049" y="1928"/>
                  </a:lnTo>
                  <a:lnTo>
                    <a:pt x="2061" y="1935"/>
                  </a:lnTo>
                  <a:lnTo>
                    <a:pt x="2073" y="1943"/>
                  </a:lnTo>
                  <a:lnTo>
                    <a:pt x="2084" y="1952"/>
                  </a:lnTo>
                  <a:lnTo>
                    <a:pt x="2095" y="1961"/>
                  </a:lnTo>
                  <a:lnTo>
                    <a:pt x="2105" y="1971"/>
                  </a:lnTo>
                  <a:lnTo>
                    <a:pt x="2114" y="1980"/>
                  </a:lnTo>
                  <a:lnTo>
                    <a:pt x="2124" y="1991"/>
                  </a:lnTo>
                  <a:lnTo>
                    <a:pt x="2132" y="2002"/>
                  </a:lnTo>
                  <a:lnTo>
                    <a:pt x="2139" y="2013"/>
                  </a:lnTo>
                  <a:lnTo>
                    <a:pt x="2147" y="2025"/>
                  </a:lnTo>
                  <a:lnTo>
                    <a:pt x="2153" y="2037"/>
                  </a:lnTo>
                  <a:lnTo>
                    <a:pt x="2159" y="2050"/>
                  </a:lnTo>
                  <a:lnTo>
                    <a:pt x="2166" y="2064"/>
                  </a:lnTo>
                  <a:lnTo>
                    <a:pt x="2171" y="2078"/>
                  </a:lnTo>
                  <a:lnTo>
                    <a:pt x="2175" y="2092"/>
                  </a:lnTo>
                  <a:lnTo>
                    <a:pt x="2181" y="2107"/>
                  </a:lnTo>
                  <a:lnTo>
                    <a:pt x="2185" y="2122"/>
                  </a:lnTo>
                  <a:lnTo>
                    <a:pt x="2192" y="2155"/>
                  </a:lnTo>
                  <a:lnTo>
                    <a:pt x="2197" y="2191"/>
                  </a:lnTo>
                  <a:lnTo>
                    <a:pt x="2203" y="2228"/>
                  </a:lnTo>
                  <a:lnTo>
                    <a:pt x="2207" y="2268"/>
                  </a:lnTo>
                  <a:close/>
                  <a:moveTo>
                    <a:pt x="2063" y="1838"/>
                  </a:moveTo>
                  <a:lnTo>
                    <a:pt x="2062" y="1842"/>
                  </a:lnTo>
                  <a:lnTo>
                    <a:pt x="2059" y="1844"/>
                  </a:lnTo>
                  <a:lnTo>
                    <a:pt x="2053" y="1847"/>
                  </a:lnTo>
                  <a:lnTo>
                    <a:pt x="2041" y="1853"/>
                  </a:lnTo>
                  <a:lnTo>
                    <a:pt x="2032" y="1847"/>
                  </a:lnTo>
                  <a:lnTo>
                    <a:pt x="2023" y="1842"/>
                  </a:lnTo>
                  <a:lnTo>
                    <a:pt x="2015" y="1837"/>
                  </a:lnTo>
                  <a:lnTo>
                    <a:pt x="2006" y="1832"/>
                  </a:lnTo>
                  <a:lnTo>
                    <a:pt x="2017" y="1825"/>
                  </a:lnTo>
                  <a:lnTo>
                    <a:pt x="2027" y="1818"/>
                  </a:lnTo>
                  <a:lnTo>
                    <a:pt x="2036" y="1823"/>
                  </a:lnTo>
                  <a:lnTo>
                    <a:pt x="2045" y="1827"/>
                  </a:lnTo>
                  <a:lnTo>
                    <a:pt x="2054" y="1832"/>
                  </a:lnTo>
                  <a:lnTo>
                    <a:pt x="2063" y="1838"/>
                  </a:lnTo>
                  <a:close/>
                  <a:moveTo>
                    <a:pt x="2035" y="1785"/>
                  </a:moveTo>
                  <a:lnTo>
                    <a:pt x="2039" y="1797"/>
                  </a:lnTo>
                  <a:lnTo>
                    <a:pt x="1973" y="1797"/>
                  </a:lnTo>
                  <a:lnTo>
                    <a:pt x="1974" y="1791"/>
                  </a:lnTo>
                  <a:lnTo>
                    <a:pt x="1975" y="1787"/>
                  </a:lnTo>
                  <a:lnTo>
                    <a:pt x="1991" y="1786"/>
                  </a:lnTo>
                  <a:lnTo>
                    <a:pt x="2005" y="1786"/>
                  </a:lnTo>
                  <a:lnTo>
                    <a:pt x="2020" y="1785"/>
                  </a:lnTo>
                  <a:lnTo>
                    <a:pt x="2035" y="1785"/>
                  </a:lnTo>
                  <a:close/>
                  <a:moveTo>
                    <a:pt x="2014" y="1753"/>
                  </a:moveTo>
                  <a:lnTo>
                    <a:pt x="1999" y="1757"/>
                  </a:lnTo>
                  <a:lnTo>
                    <a:pt x="1984" y="1762"/>
                  </a:lnTo>
                  <a:lnTo>
                    <a:pt x="1973" y="1754"/>
                  </a:lnTo>
                  <a:lnTo>
                    <a:pt x="1961" y="1747"/>
                  </a:lnTo>
                  <a:lnTo>
                    <a:pt x="1957" y="1743"/>
                  </a:lnTo>
                  <a:lnTo>
                    <a:pt x="1954" y="1739"/>
                  </a:lnTo>
                  <a:lnTo>
                    <a:pt x="1953" y="1735"/>
                  </a:lnTo>
                  <a:lnTo>
                    <a:pt x="1953" y="1731"/>
                  </a:lnTo>
                  <a:lnTo>
                    <a:pt x="1974" y="1730"/>
                  </a:lnTo>
                  <a:lnTo>
                    <a:pt x="1988" y="1731"/>
                  </a:lnTo>
                  <a:lnTo>
                    <a:pt x="1994" y="1733"/>
                  </a:lnTo>
                  <a:lnTo>
                    <a:pt x="2000" y="1737"/>
                  </a:lnTo>
                  <a:lnTo>
                    <a:pt x="2006" y="1744"/>
                  </a:lnTo>
                  <a:lnTo>
                    <a:pt x="2014" y="1753"/>
                  </a:lnTo>
                  <a:close/>
                  <a:moveTo>
                    <a:pt x="2005" y="1697"/>
                  </a:moveTo>
                  <a:lnTo>
                    <a:pt x="2005" y="1701"/>
                  </a:lnTo>
                  <a:lnTo>
                    <a:pt x="2006" y="1707"/>
                  </a:lnTo>
                  <a:lnTo>
                    <a:pt x="2002" y="1711"/>
                  </a:lnTo>
                  <a:lnTo>
                    <a:pt x="1998" y="1716"/>
                  </a:lnTo>
                  <a:lnTo>
                    <a:pt x="1995" y="1718"/>
                  </a:lnTo>
                  <a:lnTo>
                    <a:pt x="1993" y="1720"/>
                  </a:lnTo>
                  <a:lnTo>
                    <a:pt x="1990" y="1722"/>
                  </a:lnTo>
                  <a:lnTo>
                    <a:pt x="1986" y="1722"/>
                  </a:lnTo>
                  <a:lnTo>
                    <a:pt x="1971" y="1719"/>
                  </a:lnTo>
                  <a:lnTo>
                    <a:pt x="1959" y="1716"/>
                  </a:lnTo>
                  <a:lnTo>
                    <a:pt x="1954" y="1714"/>
                  </a:lnTo>
                  <a:lnTo>
                    <a:pt x="1950" y="1712"/>
                  </a:lnTo>
                  <a:lnTo>
                    <a:pt x="1947" y="1708"/>
                  </a:lnTo>
                  <a:lnTo>
                    <a:pt x="1945" y="1704"/>
                  </a:lnTo>
                  <a:lnTo>
                    <a:pt x="1959" y="1697"/>
                  </a:lnTo>
                  <a:lnTo>
                    <a:pt x="1972" y="1693"/>
                  </a:lnTo>
                  <a:lnTo>
                    <a:pt x="1979" y="1691"/>
                  </a:lnTo>
                  <a:lnTo>
                    <a:pt x="1987" y="1691"/>
                  </a:lnTo>
                  <a:lnTo>
                    <a:pt x="1996" y="1693"/>
                  </a:lnTo>
                  <a:lnTo>
                    <a:pt x="2005" y="1697"/>
                  </a:lnTo>
                  <a:close/>
                  <a:moveTo>
                    <a:pt x="1984" y="1660"/>
                  </a:moveTo>
                  <a:lnTo>
                    <a:pt x="1979" y="1667"/>
                  </a:lnTo>
                  <a:lnTo>
                    <a:pt x="1974" y="1674"/>
                  </a:lnTo>
                  <a:lnTo>
                    <a:pt x="1966" y="1674"/>
                  </a:lnTo>
                  <a:lnTo>
                    <a:pt x="1952" y="1669"/>
                  </a:lnTo>
                  <a:lnTo>
                    <a:pt x="1938" y="1663"/>
                  </a:lnTo>
                  <a:lnTo>
                    <a:pt x="1924" y="1658"/>
                  </a:lnTo>
                  <a:lnTo>
                    <a:pt x="1910" y="1654"/>
                  </a:lnTo>
                  <a:lnTo>
                    <a:pt x="1914" y="1651"/>
                  </a:lnTo>
                  <a:lnTo>
                    <a:pt x="1917" y="1649"/>
                  </a:lnTo>
                  <a:lnTo>
                    <a:pt x="1920" y="1648"/>
                  </a:lnTo>
                  <a:lnTo>
                    <a:pt x="1924" y="1646"/>
                  </a:lnTo>
                  <a:lnTo>
                    <a:pt x="1934" y="1645"/>
                  </a:lnTo>
                  <a:lnTo>
                    <a:pt x="1943" y="1646"/>
                  </a:lnTo>
                  <a:lnTo>
                    <a:pt x="1953" y="1649"/>
                  </a:lnTo>
                  <a:lnTo>
                    <a:pt x="1963" y="1652"/>
                  </a:lnTo>
                  <a:lnTo>
                    <a:pt x="1974" y="1656"/>
                  </a:lnTo>
                  <a:lnTo>
                    <a:pt x="1984" y="1660"/>
                  </a:lnTo>
                  <a:close/>
                  <a:moveTo>
                    <a:pt x="1957" y="1618"/>
                  </a:moveTo>
                  <a:lnTo>
                    <a:pt x="1946" y="1626"/>
                  </a:lnTo>
                  <a:lnTo>
                    <a:pt x="1939" y="1625"/>
                  </a:lnTo>
                  <a:lnTo>
                    <a:pt x="1933" y="1623"/>
                  </a:lnTo>
                  <a:lnTo>
                    <a:pt x="1926" y="1622"/>
                  </a:lnTo>
                  <a:lnTo>
                    <a:pt x="1922" y="1620"/>
                  </a:lnTo>
                  <a:lnTo>
                    <a:pt x="1915" y="1614"/>
                  </a:lnTo>
                  <a:lnTo>
                    <a:pt x="1907" y="1607"/>
                  </a:lnTo>
                  <a:lnTo>
                    <a:pt x="1912" y="1600"/>
                  </a:lnTo>
                  <a:lnTo>
                    <a:pt x="1918" y="1593"/>
                  </a:lnTo>
                  <a:lnTo>
                    <a:pt x="1921" y="1589"/>
                  </a:lnTo>
                  <a:lnTo>
                    <a:pt x="1924" y="1586"/>
                  </a:lnTo>
                  <a:lnTo>
                    <a:pt x="1927" y="1584"/>
                  </a:lnTo>
                  <a:lnTo>
                    <a:pt x="1930" y="1584"/>
                  </a:lnTo>
                  <a:lnTo>
                    <a:pt x="1937" y="1589"/>
                  </a:lnTo>
                  <a:lnTo>
                    <a:pt x="1943" y="1597"/>
                  </a:lnTo>
                  <a:lnTo>
                    <a:pt x="1947" y="1601"/>
                  </a:lnTo>
                  <a:lnTo>
                    <a:pt x="1950" y="1606"/>
                  </a:lnTo>
                  <a:lnTo>
                    <a:pt x="1954" y="1612"/>
                  </a:lnTo>
                  <a:lnTo>
                    <a:pt x="1957" y="1618"/>
                  </a:lnTo>
                  <a:close/>
                  <a:moveTo>
                    <a:pt x="1930" y="1565"/>
                  </a:moveTo>
                  <a:lnTo>
                    <a:pt x="1927" y="1569"/>
                  </a:lnTo>
                  <a:lnTo>
                    <a:pt x="1924" y="1575"/>
                  </a:lnTo>
                  <a:lnTo>
                    <a:pt x="1912" y="1575"/>
                  </a:lnTo>
                  <a:lnTo>
                    <a:pt x="1899" y="1565"/>
                  </a:lnTo>
                  <a:lnTo>
                    <a:pt x="1885" y="1556"/>
                  </a:lnTo>
                  <a:lnTo>
                    <a:pt x="1889" y="1550"/>
                  </a:lnTo>
                  <a:lnTo>
                    <a:pt x="1895" y="1546"/>
                  </a:lnTo>
                  <a:lnTo>
                    <a:pt x="1900" y="1544"/>
                  </a:lnTo>
                  <a:lnTo>
                    <a:pt x="1906" y="1543"/>
                  </a:lnTo>
                  <a:lnTo>
                    <a:pt x="1909" y="1543"/>
                  </a:lnTo>
                  <a:lnTo>
                    <a:pt x="1914" y="1544"/>
                  </a:lnTo>
                  <a:lnTo>
                    <a:pt x="1917" y="1546"/>
                  </a:lnTo>
                  <a:lnTo>
                    <a:pt x="1920" y="1548"/>
                  </a:lnTo>
                  <a:lnTo>
                    <a:pt x="1923" y="1551"/>
                  </a:lnTo>
                  <a:lnTo>
                    <a:pt x="1925" y="1555"/>
                  </a:lnTo>
                  <a:lnTo>
                    <a:pt x="1928" y="1560"/>
                  </a:lnTo>
                  <a:lnTo>
                    <a:pt x="1930" y="1565"/>
                  </a:lnTo>
                  <a:close/>
                  <a:moveTo>
                    <a:pt x="1920" y="1514"/>
                  </a:moveTo>
                  <a:lnTo>
                    <a:pt x="1916" y="1517"/>
                  </a:lnTo>
                  <a:lnTo>
                    <a:pt x="1910" y="1520"/>
                  </a:lnTo>
                  <a:lnTo>
                    <a:pt x="1905" y="1521"/>
                  </a:lnTo>
                  <a:lnTo>
                    <a:pt x="1899" y="1522"/>
                  </a:lnTo>
                  <a:lnTo>
                    <a:pt x="1886" y="1523"/>
                  </a:lnTo>
                  <a:lnTo>
                    <a:pt x="1879" y="1523"/>
                  </a:lnTo>
                  <a:lnTo>
                    <a:pt x="1846" y="1508"/>
                  </a:lnTo>
                  <a:lnTo>
                    <a:pt x="1848" y="1499"/>
                  </a:lnTo>
                  <a:lnTo>
                    <a:pt x="1850" y="1491"/>
                  </a:lnTo>
                  <a:lnTo>
                    <a:pt x="1867" y="1496"/>
                  </a:lnTo>
                  <a:lnTo>
                    <a:pt x="1884" y="1503"/>
                  </a:lnTo>
                  <a:lnTo>
                    <a:pt x="1902" y="1508"/>
                  </a:lnTo>
                  <a:lnTo>
                    <a:pt x="1920" y="1514"/>
                  </a:lnTo>
                  <a:close/>
                  <a:moveTo>
                    <a:pt x="1900" y="1476"/>
                  </a:moveTo>
                  <a:lnTo>
                    <a:pt x="1836" y="1475"/>
                  </a:lnTo>
                  <a:lnTo>
                    <a:pt x="1828" y="1466"/>
                  </a:lnTo>
                  <a:lnTo>
                    <a:pt x="1839" y="1459"/>
                  </a:lnTo>
                  <a:lnTo>
                    <a:pt x="1848" y="1455"/>
                  </a:lnTo>
                  <a:lnTo>
                    <a:pt x="1855" y="1452"/>
                  </a:lnTo>
                  <a:lnTo>
                    <a:pt x="1863" y="1452"/>
                  </a:lnTo>
                  <a:lnTo>
                    <a:pt x="1870" y="1454"/>
                  </a:lnTo>
                  <a:lnTo>
                    <a:pt x="1879" y="1458"/>
                  </a:lnTo>
                  <a:lnTo>
                    <a:pt x="1888" y="1466"/>
                  </a:lnTo>
                  <a:lnTo>
                    <a:pt x="1900" y="1476"/>
                  </a:lnTo>
                  <a:close/>
                  <a:moveTo>
                    <a:pt x="1877" y="1414"/>
                  </a:moveTo>
                  <a:lnTo>
                    <a:pt x="1877" y="1424"/>
                  </a:lnTo>
                  <a:lnTo>
                    <a:pt x="1872" y="1428"/>
                  </a:lnTo>
                  <a:lnTo>
                    <a:pt x="1867" y="1431"/>
                  </a:lnTo>
                  <a:lnTo>
                    <a:pt x="1861" y="1432"/>
                  </a:lnTo>
                  <a:lnTo>
                    <a:pt x="1855" y="1433"/>
                  </a:lnTo>
                  <a:lnTo>
                    <a:pt x="1844" y="1432"/>
                  </a:lnTo>
                  <a:lnTo>
                    <a:pt x="1832" y="1431"/>
                  </a:lnTo>
                  <a:lnTo>
                    <a:pt x="1817" y="1398"/>
                  </a:lnTo>
                  <a:lnTo>
                    <a:pt x="1824" y="1396"/>
                  </a:lnTo>
                  <a:lnTo>
                    <a:pt x="1831" y="1396"/>
                  </a:lnTo>
                  <a:lnTo>
                    <a:pt x="1839" y="1397"/>
                  </a:lnTo>
                  <a:lnTo>
                    <a:pt x="1846" y="1399"/>
                  </a:lnTo>
                  <a:lnTo>
                    <a:pt x="1862" y="1406"/>
                  </a:lnTo>
                  <a:lnTo>
                    <a:pt x="1877" y="1414"/>
                  </a:lnTo>
                  <a:close/>
                  <a:moveTo>
                    <a:pt x="1861" y="1352"/>
                  </a:moveTo>
                  <a:lnTo>
                    <a:pt x="1860" y="1364"/>
                  </a:lnTo>
                  <a:lnTo>
                    <a:pt x="1859" y="1377"/>
                  </a:lnTo>
                  <a:lnTo>
                    <a:pt x="1851" y="1377"/>
                  </a:lnTo>
                  <a:lnTo>
                    <a:pt x="1843" y="1378"/>
                  </a:lnTo>
                  <a:lnTo>
                    <a:pt x="1824" y="1377"/>
                  </a:lnTo>
                  <a:lnTo>
                    <a:pt x="1810" y="1376"/>
                  </a:lnTo>
                  <a:lnTo>
                    <a:pt x="1805" y="1376"/>
                  </a:lnTo>
                  <a:lnTo>
                    <a:pt x="1801" y="1375"/>
                  </a:lnTo>
                  <a:lnTo>
                    <a:pt x="1795" y="1372"/>
                  </a:lnTo>
                  <a:lnTo>
                    <a:pt x="1790" y="1368"/>
                  </a:lnTo>
                  <a:lnTo>
                    <a:pt x="1795" y="1358"/>
                  </a:lnTo>
                  <a:lnTo>
                    <a:pt x="1801" y="1350"/>
                  </a:lnTo>
                  <a:lnTo>
                    <a:pt x="1806" y="1341"/>
                  </a:lnTo>
                  <a:lnTo>
                    <a:pt x="1811" y="1333"/>
                  </a:lnTo>
                  <a:lnTo>
                    <a:pt x="1817" y="1336"/>
                  </a:lnTo>
                  <a:lnTo>
                    <a:pt x="1823" y="1339"/>
                  </a:lnTo>
                  <a:lnTo>
                    <a:pt x="1829" y="1340"/>
                  </a:lnTo>
                  <a:lnTo>
                    <a:pt x="1835" y="1342"/>
                  </a:lnTo>
                  <a:lnTo>
                    <a:pt x="1842" y="1343"/>
                  </a:lnTo>
                  <a:lnTo>
                    <a:pt x="1848" y="1344"/>
                  </a:lnTo>
                  <a:lnTo>
                    <a:pt x="1854" y="1347"/>
                  </a:lnTo>
                  <a:lnTo>
                    <a:pt x="1861" y="1352"/>
                  </a:lnTo>
                  <a:close/>
                  <a:moveTo>
                    <a:pt x="1839" y="1315"/>
                  </a:moveTo>
                  <a:lnTo>
                    <a:pt x="1840" y="1316"/>
                  </a:lnTo>
                  <a:lnTo>
                    <a:pt x="1838" y="1317"/>
                  </a:lnTo>
                  <a:lnTo>
                    <a:pt x="1835" y="1318"/>
                  </a:lnTo>
                  <a:lnTo>
                    <a:pt x="1832" y="1319"/>
                  </a:lnTo>
                  <a:lnTo>
                    <a:pt x="1824" y="1319"/>
                  </a:lnTo>
                  <a:lnTo>
                    <a:pt x="1817" y="1319"/>
                  </a:lnTo>
                  <a:lnTo>
                    <a:pt x="1809" y="1317"/>
                  </a:lnTo>
                  <a:lnTo>
                    <a:pt x="1801" y="1314"/>
                  </a:lnTo>
                  <a:lnTo>
                    <a:pt x="1792" y="1309"/>
                  </a:lnTo>
                  <a:lnTo>
                    <a:pt x="1785" y="1306"/>
                  </a:lnTo>
                  <a:lnTo>
                    <a:pt x="1777" y="1303"/>
                  </a:lnTo>
                  <a:lnTo>
                    <a:pt x="1771" y="1301"/>
                  </a:lnTo>
                  <a:lnTo>
                    <a:pt x="1769" y="1301"/>
                  </a:lnTo>
                  <a:lnTo>
                    <a:pt x="1767" y="1301"/>
                  </a:lnTo>
                  <a:lnTo>
                    <a:pt x="1765" y="1302"/>
                  </a:lnTo>
                  <a:lnTo>
                    <a:pt x="1763" y="1303"/>
                  </a:lnTo>
                  <a:lnTo>
                    <a:pt x="1767" y="1299"/>
                  </a:lnTo>
                  <a:lnTo>
                    <a:pt x="1772" y="1295"/>
                  </a:lnTo>
                  <a:lnTo>
                    <a:pt x="1776" y="1290"/>
                  </a:lnTo>
                  <a:lnTo>
                    <a:pt x="1782" y="1288"/>
                  </a:lnTo>
                  <a:lnTo>
                    <a:pt x="1786" y="1287"/>
                  </a:lnTo>
                  <a:lnTo>
                    <a:pt x="1791" y="1286"/>
                  </a:lnTo>
                  <a:lnTo>
                    <a:pt x="1796" y="1286"/>
                  </a:lnTo>
                  <a:lnTo>
                    <a:pt x="1802" y="1287"/>
                  </a:lnTo>
                  <a:lnTo>
                    <a:pt x="1807" y="1288"/>
                  </a:lnTo>
                  <a:lnTo>
                    <a:pt x="1812" y="1290"/>
                  </a:lnTo>
                  <a:lnTo>
                    <a:pt x="1816" y="1294"/>
                  </a:lnTo>
                  <a:lnTo>
                    <a:pt x="1822" y="1297"/>
                  </a:lnTo>
                  <a:lnTo>
                    <a:pt x="1831" y="1305"/>
                  </a:lnTo>
                  <a:lnTo>
                    <a:pt x="1839" y="1315"/>
                  </a:lnTo>
                  <a:close/>
                  <a:moveTo>
                    <a:pt x="1816" y="1253"/>
                  </a:moveTo>
                  <a:lnTo>
                    <a:pt x="1815" y="1258"/>
                  </a:lnTo>
                  <a:lnTo>
                    <a:pt x="1815" y="1263"/>
                  </a:lnTo>
                  <a:lnTo>
                    <a:pt x="1782" y="1273"/>
                  </a:lnTo>
                  <a:lnTo>
                    <a:pt x="1766" y="1270"/>
                  </a:lnTo>
                  <a:lnTo>
                    <a:pt x="1754" y="1267"/>
                  </a:lnTo>
                  <a:lnTo>
                    <a:pt x="1750" y="1265"/>
                  </a:lnTo>
                  <a:lnTo>
                    <a:pt x="1747" y="1263"/>
                  </a:lnTo>
                  <a:lnTo>
                    <a:pt x="1745" y="1261"/>
                  </a:lnTo>
                  <a:lnTo>
                    <a:pt x="1744" y="1258"/>
                  </a:lnTo>
                  <a:lnTo>
                    <a:pt x="1744" y="1256"/>
                  </a:lnTo>
                  <a:lnTo>
                    <a:pt x="1745" y="1252"/>
                  </a:lnTo>
                  <a:lnTo>
                    <a:pt x="1746" y="1249"/>
                  </a:lnTo>
                  <a:lnTo>
                    <a:pt x="1749" y="1246"/>
                  </a:lnTo>
                  <a:lnTo>
                    <a:pt x="1756" y="1240"/>
                  </a:lnTo>
                  <a:lnTo>
                    <a:pt x="1766" y="1231"/>
                  </a:lnTo>
                  <a:lnTo>
                    <a:pt x="1776" y="1236"/>
                  </a:lnTo>
                  <a:lnTo>
                    <a:pt x="1786" y="1243"/>
                  </a:lnTo>
                  <a:lnTo>
                    <a:pt x="1792" y="1245"/>
                  </a:lnTo>
                  <a:lnTo>
                    <a:pt x="1799" y="1248"/>
                  </a:lnTo>
                  <a:lnTo>
                    <a:pt x="1807" y="1251"/>
                  </a:lnTo>
                  <a:lnTo>
                    <a:pt x="1816" y="1253"/>
                  </a:lnTo>
                  <a:close/>
                  <a:moveTo>
                    <a:pt x="1797" y="1202"/>
                  </a:moveTo>
                  <a:lnTo>
                    <a:pt x="1791" y="1208"/>
                  </a:lnTo>
                  <a:lnTo>
                    <a:pt x="1784" y="1213"/>
                  </a:lnTo>
                  <a:lnTo>
                    <a:pt x="1781" y="1216"/>
                  </a:lnTo>
                  <a:lnTo>
                    <a:pt x="1777" y="1219"/>
                  </a:lnTo>
                  <a:lnTo>
                    <a:pt x="1774" y="1220"/>
                  </a:lnTo>
                  <a:lnTo>
                    <a:pt x="1771" y="1220"/>
                  </a:lnTo>
                  <a:lnTo>
                    <a:pt x="1764" y="1217"/>
                  </a:lnTo>
                  <a:lnTo>
                    <a:pt x="1758" y="1215"/>
                  </a:lnTo>
                  <a:lnTo>
                    <a:pt x="1754" y="1213"/>
                  </a:lnTo>
                  <a:lnTo>
                    <a:pt x="1750" y="1210"/>
                  </a:lnTo>
                  <a:lnTo>
                    <a:pt x="1745" y="1204"/>
                  </a:lnTo>
                  <a:lnTo>
                    <a:pt x="1739" y="1196"/>
                  </a:lnTo>
                  <a:lnTo>
                    <a:pt x="1755" y="1191"/>
                  </a:lnTo>
                  <a:lnTo>
                    <a:pt x="1769" y="1187"/>
                  </a:lnTo>
                  <a:lnTo>
                    <a:pt x="1775" y="1187"/>
                  </a:lnTo>
                  <a:lnTo>
                    <a:pt x="1782" y="1189"/>
                  </a:lnTo>
                  <a:lnTo>
                    <a:pt x="1789" y="1194"/>
                  </a:lnTo>
                  <a:lnTo>
                    <a:pt x="1797" y="1202"/>
                  </a:lnTo>
                  <a:close/>
                  <a:moveTo>
                    <a:pt x="1790" y="1165"/>
                  </a:moveTo>
                  <a:lnTo>
                    <a:pt x="1784" y="1170"/>
                  </a:lnTo>
                  <a:lnTo>
                    <a:pt x="1778" y="1173"/>
                  </a:lnTo>
                  <a:lnTo>
                    <a:pt x="1773" y="1175"/>
                  </a:lnTo>
                  <a:lnTo>
                    <a:pt x="1765" y="1177"/>
                  </a:lnTo>
                  <a:lnTo>
                    <a:pt x="1735" y="1170"/>
                  </a:lnTo>
                  <a:lnTo>
                    <a:pt x="1713" y="1164"/>
                  </a:lnTo>
                  <a:lnTo>
                    <a:pt x="1710" y="1161"/>
                  </a:lnTo>
                  <a:lnTo>
                    <a:pt x="1708" y="1159"/>
                  </a:lnTo>
                  <a:lnTo>
                    <a:pt x="1707" y="1157"/>
                  </a:lnTo>
                  <a:lnTo>
                    <a:pt x="1708" y="1155"/>
                  </a:lnTo>
                  <a:lnTo>
                    <a:pt x="1711" y="1152"/>
                  </a:lnTo>
                  <a:lnTo>
                    <a:pt x="1715" y="1150"/>
                  </a:lnTo>
                  <a:lnTo>
                    <a:pt x="1721" y="1147"/>
                  </a:lnTo>
                  <a:lnTo>
                    <a:pt x="1730" y="1144"/>
                  </a:lnTo>
                  <a:lnTo>
                    <a:pt x="1747" y="1150"/>
                  </a:lnTo>
                  <a:lnTo>
                    <a:pt x="1762" y="1155"/>
                  </a:lnTo>
                  <a:lnTo>
                    <a:pt x="1775" y="1159"/>
                  </a:lnTo>
                  <a:lnTo>
                    <a:pt x="1790" y="1165"/>
                  </a:lnTo>
                  <a:close/>
                  <a:moveTo>
                    <a:pt x="1751" y="1110"/>
                  </a:moveTo>
                  <a:lnTo>
                    <a:pt x="1743" y="1118"/>
                  </a:lnTo>
                  <a:lnTo>
                    <a:pt x="1735" y="1128"/>
                  </a:lnTo>
                  <a:lnTo>
                    <a:pt x="1725" y="1120"/>
                  </a:lnTo>
                  <a:lnTo>
                    <a:pt x="1713" y="1113"/>
                  </a:lnTo>
                  <a:lnTo>
                    <a:pt x="1702" y="1107"/>
                  </a:lnTo>
                  <a:lnTo>
                    <a:pt x="1692" y="1100"/>
                  </a:lnTo>
                  <a:lnTo>
                    <a:pt x="1699" y="1097"/>
                  </a:lnTo>
                  <a:lnTo>
                    <a:pt x="1707" y="1095"/>
                  </a:lnTo>
                  <a:lnTo>
                    <a:pt x="1715" y="1094"/>
                  </a:lnTo>
                  <a:lnTo>
                    <a:pt x="1725" y="1094"/>
                  </a:lnTo>
                  <a:lnTo>
                    <a:pt x="1733" y="1095"/>
                  </a:lnTo>
                  <a:lnTo>
                    <a:pt x="1740" y="1098"/>
                  </a:lnTo>
                  <a:lnTo>
                    <a:pt x="1744" y="1100"/>
                  </a:lnTo>
                  <a:lnTo>
                    <a:pt x="1747" y="1102"/>
                  </a:lnTo>
                  <a:lnTo>
                    <a:pt x="1749" y="1107"/>
                  </a:lnTo>
                  <a:lnTo>
                    <a:pt x="1751" y="1110"/>
                  </a:lnTo>
                  <a:close/>
                  <a:moveTo>
                    <a:pt x="1676" y="1039"/>
                  </a:moveTo>
                  <a:lnTo>
                    <a:pt x="1685" y="1043"/>
                  </a:lnTo>
                  <a:lnTo>
                    <a:pt x="1695" y="1048"/>
                  </a:lnTo>
                  <a:lnTo>
                    <a:pt x="1705" y="1053"/>
                  </a:lnTo>
                  <a:lnTo>
                    <a:pt x="1714" y="1057"/>
                  </a:lnTo>
                  <a:lnTo>
                    <a:pt x="1713" y="1066"/>
                  </a:lnTo>
                  <a:lnTo>
                    <a:pt x="1713" y="1076"/>
                  </a:lnTo>
                  <a:lnTo>
                    <a:pt x="1707" y="1076"/>
                  </a:lnTo>
                  <a:lnTo>
                    <a:pt x="1701" y="1077"/>
                  </a:lnTo>
                  <a:lnTo>
                    <a:pt x="1696" y="1075"/>
                  </a:lnTo>
                  <a:lnTo>
                    <a:pt x="1690" y="1073"/>
                  </a:lnTo>
                  <a:lnTo>
                    <a:pt x="1683" y="1068"/>
                  </a:lnTo>
                  <a:lnTo>
                    <a:pt x="1678" y="1063"/>
                  </a:lnTo>
                  <a:lnTo>
                    <a:pt x="1674" y="1058"/>
                  </a:lnTo>
                  <a:lnTo>
                    <a:pt x="1672" y="1052"/>
                  </a:lnTo>
                  <a:lnTo>
                    <a:pt x="1671" y="1048"/>
                  </a:lnTo>
                  <a:lnTo>
                    <a:pt x="1672" y="1045"/>
                  </a:lnTo>
                  <a:lnTo>
                    <a:pt x="1673" y="1042"/>
                  </a:lnTo>
                  <a:lnTo>
                    <a:pt x="1676" y="1039"/>
                  </a:lnTo>
                  <a:close/>
                  <a:moveTo>
                    <a:pt x="1656" y="1049"/>
                  </a:moveTo>
                  <a:lnTo>
                    <a:pt x="1660" y="1054"/>
                  </a:lnTo>
                  <a:lnTo>
                    <a:pt x="1664" y="1060"/>
                  </a:lnTo>
                  <a:lnTo>
                    <a:pt x="1669" y="1066"/>
                  </a:lnTo>
                  <a:lnTo>
                    <a:pt x="1672" y="1075"/>
                  </a:lnTo>
                  <a:lnTo>
                    <a:pt x="1674" y="1082"/>
                  </a:lnTo>
                  <a:lnTo>
                    <a:pt x="1673" y="1090"/>
                  </a:lnTo>
                  <a:lnTo>
                    <a:pt x="1672" y="1093"/>
                  </a:lnTo>
                  <a:lnTo>
                    <a:pt x="1671" y="1096"/>
                  </a:lnTo>
                  <a:lnTo>
                    <a:pt x="1668" y="1098"/>
                  </a:lnTo>
                  <a:lnTo>
                    <a:pt x="1664" y="1100"/>
                  </a:lnTo>
                  <a:lnTo>
                    <a:pt x="1658" y="1084"/>
                  </a:lnTo>
                  <a:lnTo>
                    <a:pt x="1653" y="1071"/>
                  </a:lnTo>
                  <a:lnTo>
                    <a:pt x="1652" y="1064"/>
                  </a:lnTo>
                  <a:lnTo>
                    <a:pt x="1652" y="1059"/>
                  </a:lnTo>
                  <a:lnTo>
                    <a:pt x="1653" y="1054"/>
                  </a:lnTo>
                  <a:lnTo>
                    <a:pt x="1656" y="1049"/>
                  </a:lnTo>
                  <a:close/>
                  <a:moveTo>
                    <a:pt x="1562" y="900"/>
                  </a:moveTo>
                  <a:lnTo>
                    <a:pt x="1575" y="895"/>
                  </a:lnTo>
                  <a:lnTo>
                    <a:pt x="1586" y="892"/>
                  </a:lnTo>
                  <a:lnTo>
                    <a:pt x="1593" y="891"/>
                  </a:lnTo>
                  <a:lnTo>
                    <a:pt x="1600" y="890"/>
                  </a:lnTo>
                  <a:lnTo>
                    <a:pt x="1608" y="890"/>
                  </a:lnTo>
                  <a:lnTo>
                    <a:pt x="1617" y="890"/>
                  </a:lnTo>
                  <a:lnTo>
                    <a:pt x="1623" y="922"/>
                  </a:lnTo>
                  <a:lnTo>
                    <a:pt x="1630" y="959"/>
                  </a:lnTo>
                  <a:lnTo>
                    <a:pt x="1635" y="1000"/>
                  </a:lnTo>
                  <a:lnTo>
                    <a:pt x="1640" y="1045"/>
                  </a:lnTo>
                  <a:lnTo>
                    <a:pt x="1645" y="1093"/>
                  </a:lnTo>
                  <a:lnTo>
                    <a:pt x="1649" y="1142"/>
                  </a:lnTo>
                  <a:lnTo>
                    <a:pt x="1653" y="1195"/>
                  </a:lnTo>
                  <a:lnTo>
                    <a:pt x="1655" y="1248"/>
                  </a:lnTo>
                  <a:lnTo>
                    <a:pt x="1657" y="1302"/>
                  </a:lnTo>
                  <a:lnTo>
                    <a:pt x="1657" y="1355"/>
                  </a:lnTo>
                  <a:lnTo>
                    <a:pt x="1657" y="1408"/>
                  </a:lnTo>
                  <a:lnTo>
                    <a:pt x="1656" y="1459"/>
                  </a:lnTo>
                  <a:lnTo>
                    <a:pt x="1653" y="1509"/>
                  </a:lnTo>
                  <a:lnTo>
                    <a:pt x="1650" y="1556"/>
                  </a:lnTo>
                  <a:lnTo>
                    <a:pt x="1644" y="1599"/>
                  </a:lnTo>
                  <a:lnTo>
                    <a:pt x="1637" y="1638"/>
                  </a:lnTo>
                  <a:lnTo>
                    <a:pt x="1624" y="1638"/>
                  </a:lnTo>
                  <a:lnTo>
                    <a:pt x="1612" y="1638"/>
                  </a:lnTo>
                  <a:lnTo>
                    <a:pt x="1598" y="1639"/>
                  </a:lnTo>
                  <a:lnTo>
                    <a:pt x="1585" y="1639"/>
                  </a:lnTo>
                  <a:lnTo>
                    <a:pt x="1577" y="1635"/>
                  </a:lnTo>
                  <a:lnTo>
                    <a:pt x="1567" y="1632"/>
                  </a:lnTo>
                  <a:lnTo>
                    <a:pt x="1559" y="1627"/>
                  </a:lnTo>
                  <a:lnTo>
                    <a:pt x="1549" y="1624"/>
                  </a:lnTo>
                  <a:lnTo>
                    <a:pt x="1543" y="1583"/>
                  </a:lnTo>
                  <a:lnTo>
                    <a:pt x="1538" y="1541"/>
                  </a:lnTo>
                  <a:lnTo>
                    <a:pt x="1535" y="1496"/>
                  </a:lnTo>
                  <a:lnTo>
                    <a:pt x="1533" y="1451"/>
                  </a:lnTo>
                  <a:lnTo>
                    <a:pt x="1533" y="1406"/>
                  </a:lnTo>
                  <a:lnTo>
                    <a:pt x="1533" y="1358"/>
                  </a:lnTo>
                  <a:lnTo>
                    <a:pt x="1535" y="1310"/>
                  </a:lnTo>
                  <a:lnTo>
                    <a:pt x="1537" y="1263"/>
                  </a:lnTo>
                  <a:lnTo>
                    <a:pt x="1542" y="1168"/>
                  </a:lnTo>
                  <a:lnTo>
                    <a:pt x="1549" y="1074"/>
                  </a:lnTo>
                  <a:lnTo>
                    <a:pt x="1557" y="984"/>
                  </a:lnTo>
                  <a:lnTo>
                    <a:pt x="1562" y="900"/>
                  </a:lnTo>
                  <a:close/>
                  <a:moveTo>
                    <a:pt x="1489" y="1021"/>
                  </a:moveTo>
                  <a:lnTo>
                    <a:pt x="1511" y="1021"/>
                  </a:lnTo>
                  <a:lnTo>
                    <a:pt x="1521" y="1030"/>
                  </a:lnTo>
                  <a:lnTo>
                    <a:pt x="1529" y="1041"/>
                  </a:lnTo>
                  <a:lnTo>
                    <a:pt x="1533" y="1046"/>
                  </a:lnTo>
                  <a:lnTo>
                    <a:pt x="1534" y="1053"/>
                  </a:lnTo>
                  <a:lnTo>
                    <a:pt x="1533" y="1056"/>
                  </a:lnTo>
                  <a:lnTo>
                    <a:pt x="1532" y="1059"/>
                  </a:lnTo>
                  <a:lnTo>
                    <a:pt x="1529" y="1062"/>
                  </a:lnTo>
                  <a:lnTo>
                    <a:pt x="1527" y="1066"/>
                  </a:lnTo>
                  <a:lnTo>
                    <a:pt x="1517" y="1060"/>
                  </a:lnTo>
                  <a:lnTo>
                    <a:pt x="1510" y="1055"/>
                  </a:lnTo>
                  <a:lnTo>
                    <a:pt x="1505" y="1051"/>
                  </a:lnTo>
                  <a:lnTo>
                    <a:pt x="1501" y="1045"/>
                  </a:lnTo>
                  <a:lnTo>
                    <a:pt x="1495" y="1035"/>
                  </a:lnTo>
                  <a:lnTo>
                    <a:pt x="1489" y="1021"/>
                  </a:lnTo>
                  <a:close/>
                  <a:moveTo>
                    <a:pt x="1480" y="1078"/>
                  </a:moveTo>
                  <a:lnTo>
                    <a:pt x="1485" y="1074"/>
                  </a:lnTo>
                  <a:lnTo>
                    <a:pt x="1491" y="1071"/>
                  </a:lnTo>
                  <a:lnTo>
                    <a:pt x="1499" y="1078"/>
                  </a:lnTo>
                  <a:lnTo>
                    <a:pt x="1507" y="1086"/>
                  </a:lnTo>
                  <a:lnTo>
                    <a:pt x="1518" y="1094"/>
                  </a:lnTo>
                  <a:lnTo>
                    <a:pt x="1532" y="1102"/>
                  </a:lnTo>
                  <a:lnTo>
                    <a:pt x="1528" y="1110"/>
                  </a:lnTo>
                  <a:lnTo>
                    <a:pt x="1525" y="1116"/>
                  </a:lnTo>
                  <a:lnTo>
                    <a:pt x="1519" y="1116"/>
                  </a:lnTo>
                  <a:lnTo>
                    <a:pt x="1505" y="1105"/>
                  </a:lnTo>
                  <a:lnTo>
                    <a:pt x="1495" y="1097"/>
                  </a:lnTo>
                  <a:lnTo>
                    <a:pt x="1487" y="1087"/>
                  </a:lnTo>
                  <a:lnTo>
                    <a:pt x="1480" y="1078"/>
                  </a:lnTo>
                  <a:close/>
                  <a:moveTo>
                    <a:pt x="1472" y="997"/>
                  </a:moveTo>
                  <a:lnTo>
                    <a:pt x="1467" y="997"/>
                  </a:lnTo>
                  <a:lnTo>
                    <a:pt x="1465" y="995"/>
                  </a:lnTo>
                  <a:lnTo>
                    <a:pt x="1463" y="995"/>
                  </a:lnTo>
                  <a:lnTo>
                    <a:pt x="1467" y="984"/>
                  </a:lnTo>
                  <a:lnTo>
                    <a:pt x="1471" y="973"/>
                  </a:lnTo>
                  <a:lnTo>
                    <a:pt x="1475" y="974"/>
                  </a:lnTo>
                  <a:lnTo>
                    <a:pt x="1478" y="975"/>
                  </a:lnTo>
                  <a:lnTo>
                    <a:pt x="1479" y="978"/>
                  </a:lnTo>
                  <a:lnTo>
                    <a:pt x="1479" y="981"/>
                  </a:lnTo>
                  <a:lnTo>
                    <a:pt x="1479" y="984"/>
                  </a:lnTo>
                  <a:lnTo>
                    <a:pt x="1477" y="987"/>
                  </a:lnTo>
                  <a:lnTo>
                    <a:pt x="1475" y="991"/>
                  </a:lnTo>
                  <a:lnTo>
                    <a:pt x="1472" y="997"/>
                  </a:lnTo>
                  <a:close/>
                  <a:moveTo>
                    <a:pt x="1517" y="1180"/>
                  </a:moveTo>
                  <a:lnTo>
                    <a:pt x="1511" y="1180"/>
                  </a:lnTo>
                  <a:lnTo>
                    <a:pt x="1506" y="1182"/>
                  </a:lnTo>
                  <a:lnTo>
                    <a:pt x="1496" y="1172"/>
                  </a:lnTo>
                  <a:lnTo>
                    <a:pt x="1485" y="1163"/>
                  </a:lnTo>
                  <a:lnTo>
                    <a:pt x="1476" y="1152"/>
                  </a:lnTo>
                  <a:lnTo>
                    <a:pt x="1465" y="1142"/>
                  </a:lnTo>
                  <a:lnTo>
                    <a:pt x="1466" y="1139"/>
                  </a:lnTo>
                  <a:lnTo>
                    <a:pt x="1467" y="1136"/>
                  </a:lnTo>
                  <a:lnTo>
                    <a:pt x="1469" y="1135"/>
                  </a:lnTo>
                  <a:lnTo>
                    <a:pt x="1472" y="1134"/>
                  </a:lnTo>
                  <a:lnTo>
                    <a:pt x="1477" y="1135"/>
                  </a:lnTo>
                  <a:lnTo>
                    <a:pt x="1481" y="1136"/>
                  </a:lnTo>
                  <a:lnTo>
                    <a:pt x="1485" y="1138"/>
                  </a:lnTo>
                  <a:lnTo>
                    <a:pt x="1489" y="1140"/>
                  </a:lnTo>
                  <a:lnTo>
                    <a:pt x="1494" y="1144"/>
                  </a:lnTo>
                  <a:lnTo>
                    <a:pt x="1499" y="1148"/>
                  </a:lnTo>
                  <a:lnTo>
                    <a:pt x="1503" y="1152"/>
                  </a:lnTo>
                  <a:lnTo>
                    <a:pt x="1507" y="1157"/>
                  </a:lnTo>
                  <a:lnTo>
                    <a:pt x="1510" y="1163"/>
                  </a:lnTo>
                  <a:lnTo>
                    <a:pt x="1514" y="1169"/>
                  </a:lnTo>
                  <a:lnTo>
                    <a:pt x="1516" y="1174"/>
                  </a:lnTo>
                  <a:lnTo>
                    <a:pt x="1517" y="1180"/>
                  </a:lnTo>
                  <a:close/>
                  <a:moveTo>
                    <a:pt x="1454" y="1209"/>
                  </a:moveTo>
                  <a:lnTo>
                    <a:pt x="1459" y="1205"/>
                  </a:lnTo>
                  <a:lnTo>
                    <a:pt x="1463" y="1202"/>
                  </a:lnTo>
                  <a:lnTo>
                    <a:pt x="1467" y="1202"/>
                  </a:lnTo>
                  <a:lnTo>
                    <a:pt x="1471" y="1202"/>
                  </a:lnTo>
                  <a:lnTo>
                    <a:pt x="1482" y="1207"/>
                  </a:lnTo>
                  <a:lnTo>
                    <a:pt x="1498" y="1215"/>
                  </a:lnTo>
                  <a:lnTo>
                    <a:pt x="1502" y="1256"/>
                  </a:lnTo>
                  <a:lnTo>
                    <a:pt x="1501" y="1256"/>
                  </a:lnTo>
                  <a:lnTo>
                    <a:pt x="1499" y="1258"/>
                  </a:lnTo>
                  <a:lnTo>
                    <a:pt x="1475" y="1232"/>
                  </a:lnTo>
                  <a:lnTo>
                    <a:pt x="1462" y="1219"/>
                  </a:lnTo>
                  <a:lnTo>
                    <a:pt x="1457" y="1212"/>
                  </a:lnTo>
                  <a:lnTo>
                    <a:pt x="1454" y="1209"/>
                  </a:lnTo>
                  <a:close/>
                  <a:moveTo>
                    <a:pt x="1451" y="1257"/>
                  </a:moveTo>
                  <a:lnTo>
                    <a:pt x="1459" y="1260"/>
                  </a:lnTo>
                  <a:lnTo>
                    <a:pt x="1469" y="1268"/>
                  </a:lnTo>
                  <a:lnTo>
                    <a:pt x="1482" y="1279"/>
                  </a:lnTo>
                  <a:lnTo>
                    <a:pt x="1492" y="1288"/>
                  </a:lnTo>
                  <a:lnTo>
                    <a:pt x="1492" y="1301"/>
                  </a:lnTo>
                  <a:lnTo>
                    <a:pt x="1494" y="1314"/>
                  </a:lnTo>
                  <a:lnTo>
                    <a:pt x="1489" y="1314"/>
                  </a:lnTo>
                  <a:lnTo>
                    <a:pt x="1486" y="1313"/>
                  </a:lnTo>
                  <a:lnTo>
                    <a:pt x="1483" y="1313"/>
                  </a:lnTo>
                  <a:lnTo>
                    <a:pt x="1480" y="1310"/>
                  </a:lnTo>
                  <a:lnTo>
                    <a:pt x="1477" y="1308"/>
                  </a:lnTo>
                  <a:lnTo>
                    <a:pt x="1475" y="1304"/>
                  </a:lnTo>
                  <a:lnTo>
                    <a:pt x="1468" y="1296"/>
                  </a:lnTo>
                  <a:lnTo>
                    <a:pt x="1463" y="1286"/>
                  </a:lnTo>
                  <a:lnTo>
                    <a:pt x="1456" y="1266"/>
                  </a:lnTo>
                  <a:lnTo>
                    <a:pt x="1451" y="1257"/>
                  </a:lnTo>
                  <a:close/>
                  <a:moveTo>
                    <a:pt x="1510" y="2736"/>
                  </a:moveTo>
                  <a:lnTo>
                    <a:pt x="1502" y="2728"/>
                  </a:lnTo>
                  <a:lnTo>
                    <a:pt x="1498" y="2722"/>
                  </a:lnTo>
                  <a:lnTo>
                    <a:pt x="1497" y="2717"/>
                  </a:lnTo>
                  <a:lnTo>
                    <a:pt x="1498" y="2711"/>
                  </a:lnTo>
                  <a:lnTo>
                    <a:pt x="1517" y="2705"/>
                  </a:lnTo>
                  <a:lnTo>
                    <a:pt x="1542" y="2700"/>
                  </a:lnTo>
                  <a:lnTo>
                    <a:pt x="1557" y="2697"/>
                  </a:lnTo>
                  <a:lnTo>
                    <a:pt x="1573" y="2695"/>
                  </a:lnTo>
                  <a:lnTo>
                    <a:pt x="1589" y="2693"/>
                  </a:lnTo>
                  <a:lnTo>
                    <a:pt x="1603" y="2691"/>
                  </a:lnTo>
                  <a:lnTo>
                    <a:pt x="1619" y="2691"/>
                  </a:lnTo>
                  <a:lnTo>
                    <a:pt x="1634" y="2691"/>
                  </a:lnTo>
                  <a:lnTo>
                    <a:pt x="1648" y="2693"/>
                  </a:lnTo>
                  <a:lnTo>
                    <a:pt x="1660" y="2696"/>
                  </a:lnTo>
                  <a:lnTo>
                    <a:pt x="1666" y="2698"/>
                  </a:lnTo>
                  <a:lnTo>
                    <a:pt x="1671" y="2700"/>
                  </a:lnTo>
                  <a:lnTo>
                    <a:pt x="1675" y="2703"/>
                  </a:lnTo>
                  <a:lnTo>
                    <a:pt x="1679" y="2706"/>
                  </a:lnTo>
                  <a:lnTo>
                    <a:pt x="1682" y="2711"/>
                  </a:lnTo>
                  <a:lnTo>
                    <a:pt x="1686" y="2715"/>
                  </a:lnTo>
                  <a:lnTo>
                    <a:pt x="1688" y="2719"/>
                  </a:lnTo>
                  <a:lnTo>
                    <a:pt x="1689" y="2724"/>
                  </a:lnTo>
                  <a:lnTo>
                    <a:pt x="1667" y="2725"/>
                  </a:lnTo>
                  <a:lnTo>
                    <a:pt x="1643" y="2726"/>
                  </a:lnTo>
                  <a:lnTo>
                    <a:pt x="1620" y="2729"/>
                  </a:lnTo>
                  <a:lnTo>
                    <a:pt x="1597" y="2731"/>
                  </a:lnTo>
                  <a:lnTo>
                    <a:pt x="1574" y="2733"/>
                  </a:lnTo>
                  <a:lnTo>
                    <a:pt x="1552" y="2734"/>
                  </a:lnTo>
                  <a:lnTo>
                    <a:pt x="1530" y="2735"/>
                  </a:lnTo>
                  <a:lnTo>
                    <a:pt x="1510" y="2736"/>
                  </a:lnTo>
                  <a:close/>
                  <a:moveTo>
                    <a:pt x="1744" y="1409"/>
                  </a:moveTo>
                  <a:lnTo>
                    <a:pt x="1743" y="1413"/>
                  </a:lnTo>
                  <a:lnTo>
                    <a:pt x="1739" y="1416"/>
                  </a:lnTo>
                  <a:lnTo>
                    <a:pt x="1736" y="1419"/>
                  </a:lnTo>
                  <a:lnTo>
                    <a:pt x="1732" y="1422"/>
                  </a:lnTo>
                  <a:lnTo>
                    <a:pt x="1724" y="1427"/>
                  </a:lnTo>
                  <a:lnTo>
                    <a:pt x="1718" y="1428"/>
                  </a:lnTo>
                  <a:lnTo>
                    <a:pt x="1710" y="1422"/>
                  </a:lnTo>
                  <a:lnTo>
                    <a:pt x="1701" y="1417"/>
                  </a:lnTo>
                  <a:lnTo>
                    <a:pt x="1693" y="1413"/>
                  </a:lnTo>
                  <a:lnTo>
                    <a:pt x="1686" y="1409"/>
                  </a:lnTo>
                  <a:lnTo>
                    <a:pt x="1693" y="1397"/>
                  </a:lnTo>
                  <a:lnTo>
                    <a:pt x="1702" y="1387"/>
                  </a:lnTo>
                  <a:lnTo>
                    <a:pt x="1712" y="1392"/>
                  </a:lnTo>
                  <a:lnTo>
                    <a:pt x="1723" y="1397"/>
                  </a:lnTo>
                  <a:lnTo>
                    <a:pt x="1733" y="1402"/>
                  </a:lnTo>
                  <a:lnTo>
                    <a:pt x="1744" y="1409"/>
                  </a:lnTo>
                  <a:close/>
                  <a:moveTo>
                    <a:pt x="1686" y="1344"/>
                  </a:moveTo>
                  <a:lnTo>
                    <a:pt x="1693" y="1340"/>
                  </a:lnTo>
                  <a:lnTo>
                    <a:pt x="1700" y="1337"/>
                  </a:lnTo>
                  <a:lnTo>
                    <a:pt x="1715" y="1351"/>
                  </a:lnTo>
                  <a:lnTo>
                    <a:pt x="1731" y="1364"/>
                  </a:lnTo>
                  <a:lnTo>
                    <a:pt x="1725" y="1370"/>
                  </a:lnTo>
                  <a:lnTo>
                    <a:pt x="1719" y="1377"/>
                  </a:lnTo>
                  <a:lnTo>
                    <a:pt x="1711" y="1375"/>
                  </a:lnTo>
                  <a:lnTo>
                    <a:pt x="1705" y="1373"/>
                  </a:lnTo>
                  <a:lnTo>
                    <a:pt x="1697" y="1371"/>
                  </a:lnTo>
                  <a:lnTo>
                    <a:pt x="1692" y="1366"/>
                  </a:lnTo>
                  <a:lnTo>
                    <a:pt x="1688" y="1362"/>
                  </a:lnTo>
                  <a:lnTo>
                    <a:pt x="1686" y="1357"/>
                  </a:lnTo>
                  <a:lnTo>
                    <a:pt x="1685" y="1352"/>
                  </a:lnTo>
                  <a:lnTo>
                    <a:pt x="1686" y="1344"/>
                  </a:lnTo>
                  <a:close/>
                  <a:moveTo>
                    <a:pt x="1735" y="1295"/>
                  </a:moveTo>
                  <a:lnTo>
                    <a:pt x="1732" y="1297"/>
                  </a:lnTo>
                  <a:lnTo>
                    <a:pt x="1728" y="1299"/>
                  </a:lnTo>
                  <a:lnTo>
                    <a:pt x="1723" y="1301"/>
                  </a:lnTo>
                  <a:lnTo>
                    <a:pt x="1717" y="1302"/>
                  </a:lnTo>
                  <a:lnTo>
                    <a:pt x="1705" y="1304"/>
                  </a:lnTo>
                  <a:lnTo>
                    <a:pt x="1696" y="1305"/>
                  </a:lnTo>
                  <a:lnTo>
                    <a:pt x="1682" y="1298"/>
                  </a:lnTo>
                  <a:lnTo>
                    <a:pt x="1670" y="1291"/>
                  </a:lnTo>
                  <a:lnTo>
                    <a:pt x="1679" y="1287"/>
                  </a:lnTo>
                  <a:lnTo>
                    <a:pt x="1695" y="1282"/>
                  </a:lnTo>
                  <a:lnTo>
                    <a:pt x="1711" y="1278"/>
                  </a:lnTo>
                  <a:lnTo>
                    <a:pt x="1724" y="1277"/>
                  </a:lnTo>
                  <a:lnTo>
                    <a:pt x="1735" y="1295"/>
                  </a:lnTo>
                  <a:close/>
                  <a:moveTo>
                    <a:pt x="1727" y="1230"/>
                  </a:moveTo>
                  <a:lnTo>
                    <a:pt x="1726" y="1242"/>
                  </a:lnTo>
                  <a:lnTo>
                    <a:pt x="1725" y="1253"/>
                  </a:lnTo>
                  <a:lnTo>
                    <a:pt x="1718" y="1253"/>
                  </a:lnTo>
                  <a:lnTo>
                    <a:pt x="1712" y="1254"/>
                  </a:lnTo>
                  <a:lnTo>
                    <a:pt x="1699" y="1248"/>
                  </a:lnTo>
                  <a:lnTo>
                    <a:pt x="1687" y="1242"/>
                  </a:lnTo>
                  <a:lnTo>
                    <a:pt x="1674" y="1234"/>
                  </a:lnTo>
                  <a:lnTo>
                    <a:pt x="1662" y="1228"/>
                  </a:lnTo>
                  <a:lnTo>
                    <a:pt x="1669" y="1222"/>
                  </a:lnTo>
                  <a:lnTo>
                    <a:pt x="1676" y="1215"/>
                  </a:lnTo>
                  <a:lnTo>
                    <a:pt x="1687" y="1215"/>
                  </a:lnTo>
                  <a:lnTo>
                    <a:pt x="1696" y="1217"/>
                  </a:lnTo>
                  <a:lnTo>
                    <a:pt x="1704" y="1220"/>
                  </a:lnTo>
                  <a:lnTo>
                    <a:pt x="1711" y="1222"/>
                  </a:lnTo>
                  <a:lnTo>
                    <a:pt x="1720" y="1227"/>
                  </a:lnTo>
                  <a:lnTo>
                    <a:pt x="1727" y="1230"/>
                  </a:lnTo>
                  <a:close/>
                  <a:moveTo>
                    <a:pt x="1668" y="1766"/>
                  </a:moveTo>
                  <a:lnTo>
                    <a:pt x="1669" y="1819"/>
                  </a:lnTo>
                  <a:lnTo>
                    <a:pt x="1671" y="1871"/>
                  </a:lnTo>
                  <a:lnTo>
                    <a:pt x="1673" y="1923"/>
                  </a:lnTo>
                  <a:lnTo>
                    <a:pt x="1675" y="1976"/>
                  </a:lnTo>
                  <a:lnTo>
                    <a:pt x="1677" y="2029"/>
                  </a:lnTo>
                  <a:lnTo>
                    <a:pt x="1679" y="2082"/>
                  </a:lnTo>
                  <a:lnTo>
                    <a:pt x="1681" y="2135"/>
                  </a:lnTo>
                  <a:lnTo>
                    <a:pt x="1683" y="2188"/>
                  </a:lnTo>
                  <a:lnTo>
                    <a:pt x="1686" y="2240"/>
                  </a:lnTo>
                  <a:lnTo>
                    <a:pt x="1687" y="2293"/>
                  </a:lnTo>
                  <a:lnTo>
                    <a:pt x="1689" y="2346"/>
                  </a:lnTo>
                  <a:lnTo>
                    <a:pt x="1690" y="2399"/>
                  </a:lnTo>
                  <a:lnTo>
                    <a:pt x="1690" y="2452"/>
                  </a:lnTo>
                  <a:lnTo>
                    <a:pt x="1690" y="2506"/>
                  </a:lnTo>
                  <a:lnTo>
                    <a:pt x="1689" y="2558"/>
                  </a:lnTo>
                  <a:lnTo>
                    <a:pt x="1688" y="2611"/>
                  </a:lnTo>
                  <a:lnTo>
                    <a:pt x="1681" y="2624"/>
                  </a:lnTo>
                  <a:lnTo>
                    <a:pt x="1676" y="2638"/>
                  </a:lnTo>
                  <a:lnTo>
                    <a:pt x="1662" y="2641"/>
                  </a:lnTo>
                  <a:lnTo>
                    <a:pt x="1649" y="2643"/>
                  </a:lnTo>
                  <a:lnTo>
                    <a:pt x="1634" y="2645"/>
                  </a:lnTo>
                  <a:lnTo>
                    <a:pt x="1619" y="2645"/>
                  </a:lnTo>
                  <a:lnTo>
                    <a:pt x="1590" y="2645"/>
                  </a:lnTo>
                  <a:lnTo>
                    <a:pt x="1563" y="2645"/>
                  </a:lnTo>
                  <a:lnTo>
                    <a:pt x="1549" y="2641"/>
                  </a:lnTo>
                  <a:lnTo>
                    <a:pt x="1536" y="2638"/>
                  </a:lnTo>
                  <a:lnTo>
                    <a:pt x="1522" y="2633"/>
                  </a:lnTo>
                  <a:lnTo>
                    <a:pt x="1509" y="2630"/>
                  </a:lnTo>
                  <a:lnTo>
                    <a:pt x="1510" y="2575"/>
                  </a:lnTo>
                  <a:lnTo>
                    <a:pt x="1513" y="2520"/>
                  </a:lnTo>
                  <a:lnTo>
                    <a:pt x="1515" y="2467"/>
                  </a:lnTo>
                  <a:lnTo>
                    <a:pt x="1516" y="2412"/>
                  </a:lnTo>
                  <a:lnTo>
                    <a:pt x="1518" y="2357"/>
                  </a:lnTo>
                  <a:lnTo>
                    <a:pt x="1519" y="2302"/>
                  </a:lnTo>
                  <a:lnTo>
                    <a:pt x="1521" y="2247"/>
                  </a:lnTo>
                  <a:lnTo>
                    <a:pt x="1523" y="2192"/>
                  </a:lnTo>
                  <a:lnTo>
                    <a:pt x="1524" y="2137"/>
                  </a:lnTo>
                  <a:lnTo>
                    <a:pt x="1526" y="2082"/>
                  </a:lnTo>
                  <a:lnTo>
                    <a:pt x="1528" y="2027"/>
                  </a:lnTo>
                  <a:lnTo>
                    <a:pt x="1530" y="1973"/>
                  </a:lnTo>
                  <a:lnTo>
                    <a:pt x="1532" y="1918"/>
                  </a:lnTo>
                  <a:lnTo>
                    <a:pt x="1534" y="1863"/>
                  </a:lnTo>
                  <a:lnTo>
                    <a:pt x="1536" y="1808"/>
                  </a:lnTo>
                  <a:lnTo>
                    <a:pt x="1537" y="1753"/>
                  </a:lnTo>
                  <a:lnTo>
                    <a:pt x="1570" y="1752"/>
                  </a:lnTo>
                  <a:lnTo>
                    <a:pt x="1599" y="1753"/>
                  </a:lnTo>
                  <a:lnTo>
                    <a:pt x="1614" y="1754"/>
                  </a:lnTo>
                  <a:lnTo>
                    <a:pt x="1631" y="1757"/>
                  </a:lnTo>
                  <a:lnTo>
                    <a:pt x="1648" y="1761"/>
                  </a:lnTo>
                  <a:lnTo>
                    <a:pt x="1668" y="1766"/>
                  </a:lnTo>
                  <a:close/>
                  <a:moveTo>
                    <a:pt x="1552" y="1662"/>
                  </a:moveTo>
                  <a:lnTo>
                    <a:pt x="1578" y="1666"/>
                  </a:lnTo>
                  <a:lnTo>
                    <a:pt x="1604" y="1671"/>
                  </a:lnTo>
                  <a:lnTo>
                    <a:pt x="1618" y="1674"/>
                  </a:lnTo>
                  <a:lnTo>
                    <a:pt x="1632" y="1678"/>
                  </a:lnTo>
                  <a:lnTo>
                    <a:pt x="1645" y="1682"/>
                  </a:lnTo>
                  <a:lnTo>
                    <a:pt x="1661" y="1689"/>
                  </a:lnTo>
                  <a:lnTo>
                    <a:pt x="1660" y="1698"/>
                  </a:lnTo>
                  <a:lnTo>
                    <a:pt x="1660" y="1707"/>
                  </a:lnTo>
                  <a:lnTo>
                    <a:pt x="1644" y="1709"/>
                  </a:lnTo>
                  <a:lnTo>
                    <a:pt x="1629" y="1710"/>
                  </a:lnTo>
                  <a:lnTo>
                    <a:pt x="1613" y="1712"/>
                  </a:lnTo>
                  <a:lnTo>
                    <a:pt x="1598" y="1714"/>
                  </a:lnTo>
                  <a:lnTo>
                    <a:pt x="1585" y="1713"/>
                  </a:lnTo>
                  <a:lnTo>
                    <a:pt x="1573" y="1712"/>
                  </a:lnTo>
                  <a:lnTo>
                    <a:pt x="1560" y="1711"/>
                  </a:lnTo>
                  <a:lnTo>
                    <a:pt x="1547" y="1710"/>
                  </a:lnTo>
                  <a:lnTo>
                    <a:pt x="1543" y="1700"/>
                  </a:lnTo>
                  <a:lnTo>
                    <a:pt x="1540" y="1693"/>
                  </a:lnTo>
                  <a:lnTo>
                    <a:pt x="1539" y="1688"/>
                  </a:lnTo>
                  <a:lnTo>
                    <a:pt x="1540" y="1682"/>
                  </a:lnTo>
                  <a:lnTo>
                    <a:pt x="1544" y="1674"/>
                  </a:lnTo>
                  <a:lnTo>
                    <a:pt x="1552" y="1662"/>
                  </a:lnTo>
                  <a:close/>
                  <a:moveTo>
                    <a:pt x="1501" y="1531"/>
                  </a:moveTo>
                  <a:lnTo>
                    <a:pt x="1505" y="1542"/>
                  </a:lnTo>
                  <a:lnTo>
                    <a:pt x="1509" y="1552"/>
                  </a:lnTo>
                  <a:lnTo>
                    <a:pt x="1511" y="1564"/>
                  </a:lnTo>
                  <a:lnTo>
                    <a:pt x="1514" y="1576"/>
                  </a:lnTo>
                  <a:lnTo>
                    <a:pt x="1513" y="1587"/>
                  </a:lnTo>
                  <a:lnTo>
                    <a:pt x="1511" y="1598"/>
                  </a:lnTo>
                  <a:lnTo>
                    <a:pt x="1509" y="1603"/>
                  </a:lnTo>
                  <a:lnTo>
                    <a:pt x="1507" y="1608"/>
                  </a:lnTo>
                  <a:lnTo>
                    <a:pt x="1504" y="1613"/>
                  </a:lnTo>
                  <a:lnTo>
                    <a:pt x="1501" y="1617"/>
                  </a:lnTo>
                  <a:lnTo>
                    <a:pt x="1500" y="1616"/>
                  </a:lnTo>
                  <a:lnTo>
                    <a:pt x="1500" y="1614"/>
                  </a:lnTo>
                  <a:lnTo>
                    <a:pt x="1496" y="1599"/>
                  </a:lnTo>
                  <a:lnTo>
                    <a:pt x="1490" y="1570"/>
                  </a:lnTo>
                  <a:lnTo>
                    <a:pt x="1489" y="1557"/>
                  </a:lnTo>
                  <a:lnTo>
                    <a:pt x="1490" y="1544"/>
                  </a:lnTo>
                  <a:lnTo>
                    <a:pt x="1491" y="1539"/>
                  </a:lnTo>
                  <a:lnTo>
                    <a:pt x="1494" y="1534"/>
                  </a:lnTo>
                  <a:lnTo>
                    <a:pt x="1497" y="1532"/>
                  </a:lnTo>
                  <a:lnTo>
                    <a:pt x="1501" y="1531"/>
                  </a:lnTo>
                  <a:close/>
                  <a:moveTo>
                    <a:pt x="1429" y="1466"/>
                  </a:moveTo>
                  <a:lnTo>
                    <a:pt x="1434" y="1454"/>
                  </a:lnTo>
                  <a:lnTo>
                    <a:pt x="1441" y="1445"/>
                  </a:lnTo>
                  <a:lnTo>
                    <a:pt x="1452" y="1451"/>
                  </a:lnTo>
                  <a:lnTo>
                    <a:pt x="1465" y="1456"/>
                  </a:lnTo>
                  <a:lnTo>
                    <a:pt x="1477" y="1463"/>
                  </a:lnTo>
                  <a:lnTo>
                    <a:pt x="1489" y="1468"/>
                  </a:lnTo>
                  <a:lnTo>
                    <a:pt x="1489" y="1476"/>
                  </a:lnTo>
                  <a:lnTo>
                    <a:pt x="1487" y="1490"/>
                  </a:lnTo>
                  <a:lnTo>
                    <a:pt x="1484" y="1502"/>
                  </a:lnTo>
                  <a:lnTo>
                    <a:pt x="1482" y="1506"/>
                  </a:lnTo>
                  <a:lnTo>
                    <a:pt x="1468" y="1495"/>
                  </a:lnTo>
                  <a:lnTo>
                    <a:pt x="1454" y="1485"/>
                  </a:lnTo>
                  <a:lnTo>
                    <a:pt x="1442" y="1475"/>
                  </a:lnTo>
                  <a:lnTo>
                    <a:pt x="1429" y="1466"/>
                  </a:lnTo>
                  <a:close/>
                  <a:moveTo>
                    <a:pt x="1424" y="1525"/>
                  </a:moveTo>
                  <a:lnTo>
                    <a:pt x="1431" y="1518"/>
                  </a:lnTo>
                  <a:lnTo>
                    <a:pt x="1439" y="1510"/>
                  </a:lnTo>
                  <a:lnTo>
                    <a:pt x="1450" y="1519"/>
                  </a:lnTo>
                  <a:lnTo>
                    <a:pt x="1462" y="1527"/>
                  </a:lnTo>
                  <a:lnTo>
                    <a:pt x="1473" y="1536"/>
                  </a:lnTo>
                  <a:lnTo>
                    <a:pt x="1486" y="1544"/>
                  </a:lnTo>
                  <a:lnTo>
                    <a:pt x="1484" y="1548"/>
                  </a:lnTo>
                  <a:lnTo>
                    <a:pt x="1482" y="1556"/>
                  </a:lnTo>
                  <a:lnTo>
                    <a:pt x="1478" y="1562"/>
                  </a:lnTo>
                  <a:lnTo>
                    <a:pt x="1475" y="1565"/>
                  </a:lnTo>
                  <a:lnTo>
                    <a:pt x="1461" y="1555"/>
                  </a:lnTo>
                  <a:lnTo>
                    <a:pt x="1448" y="1545"/>
                  </a:lnTo>
                  <a:lnTo>
                    <a:pt x="1435" y="1534"/>
                  </a:lnTo>
                  <a:lnTo>
                    <a:pt x="1424" y="1525"/>
                  </a:lnTo>
                  <a:close/>
                  <a:moveTo>
                    <a:pt x="1448" y="1616"/>
                  </a:moveTo>
                  <a:lnTo>
                    <a:pt x="1442" y="1605"/>
                  </a:lnTo>
                  <a:lnTo>
                    <a:pt x="1437" y="1597"/>
                  </a:lnTo>
                  <a:lnTo>
                    <a:pt x="1433" y="1589"/>
                  </a:lnTo>
                  <a:lnTo>
                    <a:pt x="1431" y="1584"/>
                  </a:lnTo>
                  <a:lnTo>
                    <a:pt x="1430" y="1578"/>
                  </a:lnTo>
                  <a:lnTo>
                    <a:pt x="1430" y="1571"/>
                  </a:lnTo>
                  <a:lnTo>
                    <a:pt x="1430" y="1565"/>
                  </a:lnTo>
                  <a:lnTo>
                    <a:pt x="1431" y="1556"/>
                  </a:lnTo>
                  <a:lnTo>
                    <a:pt x="1438" y="1560"/>
                  </a:lnTo>
                  <a:lnTo>
                    <a:pt x="1444" y="1565"/>
                  </a:lnTo>
                  <a:lnTo>
                    <a:pt x="1450" y="1571"/>
                  </a:lnTo>
                  <a:lnTo>
                    <a:pt x="1456" y="1579"/>
                  </a:lnTo>
                  <a:lnTo>
                    <a:pt x="1461" y="1587"/>
                  </a:lnTo>
                  <a:lnTo>
                    <a:pt x="1465" y="1596"/>
                  </a:lnTo>
                  <a:lnTo>
                    <a:pt x="1467" y="1606"/>
                  </a:lnTo>
                  <a:lnTo>
                    <a:pt x="1468" y="1618"/>
                  </a:lnTo>
                  <a:lnTo>
                    <a:pt x="1458" y="1617"/>
                  </a:lnTo>
                  <a:lnTo>
                    <a:pt x="1448" y="1616"/>
                  </a:lnTo>
                  <a:close/>
                  <a:moveTo>
                    <a:pt x="1419" y="1605"/>
                  </a:moveTo>
                  <a:lnTo>
                    <a:pt x="1427" y="1615"/>
                  </a:lnTo>
                  <a:lnTo>
                    <a:pt x="1438" y="1627"/>
                  </a:lnTo>
                  <a:lnTo>
                    <a:pt x="1449" y="1642"/>
                  </a:lnTo>
                  <a:lnTo>
                    <a:pt x="1460" y="1658"/>
                  </a:lnTo>
                  <a:lnTo>
                    <a:pt x="1464" y="1666"/>
                  </a:lnTo>
                  <a:lnTo>
                    <a:pt x="1467" y="1671"/>
                  </a:lnTo>
                  <a:lnTo>
                    <a:pt x="1469" y="1676"/>
                  </a:lnTo>
                  <a:lnTo>
                    <a:pt x="1469" y="1680"/>
                  </a:lnTo>
                  <a:lnTo>
                    <a:pt x="1469" y="1682"/>
                  </a:lnTo>
                  <a:lnTo>
                    <a:pt x="1468" y="1683"/>
                  </a:lnTo>
                  <a:lnTo>
                    <a:pt x="1467" y="1683"/>
                  </a:lnTo>
                  <a:lnTo>
                    <a:pt x="1465" y="1683"/>
                  </a:lnTo>
                  <a:lnTo>
                    <a:pt x="1460" y="1682"/>
                  </a:lnTo>
                  <a:lnTo>
                    <a:pt x="1451" y="1678"/>
                  </a:lnTo>
                  <a:lnTo>
                    <a:pt x="1445" y="1673"/>
                  </a:lnTo>
                  <a:lnTo>
                    <a:pt x="1435" y="1664"/>
                  </a:lnTo>
                  <a:lnTo>
                    <a:pt x="1425" y="1652"/>
                  </a:lnTo>
                  <a:lnTo>
                    <a:pt x="1414" y="1639"/>
                  </a:lnTo>
                  <a:lnTo>
                    <a:pt x="1410" y="1633"/>
                  </a:lnTo>
                  <a:lnTo>
                    <a:pt x="1407" y="1626"/>
                  </a:lnTo>
                  <a:lnTo>
                    <a:pt x="1405" y="1621"/>
                  </a:lnTo>
                  <a:lnTo>
                    <a:pt x="1404" y="1616"/>
                  </a:lnTo>
                  <a:lnTo>
                    <a:pt x="1405" y="1612"/>
                  </a:lnTo>
                  <a:lnTo>
                    <a:pt x="1407" y="1608"/>
                  </a:lnTo>
                  <a:lnTo>
                    <a:pt x="1412" y="1606"/>
                  </a:lnTo>
                  <a:lnTo>
                    <a:pt x="1419" y="1605"/>
                  </a:lnTo>
                  <a:close/>
                  <a:moveTo>
                    <a:pt x="1382" y="1676"/>
                  </a:moveTo>
                  <a:lnTo>
                    <a:pt x="1385" y="1672"/>
                  </a:lnTo>
                  <a:lnTo>
                    <a:pt x="1389" y="1670"/>
                  </a:lnTo>
                  <a:lnTo>
                    <a:pt x="1393" y="1669"/>
                  </a:lnTo>
                  <a:lnTo>
                    <a:pt x="1399" y="1669"/>
                  </a:lnTo>
                  <a:lnTo>
                    <a:pt x="1403" y="1669"/>
                  </a:lnTo>
                  <a:lnTo>
                    <a:pt x="1408" y="1670"/>
                  </a:lnTo>
                  <a:lnTo>
                    <a:pt x="1413" y="1672"/>
                  </a:lnTo>
                  <a:lnTo>
                    <a:pt x="1419" y="1675"/>
                  </a:lnTo>
                  <a:lnTo>
                    <a:pt x="1429" y="1681"/>
                  </a:lnTo>
                  <a:lnTo>
                    <a:pt x="1440" y="1689"/>
                  </a:lnTo>
                  <a:lnTo>
                    <a:pt x="1450" y="1697"/>
                  </a:lnTo>
                  <a:lnTo>
                    <a:pt x="1460" y="1705"/>
                  </a:lnTo>
                  <a:lnTo>
                    <a:pt x="1459" y="1711"/>
                  </a:lnTo>
                  <a:lnTo>
                    <a:pt x="1458" y="1718"/>
                  </a:lnTo>
                  <a:lnTo>
                    <a:pt x="1449" y="1719"/>
                  </a:lnTo>
                  <a:lnTo>
                    <a:pt x="1442" y="1722"/>
                  </a:lnTo>
                  <a:lnTo>
                    <a:pt x="1430" y="1718"/>
                  </a:lnTo>
                  <a:lnTo>
                    <a:pt x="1421" y="1713"/>
                  </a:lnTo>
                  <a:lnTo>
                    <a:pt x="1412" y="1708"/>
                  </a:lnTo>
                  <a:lnTo>
                    <a:pt x="1405" y="1701"/>
                  </a:lnTo>
                  <a:lnTo>
                    <a:pt x="1392" y="1689"/>
                  </a:lnTo>
                  <a:lnTo>
                    <a:pt x="1382" y="1676"/>
                  </a:lnTo>
                  <a:close/>
                  <a:moveTo>
                    <a:pt x="1441" y="1791"/>
                  </a:moveTo>
                  <a:lnTo>
                    <a:pt x="1428" y="1785"/>
                  </a:lnTo>
                  <a:lnTo>
                    <a:pt x="1418" y="1778"/>
                  </a:lnTo>
                  <a:lnTo>
                    <a:pt x="1409" y="1770"/>
                  </a:lnTo>
                  <a:lnTo>
                    <a:pt x="1403" y="1763"/>
                  </a:lnTo>
                  <a:lnTo>
                    <a:pt x="1401" y="1759"/>
                  </a:lnTo>
                  <a:lnTo>
                    <a:pt x="1399" y="1755"/>
                  </a:lnTo>
                  <a:lnTo>
                    <a:pt x="1399" y="1751"/>
                  </a:lnTo>
                  <a:lnTo>
                    <a:pt x="1399" y="1747"/>
                  </a:lnTo>
                  <a:lnTo>
                    <a:pt x="1399" y="1742"/>
                  </a:lnTo>
                  <a:lnTo>
                    <a:pt x="1401" y="1737"/>
                  </a:lnTo>
                  <a:lnTo>
                    <a:pt x="1403" y="1732"/>
                  </a:lnTo>
                  <a:lnTo>
                    <a:pt x="1407" y="1727"/>
                  </a:lnTo>
                  <a:lnTo>
                    <a:pt x="1412" y="1730"/>
                  </a:lnTo>
                  <a:lnTo>
                    <a:pt x="1421" y="1735"/>
                  </a:lnTo>
                  <a:lnTo>
                    <a:pt x="1430" y="1743"/>
                  </a:lnTo>
                  <a:lnTo>
                    <a:pt x="1441" y="1751"/>
                  </a:lnTo>
                  <a:lnTo>
                    <a:pt x="1445" y="1756"/>
                  </a:lnTo>
                  <a:lnTo>
                    <a:pt x="1448" y="1761"/>
                  </a:lnTo>
                  <a:lnTo>
                    <a:pt x="1450" y="1766"/>
                  </a:lnTo>
                  <a:lnTo>
                    <a:pt x="1452" y="1771"/>
                  </a:lnTo>
                  <a:lnTo>
                    <a:pt x="1451" y="1776"/>
                  </a:lnTo>
                  <a:lnTo>
                    <a:pt x="1450" y="1782"/>
                  </a:lnTo>
                  <a:lnTo>
                    <a:pt x="1446" y="1787"/>
                  </a:lnTo>
                  <a:lnTo>
                    <a:pt x="1441" y="1791"/>
                  </a:lnTo>
                  <a:close/>
                  <a:moveTo>
                    <a:pt x="1435" y="1879"/>
                  </a:moveTo>
                  <a:lnTo>
                    <a:pt x="1437" y="1881"/>
                  </a:lnTo>
                  <a:lnTo>
                    <a:pt x="1437" y="1883"/>
                  </a:lnTo>
                  <a:lnTo>
                    <a:pt x="1428" y="1890"/>
                  </a:lnTo>
                  <a:lnTo>
                    <a:pt x="1421" y="1897"/>
                  </a:lnTo>
                  <a:lnTo>
                    <a:pt x="1373" y="1867"/>
                  </a:lnTo>
                  <a:lnTo>
                    <a:pt x="1372" y="1861"/>
                  </a:lnTo>
                  <a:lnTo>
                    <a:pt x="1372" y="1858"/>
                  </a:lnTo>
                  <a:lnTo>
                    <a:pt x="1373" y="1855"/>
                  </a:lnTo>
                  <a:lnTo>
                    <a:pt x="1375" y="1850"/>
                  </a:lnTo>
                  <a:lnTo>
                    <a:pt x="1390" y="1858"/>
                  </a:lnTo>
                  <a:lnTo>
                    <a:pt x="1405" y="1865"/>
                  </a:lnTo>
                  <a:lnTo>
                    <a:pt x="1421" y="1872"/>
                  </a:lnTo>
                  <a:lnTo>
                    <a:pt x="1435" y="1879"/>
                  </a:lnTo>
                  <a:close/>
                  <a:moveTo>
                    <a:pt x="1377" y="1797"/>
                  </a:moveTo>
                  <a:lnTo>
                    <a:pt x="1381" y="1794"/>
                  </a:lnTo>
                  <a:lnTo>
                    <a:pt x="1384" y="1791"/>
                  </a:lnTo>
                  <a:lnTo>
                    <a:pt x="1388" y="1790"/>
                  </a:lnTo>
                  <a:lnTo>
                    <a:pt x="1392" y="1789"/>
                  </a:lnTo>
                  <a:lnTo>
                    <a:pt x="1401" y="1789"/>
                  </a:lnTo>
                  <a:lnTo>
                    <a:pt x="1410" y="1790"/>
                  </a:lnTo>
                  <a:lnTo>
                    <a:pt x="1420" y="1794"/>
                  </a:lnTo>
                  <a:lnTo>
                    <a:pt x="1429" y="1800"/>
                  </a:lnTo>
                  <a:lnTo>
                    <a:pt x="1438" y="1806"/>
                  </a:lnTo>
                  <a:lnTo>
                    <a:pt x="1445" y="1813"/>
                  </a:lnTo>
                  <a:lnTo>
                    <a:pt x="1441" y="1822"/>
                  </a:lnTo>
                  <a:lnTo>
                    <a:pt x="1438" y="1830"/>
                  </a:lnTo>
                  <a:lnTo>
                    <a:pt x="1410" y="1830"/>
                  </a:lnTo>
                  <a:lnTo>
                    <a:pt x="1402" y="1823"/>
                  </a:lnTo>
                  <a:lnTo>
                    <a:pt x="1394" y="1817"/>
                  </a:lnTo>
                  <a:lnTo>
                    <a:pt x="1386" y="1810"/>
                  </a:lnTo>
                  <a:lnTo>
                    <a:pt x="1377" y="1804"/>
                  </a:lnTo>
                  <a:lnTo>
                    <a:pt x="1377" y="1797"/>
                  </a:lnTo>
                  <a:close/>
                  <a:moveTo>
                    <a:pt x="1681" y="1150"/>
                  </a:moveTo>
                  <a:lnTo>
                    <a:pt x="1675" y="1148"/>
                  </a:lnTo>
                  <a:lnTo>
                    <a:pt x="1667" y="1144"/>
                  </a:lnTo>
                  <a:lnTo>
                    <a:pt x="1662" y="1141"/>
                  </a:lnTo>
                  <a:lnTo>
                    <a:pt x="1659" y="1139"/>
                  </a:lnTo>
                  <a:lnTo>
                    <a:pt x="1657" y="1137"/>
                  </a:lnTo>
                  <a:lnTo>
                    <a:pt x="1656" y="1135"/>
                  </a:lnTo>
                  <a:lnTo>
                    <a:pt x="1661" y="1130"/>
                  </a:lnTo>
                  <a:lnTo>
                    <a:pt x="1666" y="1126"/>
                  </a:lnTo>
                  <a:lnTo>
                    <a:pt x="1669" y="1123"/>
                  </a:lnTo>
                  <a:lnTo>
                    <a:pt x="1672" y="1122"/>
                  </a:lnTo>
                  <a:lnTo>
                    <a:pt x="1675" y="1123"/>
                  </a:lnTo>
                  <a:lnTo>
                    <a:pt x="1679" y="1127"/>
                  </a:lnTo>
                  <a:lnTo>
                    <a:pt x="1685" y="1131"/>
                  </a:lnTo>
                  <a:lnTo>
                    <a:pt x="1692" y="1138"/>
                  </a:lnTo>
                  <a:lnTo>
                    <a:pt x="1690" y="1141"/>
                  </a:lnTo>
                  <a:lnTo>
                    <a:pt x="1687" y="1146"/>
                  </a:lnTo>
                  <a:lnTo>
                    <a:pt x="1683" y="1149"/>
                  </a:lnTo>
                  <a:lnTo>
                    <a:pt x="1681" y="1150"/>
                  </a:lnTo>
                  <a:close/>
                  <a:moveTo>
                    <a:pt x="1713" y="1196"/>
                  </a:moveTo>
                  <a:lnTo>
                    <a:pt x="1709" y="1195"/>
                  </a:lnTo>
                  <a:lnTo>
                    <a:pt x="1702" y="1197"/>
                  </a:lnTo>
                  <a:lnTo>
                    <a:pt x="1696" y="1200"/>
                  </a:lnTo>
                  <a:lnTo>
                    <a:pt x="1692" y="1202"/>
                  </a:lnTo>
                  <a:lnTo>
                    <a:pt x="1683" y="1198"/>
                  </a:lnTo>
                  <a:lnTo>
                    <a:pt x="1673" y="1193"/>
                  </a:lnTo>
                  <a:lnTo>
                    <a:pt x="1662" y="1189"/>
                  </a:lnTo>
                  <a:lnTo>
                    <a:pt x="1655" y="1186"/>
                  </a:lnTo>
                  <a:lnTo>
                    <a:pt x="1658" y="1183"/>
                  </a:lnTo>
                  <a:lnTo>
                    <a:pt x="1662" y="1180"/>
                  </a:lnTo>
                  <a:lnTo>
                    <a:pt x="1669" y="1178"/>
                  </a:lnTo>
                  <a:lnTo>
                    <a:pt x="1675" y="1177"/>
                  </a:lnTo>
                  <a:lnTo>
                    <a:pt x="1683" y="1178"/>
                  </a:lnTo>
                  <a:lnTo>
                    <a:pt x="1692" y="1182"/>
                  </a:lnTo>
                  <a:lnTo>
                    <a:pt x="1697" y="1184"/>
                  </a:lnTo>
                  <a:lnTo>
                    <a:pt x="1702" y="1187"/>
                  </a:lnTo>
                  <a:lnTo>
                    <a:pt x="1708" y="1191"/>
                  </a:lnTo>
                  <a:lnTo>
                    <a:pt x="1713" y="1196"/>
                  </a:lnTo>
                  <a:close/>
                  <a:moveTo>
                    <a:pt x="1961" y="2788"/>
                  </a:moveTo>
                  <a:lnTo>
                    <a:pt x="1977" y="2809"/>
                  </a:lnTo>
                  <a:lnTo>
                    <a:pt x="1988" y="2830"/>
                  </a:lnTo>
                  <a:lnTo>
                    <a:pt x="2000" y="2853"/>
                  </a:lnTo>
                  <a:lnTo>
                    <a:pt x="2012" y="2883"/>
                  </a:lnTo>
                  <a:lnTo>
                    <a:pt x="1992" y="2888"/>
                  </a:lnTo>
                  <a:lnTo>
                    <a:pt x="1973" y="2892"/>
                  </a:lnTo>
                  <a:lnTo>
                    <a:pt x="1954" y="2897"/>
                  </a:lnTo>
                  <a:lnTo>
                    <a:pt x="1936" y="2899"/>
                  </a:lnTo>
                  <a:lnTo>
                    <a:pt x="1900" y="2902"/>
                  </a:lnTo>
                  <a:lnTo>
                    <a:pt x="1862" y="2904"/>
                  </a:lnTo>
                  <a:lnTo>
                    <a:pt x="1828" y="2902"/>
                  </a:lnTo>
                  <a:lnTo>
                    <a:pt x="1795" y="2898"/>
                  </a:lnTo>
                  <a:lnTo>
                    <a:pt x="1765" y="2893"/>
                  </a:lnTo>
                  <a:lnTo>
                    <a:pt x="1736" y="2887"/>
                  </a:lnTo>
                  <a:lnTo>
                    <a:pt x="1738" y="2511"/>
                  </a:lnTo>
                  <a:lnTo>
                    <a:pt x="1736" y="2474"/>
                  </a:lnTo>
                  <a:lnTo>
                    <a:pt x="1732" y="2423"/>
                  </a:lnTo>
                  <a:lnTo>
                    <a:pt x="1727" y="2360"/>
                  </a:lnTo>
                  <a:lnTo>
                    <a:pt x="1720" y="2285"/>
                  </a:lnTo>
                  <a:lnTo>
                    <a:pt x="1714" y="2202"/>
                  </a:lnTo>
                  <a:lnTo>
                    <a:pt x="1707" y="2115"/>
                  </a:lnTo>
                  <a:lnTo>
                    <a:pt x="1699" y="2023"/>
                  </a:lnTo>
                  <a:lnTo>
                    <a:pt x="1693" y="1930"/>
                  </a:lnTo>
                  <a:lnTo>
                    <a:pt x="1686" y="1839"/>
                  </a:lnTo>
                  <a:lnTo>
                    <a:pt x="1680" y="1751"/>
                  </a:lnTo>
                  <a:lnTo>
                    <a:pt x="1676" y="1669"/>
                  </a:lnTo>
                  <a:lnTo>
                    <a:pt x="1673" y="1595"/>
                  </a:lnTo>
                  <a:lnTo>
                    <a:pt x="1672" y="1532"/>
                  </a:lnTo>
                  <a:lnTo>
                    <a:pt x="1672" y="1482"/>
                  </a:lnTo>
                  <a:lnTo>
                    <a:pt x="1674" y="1463"/>
                  </a:lnTo>
                  <a:lnTo>
                    <a:pt x="1675" y="1447"/>
                  </a:lnTo>
                  <a:lnTo>
                    <a:pt x="1678" y="1436"/>
                  </a:lnTo>
                  <a:lnTo>
                    <a:pt x="1681" y="1430"/>
                  </a:lnTo>
                  <a:lnTo>
                    <a:pt x="1683" y="1433"/>
                  </a:lnTo>
                  <a:lnTo>
                    <a:pt x="1687" y="1435"/>
                  </a:lnTo>
                  <a:lnTo>
                    <a:pt x="1690" y="1437"/>
                  </a:lnTo>
                  <a:lnTo>
                    <a:pt x="1694" y="1438"/>
                  </a:lnTo>
                  <a:lnTo>
                    <a:pt x="1704" y="1439"/>
                  </a:lnTo>
                  <a:lnTo>
                    <a:pt x="1714" y="1439"/>
                  </a:lnTo>
                  <a:lnTo>
                    <a:pt x="1725" y="1440"/>
                  </a:lnTo>
                  <a:lnTo>
                    <a:pt x="1734" y="1444"/>
                  </a:lnTo>
                  <a:lnTo>
                    <a:pt x="1738" y="1446"/>
                  </a:lnTo>
                  <a:lnTo>
                    <a:pt x="1742" y="1449"/>
                  </a:lnTo>
                  <a:lnTo>
                    <a:pt x="1745" y="1452"/>
                  </a:lnTo>
                  <a:lnTo>
                    <a:pt x="1747" y="1457"/>
                  </a:lnTo>
                  <a:lnTo>
                    <a:pt x="1743" y="1463"/>
                  </a:lnTo>
                  <a:lnTo>
                    <a:pt x="1739" y="1469"/>
                  </a:lnTo>
                  <a:lnTo>
                    <a:pt x="1730" y="1465"/>
                  </a:lnTo>
                  <a:lnTo>
                    <a:pt x="1723" y="1462"/>
                  </a:lnTo>
                  <a:lnTo>
                    <a:pt x="1715" y="1459"/>
                  </a:lnTo>
                  <a:lnTo>
                    <a:pt x="1709" y="1458"/>
                  </a:lnTo>
                  <a:lnTo>
                    <a:pt x="1696" y="1457"/>
                  </a:lnTo>
                  <a:lnTo>
                    <a:pt x="1680" y="1457"/>
                  </a:lnTo>
                  <a:lnTo>
                    <a:pt x="1683" y="1487"/>
                  </a:lnTo>
                  <a:lnTo>
                    <a:pt x="1688" y="1515"/>
                  </a:lnTo>
                  <a:lnTo>
                    <a:pt x="1692" y="1544"/>
                  </a:lnTo>
                  <a:lnTo>
                    <a:pt x="1697" y="1573"/>
                  </a:lnTo>
                  <a:lnTo>
                    <a:pt x="1710" y="1629"/>
                  </a:lnTo>
                  <a:lnTo>
                    <a:pt x="1723" y="1685"/>
                  </a:lnTo>
                  <a:lnTo>
                    <a:pt x="1735" y="1742"/>
                  </a:lnTo>
                  <a:lnTo>
                    <a:pt x="1746" y="1800"/>
                  </a:lnTo>
                  <a:lnTo>
                    <a:pt x="1751" y="1829"/>
                  </a:lnTo>
                  <a:lnTo>
                    <a:pt x="1755" y="1859"/>
                  </a:lnTo>
                  <a:lnTo>
                    <a:pt x="1758" y="1890"/>
                  </a:lnTo>
                  <a:lnTo>
                    <a:pt x="1762" y="1921"/>
                  </a:lnTo>
                  <a:lnTo>
                    <a:pt x="1764" y="1936"/>
                  </a:lnTo>
                  <a:lnTo>
                    <a:pt x="1767" y="1949"/>
                  </a:lnTo>
                  <a:lnTo>
                    <a:pt x="1771" y="1960"/>
                  </a:lnTo>
                  <a:lnTo>
                    <a:pt x="1775" y="1973"/>
                  </a:lnTo>
                  <a:lnTo>
                    <a:pt x="1778" y="1986"/>
                  </a:lnTo>
                  <a:lnTo>
                    <a:pt x="1781" y="1999"/>
                  </a:lnTo>
                  <a:lnTo>
                    <a:pt x="1781" y="2008"/>
                  </a:lnTo>
                  <a:lnTo>
                    <a:pt x="1781" y="2016"/>
                  </a:lnTo>
                  <a:lnTo>
                    <a:pt x="1781" y="2026"/>
                  </a:lnTo>
                  <a:lnTo>
                    <a:pt x="1778" y="2036"/>
                  </a:lnTo>
                  <a:lnTo>
                    <a:pt x="1786" y="2045"/>
                  </a:lnTo>
                  <a:lnTo>
                    <a:pt x="1792" y="2054"/>
                  </a:lnTo>
                  <a:lnTo>
                    <a:pt x="1789" y="2069"/>
                  </a:lnTo>
                  <a:lnTo>
                    <a:pt x="1788" y="2085"/>
                  </a:lnTo>
                  <a:lnTo>
                    <a:pt x="1787" y="2102"/>
                  </a:lnTo>
                  <a:lnTo>
                    <a:pt x="1788" y="2120"/>
                  </a:lnTo>
                  <a:lnTo>
                    <a:pt x="1789" y="2138"/>
                  </a:lnTo>
                  <a:lnTo>
                    <a:pt x="1792" y="2157"/>
                  </a:lnTo>
                  <a:lnTo>
                    <a:pt x="1795" y="2176"/>
                  </a:lnTo>
                  <a:lnTo>
                    <a:pt x="1800" y="2196"/>
                  </a:lnTo>
                  <a:lnTo>
                    <a:pt x="1821" y="2279"/>
                  </a:lnTo>
                  <a:lnTo>
                    <a:pt x="1845" y="2367"/>
                  </a:lnTo>
                  <a:lnTo>
                    <a:pt x="1855" y="2410"/>
                  </a:lnTo>
                  <a:lnTo>
                    <a:pt x="1865" y="2455"/>
                  </a:lnTo>
                  <a:lnTo>
                    <a:pt x="1868" y="2476"/>
                  </a:lnTo>
                  <a:lnTo>
                    <a:pt x="1871" y="2498"/>
                  </a:lnTo>
                  <a:lnTo>
                    <a:pt x="1873" y="2519"/>
                  </a:lnTo>
                  <a:lnTo>
                    <a:pt x="1874" y="2539"/>
                  </a:lnTo>
                  <a:lnTo>
                    <a:pt x="1874" y="2559"/>
                  </a:lnTo>
                  <a:lnTo>
                    <a:pt x="1872" y="2580"/>
                  </a:lnTo>
                  <a:lnTo>
                    <a:pt x="1870" y="2599"/>
                  </a:lnTo>
                  <a:lnTo>
                    <a:pt x="1866" y="2618"/>
                  </a:lnTo>
                  <a:lnTo>
                    <a:pt x="1860" y="2636"/>
                  </a:lnTo>
                  <a:lnTo>
                    <a:pt x="1853" y="2652"/>
                  </a:lnTo>
                  <a:lnTo>
                    <a:pt x="1844" y="2669"/>
                  </a:lnTo>
                  <a:lnTo>
                    <a:pt x="1833" y="2685"/>
                  </a:lnTo>
                  <a:lnTo>
                    <a:pt x="1817" y="2698"/>
                  </a:lnTo>
                  <a:lnTo>
                    <a:pt x="1802" y="2712"/>
                  </a:lnTo>
                  <a:lnTo>
                    <a:pt x="1786" y="2724"/>
                  </a:lnTo>
                  <a:lnTo>
                    <a:pt x="1771" y="2737"/>
                  </a:lnTo>
                  <a:lnTo>
                    <a:pt x="1771" y="2757"/>
                  </a:lnTo>
                  <a:lnTo>
                    <a:pt x="1771" y="2776"/>
                  </a:lnTo>
                  <a:lnTo>
                    <a:pt x="1771" y="2796"/>
                  </a:lnTo>
                  <a:lnTo>
                    <a:pt x="1771" y="2815"/>
                  </a:lnTo>
                  <a:lnTo>
                    <a:pt x="1790" y="2822"/>
                  </a:lnTo>
                  <a:lnTo>
                    <a:pt x="1806" y="2827"/>
                  </a:lnTo>
                  <a:lnTo>
                    <a:pt x="1820" y="2829"/>
                  </a:lnTo>
                  <a:lnTo>
                    <a:pt x="1831" y="2830"/>
                  </a:lnTo>
                  <a:lnTo>
                    <a:pt x="1842" y="2829"/>
                  </a:lnTo>
                  <a:lnTo>
                    <a:pt x="1851" y="2828"/>
                  </a:lnTo>
                  <a:lnTo>
                    <a:pt x="1860" y="2825"/>
                  </a:lnTo>
                  <a:lnTo>
                    <a:pt x="1868" y="2822"/>
                  </a:lnTo>
                  <a:lnTo>
                    <a:pt x="1884" y="2813"/>
                  </a:lnTo>
                  <a:lnTo>
                    <a:pt x="1904" y="2804"/>
                  </a:lnTo>
                  <a:lnTo>
                    <a:pt x="1915" y="2799"/>
                  </a:lnTo>
                  <a:lnTo>
                    <a:pt x="1928" y="2795"/>
                  </a:lnTo>
                  <a:lnTo>
                    <a:pt x="1944" y="2791"/>
                  </a:lnTo>
                  <a:lnTo>
                    <a:pt x="1961" y="2788"/>
                  </a:lnTo>
                  <a:close/>
                  <a:moveTo>
                    <a:pt x="1839" y="2753"/>
                  </a:moveTo>
                  <a:lnTo>
                    <a:pt x="1840" y="2762"/>
                  </a:lnTo>
                  <a:lnTo>
                    <a:pt x="1842" y="2772"/>
                  </a:lnTo>
                  <a:lnTo>
                    <a:pt x="1831" y="2786"/>
                  </a:lnTo>
                  <a:lnTo>
                    <a:pt x="1826" y="2793"/>
                  </a:lnTo>
                  <a:lnTo>
                    <a:pt x="1824" y="2795"/>
                  </a:lnTo>
                  <a:lnTo>
                    <a:pt x="1823" y="2795"/>
                  </a:lnTo>
                  <a:lnTo>
                    <a:pt x="1808" y="2788"/>
                  </a:lnTo>
                  <a:lnTo>
                    <a:pt x="1793" y="2781"/>
                  </a:lnTo>
                  <a:lnTo>
                    <a:pt x="1794" y="2769"/>
                  </a:lnTo>
                  <a:lnTo>
                    <a:pt x="1796" y="2759"/>
                  </a:lnTo>
                  <a:lnTo>
                    <a:pt x="1797" y="2756"/>
                  </a:lnTo>
                  <a:lnTo>
                    <a:pt x="1800" y="2754"/>
                  </a:lnTo>
                  <a:lnTo>
                    <a:pt x="1802" y="2752"/>
                  </a:lnTo>
                  <a:lnTo>
                    <a:pt x="1804" y="2750"/>
                  </a:lnTo>
                  <a:lnTo>
                    <a:pt x="1809" y="2749"/>
                  </a:lnTo>
                  <a:lnTo>
                    <a:pt x="1816" y="2749"/>
                  </a:lnTo>
                  <a:lnTo>
                    <a:pt x="1826" y="2751"/>
                  </a:lnTo>
                  <a:lnTo>
                    <a:pt x="1839" y="2753"/>
                  </a:lnTo>
                  <a:close/>
                  <a:moveTo>
                    <a:pt x="2036" y="2668"/>
                  </a:moveTo>
                  <a:lnTo>
                    <a:pt x="2026" y="2677"/>
                  </a:lnTo>
                  <a:lnTo>
                    <a:pt x="2007" y="2691"/>
                  </a:lnTo>
                  <a:lnTo>
                    <a:pt x="1981" y="2708"/>
                  </a:lnTo>
                  <a:lnTo>
                    <a:pt x="1953" y="2728"/>
                  </a:lnTo>
                  <a:lnTo>
                    <a:pt x="1924" y="2745"/>
                  </a:lnTo>
                  <a:lnTo>
                    <a:pt x="1899" y="2761"/>
                  </a:lnTo>
                  <a:lnTo>
                    <a:pt x="1881" y="2773"/>
                  </a:lnTo>
                  <a:lnTo>
                    <a:pt x="1874" y="2776"/>
                  </a:lnTo>
                  <a:lnTo>
                    <a:pt x="1865" y="2761"/>
                  </a:lnTo>
                  <a:lnTo>
                    <a:pt x="1855" y="2747"/>
                  </a:lnTo>
                  <a:lnTo>
                    <a:pt x="1847" y="2732"/>
                  </a:lnTo>
                  <a:lnTo>
                    <a:pt x="1839" y="2717"/>
                  </a:lnTo>
                  <a:lnTo>
                    <a:pt x="1861" y="2703"/>
                  </a:lnTo>
                  <a:lnTo>
                    <a:pt x="1884" y="2687"/>
                  </a:lnTo>
                  <a:lnTo>
                    <a:pt x="1897" y="2680"/>
                  </a:lnTo>
                  <a:lnTo>
                    <a:pt x="1908" y="2673"/>
                  </a:lnTo>
                  <a:lnTo>
                    <a:pt x="1921" y="2666"/>
                  </a:lnTo>
                  <a:lnTo>
                    <a:pt x="1934" y="2660"/>
                  </a:lnTo>
                  <a:lnTo>
                    <a:pt x="1946" y="2655"/>
                  </a:lnTo>
                  <a:lnTo>
                    <a:pt x="1959" y="2651"/>
                  </a:lnTo>
                  <a:lnTo>
                    <a:pt x="1972" y="2649"/>
                  </a:lnTo>
                  <a:lnTo>
                    <a:pt x="1984" y="2648"/>
                  </a:lnTo>
                  <a:lnTo>
                    <a:pt x="1998" y="2650"/>
                  </a:lnTo>
                  <a:lnTo>
                    <a:pt x="2011" y="2654"/>
                  </a:lnTo>
                  <a:lnTo>
                    <a:pt x="2017" y="2656"/>
                  </a:lnTo>
                  <a:lnTo>
                    <a:pt x="2023" y="2660"/>
                  </a:lnTo>
                  <a:lnTo>
                    <a:pt x="2030" y="2663"/>
                  </a:lnTo>
                  <a:lnTo>
                    <a:pt x="2036" y="2668"/>
                  </a:lnTo>
                  <a:close/>
                  <a:moveTo>
                    <a:pt x="1897" y="2610"/>
                  </a:moveTo>
                  <a:lnTo>
                    <a:pt x="1902" y="2610"/>
                  </a:lnTo>
                  <a:lnTo>
                    <a:pt x="1907" y="2610"/>
                  </a:lnTo>
                  <a:lnTo>
                    <a:pt x="1910" y="2611"/>
                  </a:lnTo>
                  <a:lnTo>
                    <a:pt x="1914" y="2613"/>
                  </a:lnTo>
                  <a:lnTo>
                    <a:pt x="1918" y="2615"/>
                  </a:lnTo>
                  <a:lnTo>
                    <a:pt x="1923" y="2619"/>
                  </a:lnTo>
                  <a:lnTo>
                    <a:pt x="1923" y="2624"/>
                  </a:lnTo>
                  <a:lnTo>
                    <a:pt x="1918" y="2626"/>
                  </a:lnTo>
                  <a:lnTo>
                    <a:pt x="1914" y="2628"/>
                  </a:lnTo>
                  <a:lnTo>
                    <a:pt x="1908" y="2629"/>
                  </a:lnTo>
                  <a:lnTo>
                    <a:pt x="1905" y="2629"/>
                  </a:lnTo>
                  <a:lnTo>
                    <a:pt x="1900" y="2628"/>
                  </a:lnTo>
                  <a:lnTo>
                    <a:pt x="1896" y="2628"/>
                  </a:lnTo>
                  <a:lnTo>
                    <a:pt x="1896" y="2619"/>
                  </a:lnTo>
                  <a:lnTo>
                    <a:pt x="1897" y="2610"/>
                  </a:lnTo>
                  <a:close/>
                  <a:moveTo>
                    <a:pt x="1944" y="2572"/>
                  </a:moveTo>
                  <a:lnTo>
                    <a:pt x="1943" y="2579"/>
                  </a:lnTo>
                  <a:lnTo>
                    <a:pt x="1940" y="2587"/>
                  </a:lnTo>
                  <a:lnTo>
                    <a:pt x="1938" y="2590"/>
                  </a:lnTo>
                  <a:lnTo>
                    <a:pt x="1937" y="2593"/>
                  </a:lnTo>
                  <a:lnTo>
                    <a:pt x="1935" y="2594"/>
                  </a:lnTo>
                  <a:lnTo>
                    <a:pt x="1934" y="2594"/>
                  </a:lnTo>
                  <a:lnTo>
                    <a:pt x="1923" y="2591"/>
                  </a:lnTo>
                  <a:lnTo>
                    <a:pt x="1912" y="2587"/>
                  </a:lnTo>
                  <a:lnTo>
                    <a:pt x="1903" y="2584"/>
                  </a:lnTo>
                  <a:lnTo>
                    <a:pt x="1892" y="2581"/>
                  </a:lnTo>
                  <a:lnTo>
                    <a:pt x="1892" y="2573"/>
                  </a:lnTo>
                  <a:lnTo>
                    <a:pt x="1891" y="2565"/>
                  </a:lnTo>
                  <a:lnTo>
                    <a:pt x="1897" y="2562"/>
                  </a:lnTo>
                  <a:lnTo>
                    <a:pt x="1902" y="2558"/>
                  </a:lnTo>
                  <a:lnTo>
                    <a:pt x="1909" y="2556"/>
                  </a:lnTo>
                  <a:lnTo>
                    <a:pt x="1917" y="2556"/>
                  </a:lnTo>
                  <a:lnTo>
                    <a:pt x="1924" y="2557"/>
                  </a:lnTo>
                  <a:lnTo>
                    <a:pt x="1931" y="2561"/>
                  </a:lnTo>
                  <a:lnTo>
                    <a:pt x="1939" y="2566"/>
                  </a:lnTo>
                  <a:lnTo>
                    <a:pt x="1944" y="2572"/>
                  </a:lnTo>
                  <a:close/>
                  <a:moveTo>
                    <a:pt x="1941" y="2524"/>
                  </a:moveTo>
                  <a:lnTo>
                    <a:pt x="1940" y="2526"/>
                  </a:lnTo>
                  <a:lnTo>
                    <a:pt x="1939" y="2530"/>
                  </a:lnTo>
                  <a:lnTo>
                    <a:pt x="1934" y="2530"/>
                  </a:lnTo>
                  <a:lnTo>
                    <a:pt x="1924" y="2527"/>
                  </a:lnTo>
                  <a:lnTo>
                    <a:pt x="1915" y="2525"/>
                  </a:lnTo>
                  <a:lnTo>
                    <a:pt x="1906" y="2523"/>
                  </a:lnTo>
                  <a:lnTo>
                    <a:pt x="1897" y="2520"/>
                  </a:lnTo>
                  <a:lnTo>
                    <a:pt x="1902" y="2516"/>
                  </a:lnTo>
                  <a:lnTo>
                    <a:pt x="1907" y="2514"/>
                  </a:lnTo>
                  <a:lnTo>
                    <a:pt x="1912" y="2512"/>
                  </a:lnTo>
                  <a:lnTo>
                    <a:pt x="1917" y="2512"/>
                  </a:lnTo>
                  <a:lnTo>
                    <a:pt x="1922" y="2512"/>
                  </a:lnTo>
                  <a:lnTo>
                    <a:pt x="1928" y="2514"/>
                  </a:lnTo>
                  <a:lnTo>
                    <a:pt x="1935" y="2518"/>
                  </a:lnTo>
                  <a:lnTo>
                    <a:pt x="1941" y="2524"/>
                  </a:lnTo>
                  <a:close/>
                  <a:moveTo>
                    <a:pt x="1930" y="2470"/>
                  </a:moveTo>
                  <a:lnTo>
                    <a:pt x="1928" y="2476"/>
                  </a:lnTo>
                  <a:lnTo>
                    <a:pt x="1924" y="2486"/>
                  </a:lnTo>
                  <a:lnTo>
                    <a:pt x="1921" y="2490"/>
                  </a:lnTo>
                  <a:lnTo>
                    <a:pt x="1919" y="2494"/>
                  </a:lnTo>
                  <a:lnTo>
                    <a:pt x="1917" y="2496"/>
                  </a:lnTo>
                  <a:lnTo>
                    <a:pt x="1915" y="2496"/>
                  </a:lnTo>
                  <a:lnTo>
                    <a:pt x="1906" y="2493"/>
                  </a:lnTo>
                  <a:lnTo>
                    <a:pt x="1899" y="2489"/>
                  </a:lnTo>
                  <a:lnTo>
                    <a:pt x="1893" y="2484"/>
                  </a:lnTo>
                  <a:lnTo>
                    <a:pt x="1889" y="2480"/>
                  </a:lnTo>
                  <a:lnTo>
                    <a:pt x="1881" y="2471"/>
                  </a:lnTo>
                  <a:lnTo>
                    <a:pt x="1874" y="2461"/>
                  </a:lnTo>
                  <a:lnTo>
                    <a:pt x="1889" y="2458"/>
                  </a:lnTo>
                  <a:lnTo>
                    <a:pt x="1901" y="2458"/>
                  </a:lnTo>
                  <a:lnTo>
                    <a:pt x="1906" y="2459"/>
                  </a:lnTo>
                  <a:lnTo>
                    <a:pt x="1914" y="2461"/>
                  </a:lnTo>
                  <a:lnTo>
                    <a:pt x="1921" y="2464"/>
                  </a:lnTo>
                  <a:lnTo>
                    <a:pt x="1930" y="2470"/>
                  </a:lnTo>
                  <a:close/>
                  <a:moveTo>
                    <a:pt x="1895" y="2397"/>
                  </a:moveTo>
                  <a:lnTo>
                    <a:pt x="1906" y="2406"/>
                  </a:lnTo>
                  <a:lnTo>
                    <a:pt x="1919" y="2416"/>
                  </a:lnTo>
                  <a:lnTo>
                    <a:pt x="1914" y="2423"/>
                  </a:lnTo>
                  <a:lnTo>
                    <a:pt x="1909" y="2432"/>
                  </a:lnTo>
                  <a:lnTo>
                    <a:pt x="1878" y="2432"/>
                  </a:lnTo>
                  <a:lnTo>
                    <a:pt x="1870" y="2422"/>
                  </a:lnTo>
                  <a:lnTo>
                    <a:pt x="1863" y="2412"/>
                  </a:lnTo>
                  <a:lnTo>
                    <a:pt x="1870" y="2408"/>
                  </a:lnTo>
                  <a:lnTo>
                    <a:pt x="1879" y="2404"/>
                  </a:lnTo>
                  <a:lnTo>
                    <a:pt x="1887" y="2401"/>
                  </a:lnTo>
                  <a:lnTo>
                    <a:pt x="1895" y="2397"/>
                  </a:lnTo>
                  <a:close/>
                  <a:moveTo>
                    <a:pt x="1919" y="2358"/>
                  </a:moveTo>
                  <a:lnTo>
                    <a:pt x="1916" y="2362"/>
                  </a:lnTo>
                  <a:lnTo>
                    <a:pt x="1911" y="2366"/>
                  </a:lnTo>
                  <a:lnTo>
                    <a:pt x="1905" y="2370"/>
                  </a:lnTo>
                  <a:lnTo>
                    <a:pt x="1900" y="2374"/>
                  </a:lnTo>
                  <a:lnTo>
                    <a:pt x="1887" y="2371"/>
                  </a:lnTo>
                  <a:lnTo>
                    <a:pt x="1878" y="2368"/>
                  </a:lnTo>
                  <a:lnTo>
                    <a:pt x="1870" y="2364"/>
                  </a:lnTo>
                  <a:lnTo>
                    <a:pt x="1866" y="2360"/>
                  </a:lnTo>
                  <a:lnTo>
                    <a:pt x="1859" y="2347"/>
                  </a:lnTo>
                  <a:lnTo>
                    <a:pt x="1849" y="2330"/>
                  </a:lnTo>
                  <a:lnTo>
                    <a:pt x="1859" y="2330"/>
                  </a:lnTo>
                  <a:lnTo>
                    <a:pt x="1868" y="2331"/>
                  </a:lnTo>
                  <a:lnTo>
                    <a:pt x="1876" y="2332"/>
                  </a:lnTo>
                  <a:lnTo>
                    <a:pt x="1883" y="2334"/>
                  </a:lnTo>
                  <a:lnTo>
                    <a:pt x="1890" y="2338"/>
                  </a:lnTo>
                  <a:lnTo>
                    <a:pt x="1898" y="2342"/>
                  </a:lnTo>
                  <a:lnTo>
                    <a:pt x="1907" y="2349"/>
                  </a:lnTo>
                  <a:lnTo>
                    <a:pt x="1919" y="2358"/>
                  </a:lnTo>
                  <a:close/>
                  <a:moveTo>
                    <a:pt x="1905" y="1948"/>
                  </a:moveTo>
                  <a:lnTo>
                    <a:pt x="1904" y="1937"/>
                  </a:lnTo>
                  <a:lnTo>
                    <a:pt x="1903" y="1928"/>
                  </a:lnTo>
                  <a:lnTo>
                    <a:pt x="1914" y="1929"/>
                  </a:lnTo>
                  <a:lnTo>
                    <a:pt x="1924" y="1931"/>
                  </a:lnTo>
                  <a:lnTo>
                    <a:pt x="1934" y="1933"/>
                  </a:lnTo>
                  <a:lnTo>
                    <a:pt x="1943" y="1936"/>
                  </a:lnTo>
                  <a:lnTo>
                    <a:pt x="1953" y="1940"/>
                  </a:lnTo>
                  <a:lnTo>
                    <a:pt x="1961" y="1944"/>
                  </a:lnTo>
                  <a:lnTo>
                    <a:pt x="1969" y="1949"/>
                  </a:lnTo>
                  <a:lnTo>
                    <a:pt x="1978" y="1954"/>
                  </a:lnTo>
                  <a:lnTo>
                    <a:pt x="1995" y="1966"/>
                  </a:lnTo>
                  <a:lnTo>
                    <a:pt x="2012" y="1978"/>
                  </a:lnTo>
                  <a:lnTo>
                    <a:pt x="2030" y="1993"/>
                  </a:lnTo>
                  <a:lnTo>
                    <a:pt x="2048" y="2009"/>
                  </a:lnTo>
                  <a:lnTo>
                    <a:pt x="2045" y="2012"/>
                  </a:lnTo>
                  <a:lnTo>
                    <a:pt x="2042" y="2014"/>
                  </a:lnTo>
                  <a:lnTo>
                    <a:pt x="2040" y="2015"/>
                  </a:lnTo>
                  <a:lnTo>
                    <a:pt x="2036" y="2016"/>
                  </a:lnTo>
                  <a:lnTo>
                    <a:pt x="2003" y="1998"/>
                  </a:lnTo>
                  <a:lnTo>
                    <a:pt x="1971" y="1981"/>
                  </a:lnTo>
                  <a:lnTo>
                    <a:pt x="1938" y="1965"/>
                  </a:lnTo>
                  <a:lnTo>
                    <a:pt x="1905" y="1948"/>
                  </a:lnTo>
                  <a:close/>
                  <a:moveTo>
                    <a:pt x="1976" y="2015"/>
                  </a:moveTo>
                  <a:lnTo>
                    <a:pt x="1976" y="2021"/>
                  </a:lnTo>
                  <a:lnTo>
                    <a:pt x="1975" y="2026"/>
                  </a:lnTo>
                  <a:lnTo>
                    <a:pt x="1973" y="2030"/>
                  </a:lnTo>
                  <a:lnTo>
                    <a:pt x="1972" y="2034"/>
                  </a:lnTo>
                  <a:lnTo>
                    <a:pt x="1966" y="2042"/>
                  </a:lnTo>
                  <a:lnTo>
                    <a:pt x="1959" y="2049"/>
                  </a:lnTo>
                  <a:lnTo>
                    <a:pt x="1943" y="2061"/>
                  </a:lnTo>
                  <a:lnTo>
                    <a:pt x="1926" y="2073"/>
                  </a:lnTo>
                  <a:lnTo>
                    <a:pt x="1925" y="2095"/>
                  </a:lnTo>
                  <a:lnTo>
                    <a:pt x="1923" y="2117"/>
                  </a:lnTo>
                  <a:lnTo>
                    <a:pt x="1919" y="2140"/>
                  </a:lnTo>
                  <a:lnTo>
                    <a:pt x="1915" y="2164"/>
                  </a:lnTo>
                  <a:lnTo>
                    <a:pt x="1911" y="2164"/>
                  </a:lnTo>
                  <a:lnTo>
                    <a:pt x="1909" y="2165"/>
                  </a:lnTo>
                  <a:lnTo>
                    <a:pt x="1905" y="2164"/>
                  </a:lnTo>
                  <a:lnTo>
                    <a:pt x="1902" y="2163"/>
                  </a:lnTo>
                  <a:lnTo>
                    <a:pt x="1900" y="2144"/>
                  </a:lnTo>
                  <a:lnTo>
                    <a:pt x="1897" y="2121"/>
                  </a:lnTo>
                  <a:lnTo>
                    <a:pt x="1892" y="2096"/>
                  </a:lnTo>
                  <a:lnTo>
                    <a:pt x="1888" y="2068"/>
                  </a:lnTo>
                  <a:lnTo>
                    <a:pt x="1886" y="2042"/>
                  </a:lnTo>
                  <a:lnTo>
                    <a:pt x="1885" y="2017"/>
                  </a:lnTo>
                  <a:lnTo>
                    <a:pt x="1886" y="2007"/>
                  </a:lnTo>
                  <a:lnTo>
                    <a:pt x="1888" y="1997"/>
                  </a:lnTo>
                  <a:lnTo>
                    <a:pt x="1891" y="1990"/>
                  </a:lnTo>
                  <a:lnTo>
                    <a:pt x="1895" y="1984"/>
                  </a:lnTo>
                  <a:lnTo>
                    <a:pt x="1916" y="1988"/>
                  </a:lnTo>
                  <a:lnTo>
                    <a:pt x="1935" y="1993"/>
                  </a:lnTo>
                  <a:lnTo>
                    <a:pt x="1943" y="1997"/>
                  </a:lnTo>
                  <a:lnTo>
                    <a:pt x="1954" y="2002"/>
                  </a:lnTo>
                  <a:lnTo>
                    <a:pt x="1964" y="2008"/>
                  </a:lnTo>
                  <a:lnTo>
                    <a:pt x="1976" y="2015"/>
                  </a:lnTo>
                  <a:close/>
                  <a:moveTo>
                    <a:pt x="1745" y="1321"/>
                  </a:moveTo>
                  <a:lnTo>
                    <a:pt x="1749" y="1328"/>
                  </a:lnTo>
                  <a:lnTo>
                    <a:pt x="1754" y="1338"/>
                  </a:lnTo>
                  <a:lnTo>
                    <a:pt x="1759" y="1350"/>
                  </a:lnTo>
                  <a:lnTo>
                    <a:pt x="1765" y="1362"/>
                  </a:lnTo>
                  <a:lnTo>
                    <a:pt x="1776" y="1391"/>
                  </a:lnTo>
                  <a:lnTo>
                    <a:pt x="1789" y="1420"/>
                  </a:lnTo>
                  <a:lnTo>
                    <a:pt x="1801" y="1450"/>
                  </a:lnTo>
                  <a:lnTo>
                    <a:pt x="1814" y="1476"/>
                  </a:lnTo>
                  <a:lnTo>
                    <a:pt x="1821" y="1487"/>
                  </a:lnTo>
                  <a:lnTo>
                    <a:pt x="1827" y="1496"/>
                  </a:lnTo>
                  <a:lnTo>
                    <a:pt x="1833" y="1504"/>
                  </a:lnTo>
                  <a:lnTo>
                    <a:pt x="1841" y="1509"/>
                  </a:lnTo>
                  <a:lnTo>
                    <a:pt x="1843" y="1530"/>
                  </a:lnTo>
                  <a:lnTo>
                    <a:pt x="1847" y="1551"/>
                  </a:lnTo>
                  <a:lnTo>
                    <a:pt x="1852" y="1571"/>
                  </a:lnTo>
                  <a:lnTo>
                    <a:pt x="1859" y="1592"/>
                  </a:lnTo>
                  <a:lnTo>
                    <a:pt x="1866" y="1612"/>
                  </a:lnTo>
                  <a:lnTo>
                    <a:pt x="1874" y="1632"/>
                  </a:lnTo>
                  <a:lnTo>
                    <a:pt x="1883" y="1652"/>
                  </a:lnTo>
                  <a:lnTo>
                    <a:pt x="1892" y="1671"/>
                  </a:lnTo>
                  <a:lnTo>
                    <a:pt x="1911" y="1711"/>
                  </a:lnTo>
                  <a:lnTo>
                    <a:pt x="1929" y="1751"/>
                  </a:lnTo>
                  <a:lnTo>
                    <a:pt x="1939" y="1771"/>
                  </a:lnTo>
                  <a:lnTo>
                    <a:pt x="1946" y="1792"/>
                  </a:lnTo>
                  <a:lnTo>
                    <a:pt x="1954" y="1815"/>
                  </a:lnTo>
                  <a:lnTo>
                    <a:pt x="1961" y="1836"/>
                  </a:lnTo>
                  <a:lnTo>
                    <a:pt x="1938" y="1851"/>
                  </a:lnTo>
                  <a:lnTo>
                    <a:pt x="1911" y="1873"/>
                  </a:lnTo>
                  <a:lnTo>
                    <a:pt x="1899" y="1882"/>
                  </a:lnTo>
                  <a:lnTo>
                    <a:pt x="1886" y="1891"/>
                  </a:lnTo>
                  <a:lnTo>
                    <a:pt x="1877" y="1897"/>
                  </a:lnTo>
                  <a:lnTo>
                    <a:pt x="1868" y="1900"/>
                  </a:lnTo>
                  <a:lnTo>
                    <a:pt x="1866" y="1896"/>
                  </a:lnTo>
                  <a:lnTo>
                    <a:pt x="1863" y="1890"/>
                  </a:lnTo>
                  <a:lnTo>
                    <a:pt x="1860" y="1881"/>
                  </a:lnTo>
                  <a:lnTo>
                    <a:pt x="1855" y="1869"/>
                  </a:lnTo>
                  <a:lnTo>
                    <a:pt x="1848" y="1842"/>
                  </a:lnTo>
                  <a:lnTo>
                    <a:pt x="1839" y="1807"/>
                  </a:lnTo>
                  <a:lnTo>
                    <a:pt x="1820" y="1723"/>
                  </a:lnTo>
                  <a:lnTo>
                    <a:pt x="1799" y="1625"/>
                  </a:lnTo>
                  <a:lnTo>
                    <a:pt x="1780" y="1527"/>
                  </a:lnTo>
                  <a:lnTo>
                    <a:pt x="1763" y="1436"/>
                  </a:lnTo>
                  <a:lnTo>
                    <a:pt x="1750" y="1364"/>
                  </a:lnTo>
                  <a:lnTo>
                    <a:pt x="1745" y="1321"/>
                  </a:lnTo>
                  <a:close/>
                  <a:moveTo>
                    <a:pt x="1705" y="1495"/>
                  </a:moveTo>
                  <a:lnTo>
                    <a:pt x="1708" y="1492"/>
                  </a:lnTo>
                  <a:lnTo>
                    <a:pt x="1711" y="1490"/>
                  </a:lnTo>
                  <a:lnTo>
                    <a:pt x="1714" y="1489"/>
                  </a:lnTo>
                  <a:lnTo>
                    <a:pt x="1718" y="1488"/>
                  </a:lnTo>
                  <a:lnTo>
                    <a:pt x="1726" y="1488"/>
                  </a:lnTo>
                  <a:lnTo>
                    <a:pt x="1733" y="1491"/>
                  </a:lnTo>
                  <a:lnTo>
                    <a:pt x="1750" y="1501"/>
                  </a:lnTo>
                  <a:lnTo>
                    <a:pt x="1768" y="1513"/>
                  </a:lnTo>
                  <a:lnTo>
                    <a:pt x="1762" y="1520"/>
                  </a:lnTo>
                  <a:lnTo>
                    <a:pt x="1756" y="1526"/>
                  </a:lnTo>
                  <a:lnTo>
                    <a:pt x="1740" y="1525"/>
                  </a:lnTo>
                  <a:lnTo>
                    <a:pt x="1725" y="1525"/>
                  </a:lnTo>
                  <a:lnTo>
                    <a:pt x="1714" y="1510"/>
                  </a:lnTo>
                  <a:lnTo>
                    <a:pt x="1705" y="1495"/>
                  </a:lnTo>
                  <a:close/>
                  <a:moveTo>
                    <a:pt x="1709" y="1552"/>
                  </a:moveTo>
                  <a:lnTo>
                    <a:pt x="1717" y="1549"/>
                  </a:lnTo>
                  <a:lnTo>
                    <a:pt x="1725" y="1547"/>
                  </a:lnTo>
                  <a:lnTo>
                    <a:pt x="1732" y="1546"/>
                  </a:lnTo>
                  <a:lnTo>
                    <a:pt x="1740" y="1545"/>
                  </a:lnTo>
                  <a:lnTo>
                    <a:pt x="1748" y="1546"/>
                  </a:lnTo>
                  <a:lnTo>
                    <a:pt x="1756" y="1547"/>
                  </a:lnTo>
                  <a:lnTo>
                    <a:pt x="1765" y="1551"/>
                  </a:lnTo>
                  <a:lnTo>
                    <a:pt x="1774" y="1557"/>
                  </a:lnTo>
                  <a:lnTo>
                    <a:pt x="1768" y="1563"/>
                  </a:lnTo>
                  <a:lnTo>
                    <a:pt x="1762" y="1567"/>
                  </a:lnTo>
                  <a:lnTo>
                    <a:pt x="1756" y="1569"/>
                  </a:lnTo>
                  <a:lnTo>
                    <a:pt x="1751" y="1570"/>
                  </a:lnTo>
                  <a:lnTo>
                    <a:pt x="1709" y="1552"/>
                  </a:lnTo>
                  <a:close/>
                  <a:moveTo>
                    <a:pt x="1726" y="1604"/>
                  </a:moveTo>
                  <a:lnTo>
                    <a:pt x="1724" y="1595"/>
                  </a:lnTo>
                  <a:lnTo>
                    <a:pt x="1723" y="1586"/>
                  </a:lnTo>
                  <a:lnTo>
                    <a:pt x="1735" y="1586"/>
                  </a:lnTo>
                  <a:lnTo>
                    <a:pt x="1748" y="1587"/>
                  </a:lnTo>
                  <a:lnTo>
                    <a:pt x="1762" y="1587"/>
                  </a:lnTo>
                  <a:lnTo>
                    <a:pt x="1775" y="1588"/>
                  </a:lnTo>
                  <a:lnTo>
                    <a:pt x="1780" y="1598"/>
                  </a:lnTo>
                  <a:lnTo>
                    <a:pt x="1784" y="1610"/>
                  </a:lnTo>
                  <a:lnTo>
                    <a:pt x="1780" y="1610"/>
                  </a:lnTo>
                  <a:lnTo>
                    <a:pt x="1775" y="1611"/>
                  </a:lnTo>
                  <a:lnTo>
                    <a:pt x="1763" y="1608"/>
                  </a:lnTo>
                  <a:lnTo>
                    <a:pt x="1750" y="1607"/>
                  </a:lnTo>
                  <a:lnTo>
                    <a:pt x="1738" y="1605"/>
                  </a:lnTo>
                  <a:lnTo>
                    <a:pt x="1726" y="1604"/>
                  </a:lnTo>
                  <a:close/>
                  <a:moveTo>
                    <a:pt x="1736" y="1650"/>
                  </a:moveTo>
                  <a:lnTo>
                    <a:pt x="1736" y="1640"/>
                  </a:lnTo>
                  <a:lnTo>
                    <a:pt x="1738" y="1636"/>
                  </a:lnTo>
                  <a:lnTo>
                    <a:pt x="1742" y="1632"/>
                  </a:lnTo>
                  <a:lnTo>
                    <a:pt x="1745" y="1627"/>
                  </a:lnTo>
                  <a:lnTo>
                    <a:pt x="1758" y="1634"/>
                  </a:lnTo>
                  <a:lnTo>
                    <a:pt x="1772" y="1641"/>
                  </a:lnTo>
                  <a:lnTo>
                    <a:pt x="1787" y="1648"/>
                  </a:lnTo>
                  <a:lnTo>
                    <a:pt x="1801" y="1655"/>
                  </a:lnTo>
                  <a:lnTo>
                    <a:pt x="1796" y="1659"/>
                  </a:lnTo>
                  <a:lnTo>
                    <a:pt x="1792" y="1662"/>
                  </a:lnTo>
                  <a:lnTo>
                    <a:pt x="1788" y="1663"/>
                  </a:lnTo>
                  <a:lnTo>
                    <a:pt x="1783" y="1664"/>
                  </a:lnTo>
                  <a:lnTo>
                    <a:pt x="1774" y="1666"/>
                  </a:lnTo>
                  <a:lnTo>
                    <a:pt x="1765" y="1666"/>
                  </a:lnTo>
                  <a:lnTo>
                    <a:pt x="1750" y="1657"/>
                  </a:lnTo>
                  <a:lnTo>
                    <a:pt x="1736" y="1650"/>
                  </a:lnTo>
                  <a:close/>
                  <a:moveTo>
                    <a:pt x="1794" y="1717"/>
                  </a:moveTo>
                  <a:lnTo>
                    <a:pt x="1783" y="1709"/>
                  </a:lnTo>
                  <a:lnTo>
                    <a:pt x="1772" y="1700"/>
                  </a:lnTo>
                  <a:lnTo>
                    <a:pt x="1761" y="1693"/>
                  </a:lnTo>
                  <a:lnTo>
                    <a:pt x="1750" y="1685"/>
                  </a:lnTo>
                  <a:lnTo>
                    <a:pt x="1789" y="1677"/>
                  </a:lnTo>
                  <a:lnTo>
                    <a:pt x="1810" y="1697"/>
                  </a:lnTo>
                  <a:lnTo>
                    <a:pt x="1810" y="1703"/>
                  </a:lnTo>
                  <a:lnTo>
                    <a:pt x="1809" y="1707"/>
                  </a:lnTo>
                  <a:lnTo>
                    <a:pt x="1807" y="1710"/>
                  </a:lnTo>
                  <a:lnTo>
                    <a:pt x="1805" y="1712"/>
                  </a:lnTo>
                  <a:lnTo>
                    <a:pt x="1800" y="1716"/>
                  </a:lnTo>
                  <a:lnTo>
                    <a:pt x="1794" y="1717"/>
                  </a:lnTo>
                  <a:close/>
                  <a:moveTo>
                    <a:pt x="1745" y="1729"/>
                  </a:moveTo>
                  <a:lnTo>
                    <a:pt x="1749" y="1723"/>
                  </a:lnTo>
                  <a:lnTo>
                    <a:pt x="1753" y="1717"/>
                  </a:lnTo>
                  <a:lnTo>
                    <a:pt x="1767" y="1728"/>
                  </a:lnTo>
                  <a:lnTo>
                    <a:pt x="1781" y="1739"/>
                  </a:lnTo>
                  <a:lnTo>
                    <a:pt x="1794" y="1751"/>
                  </a:lnTo>
                  <a:lnTo>
                    <a:pt x="1808" y="1763"/>
                  </a:lnTo>
                  <a:lnTo>
                    <a:pt x="1802" y="1769"/>
                  </a:lnTo>
                  <a:lnTo>
                    <a:pt x="1797" y="1776"/>
                  </a:lnTo>
                  <a:lnTo>
                    <a:pt x="1791" y="1776"/>
                  </a:lnTo>
                  <a:lnTo>
                    <a:pt x="1780" y="1771"/>
                  </a:lnTo>
                  <a:lnTo>
                    <a:pt x="1771" y="1766"/>
                  </a:lnTo>
                  <a:lnTo>
                    <a:pt x="1765" y="1761"/>
                  </a:lnTo>
                  <a:lnTo>
                    <a:pt x="1759" y="1754"/>
                  </a:lnTo>
                  <a:lnTo>
                    <a:pt x="1752" y="1742"/>
                  </a:lnTo>
                  <a:lnTo>
                    <a:pt x="1745" y="1729"/>
                  </a:lnTo>
                  <a:close/>
                  <a:moveTo>
                    <a:pt x="1766" y="1800"/>
                  </a:moveTo>
                  <a:lnTo>
                    <a:pt x="1766" y="1784"/>
                  </a:lnTo>
                  <a:lnTo>
                    <a:pt x="1782" y="1787"/>
                  </a:lnTo>
                  <a:lnTo>
                    <a:pt x="1797" y="1791"/>
                  </a:lnTo>
                  <a:lnTo>
                    <a:pt x="1813" y="1795"/>
                  </a:lnTo>
                  <a:lnTo>
                    <a:pt x="1829" y="1800"/>
                  </a:lnTo>
                  <a:lnTo>
                    <a:pt x="1824" y="1806"/>
                  </a:lnTo>
                  <a:lnTo>
                    <a:pt x="1819" y="1810"/>
                  </a:lnTo>
                  <a:lnTo>
                    <a:pt x="1814" y="1812"/>
                  </a:lnTo>
                  <a:lnTo>
                    <a:pt x="1809" y="1813"/>
                  </a:lnTo>
                  <a:lnTo>
                    <a:pt x="1797" y="1809"/>
                  </a:lnTo>
                  <a:lnTo>
                    <a:pt x="1787" y="1806"/>
                  </a:lnTo>
                  <a:lnTo>
                    <a:pt x="1776" y="1803"/>
                  </a:lnTo>
                  <a:lnTo>
                    <a:pt x="1766" y="1800"/>
                  </a:lnTo>
                  <a:close/>
                  <a:moveTo>
                    <a:pt x="1790" y="1836"/>
                  </a:moveTo>
                  <a:lnTo>
                    <a:pt x="1801" y="1836"/>
                  </a:lnTo>
                  <a:lnTo>
                    <a:pt x="1811" y="1837"/>
                  </a:lnTo>
                  <a:lnTo>
                    <a:pt x="1821" y="1837"/>
                  </a:lnTo>
                  <a:lnTo>
                    <a:pt x="1831" y="1838"/>
                  </a:lnTo>
                  <a:lnTo>
                    <a:pt x="1836" y="1847"/>
                  </a:lnTo>
                  <a:lnTo>
                    <a:pt x="1842" y="1858"/>
                  </a:lnTo>
                  <a:lnTo>
                    <a:pt x="1835" y="1864"/>
                  </a:lnTo>
                  <a:lnTo>
                    <a:pt x="1829" y="1871"/>
                  </a:lnTo>
                  <a:lnTo>
                    <a:pt x="1801" y="1865"/>
                  </a:lnTo>
                  <a:lnTo>
                    <a:pt x="1795" y="1850"/>
                  </a:lnTo>
                  <a:lnTo>
                    <a:pt x="1790" y="1836"/>
                  </a:lnTo>
                  <a:close/>
                  <a:moveTo>
                    <a:pt x="1791" y="1903"/>
                  </a:moveTo>
                  <a:lnTo>
                    <a:pt x="1804" y="1898"/>
                  </a:lnTo>
                  <a:lnTo>
                    <a:pt x="1819" y="1892"/>
                  </a:lnTo>
                  <a:lnTo>
                    <a:pt x="1826" y="1890"/>
                  </a:lnTo>
                  <a:lnTo>
                    <a:pt x="1834" y="1890"/>
                  </a:lnTo>
                  <a:lnTo>
                    <a:pt x="1839" y="1891"/>
                  </a:lnTo>
                  <a:lnTo>
                    <a:pt x="1843" y="1892"/>
                  </a:lnTo>
                  <a:lnTo>
                    <a:pt x="1847" y="1894"/>
                  </a:lnTo>
                  <a:lnTo>
                    <a:pt x="1852" y="1897"/>
                  </a:lnTo>
                  <a:lnTo>
                    <a:pt x="1852" y="1910"/>
                  </a:lnTo>
                  <a:lnTo>
                    <a:pt x="1836" y="1919"/>
                  </a:lnTo>
                  <a:lnTo>
                    <a:pt x="1823" y="1918"/>
                  </a:lnTo>
                  <a:lnTo>
                    <a:pt x="1809" y="1915"/>
                  </a:lnTo>
                  <a:lnTo>
                    <a:pt x="1804" y="1913"/>
                  </a:lnTo>
                  <a:lnTo>
                    <a:pt x="1799" y="1911"/>
                  </a:lnTo>
                  <a:lnTo>
                    <a:pt x="1794" y="1908"/>
                  </a:lnTo>
                  <a:lnTo>
                    <a:pt x="1791" y="1903"/>
                  </a:lnTo>
                  <a:close/>
                  <a:moveTo>
                    <a:pt x="1799" y="1961"/>
                  </a:moveTo>
                  <a:lnTo>
                    <a:pt x="1797" y="1956"/>
                  </a:lnTo>
                  <a:lnTo>
                    <a:pt x="1797" y="1952"/>
                  </a:lnTo>
                  <a:lnTo>
                    <a:pt x="1799" y="1949"/>
                  </a:lnTo>
                  <a:lnTo>
                    <a:pt x="1801" y="1947"/>
                  </a:lnTo>
                  <a:lnTo>
                    <a:pt x="1803" y="1946"/>
                  </a:lnTo>
                  <a:lnTo>
                    <a:pt x="1806" y="1944"/>
                  </a:lnTo>
                  <a:lnTo>
                    <a:pt x="1810" y="1946"/>
                  </a:lnTo>
                  <a:lnTo>
                    <a:pt x="1814" y="1947"/>
                  </a:lnTo>
                  <a:lnTo>
                    <a:pt x="1833" y="1954"/>
                  </a:lnTo>
                  <a:lnTo>
                    <a:pt x="1848" y="1960"/>
                  </a:lnTo>
                  <a:lnTo>
                    <a:pt x="1848" y="1965"/>
                  </a:lnTo>
                  <a:lnTo>
                    <a:pt x="1848" y="1971"/>
                  </a:lnTo>
                  <a:lnTo>
                    <a:pt x="1847" y="1974"/>
                  </a:lnTo>
                  <a:lnTo>
                    <a:pt x="1846" y="1976"/>
                  </a:lnTo>
                  <a:lnTo>
                    <a:pt x="1845" y="1977"/>
                  </a:lnTo>
                  <a:lnTo>
                    <a:pt x="1843" y="1977"/>
                  </a:lnTo>
                  <a:lnTo>
                    <a:pt x="1831" y="1973"/>
                  </a:lnTo>
                  <a:lnTo>
                    <a:pt x="1821" y="1969"/>
                  </a:lnTo>
                  <a:lnTo>
                    <a:pt x="1809" y="1966"/>
                  </a:lnTo>
                  <a:lnTo>
                    <a:pt x="1799" y="1961"/>
                  </a:lnTo>
                  <a:close/>
                  <a:moveTo>
                    <a:pt x="1804" y="2021"/>
                  </a:moveTo>
                  <a:lnTo>
                    <a:pt x="1805" y="2009"/>
                  </a:lnTo>
                  <a:lnTo>
                    <a:pt x="1806" y="1998"/>
                  </a:lnTo>
                  <a:lnTo>
                    <a:pt x="1823" y="2004"/>
                  </a:lnTo>
                  <a:lnTo>
                    <a:pt x="1840" y="2008"/>
                  </a:lnTo>
                  <a:lnTo>
                    <a:pt x="1857" y="2013"/>
                  </a:lnTo>
                  <a:lnTo>
                    <a:pt x="1874" y="2018"/>
                  </a:lnTo>
                  <a:lnTo>
                    <a:pt x="1869" y="2022"/>
                  </a:lnTo>
                  <a:lnTo>
                    <a:pt x="1864" y="2025"/>
                  </a:lnTo>
                  <a:lnTo>
                    <a:pt x="1858" y="2028"/>
                  </a:lnTo>
                  <a:lnTo>
                    <a:pt x="1852" y="2029"/>
                  </a:lnTo>
                  <a:lnTo>
                    <a:pt x="1842" y="2032"/>
                  </a:lnTo>
                  <a:lnTo>
                    <a:pt x="1833" y="2033"/>
                  </a:lnTo>
                  <a:lnTo>
                    <a:pt x="1819" y="2026"/>
                  </a:lnTo>
                  <a:lnTo>
                    <a:pt x="1804" y="2021"/>
                  </a:lnTo>
                  <a:close/>
                  <a:moveTo>
                    <a:pt x="1812" y="2070"/>
                  </a:moveTo>
                  <a:lnTo>
                    <a:pt x="1811" y="2060"/>
                  </a:lnTo>
                  <a:lnTo>
                    <a:pt x="1811" y="2050"/>
                  </a:lnTo>
                  <a:lnTo>
                    <a:pt x="1820" y="2049"/>
                  </a:lnTo>
                  <a:lnTo>
                    <a:pt x="1827" y="2050"/>
                  </a:lnTo>
                  <a:lnTo>
                    <a:pt x="1835" y="2052"/>
                  </a:lnTo>
                  <a:lnTo>
                    <a:pt x="1842" y="2055"/>
                  </a:lnTo>
                  <a:lnTo>
                    <a:pt x="1857" y="2066"/>
                  </a:lnTo>
                  <a:lnTo>
                    <a:pt x="1873" y="2080"/>
                  </a:lnTo>
                  <a:lnTo>
                    <a:pt x="1863" y="2088"/>
                  </a:lnTo>
                  <a:lnTo>
                    <a:pt x="1853" y="2098"/>
                  </a:lnTo>
                  <a:lnTo>
                    <a:pt x="1843" y="2091"/>
                  </a:lnTo>
                  <a:lnTo>
                    <a:pt x="1832" y="2084"/>
                  </a:lnTo>
                  <a:lnTo>
                    <a:pt x="1823" y="2078"/>
                  </a:lnTo>
                  <a:lnTo>
                    <a:pt x="1812" y="2070"/>
                  </a:lnTo>
                  <a:close/>
                  <a:moveTo>
                    <a:pt x="1829" y="2140"/>
                  </a:moveTo>
                  <a:lnTo>
                    <a:pt x="1817" y="2115"/>
                  </a:lnTo>
                  <a:lnTo>
                    <a:pt x="1827" y="2113"/>
                  </a:lnTo>
                  <a:lnTo>
                    <a:pt x="1835" y="2113"/>
                  </a:lnTo>
                  <a:lnTo>
                    <a:pt x="1844" y="2115"/>
                  </a:lnTo>
                  <a:lnTo>
                    <a:pt x="1852" y="2118"/>
                  </a:lnTo>
                  <a:lnTo>
                    <a:pt x="1871" y="2126"/>
                  </a:lnTo>
                  <a:lnTo>
                    <a:pt x="1891" y="2137"/>
                  </a:lnTo>
                  <a:lnTo>
                    <a:pt x="1891" y="2153"/>
                  </a:lnTo>
                  <a:lnTo>
                    <a:pt x="1887" y="2153"/>
                  </a:lnTo>
                  <a:lnTo>
                    <a:pt x="1883" y="2155"/>
                  </a:lnTo>
                  <a:lnTo>
                    <a:pt x="1869" y="2151"/>
                  </a:lnTo>
                  <a:lnTo>
                    <a:pt x="1855" y="2146"/>
                  </a:lnTo>
                  <a:lnTo>
                    <a:pt x="1843" y="2143"/>
                  </a:lnTo>
                  <a:lnTo>
                    <a:pt x="1829" y="2140"/>
                  </a:lnTo>
                  <a:close/>
                  <a:moveTo>
                    <a:pt x="1831" y="2175"/>
                  </a:moveTo>
                  <a:lnTo>
                    <a:pt x="1848" y="2174"/>
                  </a:lnTo>
                  <a:lnTo>
                    <a:pt x="1862" y="2174"/>
                  </a:lnTo>
                  <a:lnTo>
                    <a:pt x="1869" y="2176"/>
                  </a:lnTo>
                  <a:lnTo>
                    <a:pt x="1878" y="2179"/>
                  </a:lnTo>
                  <a:lnTo>
                    <a:pt x="1886" y="2184"/>
                  </a:lnTo>
                  <a:lnTo>
                    <a:pt x="1897" y="2192"/>
                  </a:lnTo>
                  <a:lnTo>
                    <a:pt x="1887" y="2199"/>
                  </a:lnTo>
                  <a:lnTo>
                    <a:pt x="1880" y="2208"/>
                  </a:lnTo>
                  <a:lnTo>
                    <a:pt x="1863" y="2199"/>
                  </a:lnTo>
                  <a:lnTo>
                    <a:pt x="1849" y="2191"/>
                  </a:lnTo>
                  <a:lnTo>
                    <a:pt x="1843" y="2188"/>
                  </a:lnTo>
                  <a:lnTo>
                    <a:pt x="1839" y="2183"/>
                  </a:lnTo>
                  <a:lnTo>
                    <a:pt x="1834" y="2179"/>
                  </a:lnTo>
                  <a:lnTo>
                    <a:pt x="1831" y="2175"/>
                  </a:lnTo>
                  <a:close/>
                  <a:moveTo>
                    <a:pt x="1843" y="2274"/>
                  </a:moveTo>
                  <a:lnTo>
                    <a:pt x="1859" y="2278"/>
                  </a:lnTo>
                  <a:lnTo>
                    <a:pt x="1873" y="2284"/>
                  </a:lnTo>
                  <a:lnTo>
                    <a:pt x="1889" y="2289"/>
                  </a:lnTo>
                  <a:lnTo>
                    <a:pt x="1905" y="2294"/>
                  </a:lnTo>
                  <a:lnTo>
                    <a:pt x="1904" y="2308"/>
                  </a:lnTo>
                  <a:lnTo>
                    <a:pt x="1903" y="2322"/>
                  </a:lnTo>
                  <a:lnTo>
                    <a:pt x="1896" y="2321"/>
                  </a:lnTo>
                  <a:lnTo>
                    <a:pt x="1887" y="2321"/>
                  </a:lnTo>
                  <a:lnTo>
                    <a:pt x="1876" y="2319"/>
                  </a:lnTo>
                  <a:lnTo>
                    <a:pt x="1866" y="2314"/>
                  </a:lnTo>
                  <a:lnTo>
                    <a:pt x="1858" y="2310"/>
                  </a:lnTo>
                  <a:lnTo>
                    <a:pt x="1850" y="2304"/>
                  </a:lnTo>
                  <a:lnTo>
                    <a:pt x="1848" y="2301"/>
                  </a:lnTo>
                  <a:lnTo>
                    <a:pt x="1845" y="2297"/>
                  </a:lnTo>
                  <a:lnTo>
                    <a:pt x="1844" y="2293"/>
                  </a:lnTo>
                  <a:lnTo>
                    <a:pt x="1842" y="2290"/>
                  </a:lnTo>
                  <a:lnTo>
                    <a:pt x="1842" y="2286"/>
                  </a:lnTo>
                  <a:lnTo>
                    <a:pt x="1842" y="2282"/>
                  </a:lnTo>
                  <a:lnTo>
                    <a:pt x="1842" y="2278"/>
                  </a:lnTo>
                  <a:lnTo>
                    <a:pt x="1843" y="2274"/>
                  </a:lnTo>
                  <a:close/>
                  <a:moveTo>
                    <a:pt x="1832" y="2230"/>
                  </a:moveTo>
                  <a:lnTo>
                    <a:pt x="1832" y="2223"/>
                  </a:lnTo>
                  <a:lnTo>
                    <a:pt x="1842" y="2219"/>
                  </a:lnTo>
                  <a:lnTo>
                    <a:pt x="1850" y="2216"/>
                  </a:lnTo>
                  <a:lnTo>
                    <a:pt x="1858" y="2215"/>
                  </a:lnTo>
                  <a:lnTo>
                    <a:pt x="1864" y="2216"/>
                  </a:lnTo>
                  <a:lnTo>
                    <a:pt x="1871" y="2219"/>
                  </a:lnTo>
                  <a:lnTo>
                    <a:pt x="1880" y="2225"/>
                  </a:lnTo>
                  <a:lnTo>
                    <a:pt x="1891" y="2232"/>
                  </a:lnTo>
                  <a:lnTo>
                    <a:pt x="1905" y="2241"/>
                  </a:lnTo>
                  <a:lnTo>
                    <a:pt x="1905" y="2248"/>
                  </a:lnTo>
                  <a:lnTo>
                    <a:pt x="1891" y="2259"/>
                  </a:lnTo>
                  <a:lnTo>
                    <a:pt x="1880" y="2256"/>
                  </a:lnTo>
                  <a:lnTo>
                    <a:pt x="1870" y="2254"/>
                  </a:lnTo>
                  <a:lnTo>
                    <a:pt x="1862" y="2251"/>
                  </a:lnTo>
                  <a:lnTo>
                    <a:pt x="1854" y="2247"/>
                  </a:lnTo>
                  <a:lnTo>
                    <a:pt x="1843" y="2239"/>
                  </a:lnTo>
                  <a:lnTo>
                    <a:pt x="1832" y="2230"/>
                  </a:lnTo>
                  <a:close/>
                  <a:moveTo>
                    <a:pt x="1688" y="2963"/>
                  </a:moveTo>
                  <a:lnTo>
                    <a:pt x="1732" y="2963"/>
                  </a:lnTo>
                  <a:lnTo>
                    <a:pt x="1776" y="2962"/>
                  </a:lnTo>
                  <a:lnTo>
                    <a:pt x="1821" y="2961"/>
                  </a:lnTo>
                  <a:lnTo>
                    <a:pt x="1865" y="2961"/>
                  </a:lnTo>
                  <a:lnTo>
                    <a:pt x="1887" y="2961"/>
                  </a:lnTo>
                  <a:lnTo>
                    <a:pt x="1910" y="2962"/>
                  </a:lnTo>
                  <a:lnTo>
                    <a:pt x="1933" y="2963"/>
                  </a:lnTo>
                  <a:lnTo>
                    <a:pt x="1955" y="2965"/>
                  </a:lnTo>
                  <a:lnTo>
                    <a:pt x="1978" y="2967"/>
                  </a:lnTo>
                  <a:lnTo>
                    <a:pt x="2000" y="2972"/>
                  </a:lnTo>
                  <a:lnTo>
                    <a:pt x="2023" y="2976"/>
                  </a:lnTo>
                  <a:lnTo>
                    <a:pt x="2046" y="2981"/>
                  </a:lnTo>
                  <a:lnTo>
                    <a:pt x="2046" y="3013"/>
                  </a:lnTo>
                  <a:lnTo>
                    <a:pt x="2048" y="3046"/>
                  </a:lnTo>
                  <a:lnTo>
                    <a:pt x="2049" y="3078"/>
                  </a:lnTo>
                  <a:lnTo>
                    <a:pt x="2050" y="3111"/>
                  </a:lnTo>
                  <a:lnTo>
                    <a:pt x="2034" y="3113"/>
                  </a:lnTo>
                  <a:lnTo>
                    <a:pt x="2018" y="3116"/>
                  </a:lnTo>
                  <a:lnTo>
                    <a:pt x="2002" y="3120"/>
                  </a:lnTo>
                  <a:lnTo>
                    <a:pt x="1987" y="3123"/>
                  </a:lnTo>
                  <a:lnTo>
                    <a:pt x="1947" y="3121"/>
                  </a:lnTo>
                  <a:lnTo>
                    <a:pt x="1908" y="3120"/>
                  </a:lnTo>
                  <a:lnTo>
                    <a:pt x="1869" y="3117"/>
                  </a:lnTo>
                  <a:lnTo>
                    <a:pt x="1830" y="3116"/>
                  </a:lnTo>
                  <a:lnTo>
                    <a:pt x="1791" y="3115"/>
                  </a:lnTo>
                  <a:lnTo>
                    <a:pt x="1753" y="3113"/>
                  </a:lnTo>
                  <a:lnTo>
                    <a:pt x="1715" y="3110"/>
                  </a:lnTo>
                  <a:lnTo>
                    <a:pt x="1677" y="3107"/>
                  </a:lnTo>
                  <a:lnTo>
                    <a:pt x="1676" y="3069"/>
                  </a:lnTo>
                  <a:lnTo>
                    <a:pt x="1676" y="3029"/>
                  </a:lnTo>
                  <a:lnTo>
                    <a:pt x="1677" y="3009"/>
                  </a:lnTo>
                  <a:lnTo>
                    <a:pt x="1679" y="2991"/>
                  </a:lnTo>
                  <a:lnTo>
                    <a:pt x="1681" y="2983"/>
                  </a:lnTo>
                  <a:lnTo>
                    <a:pt x="1682" y="2976"/>
                  </a:lnTo>
                  <a:lnTo>
                    <a:pt x="1685" y="2969"/>
                  </a:lnTo>
                  <a:lnTo>
                    <a:pt x="1688" y="2963"/>
                  </a:lnTo>
                  <a:close/>
                  <a:moveTo>
                    <a:pt x="2177" y="3126"/>
                  </a:moveTo>
                  <a:lnTo>
                    <a:pt x="2113" y="3112"/>
                  </a:lnTo>
                  <a:lnTo>
                    <a:pt x="2100" y="3074"/>
                  </a:lnTo>
                  <a:lnTo>
                    <a:pt x="2087" y="3037"/>
                  </a:lnTo>
                  <a:lnTo>
                    <a:pt x="2083" y="3021"/>
                  </a:lnTo>
                  <a:lnTo>
                    <a:pt x="2081" y="3009"/>
                  </a:lnTo>
                  <a:lnTo>
                    <a:pt x="2082" y="3003"/>
                  </a:lnTo>
                  <a:lnTo>
                    <a:pt x="2083" y="2999"/>
                  </a:lnTo>
                  <a:lnTo>
                    <a:pt x="2087" y="2997"/>
                  </a:lnTo>
                  <a:lnTo>
                    <a:pt x="2091" y="2996"/>
                  </a:lnTo>
                  <a:lnTo>
                    <a:pt x="2093" y="2997"/>
                  </a:lnTo>
                  <a:lnTo>
                    <a:pt x="2097" y="2999"/>
                  </a:lnTo>
                  <a:lnTo>
                    <a:pt x="2102" y="3004"/>
                  </a:lnTo>
                  <a:lnTo>
                    <a:pt x="2108" y="3010"/>
                  </a:lnTo>
                  <a:lnTo>
                    <a:pt x="2122" y="3025"/>
                  </a:lnTo>
                  <a:lnTo>
                    <a:pt x="2138" y="3043"/>
                  </a:lnTo>
                  <a:lnTo>
                    <a:pt x="2153" y="3064"/>
                  </a:lnTo>
                  <a:lnTo>
                    <a:pt x="2168" y="3084"/>
                  </a:lnTo>
                  <a:lnTo>
                    <a:pt x="2173" y="3093"/>
                  </a:lnTo>
                  <a:lnTo>
                    <a:pt x="2178" y="3102"/>
                  </a:lnTo>
                  <a:lnTo>
                    <a:pt x="2183" y="3109"/>
                  </a:lnTo>
                  <a:lnTo>
                    <a:pt x="2185" y="3115"/>
                  </a:lnTo>
                  <a:lnTo>
                    <a:pt x="2182" y="3121"/>
                  </a:lnTo>
                  <a:lnTo>
                    <a:pt x="2177" y="3126"/>
                  </a:lnTo>
                  <a:close/>
                  <a:moveTo>
                    <a:pt x="2392" y="3388"/>
                  </a:moveTo>
                  <a:lnTo>
                    <a:pt x="2364" y="3395"/>
                  </a:lnTo>
                  <a:lnTo>
                    <a:pt x="2335" y="3402"/>
                  </a:lnTo>
                  <a:lnTo>
                    <a:pt x="2302" y="3408"/>
                  </a:lnTo>
                  <a:lnTo>
                    <a:pt x="2268" y="3414"/>
                  </a:lnTo>
                  <a:lnTo>
                    <a:pt x="2233" y="3420"/>
                  </a:lnTo>
                  <a:lnTo>
                    <a:pt x="2197" y="3424"/>
                  </a:lnTo>
                  <a:lnTo>
                    <a:pt x="2160" y="3428"/>
                  </a:lnTo>
                  <a:lnTo>
                    <a:pt x="2124" y="3431"/>
                  </a:lnTo>
                  <a:lnTo>
                    <a:pt x="2050" y="3437"/>
                  </a:lnTo>
                  <a:lnTo>
                    <a:pt x="1978" y="3441"/>
                  </a:lnTo>
                  <a:lnTo>
                    <a:pt x="1912" y="3443"/>
                  </a:lnTo>
                  <a:lnTo>
                    <a:pt x="1854" y="3443"/>
                  </a:lnTo>
                  <a:lnTo>
                    <a:pt x="1844" y="3439"/>
                  </a:lnTo>
                  <a:lnTo>
                    <a:pt x="1834" y="3434"/>
                  </a:lnTo>
                  <a:lnTo>
                    <a:pt x="1827" y="3429"/>
                  </a:lnTo>
                  <a:lnTo>
                    <a:pt x="1821" y="3424"/>
                  </a:lnTo>
                  <a:lnTo>
                    <a:pt x="1816" y="3418"/>
                  </a:lnTo>
                  <a:lnTo>
                    <a:pt x="1812" y="3411"/>
                  </a:lnTo>
                  <a:lnTo>
                    <a:pt x="1810" y="3404"/>
                  </a:lnTo>
                  <a:lnTo>
                    <a:pt x="1809" y="3396"/>
                  </a:lnTo>
                  <a:lnTo>
                    <a:pt x="1808" y="3381"/>
                  </a:lnTo>
                  <a:lnTo>
                    <a:pt x="1809" y="3363"/>
                  </a:lnTo>
                  <a:lnTo>
                    <a:pt x="1810" y="3343"/>
                  </a:lnTo>
                  <a:lnTo>
                    <a:pt x="1812" y="3322"/>
                  </a:lnTo>
                  <a:lnTo>
                    <a:pt x="1842" y="3319"/>
                  </a:lnTo>
                  <a:lnTo>
                    <a:pt x="1871" y="3316"/>
                  </a:lnTo>
                  <a:lnTo>
                    <a:pt x="1901" y="3315"/>
                  </a:lnTo>
                  <a:lnTo>
                    <a:pt x="1930" y="3313"/>
                  </a:lnTo>
                  <a:lnTo>
                    <a:pt x="1991" y="3312"/>
                  </a:lnTo>
                  <a:lnTo>
                    <a:pt x="2051" y="3311"/>
                  </a:lnTo>
                  <a:lnTo>
                    <a:pt x="2112" y="3312"/>
                  </a:lnTo>
                  <a:lnTo>
                    <a:pt x="2173" y="3314"/>
                  </a:lnTo>
                  <a:lnTo>
                    <a:pt x="2234" y="3316"/>
                  </a:lnTo>
                  <a:lnTo>
                    <a:pt x="2294" y="3318"/>
                  </a:lnTo>
                  <a:lnTo>
                    <a:pt x="2294" y="3281"/>
                  </a:lnTo>
                  <a:lnTo>
                    <a:pt x="2259" y="3283"/>
                  </a:lnTo>
                  <a:lnTo>
                    <a:pt x="2216" y="3287"/>
                  </a:lnTo>
                  <a:lnTo>
                    <a:pt x="2193" y="3289"/>
                  </a:lnTo>
                  <a:lnTo>
                    <a:pt x="2169" y="3290"/>
                  </a:lnTo>
                  <a:lnTo>
                    <a:pt x="2146" y="3291"/>
                  </a:lnTo>
                  <a:lnTo>
                    <a:pt x="2122" y="3291"/>
                  </a:lnTo>
                  <a:lnTo>
                    <a:pt x="2100" y="3289"/>
                  </a:lnTo>
                  <a:lnTo>
                    <a:pt x="2080" y="3285"/>
                  </a:lnTo>
                  <a:lnTo>
                    <a:pt x="2071" y="3282"/>
                  </a:lnTo>
                  <a:lnTo>
                    <a:pt x="2061" y="3279"/>
                  </a:lnTo>
                  <a:lnTo>
                    <a:pt x="2053" y="3276"/>
                  </a:lnTo>
                  <a:lnTo>
                    <a:pt x="2044" y="3272"/>
                  </a:lnTo>
                  <a:lnTo>
                    <a:pt x="2038" y="3266"/>
                  </a:lnTo>
                  <a:lnTo>
                    <a:pt x="2032" y="3260"/>
                  </a:lnTo>
                  <a:lnTo>
                    <a:pt x="2025" y="3254"/>
                  </a:lnTo>
                  <a:lnTo>
                    <a:pt x="2021" y="3246"/>
                  </a:lnTo>
                  <a:lnTo>
                    <a:pt x="2017" y="3239"/>
                  </a:lnTo>
                  <a:lnTo>
                    <a:pt x="2015" y="3229"/>
                  </a:lnTo>
                  <a:lnTo>
                    <a:pt x="2013" y="3220"/>
                  </a:lnTo>
                  <a:lnTo>
                    <a:pt x="2013" y="3209"/>
                  </a:lnTo>
                  <a:lnTo>
                    <a:pt x="2019" y="3205"/>
                  </a:lnTo>
                  <a:lnTo>
                    <a:pt x="2026" y="3203"/>
                  </a:lnTo>
                  <a:lnTo>
                    <a:pt x="2034" y="3202"/>
                  </a:lnTo>
                  <a:lnTo>
                    <a:pt x="2042" y="3203"/>
                  </a:lnTo>
                  <a:lnTo>
                    <a:pt x="2059" y="3205"/>
                  </a:lnTo>
                  <a:lnTo>
                    <a:pt x="2078" y="3207"/>
                  </a:lnTo>
                  <a:lnTo>
                    <a:pt x="2070" y="3222"/>
                  </a:lnTo>
                  <a:lnTo>
                    <a:pt x="2062" y="3237"/>
                  </a:lnTo>
                  <a:lnTo>
                    <a:pt x="2069" y="3246"/>
                  </a:lnTo>
                  <a:lnTo>
                    <a:pt x="2076" y="3256"/>
                  </a:lnTo>
                  <a:lnTo>
                    <a:pt x="2090" y="3256"/>
                  </a:lnTo>
                  <a:lnTo>
                    <a:pt x="2102" y="3256"/>
                  </a:lnTo>
                  <a:lnTo>
                    <a:pt x="2116" y="3257"/>
                  </a:lnTo>
                  <a:lnTo>
                    <a:pt x="2129" y="3257"/>
                  </a:lnTo>
                  <a:lnTo>
                    <a:pt x="2125" y="3209"/>
                  </a:lnTo>
                  <a:lnTo>
                    <a:pt x="2111" y="3206"/>
                  </a:lnTo>
                  <a:lnTo>
                    <a:pt x="2097" y="3205"/>
                  </a:lnTo>
                  <a:lnTo>
                    <a:pt x="2131" y="3200"/>
                  </a:lnTo>
                  <a:lnTo>
                    <a:pt x="2162" y="3196"/>
                  </a:lnTo>
                  <a:lnTo>
                    <a:pt x="2187" y="3194"/>
                  </a:lnTo>
                  <a:lnTo>
                    <a:pt x="2209" y="3192"/>
                  </a:lnTo>
                  <a:lnTo>
                    <a:pt x="2218" y="3192"/>
                  </a:lnTo>
                  <a:lnTo>
                    <a:pt x="2228" y="3194"/>
                  </a:lnTo>
                  <a:lnTo>
                    <a:pt x="2236" y="3196"/>
                  </a:lnTo>
                  <a:lnTo>
                    <a:pt x="2244" y="3197"/>
                  </a:lnTo>
                  <a:lnTo>
                    <a:pt x="2251" y="3200"/>
                  </a:lnTo>
                  <a:lnTo>
                    <a:pt x="2259" y="3203"/>
                  </a:lnTo>
                  <a:lnTo>
                    <a:pt x="2265" y="3206"/>
                  </a:lnTo>
                  <a:lnTo>
                    <a:pt x="2272" y="3210"/>
                  </a:lnTo>
                  <a:lnTo>
                    <a:pt x="2279" y="3216"/>
                  </a:lnTo>
                  <a:lnTo>
                    <a:pt x="2284" y="3222"/>
                  </a:lnTo>
                  <a:lnTo>
                    <a:pt x="2290" y="3228"/>
                  </a:lnTo>
                  <a:lnTo>
                    <a:pt x="2297" y="3236"/>
                  </a:lnTo>
                  <a:lnTo>
                    <a:pt x="2308" y="3252"/>
                  </a:lnTo>
                  <a:lnTo>
                    <a:pt x="2322" y="3272"/>
                  </a:lnTo>
                  <a:lnTo>
                    <a:pt x="2351" y="3322"/>
                  </a:lnTo>
                  <a:lnTo>
                    <a:pt x="2392" y="3388"/>
                  </a:lnTo>
                  <a:close/>
                  <a:moveTo>
                    <a:pt x="1969" y="3187"/>
                  </a:moveTo>
                  <a:lnTo>
                    <a:pt x="1972" y="3206"/>
                  </a:lnTo>
                  <a:lnTo>
                    <a:pt x="1973" y="3227"/>
                  </a:lnTo>
                  <a:lnTo>
                    <a:pt x="1973" y="3248"/>
                  </a:lnTo>
                  <a:lnTo>
                    <a:pt x="1972" y="3270"/>
                  </a:lnTo>
                  <a:lnTo>
                    <a:pt x="1943" y="3270"/>
                  </a:lnTo>
                  <a:lnTo>
                    <a:pt x="1915" y="3270"/>
                  </a:lnTo>
                  <a:lnTo>
                    <a:pt x="1887" y="3269"/>
                  </a:lnTo>
                  <a:lnTo>
                    <a:pt x="1859" y="3269"/>
                  </a:lnTo>
                  <a:lnTo>
                    <a:pt x="1817" y="3270"/>
                  </a:lnTo>
                  <a:lnTo>
                    <a:pt x="1771" y="3271"/>
                  </a:lnTo>
                  <a:lnTo>
                    <a:pt x="1723" y="3273"/>
                  </a:lnTo>
                  <a:lnTo>
                    <a:pt x="1672" y="3273"/>
                  </a:lnTo>
                  <a:lnTo>
                    <a:pt x="1647" y="3273"/>
                  </a:lnTo>
                  <a:lnTo>
                    <a:pt x="1622" y="3273"/>
                  </a:lnTo>
                  <a:lnTo>
                    <a:pt x="1599" y="3272"/>
                  </a:lnTo>
                  <a:lnTo>
                    <a:pt x="1576" y="3270"/>
                  </a:lnTo>
                  <a:lnTo>
                    <a:pt x="1554" y="3266"/>
                  </a:lnTo>
                  <a:lnTo>
                    <a:pt x="1534" y="3263"/>
                  </a:lnTo>
                  <a:lnTo>
                    <a:pt x="1515" y="3259"/>
                  </a:lnTo>
                  <a:lnTo>
                    <a:pt x="1497" y="3254"/>
                  </a:lnTo>
                  <a:lnTo>
                    <a:pt x="1500" y="3155"/>
                  </a:lnTo>
                  <a:lnTo>
                    <a:pt x="1551" y="3154"/>
                  </a:lnTo>
                  <a:lnTo>
                    <a:pt x="1610" y="3152"/>
                  </a:lnTo>
                  <a:lnTo>
                    <a:pt x="1673" y="3151"/>
                  </a:lnTo>
                  <a:lnTo>
                    <a:pt x="1739" y="3151"/>
                  </a:lnTo>
                  <a:lnTo>
                    <a:pt x="1772" y="3152"/>
                  </a:lnTo>
                  <a:lnTo>
                    <a:pt x="1805" y="3153"/>
                  </a:lnTo>
                  <a:lnTo>
                    <a:pt x="1836" y="3155"/>
                  </a:lnTo>
                  <a:lnTo>
                    <a:pt x="1867" y="3160"/>
                  </a:lnTo>
                  <a:lnTo>
                    <a:pt x="1896" y="3164"/>
                  </a:lnTo>
                  <a:lnTo>
                    <a:pt x="1922" y="3170"/>
                  </a:lnTo>
                  <a:lnTo>
                    <a:pt x="1935" y="3174"/>
                  </a:lnTo>
                  <a:lnTo>
                    <a:pt x="1947" y="3178"/>
                  </a:lnTo>
                  <a:lnTo>
                    <a:pt x="1959" y="3183"/>
                  </a:lnTo>
                  <a:lnTo>
                    <a:pt x="1969" y="3187"/>
                  </a:lnTo>
                  <a:close/>
                  <a:moveTo>
                    <a:pt x="1087" y="3052"/>
                  </a:moveTo>
                  <a:lnTo>
                    <a:pt x="1088" y="3032"/>
                  </a:lnTo>
                  <a:lnTo>
                    <a:pt x="1091" y="3012"/>
                  </a:lnTo>
                  <a:lnTo>
                    <a:pt x="1097" y="2991"/>
                  </a:lnTo>
                  <a:lnTo>
                    <a:pt x="1102" y="2969"/>
                  </a:lnTo>
                  <a:lnTo>
                    <a:pt x="1109" y="2949"/>
                  </a:lnTo>
                  <a:lnTo>
                    <a:pt x="1118" y="2929"/>
                  </a:lnTo>
                  <a:lnTo>
                    <a:pt x="1126" y="2911"/>
                  </a:lnTo>
                  <a:lnTo>
                    <a:pt x="1136" y="2894"/>
                  </a:lnTo>
                  <a:lnTo>
                    <a:pt x="1195" y="2897"/>
                  </a:lnTo>
                  <a:lnTo>
                    <a:pt x="1254" y="2901"/>
                  </a:lnTo>
                  <a:lnTo>
                    <a:pt x="1315" y="2905"/>
                  </a:lnTo>
                  <a:lnTo>
                    <a:pt x="1376" y="2910"/>
                  </a:lnTo>
                  <a:lnTo>
                    <a:pt x="1438" y="2916"/>
                  </a:lnTo>
                  <a:lnTo>
                    <a:pt x="1499" y="2923"/>
                  </a:lnTo>
                  <a:lnTo>
                    <a:pt x="1560" y="2930"/>
                  </a:lnTo>
                  <a:lnTo>
                    <a:pt x="1620" y="2939"/>
                  </a:lnTo>
                  <a:lnTo>
                    <a:pt x="1621" y="2940"/>
                  </a:lnTo>
                  <a:lnTo>
                    <a:pt x="1623" y="2942"/>
                  </a:lnTo>
                  <a:lnTo>
                    <a:pt x="1624" y="2945"/>
                  </a:lnTo>
                  <a:lnTo>
                    <a:pt x="1625" y="2949"/>
                  </a:lnTo>
                  <a:lnTo>
                    <a:pt x="1628" y="2960"/>
                  </a:lnTo>
                  <a:lnTo>
                    <a:pt x="1630" y="2973"/>
                  </a:lnTo>
                  <a:lnTo>
                    <a:pt x="1631" y="3002"/>
                  </a:lnTo>
                  <a:lnTo>
                    <a:pt x="1630" y="3036"/>
                  </a:lnTo>
                  <a:lnTo>
                    <a:pt x="1628" y="3068"/>
                  </a:lnTo>
                  <a:lnTo>
                    <a:pt x="1625" y="3096"/>
                  </a:lnTo>
                  <a:lnTo>
                    <a:pt x="1623" y="3116"/>
                  </a:lnTo>
                  <a:lnTo>
                    <a:pt x="1622" y="3123"/>
                  </a:lnTo>
                  <a:lnTo>
                    <a:pt x="1556" y="3117"/>
                  </a:lnTo>
                  <a:lnTo>
                    <a:pt x="1487" y="3112"/>
                  </a:lnTo>
                  <a:lnTo>
                    <a:pt x="1418" y="3108"/>
                  </a:lnTo>
                  <a:lnTo>
                    <a:pt x="1348" y="3103"/>
                  </a:lnTo>
                  <a:lnTo>
                    <a:pt x="1313" y="3099"/>
                  </a:lnTo>
                  <a:lnTo>
                    <a:pt x="1279" y="3096"/>
                  </a:lnTo>
                  <a:lnTo>
                    <a:pt x="1246" y="3091"/>
                  </a:lnTo>
                  <a:lnTo>
                    <a:pt x="1213" y="3086"/>
                  </a:lnTo>
                  <a:lnTo>
                    <a:pt x="1180" y="3079"/>
                  </a:lnTo>
                  <a:lnTo>
                    <a:pt x="1148" y="3072"/>
                  </a:lnTo>
                  <a:lnTo>
                    <a:pt x="1118" y="3062"/>
                  </a:lnTo>
                  <a:lnTo>
                    <a:pt x="1087" y="3052"/>
                  </a:lnTo>
                  <a:close/>
                  <a:moveTo>
                    <a:pt x="1465" y="3155"/>
                  </a:moveTo>
                  <a:lnTo>
                    <a:pt x="1466" y="3177"/>
                  </a:lnTo>
                  <a:lnTo>
                    <a:pt x="1467" y="3200"/>
                  </a:lnTo>
                  <a:lnTo>
                    <a:pt x="1468" y="3225"/>
                  </a:lnTo>
                  <a:lnTo>
                    <a:pt x="1466" y="3253"/>
                  </a:lnTo>
                  <a:lnTo>
                    <a:pt x="1463" y="3252"/>
                  </a:lnTo>
                  <a:lnTo>
                    <a:pt x="1459" y="3252"/>
                  </a:lnTo>
                  <a:lnTo>
                    <a:pt x="1423" y="3250"/>
                  </a:lnTo>
                  <a:lnTo>
                    <a:pt x="1387" y="3246"/>
                  </a:lnTo>
                  <a:lnTo>
                    <a:pt x="1352" y="3242"/>
                  </a:lnTo>
                  <a:lnTo>
                    <a:pt x="1317" y="3238"/>
                  </a:lnTo>
                  <a:lnTo>
                    <a:pt x="1249" y="3227"/>
                  </a:lnTo>
                  <a:lnTo>
                    <a:pt x="1181" y="3215"/>
                  </a:lnTo>
                  <a:lnTo>
                    <a:pt x="1115" y="3201"/>
                  </a:lnTo>
                  <a:lnTo>
                    <a:pt x="1048" y="3185"/>
                  </a:lnTo>
                  <a:lnTo>
                    <a:pt x="981" y="3168"/>
                  </a:lnTo>
                  <a:lnTo>
                    <a:pt x="911" y="3151"/>
                  </a:lnTo>
                  <a:lnTo>
                    <a:pt x="916" y="3122"/>
                  </a:lnTo>
                  <a:lnTo>
                    <a:pt x="922" y="3096"/>
                  </a:lnTo>
                  <a:lnTo>
                    <a:pt x="929" y="3073"/>
                  </a:lnTo>
                  <a:lnTo>
                    <a:pt x="937" y="3050"/>
                  </a:lnTo>
                  <a:lnTo>
                    <a:pt x="1003" y="3066"/>
                  </a:lnTo>
                  <a:lnTo>
                    <a:pt x="1068" y="3080"/>
                  </a:lnTo>
                  <a:lnTo>
                    <a:pt x="1134" y="3093"/>
                  </a:lnTo>
                  <a:lnTo>
                    <a:pt x="1200" y="3106"/>
                  </a:lnTo>
                  <a:lnTo>
                    <a:pt x="1266" y="3118"/>
                  </a:lnTo>
                  <a:lnTo>
                    <a:pt x="1331" y="3130"/>
                  </a:lnTo>
                  <a:lnTo>
                    <a:pt x="1399" y="3143"/>
                  </a:lnTo>
                  <a:lnTo>
                    <a:pt x="1465" y="3155"/>
                  </a:lnTo>
                  <a:close/>
                  <a:moveTo>
                    <a:pt x="1144" y="3353"/>
                  </a:moveTo>
                  <a:lnTo>
                    <a:pt x="1141" y="3344"/>
                  </a:lnTo>
                  <a:lnTo>
                    <a:pt x="1139" y="3333"/>
                  </a:lnTo>
                  <a:lnTo>
                    <a:pt x="1138" y="3321"/>
                  </a:lnTo>
                  <a:lnTo>
                    <a:pt x="1138" y="3309"/>
                  </a:lnTo>
                  <a:lnTo>
                    <a:pt x="1140" y="3287"/>
                  </a:lnTo>
                  <a:lnTo>
                    <a:pt x="1142" y="3270"/>
                  </a:lnTo>
                  <a:lnTo>
                    <a:pt x="1177" y="3271"/>
                  </a:lnTo>
                  <a:lnTo>
                    <a:pt x="1213" y="3272"/>
                  </a:lnTo>
                  <a:lnTo>
                    <a:pt x="1249" y="3275"/>
                  </a:lnTo>
                  <a:lnTo>
                    <a:pt x="1285" y="3278"/>
                  </a:lnTo>
                  <a:lnTo>
                    <a:pt x="1356" y="3285"/>
                  </a:lnTo>
                  <a:lnTo>
                    <a:pt x="1429" y="3295"/>
                  </a:lnTo>
                  <a:lnTo>
                    <a:pt x="1502" y="3304"/>
                  </a:lnTo>
                  <a:lnTo>
                    <a:pt x="1575" y="3313"/>
                  </a:lnTo>
                  <a:lnTo>
                    <a:pt x="1612" y="3317"/>
                  </a:lnTo>
                  <a:lnTo>
                    <a:pt x="1649" y="3320"/>
                  </a:lnTo>
                  <a:lnTo>
                    <a:pt x="1686" y="3322"/>
                  </a:lnTo>
                  <a:lnTo>
                    <a:pt x="1724" y="3323"/>
                  </a:lnTo>
                  <a:lnTo>
                    <a:pt x="1734" y="3326"/>
                  </a:lnTo>
                  <a:lnTo>
                    <a:pt x="1745" y="3327"/>
                  </a:lnTo>
                  <a:lnTo>
                    <a:pt x="1751" y="3329"/>
                  </a:lnTo>
                  <a:lnTo>
                    <a:pt x="1756" y="3331"/>
                  </a:lnTo>
                  <a:lnTo>
                    <a:pt x="1764" y="3334"/>
                  </a:lnTo>
                  <a:lnTo>
                    <a:pt x="1770" y="3338"/>
                  </a:lnTo>
                  <a:lnTo>
                    <a:pt x="1770" y="3357"/>
                  </a:lnTo>
                  <a:lnTo>
                    <a:pt x="1770" y="3377"/>
                  </a:lnTo>
                  <a:lnTo>
                    <a:pt x="1770" y="3396"/>
                  </a:lnTo>
                  <a:lnTo>
                    <a:pt x="1771" y="3416"/>
                  </a:lnTo>
                  <a:lnTo>
                    <a:pt x="1757" y="3419"/>
                  </a:lnTo>
                  <a:lnTo>
                    <a:pt x="1743" y="3422"/>
                  </a:lnTo>
                  <a:lnTo>
                    <a:pt x="1729" y="3425"/>
                  </a:lnTo>
                  <a:lnTo>
                    <a:pt x="1715" y="3428"/>
                  </a:lnTo>
                  <a:lnTo>
                    <a:pt x="1643" y="3424"/>
                  </a:lnTo>
                  <a:lnTo>
                    <a:pt x="1571" y="3420"/>
                  </a:lnTo>
                  <a:lnTo>
                    <a:pt x="1498" y="3415"/>
                  </a:lnTo>
                  <a:lnTo>
                    <a:pt x="1424" y="3410"/>
                  </a:lnTo>
                  <a:lnTo>
                    <a:pt x="1387" y="3407"/>
                  </a:lnTo>
                  <a:lnTo>
                    <a:pt x="1351" y="3402"/>
                  </a:lnTo>
                  <a:lnTo>
                    <a:pt x="1315" y="3397"/>
                  </a:lnTo>
                  <a:lnTo>
                    <a:pt x="1279" y="3391"/>
                  </a:lnTo>
                  <a:lnTo>
                    <a:pt x="1244" y="3384"/>
                  </a:lnTo>
                  <a:lnTo>
                    <a:pt x="1211" y="3375"/>
                  </a:lnTo>
                  <a:lnTo>
                    <a:pt x="1177" y="3365"/>
                  </a:lnTo>
                  <a:lnTo>
                    <a:pt x="1144" y="3353"/>
                  </a:lnTo>
                  <a:close/>
                  <a:moveTo>
                    <a:pt x="1466" y="3588"/>
                  </a:moveTo>
                  <a:lnTo>
                    <a:pt x="1462" y="3588"/>
                  </a:lnTo>
                  <a:lnTo>
                    <a:pt x="1459" y="3589"/>
                  </a:lnTo>
                  <a:lnTo>
                    <a:pt x="1388" y="3576"/>
                  </a:lnTo>
                  <a:lnTo>
                    <a:pt x="1317" y="3561"/>
                  </a:lnTo>
                  <a:lnTo>
                    <a:pt x="1248" y="3545"/>
                  </a:lnTo>
                  <a:lnTo>
                    <a:pt x="1177" y="3530"/>
                  </a:lnTo>
                  <a:lnTo>
                    <a:pt x="1107" y="3512"/>
                  </a:lnTo>
                  <a:lnTo>
                    <a:pt x="1039" y="3494"/>
                  </a:lnTo>
                  <a:lnTo>
                    <a:pt x="971" y="3475"/>
                  </a:lnTo>
                  <a:lnTo>
                    <a:pt x="905" y="3455"/>
                  </a:lnTo>
                  <a:lnTo>
                    <a:pt x="907" y="3427"/>
                  </a:lnTo>
                  <a:lnTo>
                    <a:pt x="911" y="3401"/>
                  </a:lnTo>
                  <a:lnTo>
                    <a:pt x="916" y="3375"/>
                  </a:lnTo>
                  <a:lnTo>
                    <a:pt x="924" y="3351"/>
                  </a:lnTo>
                  <a:lnTo>
                    <a:pt x="940" y="3352"/>
                  </a:lnTo>
                  <a:lnTo>
                    <a:pt x="956" y="3353"/>
                  </a:lnTo>
                  <a:lnTo>
                    <a:pt x="973" y="3356"/>
                  </a:lnTo>
                  <a:lnTo>
                    <a:pt x="991" y="3360"/>
                  </a:lnTo>
                  <a:lnTo>
                    <a:pt x="1030" y="3370"/>
                  </a:lnTo>
                  <a:lnTo>
                    <a:pt x="1070" y="3383"/>
                  </a:lnTo>
                  <a:lnTo>
                    <a:pt x="1110" y="3395"/>
                  </a:lnTo>
                  <a:lnTo>
                    <a:pt x="1150" y="3409"/>
                  </a:lnTo>
                  <a:lnTo>
                    <a:pt x="1186" y="3422"/>
                  </a:lnTo>
                  <a:lnTo>
                    <a:pt x="1220" y="3431"/>
                  </a:lnTo>
                  <a:lnTo>
                    <a:pt x="1241" y="3433"/>
                  </a:lnTo>
                  <a:lnTo>
                    <a:pt x="1265" y="3434"/>
                  </a:lnTo>
                  <a:lnTo>
                    <a:pt x="1290" y="3436"/>
                  </a:lnTo>
                  <a:lnTo>
                    <a:pt x="1314" y="3436"/>
                  </a:lnTo>
                  <a:lnTo>
                    <a:pt x="1339" y="3437"/>
                  </a:lnTo>
                  <a:lnTo>
                    <a:pt x="1365" y="3438"/>
                  </a:lnTo>
                  <a:lnTo>
                    <a:pt x="1388" y="3440"/>
                  </a:lnTo>
                  <a:lnTo>
                    <a:pt x="1410" y="3444"/>
                  </a:lnTo>
                  <a:lnTo>
                    <a:pt x="1421" y="3447"/>
                  </a:lnTo>
                  <a:lnTo>
                    <a:pt x="1430" y="3450"/>
                  </a:lnTo>
                  <a:lnTo>
                    <a:pt x="1440" y="3455"/>
                  </a:lnTo>
                  <a:lnTo>
                    <a:pt x="1448" y="3460"/>
                  </a:lnTo>
                  <a:lnTo>
                    <a:pt x="1456" y="3465"/>
                  </a:lnTo>
                  <a:lnTo>
                    <a:pt x="1462" y="3471"/>
                  </a:lnTo>
                  <a:lnTo>
                    <a:pt x="1468" y="3478"/>
                  </a:lnTo>
                  <a:lnTo>
                    <a:pt x="1472" y="3486"/>
                  </a:lnTo>
                  <a:lnTo>
                    <a:pt x="1477" y="3495"/>
                  </a:lnTo>
                  <a:lnTo>
                    <a:pt x="1479" y="3504"/>
                  </a:lnTo>
                  <a:lnTo>
                    <a:pt x="1480" y="3516"/>
                  </a:lnTo>
                  <a:lnTo>
                    <a:pt x="1480" y="3527"/>
                  </a:lnTo>
                  <a:lnTo>
                    <a:pt x="1479" y="3541"/>
                  </a:lnTo>
                  <a:lnTo>
                    <a:pt x="1477" y="3555"/>
                  </a:lnTo>
                  <a:lnTo>
                    <a:pt x="1472" y="3571"/>
                  </a:lnTo>
                  <a:lnTo>
                    <a:pt x="1466" y="3588"/>
                  </a:lnTo>
                  <a:close/>
                  <a:moveTo>
                    <a:pt x="884" y="3317"/>
                  </a:moveTo>
                  <a:lnTo>
                    <a:pt x="883" y="3328"/>
                  </a:lnTo>
                  <a:lnTo>
                    <a:pt x="880" y="3343"/>
                  </a:lnTo>
                  <a:lnTo>
                    <a:pt x="876" y="3360"/>
                  </a:lnTo>
                  <a:lnTo>
                    <a:pt x="870" y="3378"/>
                  </a:lnTo>
                  <a:lnTo>
                    <a:pt x="867" y="3387"/>
                  </a:lnTo>
                  <a:lnTo>
                    <a:pt x="862" y="3395"/>
                  </a:lnTo>
                  <a:lnTo>
                    <a:pt x="858" y="3403"/>
                  </a:lnTo>
                  <a:lnTo>
                    <a:pt x="854" y="3409"/>
                  </a:lnTo>
                  <a:lnTo>
                    <a:pt x="850" y="3415"/>
                  </a:lnTo>
                  <a:lnTo>
                    <a:pt x="845" y="3420"/>
                  </a:lnTo>
                  <a:lnTo>
                    <a:pt x="839" y="3422"/>
                  </a:lnTo>
                  <a:lnTo>
                    <a:pt x="833" y="3423"/>
                  </a:lnTo>
                  <a:lnTo>
                    <a:pt x="812" y="3416"/>
                  </a:lnTo>
                  <a:lnTo>
                    <a:pt x="790" y="3410"/>
                  </a:lnTo>
                  <a:lnTo>
                    <a:pt x="769" y="3403"/>
                  </a:lnTo>
                  <a:lnTo>
                    <a:pt x="747" y="3394"/>
                  </a:lnTo>
                  <a:lnTo>
                    <a:pt x="704" y="3376"/>
                  </a:lnTo>
                  <a:lnTo>
                    <a:pt x="663" y="3356"/>
                  </a:lnTo>
                  <a:lnTo>
                    <a:pt x="622" y="3335"/>
                  </a:lnTo>
                  <a:lnTo>
                    <a:pt x="583" y="3313"/>
                  </a:lnTo>
                  <a:lnTo>
                    <a:pt x="545" y="3291"/>
                  </a:lnTo>
                  <a:lnTo>
                    <a:pt x="509" y="3269"/>
                  </a:lnTo>
                  <a:lnTo>
                    <a:pt x="509" y="3256"/>
                  </a:lnTo>
                  <a:lnTo>
                    <a:pt x="511" y="3243"/>
                  </a:lnTo>
                  <a:lnTo>
                    <a:pt x="513" y="3229"/>
                  </a:lnTo>
                  <a:lnTo>
                    <a:pt x="517" y="3216"/>
                  </a:lnTo>
                  <a:lnTo>
                    <a:pt x="521" y="3202"/>
                  </a:lnTo>
                  <a:lnTo>
                    <a:pt x="526" y="3190"/>
                  </a:lnTo>
                  <a:lnTo>
                    <a:pt x="530" y="3179"/>
                  </a:lnTo>
                  <a:lnTo>
                    <a:pt x="535" y="3170"/>
                  </a:lnTo>
                  <a:lnTo>
                    <a:pt x="580" y="3185"/>
                  </a:lnTo>
                  <a:lnTo>
                    <a:pt x="623" y="3201"/>
                  </a:lnTo>
                  <a:lnTo>
                    <a:pt x="665" y="3218"/>
                  </a:lnTo>
                  <a:lnTo>
                    <a:pt x="708" y="3235"/>
                  </a:lnTo>
                  <a:lnTo>
                    <a:pt x="751" y="3254"/>
                  </a:lnTo>
                  <a:lnTo>
                    <a:pt x="794" y="3273"/>
                  </a:lnTo>
                  <a:lnTo>
                    <a:pt x="838" y="3294"/>
                  </a:lnTo>
                  <a:lnTo>
                    <a:pt x="884" y="3317"/>
                  </a:lnTo>
                  <a:close/>
                  <a:moveTo>
                    <a:pt x="587" y="3104"/>
                  </a:moveTo>
                  <a:lnTo>
                    <a:pt x="596" y="3099"/>
                  </a:lnTo>
                  <a:lnTo>
                    <a:pt x="605" y="3097"/>
                  </a:lnTo>
                  <a:lnTo>
                    <a:pt x="616" y="3095"/>
                  </a:lnTo>
                  <a:lnTo>
                    <a:pt x="627" y="3095"/>
                  </a:lnTo>
                  <a:lnTo>
                    <a:pt x="640" y="3095"/>
                  </a:lnTo>
                  <a:lnTo>
                    <a:pt x="652" y="3096"/>
                  </a:lnTo>
                  <a:lnTo>
                    <a:pt x="666" y="3098"/>
                  </a:lnTo>
                  <a:lnTo>
                    <a:pt x="681" y="3101"/>
                  </a:lnTo>
                  <a:lnTo>
                    <a:pt x="712" y="3108"/>
                  </a:lnTo>
                  <a:lnTo>
                    <a:pt x="744" y="3117"/>
                  </a:lnTo>
                  <a:lnTo>
                    <a:pt x="778" y="3129"/>
                  </a:lnTo>
                  <a:lnTo>
                    <a:pt x="813" y="3142"/>
                  </a:lnTo>
                  <a:lnTo>
                    <a:pt x="884" y="3170"/>
                  </a:lnTo>
                  <a:lnTo>
                    <a:pt x="951" y="3199"/>
                  </a:lnTo>
                  <a:lnTo>
                    <a:pt x="983" y="3211"/>
                  </a:lnTo>
                  <a:lnTo>
                    <a:pt x="1012" y="3224"/>
                  </a:lnTo>
                  <a:lnTo>
                    <a:pt x="1040" y="3235"/>
                  </a:lnTo>
                  <a:lnTo>
                    <a:pt x="1063" y="3243"/>
                  </a:lnTo>
                  <a:lnTo>
                    <a:pt x="1072" y="3246"/>
                  </a:lnTo>
                  <a:lnTo>
                    <a:pt x="1080" y="3251"/>
                  </a:lnTo>
                  <a:lnTo>
                    <a:pt x="1086" y="3254"/>
                  </a:lnTo>
                  <a:lnTo>
                    <a:pt x="1090" y="3258"/>
                  </a:lnTo>
                  <a:lnTo>
                    <a:pt x="1095" y="3261"/>
                  </a:lnTo>
                  <a:lnTo>
                    <a:pt x="1097" y="3265"/>
                  </a:lnTo>
                  <a:lnTo>
                    <a:pt x="1098" y="3270"/>
                  </a:lnTo>
                  <a:lnTo>
                    <a:pt x="1099" y="3274"/>
                  </a:lnTo>
                  <a:lnTo>
                    <a:pt x="1098" y="3279"/>
                  </a:lnTo>
                  <a:lnTo>
                    <a:pt x="1097" y="3283"/>
                  </a:lnTo>
                  <a:lnTo>
                    <a:pt x="1095" y="3290"/>
                  </a:lnTo>
                  <a:lnTo>
                    <a:pt x="1093" y="3296"/>
                  </a:lnTo>
                  <a:lnTo>
                    <a:pt x="1085" y="3311"/>
                  </a:lnTo>
                  <a:lnTo>
                    <a:pt x="1077" y="3328"/>
                  </a:lnTo>
                  <a:lnTo>
                    <a:pt x="1071" y="3328"/>
                  </a:lnTo>
                  <a:lnTo>
                    <a:pt x="1026" y="3314"/>
                  </a:lnTo>
                  <a:lnTo>
                    <a:pt x="963" y="3295"/>
                  </a:lnTo>
                  <a:lnTo>
                    <a:pt x="928" y="3284"/>
                  </a:lnTo>
                  <a:lnTo>
                    <a:pt x="891" y="3273"/>
                  </a:lnTo>
                  <a:lnTo>
                    <a:pt x="852" y="3260"/>
                  </a:lnTo>
                  <a:lnTo>
                    <a:pt x="814" y="3247"/>
                  </a:lnTo>
                  <a:lnTo>
                    <a:pt x="776" y="3233"/>
                  </a:lnTo>
                  <a:lnTo>
                    <a:pt x="739" y="3217"/>
                  </a:lnTo>
                  <a:lnTo>
                    <a:pt x="721" y="3209"/>
                  </a:lnTo>
                  <a:lnTo>
                    <a:pt x="704" y="3201"/>
                  </a:lnTo>
                  <a:lnTo>
                    <a:pt x="687" y="3192"/>
                  </a:lnTo>
                  <a:lnTo>
                    <a:pt x="673" y="3183"/>
                  </a:lnTo>
                  <a:lnTo>
                    <a:pt x="658" y="3174"/>
                  </a:lnTo>
                  <a:lnTo>
                    <a:pt x="644" y="3165"/>
                  </a:lnTo>
                  <a:lnTo>
                    <a:pt x="631" y="3155"/>
                  </a:lnTo>
                  <a:lnTo>
                    <a:pt x="620" y="3146"/>
                  </a:lnTo>
                  <a:lnTo>
                    <a:pt x="609" y="3135"/>
                  </a:lnTo>
                  <a:lnTo>
                    <a:pt x="600" y="3125"/>
                  </a:lnTo>
                  <a:lnTo>
                    <a:pt x="592" y="3114"/>
                  </a:lnTo>
                  <a:lnTo>
                    <a:pt x="587" y="3104"/>
                  </a:lnTo>
                  <a:close/>
                  <a:moveTo>
                    <a:pt x="409" y="2901"/>
                  </a:moveTo>
                  <a:lnTo>
                    <a:pt x="388" y="2882"/>
                  </a:lnTo>
                  <a:lnTo>
                    <a:pt x="369" y="2865"/>
                  </a:lnTo>
                  <a:lnTo>
                    <a:pt x="353" y="2848"/>
                  </a:lnTo>
                  <a:lnTo>
                    <a:pt x="338" y="2832"/>
                  </a:lnTo>
                  <a:lnTo>
                    <a:pt x="324" y="2816"/>
                  </a:lnTo>
                  <a:lnTo>
                    <a:pt x="312" y="2798"/>
                  </a:lnTo>
                  <a:lnTo>
                    <a:pt x="300" y="2778"/>
                  </a:lnTo>
                  <a:lnTo>
                    <a:pt x="288" y="2756"/>
                  </a:lnTo>
                  <a:lnTo>
                    <a:pt x="296" y="2742"/>
                  </a:lnTo>
                  <a:lnTo>
                    <a:pt x="302" y="2729"/>
                  </a:lnTo>
                  <a:lnTo>
                    <a:pt x="305" y="2716"/>
                  </a:lnTo>
                  <a:lnTo>
                    <a:pt x="308" y="2703"/>
                  </a:lnTo>
                  <a:lnTo>
                    <a:pt x="311" y="2691"/>
                  </a:lnTo>
                  <a:lnTo>
                    <a:pt x="314" y="2678"/>
                  </a:lnTo>
                  <a:lnTo>
                    <a:pt x="317" y="2665"/>
                  </a:lnTo>
                  <a:lnTo>
                    <a:pt x="323" y="2652"/>
                  </a:lnTo>
                  <a:lnTo>
                    <a:pt x="361" y="2678"/>
                  </a:lnTo>
                  <a:lnTo>
                    <a:pt x="397" y="2704"/>
                  </a:lnTo>
                  <a:lnTo>
                    <a:pt x="415" y="2718"/>
                  </a:lnTo>
                  <a:lnTo>
                    <a:pt x="433" y="2734"/>
                  </a:lnTo>
                  <a:lnTo>
                    <a:pt x="452" y="2750"/>
                  </a:lnTo>
                  <a:lnTo>
                    <a:pt x="471" y="2768"/>
                  </a:lnTo>
                  <a:lnTo>
                    <a:pt x="470" y="2774"/>
                  </a:lnTo>
                  <a:lnTo>
                    <a:pt x="468" y="2782"/>
                  </a:lnTo>
                  <a:lnTo>
                    <a:pt x="465" y="2791"/>
                  </a:lnTo>
                  <a:lnTo>
                    <a:pt x="461" y="2801"/>
                  </a:lnTo>
                  <a:lnTo>
                    <a:pt x="451" y="2823"/>
                  </a:lnTo>
                  <a:lnTo>
                    <a:pt x="439" y="2846"/>
                  </a:lnTo>
                  <a:lnTo>
                    <a:pt x="418" y="2884"/>
                  </a:lnTo>
                  <a:lnTo>
                    <a:pt x="409" y="2901"/>
                  </a:lnTo>
                  <a:close/>
                  <a:moveTo>
                    <a:pt x="497" y="2807"/>
                  </a:moveTo>
                  <a:lnTo>
                    <a:pt x="546" y="2833"/>
                  </a:lnTo>
                  <a:lnTo>
                    <a:pt x="594" y="2862"/>
                  </a:lnTo>
                  <a:lnTo>
                    <a:pt x="643" y="2891"/>
                  </a:lnTo>
                  <a:lnTo>
                    <a:pt x="693" y="2921"/>
                  </a:lnTo>
                  <a:lnTo>
                    <a:pt x="742" y="2952"/>
                  </a:lnTo>
                  <a:lnTo>
                    <a:pt x="792" y="2982"/>
                  </a:lnTo>
                  <a:lnTo>
                    <a:pt x="843" y="3012"/>
                  </a:lnTo>
                  <a:lnTo>
                    <a:pt x="894" y="3041"/>
                  </a:lnTo>
                  <a:lnTo>
                    <a:pt x="891" y="3065"/>
                  </a:lnTo>
                  <a:lnTo>
                    <a:pt x="886" y="3089"/>
                  </a:lnTo>
                  <a:lnTo>
                    <a:pt x="878" y="3114"/>
                  </a:lnTo>
                  <a:lnTo>
                    <a:pt x="870" y="3140"/>
                  </a:lnTo>
                  <a:lnTo>
                    <a:pt x="866" y="3140"/>
                  </a:lnTo>
                  <a:lnTo>
                    <a:pt x="864" y="3141"/>
                  </a:lnTo>
                  <a:lnTo>
                    <a:pt x="808" y="3116"/>
                  </a:lnTo>
                  <a:lnTo>
                    <a:pt x="753" y="3092"/>
                  </a:lnTo>
                  <a:lnTo>
                    <a:pt x="699" y="3068"/>
                  </a:lnTo>
                  <a:lnTo>
                    <a:pt x="646" y="3042"/>
                  </a:lnTo>
                  <a:lnTo>
                    <a:pt x="594" y="3016"/>
                  </a:lnTo>
                  <a:lnTo>
                    <a:pt x="543" y="2989"/>
                  </a:lnTo>
                  <a:lnTo>
                    <a:pt x="518" y="2974"/>
                  </a:lnTo>
                  <a:lnTo>
                    <a:pt x="493" y="2959"/>
                  </a:lnTo>
                  <a:lnTo>
                    <a:pt x="469" y="2944"/>
                  </a:lnTo>
                  <a:lnTo>
                    <a:pt x="444" y="2928"/>
                  </a:lnTo>
                  <a:lnTo>
                    <a:pt x="445" y="2919"/>
                  </a:lnTo>
                  <a:lnTo>
                    <a:pt x="446" y="2910"/>
                  </a:lnTo>
                  <a:lnTo>
                    <a:pt x="447" y="2902"/>
                  </a:lnTo>
                  <a:lnTo>
                    <a:pt x="449" y="2893"/>
                  </a:lnTo>
                  <a:lnTo>
                    <a:pt x="455" y="2878"/>
                  </a:lnTo>
                  <a:lnTo>
                    <a:pt x="463" y="2862"/>
                  </a:lnTo>
                  <a:lnTo>
                    <a:pt x="479" y="2833"/>
                  </a:lnTo>
                  <a:lnTo>
                    <a:pt x="497" y="2807"/>
                  </a:lnTo>
                  <a:close/>
                  <a:moveTo>
                    <a:pt x="1081" y="2887"/>
                  </a:moveTo>
                  <a:lnTo>
                    <a:pt x="1072" y="2923"/>
                  </a:lnTo>
                  <a:lnTo>
                    <a:pt x="1060" y="2975"/>
                  </a:lnTo>
                  <a:lnTo>
                    <a:pt x="1057" y="2987"/>
                  </a:lnTo>
                  <a:lnTo>
                    <a:pt x="1052" y="2999"/>
                  </a:lnTo>
                  <a:lnTo>
                    <a:pt x="1048" y="3011"/>
                  </a:lnTo>
                  <a:lnTo>
                    <a:pt x="1043" y="3020"/>
                  </a:lnTo>
                  <a:lnTo>
                    <a:pt x="1038" y="3029"/>
                  </a:lnTo>
                  <a:lnTo>
                    <a:pt x="1032" y="3035"/>
                  </a:lnTo>
                  <a:lnTo>
                    <a:pt x="1029" y="3037"/>
                  </a:lnTo>
                  <a:lnTo>
                    <a:pt x="1027" y="3039"/>
                  </a:lnTo>
                  <a:lnTo>
                    <a:pt x="1024" y="3040"/>
                  </a:lnTo>
                  <a:lnTo>
                    <a:pt x="1021" y="3040"/>
                  </a:lnTo>
                  <a:lnTo>
                    <a:pt x="990" y="3031"/>
                  </a:lnTo>
                  <a:lnTo>
                    <a:pt x="961" y="3020"/>
                  </a:lnTo>
                  <a:lnTo>
                    <a:pt x="930" y="3009"/>
                  </a:lnTo>
                  <a:lnTo>
                    <a:pt x="900" y="2996"/>
                  </a:lnTo>
                  <a:lnTo>
                    <a:pt x="871" y="2982"/>
                  </a:lnTo>
                  <a:lnTo>
                    <a:pt x="841" y="2967"/>
                  </a:lnTo>
                  <a:lnTo>
                    <a:pt x="812" y="2953"/>
                  </a:lnTo>
                  <a:lnTo>
                    <a:pt x="783" y="2937"/>
                  </a:lnTo>
                  <a:lnTo>
                    <a:pt x="755" y="2920"/>
                  </a:lnTo>
                  <a:lnTo>
                    <a:pt x="726" y="2903"/>
                  </a:lnTo>
                  <a:lnTo>
                    <a:pt x="699" y="2885"/>
                  </a:lnTo>
                  <a:lnTo>
                    <a:pt x="671" y="2868"/>
                  </a:lnTo>
                  <a:lnTo>
                    <a:pt x="619" y="2832"/>
                  </a:lnTo>
                  <a:lnTo>
                    <a:pt x="568" y="2796"/>
                  </a:lnTo>
                  <a:lnTo>
                    <a:pt x="592" y="2762"/>
                  </a:lnTo>
                  <a:lnTo>
                    <a:pt x="616" y="2730"/>
                  </a:lnTo>
                  <a:lnTo>
                    <a:pt x="641" y="2698"/>
                  </a:lnTo>
                  <a:lnTo>
                    <a:pt x="667" y="2667"/>
                  </a:lnTo>
                  <a:lnTo>
                    <a:pt x="678" y="2668"/>
                  </a:lnTo>
                  <a:lnTo>
                    <a:pt x="694" y="2674"/>
                  </a:lnTo>
                  <a:lnTo>
                    <a:pt x="715" y="2681"/>
                  </a:lnTo>
                  <a:lnTo>
                    <a:pt x="739" y="2692"/>
                  </a:lnTo>
                  <a:lnTo>
                    <a:pt x="768" y="2704"/>
                  </a:lnTo>
                  <a:lnTo>
                    <a:pt x="799" y="2718"/>
                  </a:lnTo>
                  <a:lnTo>
                    <a:pt x="832" y="2734"/>
                  </a:lnTo>
                  <a:lnTo>
                    <a:pt x="866" y="2751"/>
                  </a:lnTo>
                  <a:lnTo>
                    <a:pt x="900" y="2769"/>
                  </a:lnTo>
                  <a:lnTo>
                    <a:pt x="934" y="2787"/>
                  </a:lnTo>
                  <a:lnTo>
                    <a:pt x="967" y="2805"/>
                  </a:lnTo>
                  <a:lnTo>
                    <a:pt x="997" y="2824"/>
                  </a:lnTo>
                  <a:lnTo>
                    <a:pt x="1024" y="2841"/>
                  </a:lnTo>
                  <a:lnTo>
                    <a:pt x="1048" y="2857"/>
                  </a:lnTo>
                  <a:lnTo>
                    <a:pt x="1059" y="2866"/>
                  </a:lnTo>
                  <a:lnTo>
                    <a:pt x="1067" y="2873"/>
                  </a:lnTo>
                  <a:lnTo>
                    <a:pt x="1075" y="2881"/>
                  </a:lnTo>
                  <a:lnTo>
                    <a:pt x="1081" y="2887"/>
                  </a:lnTo>
                  <a:close/>
                  <a:moveTo>
                    <a:pt x="577" y="2200"/>
                  </a:moveTo>
                  <a:lnTo>
                    <a:pt x="572" y="2191"/>
                  </a:lnTo>
                  <a:lnTo>
                    <a:pt x="568" y="2180"/>
                  </a:lnTo>
                  <a:lnTo>
                    <a:pt x="564" y="2171"/>
                  </a:lnTo>
                  <a:lnTo>
                    <a:pt x="561" y="2160"/>
                  </a:lnTo>
                  <a:lnTo>
                    <a:pt x="566" y="2155"/>
                  </a:lnTo>
                  <a:lnTo>
                    <a:pt x="570" y="2152"/>
                  </a:lnTo>
                  <a:lnTo>
                    <a:pt x="572" y="2151"/>
                  </a:lnTo>
                  <a:lnTo>
                    <a:pt x="574" y="2151"/>
                  </a:lnTo>
                  <a:lnTo>
                    <a:pt x="578" y="2157"/>
                  </a:lnTo>
                  <a:lnTo>
                    <a:pt x="580" y="2164"/>
                  </a:lnTo>
                  <a:lnTo>
                    <a:pt x="582" y="2174"/>
                  </a:lnTo>
                  <a:lnTo>
                    <a:pt x="583" y="2183"/>
                  </a:lnTo>
                  <a:lnTo>
                    <a:pt x="582" y="2192"/>
                  </a:lnTo>
                  <a:lnTo>
                    <a:pt x="581" y="2198"/>
                  </a:lnTo>
                  <a:lnTo>
                    <a:pt x="581" y="2200"/>
                  </a:lnTo>
                  <a:lnTo>
                    <a:pt x="580" y="2201"/>
                  </a:lnTo>
                  <a:lnTo>
                    <a:pt x="578" y="2201"/>
                  </a:lnTo>
                  <a:lnTo>
                    <a:pt x="577" y="2200"/>
                  </a:lnTo>
                  <a:close/>
                  <a:moveTo>
                    <a:pt x="603" y="2165"/>
                  </a:moveTo>
                  <a:lnTo>
                    <a:pt x="597" y="2152"/>
                  </a:lnTo>
                  <a:lnTo>
                    <a:pt x="591" y="2140"/>
                  </a:lnTo>
                  <a:lnTo>
                    <a:pt x="598" y="2132"/>
                  </a:lnTo>
                  <a:lnTo>
                    <a:pt x="605" y="2123"/>
                  </a:lnTo>
                  <a:lnTo>
                    <a:pt x="607" y="2134"/>
                  </a:lnTo>
                  <a:lnTo>
                    <a:pt x="609" y="2151"/>
                  </a:lnTo>
                  <a:lnTo>
                    <a:pt x="609" y="2159"/>
                  </a:lnTo>
                  <a:lnTo>
                    <a:pt x="609" y="2165"/>
                  </a:lnTo>
                  <a:lnTo>
                    <a:pt x="608" y="2166"/>
                  </a:lnTo>
                  <a:lnTo>
                    <a:pt x="607" y="2167"/>
                  </a:lnTo>
                  <a:lnTo>
                    <a:pt x="605" y="2166"/>
                  </a:lnTo>
                  <a:lnTo>
                    <a:pt x="603" y="2165"/>
                  </a:lnTo>
                  <a:close/>
                  <a:moveTo>
                    <a:pt x="721" y="2607"/>
                  </a:moveTo>
                  <a:lnTo>
                    <a:pt x="716" y="2607"/>
                  </a:lnTo>
                  <a:lnTo>
                    <a:pt x="712" y="2608"/>
                  </a:lnTo>
                  <a:lnTo>
                    <a:pt x="699" y="2605"/>
                  </a:lnTo>
                  <a:lnTo>
                    <a:pt x="687" y="2601"/>
                  </a:lnTo>
                  <a:lnTo>
                    <a:pt x="676" y="2595"/>
                  </a:lnTo>
                  <a:lnTo>
                    <a:pt x="665" y="2589"/>
                  </a:lnTo>
                  <a:lnTo>
                    <a:pt x="655" y="2582"/>
                  </a:lnTo>
                  <a:lnTo>
                    <a:pt x="645" y="2572"/>
                  </a:lnTo>
                  <a:lnTo>
                    <a:pt x="636" y="2564"/>
                  </a:lnTo>
                  <a:lnTo>
                    <a:pt x="627" y="2553"/>
                  </a:lnTo>
                  <a:lnTo>
                    <a:pt x="619" y="2542"/>
                  </a:lnTo>
                  <a:lnTo>
                    <a:pt x="611" y="2530"/>
                  </a:lnTo>
                  <a:lnTo>
                    <a:pt x="604" y="2517"/>
                  </a:lnTo>
                  <a:lnTo>
                    <a:pt x="598" y="2505"/>
                  </a:lnTo>
                  <a:lnTo>
                    <a:pt x="591" y="2491"/>
                  </a:lnTo>
                  <a:lnTo>
                    <a:pt x="586" y="2477"/>
                  </a:lnTo>
                  <a:lnTo>
                    <a:pt x="582" y="2462"/>
                  </a:lnTo>
                  <a:lnTo>
                    <a:pt x="578" y="2447"/>
                  </a:lnTo>
                  <a:lnTo>
                    <a:pt x="573" y="2433"/>
                  </a:lnTo>
                  <a:lnTo>
                    <a:pt x="570" y="2418"/>
                  </a:lnTo>
                  <a:lnTo>
                    <a:pt x="568" y="2403"/>
                  </a:lnTo>
                  <a:lnTo>
                    <a:pt x="566" y="2387"/>
                  </a:lnTo>
                  <a:lnTo>
                    <a:pt x="565" y="2372"/>
                  </a:lnTo>
                  <a:lnTo>
                    <a:pt x="564" y="2358"/>
                  </a:lnTo>
                  <a:lnTo>
                    <a:pt x="564" y="2343"/>
                  </a:lnTo>
                  <a:lnTo>
                    <a:pt x="565" y="2329"/>
                  </a:lnTo>
                  <a:lnTo>
                    <a:pt x="566" y="2314"/>
                  </a:lnTo>
                  <a:lnTo>
                    <a:pt x="568" y="2302"/>
                  </a:lnTo>
                  <a:lnTo>
                    <a:pt x="571" y="2288"/>
                  </a:lnTo>
                  <a:lnTo>
                    <a:pt x="574" y="2275"/>
                  </a:lnTo>
                  <a:lnTo>
                    <a:pt x="579" y="2264"/>
                  </a:lnTo>
                  <a:lnTo>
                    <a:pt x="583" y="2253"/>
                  </a:lnTo>
                  <a:lnTo>
                    <a:pt x="588" y="2242"/>
                  </a:lnTo>
                  <a:lnTo>
                    <a:pt x="594" y="2233"/>
                  </a:lnTo>
                  <a:lnTo>
                    <a:pt x="605" y="2223"/>
                  </a:lnTo>
                  <a:lnTo>
                    <a:pt x="615" y="2217"/>
                  </a:lnTo>
                  <a:lnTo>
                    <a:pt x="624" y="2214"/>
                  </a:lnTo>
                  <a:lnTo>
                    <a:pt x="634" y="2213"/>
                  </a:lnTo>
                  <a:lnTo>
                    <a:pt x="643" y="2214"/>
                  </a:lnTo>
                  <a:lnTo>
                    <a:pt x="651" y="2218"/>
                  </a:lnTo>
                  <a:lnTo>
                    <a:pt x="660" y="2223"/>
                  </a:lnTo>
                  <a:lnTo>
                    <a:pt x="668" y="2231"/>
                  </a:lnTo>
                  <a:lnTo>
                    <a:pt x="676" y="2240"/>
                  </a:lnTo>
                  <a:lnTo>
                    <a:pt x="683" y="2251"/>
                  </a:lnTo>
                  <a:lnTo>
                    <a:pt x="689" y="2263"/>
                  </a:lnTo>
                  <a:lnTo>
                    <a:pt x="696" y="2276"/>
                  </a:lnTo>
                  <a:lnTo>
                    <a:pt x="702" y="2291"/>
                  </a:lnTo>
                  <a:lnTo>
                    <a:pt x="708" y="2308"/>
                  </a:lnTo>
                  <a:lnTo>
                    <a:pt x="713" y="2324"/>
                  </a:lnTo>
                  <a:lnTo>
                    <a:pt x="718" y="2342"/>
                  </a:lnTo>
                  <a:lnTo>
                    <a:pt x="722" y="2360"/>
                  </a:lnTo>
                  <a:lnTo>
                    <a:pt x="726" y="2379"/>
                  </a:lnTo>
                  <a:lnTo>
                    <a:pt x="730" y="2398"/>
                  </a:lnTo>
                  <a:lnTo>
                    <a:pt x="732" y="2417"/>
                  </a:lnTo>
                  <a:lnTo>
                    <a:pt x="736" y="2455"/>
                  </a:lnTo>
                  <a:lnTo>
                    <a:pt x="738" y="2492"/>
                  </a:lnTo>
                  <a:lnTo>
                    <a:pt x="738" y="2510"/>
                  </a:lnTo>
                  <a:lnTo>
                    <a:pt x="737" y="2527"/>
                  </a:lnTo>
                  <a:lnTo>
                    <a:pt x="736" y="2544"/>
                  </a:lnTo>
                  <a:lnTo>
                    <a:pt x="735" y="2558"/>
                  </a:lnTo>
                  <a:lnTo>
                    <a:pt x="732" y="2573"/>
                  </a:lnTo>
                  <a:lnTo>
                    <a:pt x="728" y="2586"/>
                  </a:lnTo>
                  <a:lnTo>
                    <a:pt x="725" y="2598"/>
                  </a:lnTo>
                  <a:lnTo>
                    <a:pt x="721" y="2607"/>
                  </a:lnTo>
                  <a:close/>
                  <a:moveTo>
                    <a:pt x="1337" y="2754"/>
                  </a:moveTo>
                  <a:lnTo>
                    <a:pt x="1326" y="2753"/>
                  </a:lnTo>
                  <a:lnTo>
                    <a:pt x="1314" y="2753"/>
                  </a:lnTo>
                  <a:lnTo>
                    <a:pt x="1306" y="2744"/>
                  </a:lnTo>
                  <a:lnTo>
                    <a:pt x="1297" y="2735"/>
                  </a:lnTo>
                  <a:lnTo>
                    <a:pt x="1301" y="2730"/>
                  </a:lnTo>
                  <a:lnTo>
                    <a:pt x="1306" y="2724"/>
                  </a:lnTo>
                  <a:lnTo>
                    <a:pt x="1310" y="2719"/>
                  </a:lnTo>
                  <a:lnTo>
                    <a:pt x="1315" y="2715"/>
                  </a:lnTo>
                  <a:lnTo>
                    <a:pt x="1324" y="2722"/>
                  </a:lnTo>
                  <a:lnTo>
                    <a:pt x="1330" y="2729"/>
                  </a:lnTo>
                  <a:lnTo>
                    <a:pt x="1333" y="2733"/>
                  </a:lnTo>
                  <a:lnTo>
                    <a:pt x="1335" y="2738"/>
                  </a:lnTo>
                  <a:lnTo>
                    <a:pt x="1336" y="2745"/>
                  </a:lnTo>
                  <a:lnTo>
                    <a:pt x="1337" y="2754"/>
                  </a:lnTo>
                  <a:close/>
                  <a:moveTo>
                    <a:pt x="1357" y="2702"/>
                  </a:moveTo>
                  <a:lnTo>
                    <a:pt x="1347" y="2696"/>
                  </a:lnTo>
                  <a:lnTo>
                    <a:pt x="1337" y="2688"/>
                  </a:lnTo>
                  <a:lnTo>
                    <a:pt x="1327" y="2681"/>
                  </a:lnTo>
                  <a:lnTo>
                    <a:pt x="1318" y="2674"/>
                  </a:lnTo>
                  <a:lnTo>
                    <a:pt x="1311" y="2666"/>
                  </a:lnTo>
                  <a:lnTo>
                    <a:pt x="1305" y="2658"/>
                  </a:lnTo>
                  <a:lnTo>
                    <a:pt x="1303" y="2652"/>
                  </a:lnTo>
                  <a:lnTo>
                    <a:pt x="1300" y="2648"/>
                  </a:lnTo>
                  <a:lnTo>
                    <a:pt x="1299" y="2644"/>
                  </a:lnTo>
                  <a:lnTo>
                    <a:pt x="1299" y="2639"/>
                  </a:lnTo>
                  <a:lnTo>
                    <a:pt x="1308" y="2641"/>
                  </a:lnTo>
                  <a:lnTo>
                    <a:pt x="1317" y="2644"/>
                  </a:lnTo>
                  <a:lnTo>
                    <a:pt x="1328" y="2649"/>
                  </a:lnTo>
                  <a:lnTo>
                    <a:pt x="1337" y="2657"/>
                  </a:lnTo>
                  <a:lnTo>
                    <a:pt x="1342" y="2661"/>
                  </a:lnTo>
                  <a:lnTo>
                    <a:pt x="1346" y="2665"/>
                  </a:lnTo>
                  <a:lnTo>
                    <a:pt x="1350" y="2670"/>
                  </a:lnTo>
                  <a:lnTo>
                    <a:pt x="1353" y="2676"/>
                  </a:lnTo>
                  <a:lnTo>
                    <a:pt x="1355" y="2682"/>
                  </a:lnTo>
                  <a:lnTo>
                    <a:pt x="1356" y="2688"/>
                  </a:lnTo>
                  <a:lnTo>
                    <a:pt x="1357" y="2695"/>
                  </a:lnTo>
                  <a:lnTo>
                    <a:pt x="1357" y="2702"/>
                  </a:lnTo>
                  <a:close/>
                  <a:moveTo>
                    <a:pt x="1366" y="2613"/>
                  </a:moveTo>
                  <a:lnTo>
                    <a:pt x="1364" y="2632"/>
                  </a:lnTo>
                  <a:lnTo>
                    <a:pt x="1357" y="2631"/>
                  </a:lnTo>
                  <a:lnTo>
                    <a:pt x="1351" y="2631"/>
                  </a:lnTo>
                  <a:lnTo>
                    <a:pt x="1344" y="2629"/>
                  </a:lnTo>
                  <a:lnTo>
                    <a:pt x="1338" y="2627"/>
                  </a:lnTo>
                  <a:lnTo>
                    <a:pt x="1335" y="2624"/>
                  </a:lnTo>
                  <a:lnTo>
                    <a:pt x="1333" y="2620"/>
                  </a:lnTo>
                  <a:lnTo>
                    <a:pt x="1330" y="2611"/>
                  </a:lnTo>
                  <a:lnTo>
                    <a:pt x="1328" y="2604"/>
                  </a:lnTo>
                  <a:lnTo>
                    <a:pt x="1332" y="2596"/>
                  </a:lnTo>
                  <a:lnTo>
                    <a:pt x="1336" y="2593"/>
                  </a:lnTo>
                  <a:lnTo>
                    <a:pt x="1338" y="2592"/>
                  </a:lnTo>
                  <a:lnTo>
                    <a:pt x="1341" y="2591"/>
                  </a:lnTo>
                  <a:lnTo>
                    <a:pt x="1342" y="2591"/>
                  </a:lnTo>
                  <a:lnTo>
                    <a:pt x="1344" y="2592"/>
                  </a:lnTo>
                  <a:lnTo>
                    <a:pt x="1352" y="2599"/>
                  </a:lnTo>
                  <a:lnTo>
                    <a:pt x="1366" y="2613"/>
                  </a:lnTo>
                  <a:close/>
                  <a:moveTo>
                    <a:pt x="1372" y="2553"/>
                  </a:moveTo>
                  <a:lnTo>
                    <a:pt x="1372" y="2561"/>
                  </a:lnTo>
                  <a:lnTo>
                    <a:pt x="1372" y="2568"/>
                  </a:lnTo>
                  <a:lnTo>
                    <a:pt x="1370" y="2570"/>
                  </a:lnTo>
                  <a:lnTo>
                    <a:pt x="1368" y="2571"/>
                  </a:lnTo>
                  <a:lnTo>
                    <a:pt x="1367" y="2571"/>
                  </a:lnTo>
                  <a:lnTo>
                    <a:pt x="1364" y="2571"/>
                  </a:lnTo>
                  <a:lnTo>
                    <a:pt x="1356" y="2567"/>
                  </a:lnTo>
                  <a:lnTo>
                    <a:pt x="1350" y="2563"/>
                  </a:lnTo>
                  <a:lnTo>
                    <a:pt x="1346" y="2558"/>
                  </a:lnTo>
                  <a:lnTo>
                    <a:pt x="1341" y="2554"/>
                  </a:lnTo>
                  <a:lnTo>
                    <a:pt x="1334" y="2545"/>
                  </a:lnTo>
                  <a:lnTo>
                    <a:pt x="1328" y="2535"/>
                  </a:lnTo>
                  <a:lnTo>
                    <a:pt x="1329" y="2528"/>
                  </a:lnTo>
                  <a:lnTo>
                    <a:pt x="1330" y="2521"/>
                  </a:lnTo>
                  <a:lnTo>
                    <a:pt x="1336" y="2524"/>
                  </a:lnTo>
                  <a:lnTo>
                    <a:pt x="1342" y="2527"/>
                  </a:lnTo>
                  <a:lnTo>
                    <a:pt x="1346" y="2530"/>
                  </a:lnTo>
                  <a:lnTo>
                    <a:pt x="1350" y="2534"/>
                  </a:lnTo>
                  <a:lnTo>
                    <a:pt x="1354" y="2538"/>
                  </a:lnTo>
                  <a:lnTo>
                    <a:pt x="1358" y="2544"/>
                  </a:lnTo>
                  <a:lnTo>
                    <a:pt x="1365" y="2548"/>
                  </a:lnTo>
                  <a:lnTo>
                    <a:pt x="1372" y="2553"/>
                  </a:lnTo>
                  <a:close/>
                  <a:moveTo>
                    <a:pt x="1330" y="2250"/>
                  </a:moveTo>
                  <a:lnTo>
                    <a:pt x="1332" y="2265"/>
                  </a:lnTo>
                  <a:lnTo>
                    <a:pt x="1327" y="2270"/>
                  </a:lnTo>
                  <a:lnTo>
                    <a:pt x="1322" y="2276"/>
                  </a:lnTo>
                  <a:lnTo>
                    <a:pt x="1315" y="2265"/>
                  </a:lnTo>
                  <a:lnTo>
                    <a:pt x="1309" y="2253"/>
                  </a:lnTo>
                  <a:lnTo>
                    <a:pt x="1330" y="2250"/>
                  </a:lnTo>
                  <a:close/>
                  <a:moveTo>
                    <a:pt x="1343" y="2226"/>
                  </a:moveTo>
                  <a:lnTo>
                    <a:pt x="1341" y="2226"/>
                  </a:lnTo>
                  <a:lnTo>
                    <a:pt x="1337" y="2227"/>
                  </a:lnTo>
                  <a:lnTo>
                    <a:pt x="1331" y="2221"/>
                  </a:lnTo>
                  <a:lnTo>
                    <a:pt x="1324" y="2217"/>
                  </a:lnTo>
                  <a:lnTo>
                    <a:pt x="1325" y="2209"/>
                  </a:lnTo>
                  <a:lnTo>
                    <a:pt x="1327" y="2203"/>
                  </a:lnTo>
                  <a:lnTo>
                    <a:pt x="1330" y="2199"/>
                  </a:lnTo>
                  <a:lnTo>
                    <a:pt x="1334" y="2194"/>
                  </a:lnTo>
                  <a:lnTo>
                    <a:pt x="1326" y="2193"/>
                  </a:lnTo>
                  <a:lnTo>
                    <a:pt x="1317" y="2193"/>
                  </a:lnTo>
                  <a:lnTo>
                    <a:pt x="1309" y="2192"/>
                  </a:lnTo>
                  <a:lnTo>
                    <a:pt x="1300" y="2192"/>
                  </a:lnTo>
                  <a:lnTo>
                    <a:pt x="1296" y="2176"/>
                  </a:lnTo>
                  <a:lnTo>
                    <a:pt x="1292" y="2160"/>
                  </a:lnTo>
                  <a:lnTo>
                    <a:pt x="1290" y="2146"/>
                  </a:lnTo>
                  <a:lnTo>
                    <a:pt x="1288" y="2133"/>
                  </a:lnTo>
                  <a:lnTo>
                    <a:pt x="1287" y="2120"/>
                  </a:lnTo>
                  <a:lnTo>
                    <a:pt x="1286" y="2108"/>
                  </a:lnTo>
                  <a:lnTo>
                    <a:pt x="1287" y="2097"/>
                  </a:lnTo>
                  <a:lnTo>
                    <a:pt x="1287" y="2085"/>
                  </a:lnTo>
                  <a:lnTo>
                    <a:pt x="1291" y="2062"/>
                  </a:lnTo>
                  <a:lnTo>
                    <a:pt x="1296" y="2037"/>
                  </a:lnTo>
                  <a:lnTo>
                    <a:pt x="1304" y="2012"/>
                  </a:lnTo>
                  <a:lnTo>
                    <a:pt x="1312" y="1983"/>
                  </a:lnTo>
                  <a:lnTo>
                    <a:pt x="1332" y="1975"/>
                  </a:lnTo>
                  <a:lnTo>
                    <a:pt x="1353" y="1969"/>
                  </a:lnTo>
                  <a:lnTo>
                    <a:pt x="1373" y="1962"/>
                  </a:lnTo>
                  <a:lnTo>
                    <a:pt x="1394" y="1956"/>
                  </a:lnTo>
                  <a:lnTo>
                    <a:pt x="1415" y="1952"/>
                  </a:lnTo>
                  <a:lnTo>
                    <a:pt x="1437" y="1948"/>
                  </a:lnTo>
                  <a:lnTo>
                    <a:pt x="1460" y="1946"/>
                  </a:lnTo>
                  <a:lnTo>
                    <a:pt x="1483" y="1944"/>
                  </a:lnTo>
                  <a:lnTo>
                    <a:pt x="1485" y="1948"/>
                  </a:lnTo>
                  <a:lnTo>
                    <a:pt x="1487" y="1952"/>
                  </a:lnTo>
                  <a:lnTo>
                    <a:pt x="1482" y="1959"/>
                  </a:lnTo>
                  <a:lnTo>
                    <a:pt x="1477" y="1967"/>
                  </a:lnTo>
                  <a:lnTo>
                    <a:pt x="1471" y="1972"/>
                  </a:lnTo>
                  <a:lnTo>
                    <a:pt x="1465" y="1977"/>
                  </a:lnTo>
                  <a:lnTo>
                    <a:pt x="1453" y="1987"/>
                  </a:lnTo>
                  <a:lnTo>
                    <a:pt x="1441" y="1993"/>
                  </a:lnTo>
                  <a:lnTo>
                    <a:pt x="1415" y="2002"/>
                  </a:lnTo>
                  <a:lnTo>
                    <a:pt x="1391" y="2009"/>
                  </a:lnTo>
                  <a:lnTo>
                    <a:pt x="1380" y="2013"/>
                  </a:lnTo>
                  <a:lnTo>
                    <a:pt x="1370" y="2018"/>
                  </a:lnTo>
                  <a:lnTo>
                    <a:pt x="1365" y="2022"/>
                  </a:lnTo>
                  <a:lnTo>
                    <a:pt x="1361" y="2026"/>
                  </a:lnTo>
                  <a:lnTo>
                    <a:pt x="1356" y="2030"/>
                  </a:lnTo>
                  <a:lnTo>
                    <a:pt x="1353" y="2035"/>
                  </a:lnTo>
                  <a:lnTo>
                    <a:pt x="1350" y="2041"/>
                  </a:lnTo>
                  <a:lnTo>
                    <a:pt x="1348" y="2047"/>
                  </a:lnTo>
                  <a:lnTo>
                    <a:pt x="1346" y="2054"/>
                  </a:lnTo>
                  <a:lnTo>
                    <a:pt x="1344" y="2063"/>
                  </a:lnTo>
                  <a:lnTo>
                    <a:pt x="1343" y="2071"/>
                  </a:lnTo>
                  <a:lnTo>
                    <a:pt x="1342" y="2082"/>
                  </a:lnTo>
                  <a:lnTo>
                    <a:pt x="1342" y="2093"/>
                  </a:lnTo>
                  <a:lnTo>
                    <a:pt x="1343" y="2106"/>
                  </a:lnTo>
                  <a:lnTo>
                    <a:pt x="1335" y="2130"/>
                  </a:lnTo>
                  <a:lnTo>
                    <a:pt x="1328" y="2148"/>
                  </a:lnTo>
                  <a:lnTo>
                    <a:pt x="1327" y="2152"/>
                  </a:lnTo>
                  <a:lnTo>
                    <a:pt x="1327" y="2156"/>
                  </a:lnTo>
                  <a:lnTo>
                    <a:pt x="1328" y="2159"/>
                  </a:lnTo>
                  <a:lnTo>
                    <a:pt x="1329" y="2163"/>
                  </a:lnTo>
                  <a:lnTo>
                    <a:pt x="1332" y="2167"/>
                  </a:lnTo>
                  <a:lnTo>
                    <a:pt x="1335" y="2171"/>
                  </a:lnTo>
                  <a:lnTo>
                    <a:pt x="1341" y="2175"/>
                  </a:lnTo>
                  <a:lnTo>
                    <a:pt x="1347" y="2180"/>
                  </a:lnTo>
                  <a:lnTo>
                    <a:pt x="1348" y="2191"/>
                  </a:lnTo>
                  <a:lnTo>
                    <a:pt x="1349" y="2201"/>
                  </a:lnTo>
                  <a:lnTo>
                    <a:pt x="1349" y="2207"/>
                  </a:lnTo>
                  <a:lnTo>
                    <a:pt x="1348" y="2212"/>
                  </a:lnTo>
                  <a:lnTo>
                    <a:pt x="1346" y="2218"/>
                  </a:lnTo>
                  <a:lnTo>
                    <a:pt x="1343" y="2226"/>
                  </a:lnTo>
                  <a:close/>
                  <a:moveTo>
                    <a:pt x="1383" y="2439"/>
                  </a:moveTo>
                  <a:lnTo>
                    <a:pt x="1380" y="2444"/>
                  </a:lnTo>
                  <a:lnTo>
                    <a:pt x="1377" y="2451"/>
                  </a:lnTo>
                  <a:lnTo>
                    <a:pt x="1366" y="2449"/>
                  </a:lnTo>
                  <a:lnTo>
                    <a:pt x="1354" y="2446"/>
                  </a:lnTo>
                  <a:lnTo>
                    <a:pt x="1350" y="2437"/>
                  </a:lnTo>
                  <a:lnTo>
                    <a:pt x="1346" y="2427"/>
                  </a:lnTo>
                  <a:lnTo>
                    <a:pt x="1351" y="2425"/>
                  </a:lnTo>
                  <a:lnTo>
                    <a:pt x="1355" y="2423"/>
                  </a:lnTo>
                  <a:lnTo>
                    <a:pt x="1360" y="2423"/>
                  </a:lnTo>
                  <a:lnTo>
                    <a:pt x="1363" y="2424"/>
                  </a:lnTo>
                  <a:lnTo>
                    <a:pt x="1371" y="2430"/>
                  </a:lnTo>
                  <a:lnTo>
                    <a:pt x="1383" y="2439"/>
                  </a:lnTo>
                  <a:close/>
                  <a:moveTo>
                    <a:pt x="1351" y="2338"/>
                  </a:moveTo>
                  <a:lnTo>
                    <a:pt x="1360" y="2341"/>
                  </a:lnTo>
                  <a:lnTo>
                    <a:pt x="1366" y="2345"/>
                  </a:lnTo>
                  <a:lnTo>
                    <a:pt x="1371" y="2349"/>
                  </a:lnTo>
                  <a:lnTo>
                    <a:pt x="1375" y="2353"/>
                  </a:lnTo>
                  <a:lnTo>
                    <a:pt x="1379" y="2358"/>
                  </a:lnTo>
                  <a:lnTo>
                    <a:pt x="1380" y="2361"/>
                  </a:lnTo>
                  <a:lnTo>
                    <a:pt x="1381" y="2365"/>
                  </a:lnTo>
                  <a:lnTo>
                    <a:pt x="1382" y="2369"/>
                  </a:lnTo>
                  <a:lnTo>
                    <a:pt x="1381" y="2376"/>
                  </a:lnTo>
                  <a:lnTo>
                    <a:pt x="1379" y="2380"/>
                  </a:lnTo>
                  <a:lnTo>
                    <a:pt x="1375" y="2383"/>
                  </a:lnTo>
                  <a:lnTo>
                    <a:pt x="1374" y="2383"/>
                  </a:lnTo>
                  <a:lnTo>
                    <a:pt x="1364" y="2377"/>
                  </a:lnTo>
                  <a:lnTo>
                    <a:pt x="1356" y="2371"/>
                  </a:lnTo>
                  <a:lnTo>
                    <a:pt x="1350" y="2366"/>
                  </a:lnTo>
                  <a:lnTo>
                    <a:pt x="1346" y="2362"/>
                  </a:lnTo>
                  <a:lnTo>
                    <a:pt x="1345" y="2359"/>
                  </a:lnTo>
                  <a:lnTo>
                    <a:pt x="1344" y="2357"/>
                  </a:lnTo>
                  <a:lnTo>
                    <a:pt x="1344" y="2354"/>
                  </a:lnTo>
                  <a:lnTo>
                    <a:pt x="1345" y="2351"/>
                  </a:lnTo>
                  <a:lnTo>
                    <a:pt x="1347" y="2345"/>
                  </a:lnTo>
                  <a:lnTo>
                    <a:pt x="1351" y="2338"/>
                  </a:lnTo>
                  <a:close/>
                  <a:moveTo>
                    <a:pt x="1385" y="2319"/>
                  </a:moveTo>
                  <a:lnTo>
                    <a:pt x="1380" y="2323"/>
                  </a:lnTo>
                  <a:lnTo>
                    <a:pt x="1375" y="2327"/>
                  </a:lnTo>
                  <a:lnTo>
                    <a:pt x="1367" y="2319"/>
                  </a:lnTo>
                  <a:lnTo>
                    <a:pt x="1358" y="2311"/>
                  </a:lnTo>
                  <a:lnTo>
                    <a:pt x="1358" y="2305"/>
                  </a:lnTo>
                  <a:lnTo>
                    <a:pt x="1358" y="2300"/>
                  </a:lnTo>
                  <a:lnTo>
                    <a:pt x="1371" y="2309"/>
                  </a:lnTo>
                  <a:lnTo>
                    <a:pt x="1385" y="2319"/>
                  </a:lnTo>
                  <a:close/>
                  <a:moveTo>
                    <a:pt x="1408" y="2273"/>
                  </a:moveTo>
                  <a:lnTo>
                    <a:pt x="1405" y="2276"/>
                  </a:lnTo>
                  <a:lnTo>
                    <a:pt x="1403" y="2278"/>
                  </a:lnTo>
                  <a:lnTo>
                    <a:pt x="1400" y="2279"/>
                  </a:lnTo>
                  <a:lnTo>
                    <a:pt x="1396" y="2279"/>
                  </a:lnTo>
                  <a:lnTo>
                    <a:pt x="1383" y="2271"/>
                  </a:lnTo>
                  <a:lnTo>
                    <a:pt x="1371" y="2264"/>
                  </a:lnTo>
                  <a:lnTo>
                    <a:pt x="1371" y="2249"/>
                  </a:lnTo>
                  <a:lnTo>
                    <a:pt x="1376" y="2246"/>
                  </a:lnTo>
                  <a:lnTo>
                    <a:pt x="1382" y="2245"/>
                  </a:lnTo>
                  <a:lnTo>
                    <a:pt x="1387" y="2246"/>
                  </a:lnTo>
                  <a:lnTo>
                    <a:pt x="1391" y="2249"/>
                  </a:lnTo>
                  <a:lnTo>
                    <a:pt x="1399" y="2259"/>
                  </a:lnTo>
                  <a:lnTo>
                    <a:pt x="1408" y="2273"/>
                  </a:lnTo>
                  <a:close/>
                  <a:moveTo>
                    <a:pt x="1372" y="2204"/>
                  </a:moveTo>
                  <a:lnTo>
                    <a:pt x="1376" y="2205"/>
                  </a:lnTo>
                  <a:lnTo>
                    <a:pt x="1383" y="2208"/>
                  </a:lnTo>
                  <a:lnTo>
                    <a:pt x="1389" y="2211"/>
                  </a:lnTo>
                  <a:lnTo>
                    <a:pt x="1399" y="2217"/>
                  </a:lnTo>
                  <a:lnTo>
                    <a:pt x="1396" y="2217"/>
                  </a:lnTo>
                  <a:lnTo>
                    <a:pt x="1394" y="2218"/>
                  </a:lnTo>
                  <a:lnTo>
                    <a:pt x="1370" y="2208"/>
                  </a:lnTo>
                  <a:lnTo>
                    <a:pt x="1371" y="2205"/>
                  </a:lnTo>
                  <a:lnTo>
                    <a:pt x="1372" y="2204"/>
                  </a:lnTo>
                  <a:close/>
                  <a:moveTo>
                    <a:pt x="1448" y="2134"/>
                  </a:moveTo>
                  <a:lnTo>
                    <a:pt x="1442" y="2141"/>
                  </a:lnTo>
                  <a:lnTo>
                    <a:pt x="1433" y="2148"/>
                  </a:lnTo>
                  <a:lnTo>
                    <a:pt x="1425" y="2155"/>
                  </a:lnTo>
                  <a:lnTo>
                    <a:pt x="1415" y="2160"/>
                  </a:lnTo>
                  <a:lnTo>
                    <a:pt x="1405" y="2164"/>
                  </a:lnTo>
                  <a:lnTo>
                    <a:pt x="1395" y="2167"/>
                  </a:lnTo>
                  <a:lnTo>
                    <a:pt x="1386" y="2170"/>
                  </a:lnTo>
                  <a:lnTo>
                    <a:pt x="1377" y="2171"/>
                  </a:lnTo>
                  <a:lnTo>
                    <a:pt x="1370" y="2160"/>
                  </a:lnTo>
                  <a:lnTo>
                    <a:pt x="1388" y="2144"/>
                  </a:lnTo>
                  <a:lnTo>
                    <a:pt x="1406" y="2130"/>
                  </a:lnTo>
                  <a:lnTo>
                    <a:pt x="1410" y="2128"/>
                  </a:lnTo>
                  <a:lnTo>
                    <a:pt x="1415" y="2126"/>
                  </a:lnTo>
                  <a:lnTo>
                    <a:pt x="1421" y="2125"/>
                  </a:lnTo>
                  <a:lnTo>
                    <a:pt x="1426" y="2125"/>
                  </a:lnTo>
                  <a:lnTo>
                    <a:pt x="1431" y="2125"/>
                  </a:lnTo>
                  <a:lnTo>
                    <a:pt x="1437" y="2127"/>
                  </a:lnTo>
                  <a:lnTo>
                    <a:pt x="1443" y="2129"/>
                  </a:lnTo>
                  <a:lnTo>
                    <a:pt x="1448" y="2134"/>
                  </a:lnTo>
                  <a:close/>
                  <a:moveTo>
                    <a:pt x="1440" y="2045"/>
                  </a:moveTo>
                  <a:lnTo>
                    <a:pt x="1425" y="2049"/>
                  </a:lnTo>
                  <a:lnTo>
                    <a:pt x="1407" y="2054"/>
                  </a:lnTo>
                  <a:lnTo>
                    <a:pt x="1398" y="2058"/>
                  </a:lnTo>
                  <a:lnTo>
                    <a:pt x="1389" y="2060"/>
                  </a:lnTo>
                  <a:lnTo>
                    <a:pt x="1383" y="2061"/>
                  </a:lnTo>
                  <a:lnTo>
                    <a:pt x="1379" y="2061"/>
                  </a:lnTo>
                  <a:lnTo>
                    <a:pt x="1375" y="2055"/>
                  </a:lnTo>
                  <a:lnTo>
                    <a:pt x="1373" y="2051"/>
                  </a:lnTo>
                  <a:lnTo>
                    <a:pt x="1391" y="2040"/>
                  </a:lnTo>
                  <a:lnTo>
                    <a:pt x="1407" y="2031"/>
                  </a:lnTo>
                  <a:lnTo>
                    <a:pt x="1415" y="2027"/>
                  </a:lnTo>
                  <a:lnTo>
                    <a:pt x="1424" y="2025"/>
                  </a:lnTo>
                  <a:lnTo>
                    <a:pt x="1434" y="2024"/>
                  </a:lnTo>
                  <a:lnTo>
                    <a:pt x="1447" y="2024"/>
                  </a:lnTo>
                  <a:lnTo>
                    <a:pt x="1440" y="2045"/>
                  </a:lnTo>
                  <a:close/>
                  <a:moveTo>
                    <a:pt x="1467" y="2062"/>
                  </a:moveTo>
                  <a:lnTo>
                    <a:pt x="1466" y="2067"/>
                  </a:lnTo>
                  <a:lnTo>
                    <a:pt x="1464" y="2072"/>
                  </a:lnTo>
                  <a:lnTo>
                    <a:pt x="1461" y="2078"/>
                  </a:lnTo>
                  <a:lnTo>
                    <a:pt x="1457" y="2082"/>
                  </a:lnTo>
                  <a:lnTo>
                    <a:pt x="1451" y="2086"/>
                  </a:lnTo>
                  <a:lnTo>
                    <a:pt x="1445" y="2089"/>
                  </a:lnTo>
                  <a:lnTo>
                    <a:pt x="1439" y="2093"/>
                  </a:lnTo>
                  <a:lnTo>
                    <a:pt x="1431" y="2097"/>
                  </a:lnTo>
                  <a:lnTo>
                    <a:pt x="1418" y="2102"/>
                  </a:lnTo>
                  <a:lnTo>
                    <a:pt x="1403" y="2106"/>
                  </a:lnTo>
                  <a:lnTo>
                    <a:pt x="1390" y="2109"/>
                  </a:lnTo>
                  <a:lnTo>
                    <a:pt x="1380" y="2111"/>
                  </a:lnTo>
                  <a:lnTo>
                    <a:pt x="1370" y="2104"/>
                  </a:lnTo>
                  <a:lnTo>
                    <a:pt x="1383" y="2096"/>
                  </a:lnTo>
                  <a:lnTo>
                    <a:pt x="1393" y="2088"/>
                  </a:lnTo>
                  <a:lnTo>
                    <a:pt x="1404" y="2082"/>
                  </a:lnTo>
                  <a:lnTo>
                    <a:pt x="1414" y="2078"/>
                  </a:lnTo>
                  <a:lnTo>
                    <a:pt x="1425" y="2073"/>
                  </a:lnTo>
                  <a:lnTo>
                    <a:pt x="1438" y="2069"/>
                  </a:lnTo>
                  <a:lnTo>
                    <a:pt x="1451" y="2066"/>
                  </a:lnTo>
                  <a:lnTo>
                    <a:pt x="1467" y="2062"/>
                  </a:lnTo>
                  <a:close/>
                  <a:moveTo>
                    <a:pt x="1108" y="2167"/>
                  </a:moveTo>
                  <a:lnTo>
                    <a:pt x="1121" y="2174"/>
                  </a:lnTo>
                  <a:lnTo>
                    <a:pt x="1135" y="2180"/>
                  </a:lnTo>
                  <a:lnTo>
                    <a:pt x="1132" y="2202"/>
                  </a:lnTo>
                  <a:lnTo>
                    <a:pt x="1125" y="2248"/>
                  </a:lnTo>
                  <a:lnTo>
                    <a:pt x="1121" y="2272"/>
                  </a:lnTo>
                  <a:lnTo>
                    <a:pt x="1116" y="2292"/>
                  </a:lnTo>
                  <a:lnTo>
                    <a:pt x="1114" y="2300"/>
                  </a:lnTo>
                  <a:lnTo>
                    <a:pt x="1112" y="2305"/>
                  </a:lnTo>
                  <a:lnTo>
                    <a:pt x="1110" y="2306"/>
                  </a:lnTo>
                  <a:lnTo>
                    <a:pt x="1109" y="2307"/>
                  </a:lnTo>
                  <a:lnTo>
                    <a:pt x="1108" y="2307"/>
                  </a:lnTo>
                  <a:lnTo>
                    <a:pt x="1094" y="2278"/>
                  </a:lnTo>
                  <a:lnTo>
                    <a:pt x="1084" y="2259"/>
                  </a:lnTo>
                  <a:lnTo>
                    <a:pt x="1081" y="2252"/>
                  </a:lnTo>
                  <a:lnTo>
                    <a:pt x="1078" y="2246"/>
                  </a:lnTo>
                  <a:lnTo>
                    <a:pt x="1077" y="2240"/>
                  </a:lnTo>
                  <a:lnTo>
                    <a:pt x="1077" y="2235"/>
                  </a:lnTo>
                  <a:lnTo>
                    <a:pt x="1077" y="2231"/>
                  </a:lnTo>
                  <a:lnTo>
                    <a:pt x="1079" y="2226"/>
                  </a:lnTo>
                  <a:lnTo>
                    <a:pt x="1081" y="2219"/>
                  </a:lnTo>
                  <a:lnTo>
                    <a:pt x="1085" y="2213"/>
                  </a:lnTo>
                  <a:lnTo>
                    <a:pt x="1095" y="2194"/>
                  </a:lnTo>
                  <a:lnTo>
                    <a:pt x="1108" y="2167"/>
                  </a:lnTo>
                  <a:close/>
                  <a:moveTo>
                    <a:pt x="1082" y="1993"/>
                  </a:moveTo>
                  <a:lnTo>
                    <a:pt x="1097" y="1985"/>
                  </a:lnTo>
                  <a:lnTo>
                    <a:pt x="1112" y="1976"/>
                  </a:lnTo>
                  <a:lnTo>
                    <a:pt x="1116" y="1984"/>
                  </a:lnTo>
                  <a:lnTo>
                    <a:pt x="1118" y="1989"/>
                  </a:lnTo>
                  <a:lnTo>
                    <a:pt x="1120" y="1994"/>
                  </a:lnTo>
                  <a:lnTo>
                    <a:pt x="1122" y="2004"/>
                  </a:lnTo>
                  <a:lnTo>
                    <a:pt x="1118" y="2011"/>
                  </a:lnTo>
                  <a:lnTo>
                    <a:pt x="1114" y="2018"/>
                  </a:lnTo>
                  <a:lnTo>
                    <a:pt x="1110" y="2018"/>
                  </a:lnTo>
                  <a:lnTo>
                    <a:pt x="1098" y="2016"/>
                  </a:lnTo>
                  <a:lnTo>
                    <a:pt x="1084" y="2014"/>
                  </a:lnTo>
                  <a:lnTo>
                    <a:pt x="1082" y="1993"/>
                  </a:lnTo>
                  <a:close/>
                  <a:moveTo>
                    <a:pt x="1052" y="2076"/>
                  </a:moveTo>
                  <a:lnTo>
                    <a:pt x="1067" y="2063"/>
                  </a:lnTo>
                  <a:lnTo>
                    <a:pt x="1081" y="2051"/>
                  </a:lnTo>
                  <a:lnTo>
                    <a:pt x="1089" y="2055"/>
                  </a:lnTo>
                  <a:lnTo>
                    <a:pt x="1096" y="2060"/>
                  </a:lnTo>
                  <a:lnTo>
                    <a:pt x="1098" y="2062"/>
                  </a:lnTo>
                  <a:lnTo>
                    <a:pt x="1101" y="2067"/>
                  </a:lnTo>
                  <a:lnTo>
                    <a:pt x="1104" y="2072"/>
                  </a:lnTo>
                  <a:lnTo>
                    <a:pt x="1107" y="2081"/>
                  </a:lnTo>
                  <a:lnTo>
                    <a:pt x="1098" y="2086"/>
                  </a:lnTo>
                  <a:lnTo>
                    <a:pt x="1089" y="2089"/>
                  </a:lnTo>
                  <a:lnTo>
                    <a:pt x="1082" y="2091"/>
                  </a:lnTo>
                  <a:lnTo>
                    <a:pt x="1076" y="2092"/>
                  </a:lnTo>
                  <a:lnTo>
                    <a:pt x="1063" y="2085"/>
                  </a:lnTo>
                  <a:lnTo>
                    <a:pt x="1057" y="2080"/>
                  </a:lnTo>
                  <a:lnTo>
                    <a:pt x="1055" y="2078"/>
                  </a:lnTo>
                  <a:lnTo>
                    <a:pt x="1052" y="2076"/>
                  </a:lnTo>
                  <a:close/>
                  <a:moveTo>
                    <a:pt x="909" y="2088"/>
                  </a:moveTo>
                  <a:lnTo>
                    <a:pt x="899" y="2085"/>
                  </a:lnTo>
                  <a:lnTo>
                    <a:pt x="891" y="2082"/>
                  </a:lnTo>
                  <a:lnTo>
                    <a:pt x="883" y="2079"/>
                  </a:lnTo>
                  <a:lnTo>
                    <a:pt x="876" y="2074"/>
                  </a:lnTo>
                  <a:lnTo>
                    <a:pt x="871" y="2070"/>
                  </a:lnTo>
                  <a:lnTo>
                    <a:pt x="867" y="2065"/>
                  </a:lnTo>
                  <a:lnTo>
                    <a:pt x="864" y="2061"/>
                  </a:lnTo>
                  <a:lnTo>
                    <a:pt x="862" y="2056"/>
                  </a:lnTo>
                  <a:lnTo>
                    <a:pt x="862" y="2052"/>
                  </a:lnTo>
                  <a:lnTo>
                    <a:pt x="865" y="2048"/>
                  </a:lnTo>
                  <a:lnTo>
                    <a:pt x="868" y="2045"/>
                  </a:lnTo>
                  <a:lnTo>
                    <a:pt x="874" y="2042"/>
                  </a:lnTo>
                  <a:lnTo>
                    <a:pt x="881" y="2039"/>
                  </a:lnTo>
                  <a:lnTo>
                    <a:pt x="890" y="2036"/>
                  </a:lnTo>
                  <a:lnTo>
                    <a:pt x="902" y="2035"/>
                  </a:lnTo>
                  <a:lnTo>
                    <a:pt x="915" y="2035"/>
                  </a:lnTo>
                  <a:lnTo>
                    <a:pt x="921" y="2044"/>
                  </a:lnTo>
                  <a:lnTo>
                    <a:pt x="925" y="2051"/>
                  </a:lnTo>
                  <a:lnTo>
                    <a:pt x="929" y="2060"/>
                  </a:lnTo>
                  <a:lnTo>
                    <a:pt x="931" y="2066"/>
                  </a:lnTo>
                  <a:lnTo>
                    <a:pt x="932" y="2069"/>
                  </a:lnTo>
                  <a:lnTo>
                    <a:pt x="931" y="2072"/>
                  </a:lnTo>
                  <a:lnTo>
                    <a:pt x="930" y="2076"/>
                  </a:lnTo>
                  <a:lnTo>
                    <a:pt x="928" y="2079"/>
                  </a:lnTo>
                  <a:lnTo>
                    <a:pt x="925" y="2082"/>
                  </a:lnTo>
                  <a:lnTo>
                    <a:pt x="921" y="2084"/>
                  </a:lnTo>
                  <a:lnTo>
                    <a:pt x="915" y="2086"/>
                  </a:lnTo>
                  <a:lnTo>
                    <a:pt x="909" y="2088"/>
                  </a:lnTo>
                  <a:close/>
                  <a:moveTo>
                    <a:pt x="1025" y="2098"/>
                  </a:moveTo>
                  <a:lnTo>
                    <a:pt x="1027" y="2113"/>
                  </a:lnTo>
                  <a:lnTo>
                    <a:pt x="1033" y="2108"/>
                  </a:lnTo>
                  <a:lnTo>
                    <a:pt x="1039" y="2104"/>
                  </a:lnTo>
                  <a:lnTo>
                    <a:pt x="1046" y="2114"/>
                  </a:lnTo>
                  <a:lnTo>
                    <a:pt x="1051" y="2123"/>
                  </a:lnTo>
                  <a:lnTo>
                    <a:pt x="1057" y="2135"/>
                  </a:lnTo>
                  <a:lnTo>
                    <a:pt x="1060" y="2145"/>
                  </a:lnTo>
                  <a:lnTo>
                    <a:pt x="1063" y="2158"/>
                  </a:lnTo>
                  <a:lnTo>
                    <a:pt x="1064" y="2170"/>
                  </a:lnTo>
                  <a:lnTo>
                    <a:pt x="1064" y="2182"/>
                  </a:lnTo>
                  <a:lnTo>
                    <a:pt x="1063" y="2194"/>
                  </a:lnTo>
                  <a:lnTo>
                    <a:pt x="1061" y="2204"/>
                  </a:lnTo>
                  <a:lnTo>
                    <a:pt x="1057" y="2215"/>
                  </a:lnTo>
                  <a:lnTo>
                    <a:pt x="1051" y="2225"/>
                  </a:lnTo>
                  <a:lnTo>
                    <a:pt x="1044" y="2233"/>
                  </a:lnTo>
                  <a:lnTo>
                    <a:pt x="1040" y="2236"/>
                  </a:lnTo>
                  <a:lnTo>
                    <a:pt x="1036" y="2239"/>
                  </a:lnTo>
                  <a:lnTo>
                    <a:pt x="1030" y="2242"/>
                  </a:lnTo>
                  <a:lnTo>
                    <a:pt x="1025" y="2245"/>
                  </a:lnTo>
                  <a:lnTo>
                    <a:pt x="1019" y="2247"/>
                  </a:lnTo>
                  <a:lnTo>
                    <a:pt x="1012" y="2248"/>
                  </a:lnTo>
                  <a:lnTo>
                    <a:pt x="1006" y="2249"/>
                  </a:lnTo>
                  <a:lnTo>
                    <a:pt x="999" y="2249"/>
                  </a:lnTo>
                  <a:lnTo>
                    <a:pt x="986" y="2246"/>
                  </a:lnTo>
                  <a:lnTo>
                    <a:pt x="973" y="2242"/>
                  </a:lnTo>
                  <a:lnTo>
                    <a:pt x="963" y="2238"/>
                  </a:lnTo>
                  <a:lnTo>
                    <a:pt x="953" y="2234"/>
                  </a:lnTo>
                  <a:lnTo>
                    <a:pt x="944" y="2230"/>
                  </a:lnTo>
                  <a:lnTo>
                    <a:pt x="936" y="2225"/>
                  </a:lnTo>
                  <a:lnTo>
                    <a:pt x="930" y="2219"/>
                  </a:lnTo>
                  <a:lnTo>
                    <a:pt x="924" y="2214"/>
                  </a:lnTo>
                  <a:lnTo>
                    <a:pt x="919" y="2209"/>
                  </a:lnTo>
                  <a:lnTo>
                    <a:pt x="915" y="2203"/>
                  </a:lnTo>
                  <a:lnTo>
                    <a:pt x="913" y="2197"/>
                  </a:lnTo>
                  <a:lnTo>
                    <a:pt x="911" y="2192"/>
                  </a:lnTo>
                  <a:lnTo>
                    <a:pt x="910" y="2185"/>
                  </a:lnTo>
                  <a:lnTo>
                    <a:pt x="909" y="2180"/>
                  </a:lnTo>
                  <a:lnTo>
                    <a:pt x="910" y="2174"/>
                  </a:lnTo>
                  <a:lnTo>
                    <a:pt x="911" y="2169"/>
                  </a:lnTo>
                  <a:lnTo>
                    <a:pt x="913" y="2162"/>
                  </a:lnTo>
                  <a:lnTo>
                    <a:pt x="916" y="2157"/>
                  </a:lnTo>
                  <a:lnTo>
                    <a:pt x="921" y="2151"/>
                  </a:lnTo>
                  <a:lnTo>
                    <a:pt x="925" y="2145"/>
                  </a:lnTo>
                  <a:lnTo>
                    <a:pt x="930" y="2140"/>
                  </a:lnTo>
                  <a:lnTo>
                    <a:pt x="935" y="2135"/>
                  </a:lnTo>
                  <a:lnTo>
                    <a:pt x="942" y="2129"/>
                  </a:lnTo>
                  <a:lnTo>
                    <a:pt x="949" y="2124"/>
                  </a:lnTo>
                  <a:lnTo>
                    <a:pt x="965" y="2116"/>
                  </a:lnTo>
                  <a:lnTo>
                    <a:pt x="983" y="2108"/>
                  </a:lnTo>
                  <a:lnTo>
                    <a:pt x="1003" y="2102"/>
                  </a:lnTo>
                  <a:lnTo>
                    <a:pt x="1025" y="2098"/>
                  </a:lnTo>
                  <a:close/>
                  <a:moveTo>
                    <a:pt x="1165" y="2066"/>
                  </a:moveTo>
                  <a:lnTo>
                    <a:pt x="1156" y="2058"/>
                  </a:lnTo>
                  <a:lnTo>
                    <a:pt x="1145" y="2051"/>
                  </a:lnTo>
                  <a:lnTo>
                    <a:pt x="1146" y="2045"/>
                  </a:lnTo>
                  <a:lnTo>
                    <a:pt x="1146" y="2039"/>
                  </a:lnTo>
                  <a:lnTo>
                    <a:pt x="1152" y="2041"/>
                  </a:lnTo>
                  <a:lnTo>
                    <a:pt x="1159" y="2045"/>
                  </a:lnTo>
                  <a:lnTo>
                    <a:pt x="1164" y="2048"/>
                  </a:lnTo>
                  <a:lnTo>
                    <a:pt x="1169" y="2051"/>
                  </a:lnTo>
                  <a:lnTo>
                    <a:pt x="1172" y="2055"/>
                  </a:lnTo>
                  <a:lnTo>
                    <a:pt x="1175" y="2061"/>
                  </a:lnTo>
                  <a:lnTo>
                    <a:pt x="1170" y="2063"/>
                  </a:lnTo>
                  <a:lnTo>
                    <a:pt x="1165" y="2066"/>
                  </a:lnTo>
                  <a:close/>
                  <a:moveTo>
                    <a:pt x="1196" y="2165"/>
                  </a:moveTo>
                  <a:lnTo>
                    <a:pt x="1193" y="2170"/>
                  </a:lnTo>
                  <a:lnTo>
                    <a:pt x="1190" y="2174"/>
                  </a:lnTo>
                  <a:lnTo>
                    <a:pt x="1186" y="2177"/>
                  </a:lnTo>
                  <a:lnTo>
                    <a:pt x="1183" y="2179"/>
                  </a:lnTo>
                  <a:lnTo>
                    <a:pt x="1170" y="2174"/>
                  </a:lnTo>
                  <a:lnTo>
                    <a:pt x="1157" y="2167"/>
                  </a:lnTo>
                  <a:lnTo>
                    <a:pt x="1144" y="2161"/>
                  </a:lnTo>
                  <a:lnTo>
                    <a:pt x="1134" y="2155"/>
                  </a:lnTo>
                  <a:lnTo>
                    <a:pt x="1114" y="2142"/>
                  </a:lnTo>
                  <a:lnTo>
                    <a:pt x="1095" y="2127"/>
                  </a:lnTo>
                  <a:lnTo>
                    <a:pt x="1095" y="2121"/>
                  </a:lnTo>
                  <a:lnTo>
                    <a:pt x="1095" y="2115"/>
                  </a:lnTo>
                  <a:lnTo>
                    <a:pt x="1108" y="2116"/>
                  </a:lnTo>
                  <a:lnTo>
                    <a:pt x="1122" y="2118"/>
                  </a:lnTo>
                  <a:lnTo>
                    <a:pt x="1135" y="2120"/>
                  </a:lnTo>
                  <a:lnTo>
                    <a:pt x="1147" y="2125"/>
                  </a:lnTo>
                  <a:lnTo>
                    <a:pt x="1160" y="2132"/>
                  </a:lnTo>
                  <a:lnTo>
                    <a:pt x="1172" y="2140"/>
                  </a:lnTo>
                  <a:lnTo>
                    <a:pt x="1178" y="2145"/>
                  </a:lnTo>
                  <a:lnTo>
                    <a:pt x="1184" y="2152"/>
                  </a:lnTo>
                  <a:lnTo>
                    <a:pt x="1190" y="2158"/>
                  </a:lnTo>
                  <a:lnTo>
                    <a:pt x="1196" y="2165"/>
                  </a:lnTo>
                  <a:close/>
                  <a:moveTo>
                    <a:pt x="1189" y="2468"/>
                  </a:moveTo>
                  <a:lnTo>
                    <a:pt x="1210" y="2468"/>
                  </a:lnTo>
                  <a:lnTo>
                    <a:pt x="1216" y="2441"/>
                  </a:lnTo>
                  <a:lnTo>
                    <a:pt x="1221" y="2417"/>
                  </a:lnTo>
                  <a:lnTo>
                    <a:pt x="1228" y="2394"/>
                  </a:lnTo>
                  <a:lnTo>
                    <a:pt x="1234" y="2371"/>
                  </a:lnTo>
                  <a:lnTo>
                    <a:pt x="1241" y="2350"/>
                  </a:lnTo>
                  <a:lnTo>
                    <a:pt x="1250" y="2328"/>
                  </a:lnTo>
                  <a:lnTo>
                    <a:pt x="1260" y="2306"/>
                  </a:lnTo>
                  <a:lnTo>
                    <a:pt x="1271" y="2283"/>
                  </a:lnTo>
                  <a:lnTo>
                    <a:pt x="1286" y="2284"/>
                  </a:lnTo>
                  <a:lnTo>
                    <a:pt x="1300" y="2285"/>
                  </a:lnTo>
                  <a:lnTo>
                    <a:pt x="1315" y="2286"/>
                  </a:lnTo>
                  <a:lnTo>
                    <a:pt x="1330" y="2287"/>
                  </a:lnTo>
                  <a:lnTo>
                    <a:pt x="1326" y="2325"/>
                  </a:lnTo>
                  <a:lnTo>
                    <a:pt x="1322" y="2366"/>
                  </a:lnTo>
                  <a:lnTo>
                    <a:pt x="1318" y="2387"/>
                  </a:lnTo>
                  <a:lnTo>
                    <a:pt x="1315" y="2408"/>
                  </a:lnTo>
                  <a:lnTo>
                    <a:pt x="1311" y="2428"/>
                  </a:lnTo>
                  <a:lnTo>
                    <a:pt x="1306" y="2449"/>
                  </a:lnTo>
                  <a:lnTo>
                    <a:pt x="1299" y="2469"/>
                  </a:lnTo>
                  <a:lnTo>
                    <a:pt x="1291" y="2487"/>
                  </a:lnTo>
                  <a:lnTo>
                    <a:pt x="1287" y="2495"/>
                  </a:lnTo>
                  <a:lnTo>
                    <a:pt x="1281" y="2503"/>
                  </a:lnTo>
                  <a:lnTo>
                    <a:pt x="1276" y="2512"/>
                  </a:lnTo>
                  <a:lnTo>
                    <a:pt x="1271" y="2519"/>
                  </a:lnTo>
                  <a:lnTo>
                    <a:pt x="1265" y="2526"/>
                  </a:lnTo>
                  <a:lnTo>
                    <a:pt x="1257" y="2533"/>
                  </a:lnTo>
                  <a:lnTo>
                    <a:pt x="1250" y="2538"/>
                  </a:lnTo>
                  <a:lnTo>
                    <a:pt x="1242" y="2544"/>
                  </a:lnTo>
                  <a:lnTo>
                    <a:pt x="1234" y="2549"/>
                  </a:lnTo>
                  <a:lnTo>
                    <a:pt x="1224" y="2553"/>
                  </a:lnTo>
                  <a:lnTo>
                    <a:pt x="1215" y="2557"/>
                  </a:lnTo>
                  <a:lnTo>
                    <a:pt x="1204" y="2559"/>
                  </a:lnTo>
                  <a:lnTo>
                    <a:pt x="1197" y="2557"/>
                  </a:lnTo>
                  <a:lnTo>
                    <a:pt x="1191" y="2554"/>
                  </a:lnTo>
                  <a:lnTo>
                    <a:pt x="1184" y="2549"/>
                  </a:lnTo>
                  <a:lnTo>
                    <a:pt x="1179" y="2542"/>
                  </a:lnTo>
                  <a:lnTo>
                    <a:pt x="1174" y="2534"/>
                  </a:lnTo>
                  <a:lnTo>
                    <a:pt x="1171" y="2525"/>
                  </a:lnTo>
                  <a:lnTo>
                    <a:pt x="1166" y="2515"/>
                  </a:lnTo>
                  <a:lnTo>
                    <a:pt x="1163" y="2503"/>
                  </a:lnTo>
                  <a:lnTo>
                    <a:pt x="1161" y="2492"/>
                  </a:lnTo>
                  <a:lnTo>
                    <a:pt x="1159" y="2479"/>
                  </a:lnTo>
                  <a:lnTo>
                    <a:pt x="1157" y="2465"/>
                  </a:lnTo>
                  <a:lnTo>
                    <a:pt x="1156" y="2452"/>
                  </a:lnTo>
                  <a:lnTo>
                    <a:pt x="1155" y="2422"/>
                  </a:lnTo>
                  <a:lnTo>
                    <a:pt x="1155" y="2393"/>
                  </a:lnTo>
                  <a:lnTo>
                    <a:pt x="1156" y="2362"/>
                  </a:lnTo>
                  <a:lnTo>
                    <a:pt x="1158" y="2332"/>
                  </a:lnTo>
                  <a:lnTo>
                    <a:pt x="1161" y="2304"/>
                  </a:lnTo>
                  <a:lnTo>
                    <a:pt x="1164" y="2278"/>
                  </a:lnTo>
                  <a:lnTo>
                    <a:pt x="1167" y="2256"/>
                  </a:lnTo>
                  <a:lnTo>
                    <a:pt x="1172" y="2237"/>
                  </a:lnTo>
                  <a:lnTo>
                    <a:pt x="1175" y="2223"/>
                  </a:lnTo>
                  <a:lnTo>
                    <a:pt x="1178" y="2215"/>
                  </a:lnTo>
                  <a:lnTo>
                    <a:pt x="1191" y="2223"/>
                  </a:lnTo>
                  <a:lnTo>
                    <a:pt x="1203" y="2233"/>
                  </a:lnTo>
                  <a:lnTo>
                    <a:pt x="1202" y="2260"/>
                  </a:lnTo>
                  <a:lnTo>
                    <a:pt x="1201" y="2289"/>
                  </a:lnTo>
                  <a:lnTo>
                    <a:pt x="1199" y="2318"/>
                  </a:lnTo>
                  <a:lnTo>
                    <a:pt x="1197" y="2347"/>
                  </a:lnTo>
                  <a:lnTo>
                    <a:pt x="1195" y="2377"/>
                  </a:lnTo>
                  <a:lnTo>
                    <a:pt x="1193" y="2406"/>
                  </a:lnTo>
                  <a:lnTo>
                    <a:pt x="1191" y="2437"/>
                  </a:lnTo>
                  <a:lnTo>
                    <a:pt x="1189" y="2468"/>
                  </a:lnTo>
                  <a:close/>
                  <a:moveTo>
                    <a:pt x="1491" y="1346"/>
                  </a:moveTo>
                  <a:lnTo>
                    <a:pt x="1490" y="1361"/>
                  </a:lnTo>
                  <a:lnTo>
                    <a:pt x="1489" y="1376"/>
                  </a:lnTo>
                  <a:lnTo>
                    <a:pt x="1488" y="1376"/>
                  </a:lnTo>
                  <a:lnTo>
                    <a:pt x="1487" y="1377"/>
                  </a:lnTo>
                  <a:lnTo>
                    <a:pt x="1478" y="1372"/>
                  </a:lnTo>
                  <a:lnTo>
                    <a:pt x="1469" y="1364"/>
                  </a:lnTo>
                  <a:lnTo>
                    <a:pt x="1463" y="1358"/>
                  </a:lnTo>
                  <a:lnTo>
                    <a:pt x="1457" y="1352"/>
                  </a:lnTo>
                  <a:lnTo>
                    <a:pt x="1446" y="1341"/>
                  </a:lnTo>
                  <a:lnTo>
                    <a:pt x="1437" y="1332"/>
                  </a:lnTo>
                  <a:lnTo>
                    <a:pt x="1437" y="1391"/>
                  </a:lnTo>
                  <a:lnTo>
                    <a:pt x="1451" y="1393"/>
                  </a:lnTo>
                  <a:lnTo>
                    <a:pt x="1465" y="1397"/>
                  </a:lnTo>
                  <a:lnTo>
                    <a:pt x="1468" y="1399"/>
                  </a:lnTo>
                  <a:lnTo>
                    <a:pt x="1471" y="1401"/>
                  </a:lnTo>
                  <a:lnTo>
                    <a:pt x="1473" y="1405"/>
                  </a:lnTo>
                  <a:lnTo>
                    <a:pt x="1475" y="1408"/>
                  </a:lnTo>
                  <a:lnTo>
                    <a:pt x="1477" y="1412"/>
                  </a:lnTo>
                  <a:lnTo>
                    <a:pt x="1478" y="1418"/>
                  </a:lnTo>
                  <a:lnTo>
                    <a:pt x="1478" y="1425"/>
                  </a:lnTo>
                  <a:lnTo>
                    <a:pt x="1478" y="1432"/>
                  </a:lnTo>
                  <a:lnTo>
                    <a:pt x="1475" y="1435"/>
                  </a:lnTo>
                  <a:lnTo>
                    <a:pt x="1470" y="1438"/>
                  </a:lnTo>
                  <a:lnTo>
                    <a:pt x="1428" y="1401"/>
                  </a:lnTo>
                  <a:lnTo>
                    <a:pt x="1420" y="1432"/>
                  </a:lnTo>
                  <a:lnTo>
                    <a:pt x="1412" y="1464"/>
                  </a:lnTo>
                  <a:lnTo>
                    <a:pt x="1404" y="1495"/>
                  </a:lnTo>
                  <a:lnTo>
                    <a:pt x="1398" y="1528"/>
                  </a:lnTo>
                  <a:lnTo>
                    <a:pt x="1390" y="1561"/>
                  </a:lnTo>
                  <a:lnTo>
                    <a:pt x="1385" y="1595"/>
                  </a:lnTo>
                  <a:lnTo>
                    <a:pt x="1380" y="1627"/>
                  </a:lnTo>
                  <a:lnTo>
                    <a:pt x="1374" y="1661"/>
                  </a:lnTo>
                  <a:lnTo>
                    <a:pt x="1370" y="1695"/>
                  </a:lnTo>
                  <a:lnTo>
                    <a:pt x="1367" y="1729"/>
                  </a:lnTo>
                  <a:lnTo>
                    <a:pt x="1365" y="1764"/>
                  </a:lnTo>
                  <a:lnTo>
                    <a:pt x="1363" y="1798"/>
                  </a:lnTo>
                  <a:lnTo>
                    <a:pt x="1362" y="1831"/>
                  </a:lnTo>
                  <a:lnTo>
                    <a:pt x="1361" y="1865"/>
                  </a:lnTo>
                  <a:lnTo>
                    <a:pt x="1361" y="1898"/>
                  </a:lnTo>
                  <a:lnTo>
                    <a:pt x="1363" y="1932"/>
                  </a:lnTo>
                  <a:lnTo>
                    <a:pt x="1374" y="1922"/>
                  </a:lnTo>
                  <a:lnTo>
                    <a:pt x="1384" y="1916"/>
                  </a:lnTo>
                  <a:lnTo>
                    <a:pt x="1392" y="1913"/>
                  </a:lnTo>
                  <a:lnTo>
                    <a:pt x="1401" y="1911"/>
                  </a:lnTo>
                  <a:lnTo>
                    <a:pt x="1409" y="1911"/>
                  </a:lnTo>
                  <a:lnTo>
                    <a:pt x="1420" y="1912"/>
                  </a:lnTo>
                  <a:lnTo>
                    <a:pt x="1432" y="1914"/>
                  </a:lnTo>
                  <a:lnTo>
                    <a:pt x="1448" y="1917"/>
                  </a:lnTo>
                  <a:lnTo>
                    <a:pt x="1453" y="1881"/>
                  </a:lnTo>
                  <a:lnTo>
                    <a:pt x="1458" y="1845"/>
                  </a:lnTo>
                  <a:lnTo>
                    <a:pt x="1463" y="1809"/>
                  </a:lnTo>
                  <a:lnTo>
                    <a:pt x="1468" y="1774"/>
                  </a:lnTo>
                  <a:lnTo>
                    <a:pt x="1473" y="1739"/>
                  </a:lnTo>
                  <a:lnTo>
                    <a:pt x="1481" y="1705"/>
                  </a:lnTo>
                  <a:lnTo>
                    <a:pt x="1489" y="1672"/>
                  </a:lnTo>
                  <a:lnTo>
                    <a:pt x="1500" y="1641"/>
                  </a:lnTo>
                  <a:lnTo>
                    <a:pt x="1503" y="1656"/>
                  </a:lnTo>
                  <a:lnTo>
                    <a:pt x="1506" y="1672"/>
                  </a:lnTo>
                  <a:lnTo>
                    <a:pt x="1508" y="1688"/>
                  </a:lnTo>
                  <a:lnTo>
                    <a:pt x="1510" y="1704"/>
                  </a:lnTo>
                  <a:lnTo>
                    <a:pt x="1510" y="1720"/>
                  </a:lnTo>
                  <a:lnTo>
                    <a:pt x="1510" y="1737"/>
                  </a:lnTo>
                  <a:lnTo>
                    <a:pt x="1509" y="1754"/>
                  </a:lnTo>
                  <a:lnTo>
                    <a:pt x="1508" y="1772"/>
                  </a:lnTo>
                  <a:lnTo>
                    <a:pt x="1505" y="1807"/>
                  </a:lnTo>
                  <a:lnTo>
                    <a:pt x="1501" y="1842"/>
                  </a:lnTo>
                  <a:lnTo>
                    <a:pt x="1497" y="1877"/>
                  </a:lnTo>
                  <a:lnTo>
                    <a:pt x="1492" y="1911"/>
                  </a:lnTo>
                  <a:lnTo>
                    <a:pt x="1464" y="1918"/>
                  </a:lnTo>
                  <a:lnTo>
                    <a:pt x="1440" y="1925"/>
                  </a:lnTo>
                  <a:lnTo>
                    <a:pt x="1417" y="1933"/>
                  </a:lnTo>
                  <a:lnTo>
                    <a:pt x="1394" y="1941"/>
                  </a:lnTo>
                  <a:lnTo>
                    <a:pt x="1373" y="1951"/>
                  </a:lnTo>
                  <a:lnTo>
                    <a:pt x="1352" y="1959"/>
                  </a:lnTo>
                  <a:lnTo>
                    <a:pt x="1330" y="1969"/>
                  </a:lnTo>
                  <a:lnTo>
                    <a:pt x="1307" y="1977"/>
                  </a:lnTo>
                  <a:lnTo>
                    <a:pt x="1295" y="2005"/>
                  </a:lnTo>
                  <a:lnTo>
                    <a:pt x="1284" y="2030"/>
                  </a:lnTo>
                  <a:lnTo>
                    <a:pt x="1274" y="2053"/>
                  </a:lnTo>
                  <a:lnTo>
                    <a:pt x="1267" y="2078"/>
                  </a:lnTo>
                  <a:lnTo>
                    <a:pt x="1263" y="2089"/>
                  </a:lnTo>
                  <a:lnTo>
                    <a:pt x="1260" y="2103"/>
                  </a:lnTo>
                  <a:lnTo>
                    <a:pt x="1258" y="2117"/>
                  </a:lnTo>
                  <a:lnTo>
                    <a:pt x="1257" y="2130"/>
                  </a:lnTo>
                  <a:lnTo>
                    <a:pt x="1256" y="2146"/>
                  </a:lnTo>
                  <a:lnTo>
                    <a:pt x="1255" y="2163"/>
                  </a:lnTo>
                  <a:lnTo>
                    <a:pt x="1255" y="2181"/>
                  </a:lnTo>
                  <a:lnTo>
                    <a:pt x="1256" y="2201"/>
                  </a:lnTo>
                  <a:lnTo>
                    <a:pt x="1270" y="2204"/>
                  </a:lnTo>
                  <a:lnTo>
                    <a:pt x="1282" y="2209"/>
                  </a:lnTo>
                  <a:lnTo>
                    <a:pt x="1282" y="2219"/>
                  </a:lnTo>
                  <a:lnTo>
                    <a:pt x="1276" y="2220"/>
                  </a:lnTo>
                  <a:lnTo>
                    <a:pt x="1271" y="2221"/>
                  </a:lnTo>
                  <a:lnTo>
                    <a:pt x="1266" y="2223"/>
                  </a:lnTo>
                  <a:lnTo>
                    <a:pt x="1261" y="2227"/>
                  </a:lnTo>
                  <a:lnTo>
                    <a:pt x="1257" y="2230"/>
                  </a:lnTo>
                  <a:lnTo>
                    <a:pt x="1254" y="2234"/>
                  </a:lnTo>
                  <a:lnTo>
                    <a:pt x="1251" y="2237"/>
                  </a:lnTo>
                  <a:lnTo>
                    <a:pt x="1248" y="2242"/>
                  </a:lnTo>
                  <a:lnTo>
                    <a:pt x="1242" y="2252"/>
                  </a:lnTo>
                  <a:lnTo>
                    <a:pt x="1238" y="2264"/>
                  </a:lnTo>
                  <a:lnTo>
                    <a:pt x="1235" y="2275"/>
                  </a:lnTo>
                  <a:lnTo>
                    <a:pt x="1231" y="2288"/>
                  </a:lnTo>
                  <a:lnTo>
                    <a:pt x="1228" y="2288"/>
                  </a:lnTo>
                  <a:lnTo>
                    <a:pt x="1228" y="2271"/>
                  </a:lnTo>
                  <a:lnTo>
                    <a:pt x="1229" y="2234"/>
                  </a:lnTo>
                  <a:lnTo>
                    <a:pt x="1231" y="2195"/>
                  </a:lnTo>
                  <a:lnTo>
                    <a:pt x="1231" y="2174"/>
                  </a:lnTo>
                  <a:lnTo>
                    <a:pt x="1224" y="2156"/>
                  </a:lnTo>
                  <a:lnTo>
                    <a:pt x="1219" y="2139"/>
                  </a:lnTo>
                  <a:lnTo>
                    <a:pt x="1216" y="2120"/>
                  </a:lnTo>
                  <a:lnTo>
                    <a:pt x="1213" y="2102"/>
                  </a:lnTo>
                  <a:lnTo>
                    <a:pt x="1212" y="2083"/>
                  </a:lnTo>
                  <a:lnTo>
                    <a:pt x="1212" y="2064"/>
                  </a:lnTo>
                  <a:lnTo>
                    <a:pt x="1212" y="2044"/>
                  </a:lnTo>
                  <a:lnTo>
                    <a:pt x="1214" y="2024"/>
                  </a:lnTo>
                  <a:lnTo>
                    <a:pt x="1216" y="2005"/>
                  </a:lnTo>
                  <a:lnTo>
                    <a:pt x="1220" y="1984"/>
                  </a:lnTo>
                  <a:lnTo>
                    <a:pt x="1224" y="1964"/>
                  </a:lnTo>
                  <a:lnTo>
                    <a:pt x="1229" y="1943"/>
                  </a:lnTo>
                  <a:lnTo>
                    <a:pt x="1240" y="1902"/>
                  </a:lnTo>
                  <a:lnTo>
                    <a:pt x="1254" y="1861"/>
                  </a:lnTo>
                  <a:lnTo>
                    <a:pt x="1285" y="1779"/>
                  </a:lnTo>
                  <a:lnTo>
                    <a:pt x="1315" y="1699"/>
                  </a:lnTo>
                  <a:lnTo>
                    <a:pt x="1329" y="1661"/>
                  </a:lnTo>
                  <a:lnTo>
                    <a:pt x="1343" y="1624"/>
                  </a:lnTo>
                  <a:lnTo>
                    <a:pt x="1353" y="1589"/>
                  </a:lnTo>
                  <a:lnTo>
                    <a:pt x="1362" y="1556"/>
                  </a:lnTo>
                  <a:lnTo>
                    <a:pt x="1364" y="1530"/>
                  </a:lnTo>
                  <a:lnTo>
                    <a:pt x="1368" y="1498"/>
                  </a:lnTo>
                  <a:lnTo>
                    <a:pt x="1374" y="1459"/>
                  </a:lnTo>
                  <a:lnTo>
                    <a:pt x="1382" y="1421"/>
                  </a:lnTo>
                  <a:lnTo>
                    <a:pt x="1387" y="1402"/>
                  </a:lnTo>
                  <a:lnTo>
                    <a:pt x="1391" y="1383"/>
                  </a:lnTo>
                  <a:lnTo>
                    <a:pt x="1396" y="1366"/>
                  </a:lnTo>
                  <a:lnTo>
                    <a:pt x="1403" y="1351"/>
                  </a:lnTo>
                  <a:lnTo>
                    <a:pt x="1409" y="1337"/>
                  </a:lnTo>
                  <a:lnTo>
                    <a:pt x="1415" y="1325"/>
                  </a:lnTo>
                  <a:lnTo>
                    <a:pt x="1419" y="1321"/>
                  </a:lnTo>
                  <a:lnTo>
                    <a:pt x="1422" y="1317"/>
                  </a:lnTo>
                  <a:lnTo>
                    <a:pt x="1426" y="1313"/>
                  </a:lnTo>
                  <a:lnTo>
                    <a:pt x="1429" y="1310"/>
                  </a:lnTo>
                  <a:lnTo>
                    <a:pt x="1444" y="1320"/>
                  </a:lnTo>
                  <a:lnTo>
                    <a:pt x="1460" y="1328"/>
                  </a:lnTo>
                  <a:lnTo>
                    <a:pt x="1476" y="1338"/>
                  </a:lnTo>
                  <a:lnTo>
                    <a:pt x="1491" y="1346"/>
                  </a:lnTo>
                  <a:close/>
                  <a:moveTo>
                    <a:pt x="1390" y="1159"/>
                  </a:moveTo>
                  <a:lnTo>
                    <a:pt x="1390" y="1156"/>
                  </a:lnTo>
                  <a:lnTo>
                    <a:pt x="1391" y="1152"/>
                  </a:lnTo>
                  <a:lnTo>
                    <a:pt x="1393" y="1146"/>
                  </a:lnTo>
                  <a:lnTo>
                    <a:pt x="1399" y="1135"/>
                  </a:lnTo>
                  <a:lnTo>
                    <a:pt x="1409" y="1140"/>
                  </a:lnTo>
                  <a:lnTo>
                    <a:pt x="1422" y="1148"/>
                  </a:lnTo>
                  <a:lnTo>
                    <a:pt x="1426" y="1152"/>
                  </a:lnTo>
                  <a:lnTo>
                    <a:pt x="1430" y="1158"/>
                  </a:lnTo>
                  <a:lnTo>
                    <a:pt x="1432" y="1161"/>
                  </a:lnTo>
                  <a:lnTo>
                    <a:pt x="1433" y="1166"/>
                  </a:lnTo>
                  <a:lnTo>
                    <a:pt x="1433" y="1170"/>
                  </a:lnTo>
                  <a:lnTo>
                    <a:pt x="1433" y="1174"/>
                  </a:lnTo>
                  <a:lnTo>
                    <a:pt x="1428" y="1177"/>
                  </a:lnTo>
                  <a:lnTo>
                    <a:pt x="1424" y="1180"/>
                  </a:lnTo>
                  <a:lnTo>
                    <a:pt x="1415" y="1175"/>
                  </a:lnTo>
                  <a:lnTo>
                    <a:pt x="1407" y="1170"/>
                  </a:lnTo>
                  <a:lnTo>
                    <a:pt x="1399" y="1165"/>
                  </a:lnTo>
                  <a:lnTo>
                    <a:pt x="1390" y="1159"/>
                  </a:lnTo>
                  <a:close/>
                  <a:moveTo>
                    <a:pt x="1423" y="1288"/>
                  </a:moveTo>
                  <a:lnTo>
                    <a:pt x="1418" y="1290"/>
                  </a:lnTo>
                  <a:lnTo>
                    <a:pt x="1412" y="1294"/>
                  </a:lnTo>
                  <a:lnTo>
                    <a:pt x="1400" y="1281"/>
                  </a:lnTo>
                  <a:lnTo>
                    <a:pt x="1388" y="1267"/>
                  </a:lnTo>
                  <a:lnTo>
                    <a:pt x="1375" y="1254"/>
                  </a:lnTo>
                  <a:lnTo>
                    <a:pt x="1363" y="1242"/>
                  </a:lnTo>
                  <a:lnTo>
                    <a:pt x="1367" y="1239"/>
                  </a:lnTo>
                  <a:lnTo>
                    <a:pt x="1371" y="1236"/>
                  </a:lnTo>
                  <a:lnTo>
                    <a:pt x="1375" y="1235"/>
                  </a:lnTo>
                  <a:lnTo>
                    <a:pt x="1380" y="1235"/>
                  </a:lnTo>
                  <a:lnTo>
                    <a:pt x="1384" y="1236"/>
                  </a:lnTo>
                  <a:lnTo>
                    <a:pt x="1388" y="1239"/>
                  </a:lnTo>
                  <a:lnTo>
                    <a:pt x="1392" y="1242"/>
                  </a:lnTo>
                  <a:lnTo>
                    <a:pt x="1398" y="1245"/>
                  </a:lnTo>
                  <a:lnTo>
                    <a:pt x="1405" y="1253"/>
                  </a:lnTo>
                  <a:lnTo>
                    <a:pt x="1413" y="1264"/>
                  </a:lnTo>
                  <a:lnTo>
                    <a:pt x="1419" y="1276"/>
                  </a:lnTo>
                  <a:lnTo>
                    <a:pt x="1423" y="1288"/>
                  </a:lnTo>
                  <a:close/>
                  <a:moveTo>
                    <a:pt x="1384" y="1198"/>
                  </a:moveTo>
                  <a:lnTo>
                    <a:pt x="1387" y="1194"/>
                  </a:lnTo>
                  <a:lnTo>
                    <a:pt x="1390" y="1189"/>
                  </a:lnTo>
                  <a:lnTo>
                    <a:pt x="1406" y="1197"/>
                  </a:lnTo>
                  <a:lnTo>
                    <a:pt x="1422" y="1207"/>
                  </a:lnTo>
                  <a:lnTo>
                    <a:pt x="1422" y="1210"/>
                  </a:lnTo>
                  <a:lnTo>
                    <a:pt x="1421" y="1213"/>
                  </a:lnTo>
                  <a:lnTo>
                    <a:pt x="1420" y="1215"/>
                  </a:lnTo>
                  <a:lnTo>
                    <a:pt x="1418" y="1217"/>
                  </a:lnTo>
                  <a:lnTo>
                    <a:pt x="1415" y="1220"/>
                  </a:lnTo>
                  <a:lnTo>
                    <a:pt x="1412" y="1221"/>
                  </a:lnTo>
                  <a:lnTo>
                    <a:pt x="1409" y="1222"/>
                  </a:lnTo>
                  <a:lnTo>
                    <a:pt x="1407" y="1222"/>
                  </a:lnTo>
                  <a:lnTo>
                    <a:pt x="1399" y="1215"/>
                  </a:lnTo>
                  <a:lnTo>
                    <a:pt x="1392" y="1209"/>
                  </a:lnTo>
                  <a:lnTo>
                    <a:pt x="1387" y="1203"/>
                  </a:lnTo>
                  <a:lnTo>
                    <a:pt x="1384" y="1198"/>
                  </a:lnTo>
                  <a:close/>
                  <a:moveTo>
                    <a:pt x="1534" y="918"/>
                  </a:moveTo>
                  <a:lnTo>
                    <a:pt x="1527" y="922"/>
                  </a:lnTo>
                  <a:lnTo>
                    <a:pt x="1521" y="926"/>
                  </a:lnTo>
                  <a:lnTo>
                    <a:pt x="1500" y="913"/>
                  </a:lnTo>
                  <a:lnTo>
                    <a:pt x="1500" y="906"/>
                  </a:lnTo>
                  <a:lnTo>
                    <a:pt x="1504" y="903"/>
                  </a:lnTo>
                  <a:lnTo>
                    <a:pt x="1507" y="899"/>
                  </a:lnTo>
                  <a:lnTo>
                    <a:pt x="1509" y="898"/>
                  </a:lnTo>
                  <a:lnTo>
                    <a:pt x="1513" y="897"/>
                  </a:lnTo>
                  <a:lnTo>
                    <a:pt x="1520" y="900"/>
                  </a:lnTo>
                  <a:lnTo>
                    <a:pt x="1535" y="909"/>
                  </a:lnTo>
                  <a:lnTo>
                    <a:pt x="1535" y="913"/>
                  </a:lnTo>
                  <a:lnTo>
                    <a:pt x="1534" y="918"/>
                  </a:lnTo>
                  <a:close/>
                  <a:moveTo>
                    <a:pt x="1535" y="990"/>
                  </a:moveTo>
                  <a:lnTo>
                    <a:pt x="1533" y="995"/>
                  </a:lnTo>
                  <a:lnTo>
                    <a:pt x="1529" y="999"/>
                  </a:lnTo>
                  <a:lnTo>
                    <a:pt x="1526" y="1003"/>
                  </a:lnTo>
                  <a:lnTo>
                    <a:pt x="1523" y="1005"/>
                  </a:lnTo>
                  <a:lnTo>
                    <a:pt x="1510" y="997"/>
                  </a:lnTo>
                  <a:lnTo>
                    <a:pt x="1499" y="988"/>
                  </a:lnTo>
                  <a:lnTo>
                    <a:pt x="1502" y="981"/>
                  </a:lnTo>
                  <a:lnTo>
                    <a:pt x="1506" y="973"/>
                  </a:lnTo>
                  <a:lnTo>
                    <a:pt x="1513" y="975"/>
                  </a:lnTo>
                  <a:lnTo>
                    <a:pt x="1519" y="978"/>
                  </a:lnTo>
                  <a:lnTo>
                    <a:pt x="1526" y="983"/>
                  </a:lnTo>
                  <a:lnTo>
                    <a:pt x="1535" y="990"/>
                  </a:lnTo>
                  <a:close/>
                  <a:moveTo>
                    <a:pt x="2684" y="2062"/>
                  </a:moveTo>
                  <a:lnTo>
                    <a:pt x="2682" y="2058"/>
                  </a:lnTo>
                  <a:lnTo>
                    <a:pt x="2680" y="2055"/>
                  </a:lnTo>
                  <a:lnTo>
                    <a:pt x="2691" y="2045"/>
                  </a:lnTo>
                  <a:lnTo>
                    <a:pt x="2702" y="2035"/>
                  </a:lnTo>
                  <a:lnTo>
                    <a:pt x="2712" y="2028"/>
                  </a:lnTo>
                  <a:lnTo>
                    <a:pt x="2723" y="2021"/>
                  </a:lnTo>
                  <a:lnTo>
                    <a:pt x="2745" y="2008"/>
                  </a:lnTo>
                  <a:lnTo>
                    <a:pt x="2772" y="1994"/>
                  </a:lnTo>
                  <a:lnTo>
                    <a:pt x="2782" y="2007"/>
                  </a:lnTo>
                  <a:lnTo>
                    <a:pt x="2791" y="2021"/>
                  </a:lnTo>
                  <a:lnTo>
                    <a:pt x="2788" y="2026"/>
                  </a:lnTo>
                  <a:lnTo>
                    <a:pt x="2783" y="2030"/>
                  </a:lnTo>
                  <a:lnTo>
                    <a:pt x="2778" y="2034"/>
                  </a:lnTo>
                  <a:lnTo>
                    <a:pt x="2772" y="2037"/>
                  </a:lnTo>
                  <a:lnTo>
                    <a:pt x="2758" y="2045"/>
                  </a:lnTo>
                  <a:lnTo>
                    <a:pt x="2742" y="2050"/>
                  </a:lnTo>
                  <a:lnTo>
                    <a:pt x="2710" y="2056"/>
                  </a:lnTo>
                  <a:lnTo>
                    <a:pt x="2684" y="2062"/>
                  </a:lnTo>
                  <a:close/>
                  <a:moveTo>
                    <a:pt x="2834" y="1946"/>
                  </a:moveTo>
                  <a:lnTo>
                    <a:pt x="2840" y="1961"/>
                  </a:lnTo>
                  <a:lnTo>
                    <a:pt x="2850" y="1991"/>
                  </a:lnTo>
                  <a:lnTo>
                    <a:pt x="2862" y="2028"/>
                  </a:lnTo>
                  <a:lnTo>
                    <a:pt x="2874" y="2069"/>
                  </a:lnTo>
                  <a:lnTo>
                    <a:pt x="2879" y="2088"/>
                  </a:lnTo>
                  <a:lnTo>
                    <a:pt x="2884" y="2106"/>
                  </a:lnTo>
                  <a:lnTo>
                    <a:pt x="2888" y="2122"/>
                  </a:lnTo>
                  <a:lnTo>
                    <a:pt x="2890" y="2136"/>
                  </a:lnTo>
                  <a:lnTo>
                    <a:pt x="2891" y="2145"/>
                  </a:lnTo>
                  <a:lnTo>
                    <a:pt x="2890" y="2152"/>
                  </a:lnTo>
                  <a:lnTo>
                    <a:pt x="2888" y="2153"/>
                  </a:lnTo>
                  <a:lnTo>
                    <a:pt x="2885" y="2152"/>
                  </a:lnTo>
                  <a:lnTo>
                    <a:pt x="2883" y="2151"/>
                  </a:lnTo>
                  <a:lnTo>
                    <a:pt x="2880" y="2147"/>
                  </a:lnTo>
                  <a:lnTo>
                    <a:pt x="2866" y="2117"/>
                  </a:lnTo>
                  <a:lnTo>
                    <a:pt x="2853" y="2089"/>
                  </a:lnTo>
                  <a:lnTo>
                    <a:pt x="2839" y="2064"/>
                  </a:lnTo>
                  <a:lnTo>
                    <a:pt x="2828" y="2041"/>
                  </a:lnTo>
                  <a:lnTo>
                    <a:pt x="2824" y="2030"/>
                  </a:lnTo>
                  <a:lnTo>
                    <a:pt x="2821" y="2018"/>
                  </a:lnTo>
                  <a:lnTo>
                    <a:pt x="2819" y="2007"/>
                  </a:lnTo>
                  <a:lnTo>
                    <a:pt x="2819" y="1995"/>
                  </a:lnTo>
                  <a:lnTo>
                    <a:pt x="2820" y="1984"/>
                  </a:lnTo>
                  <a:lnTo>
                    <a:pt x="2823" y="1972"/>
                  </a:lnTo>
                  <a:lnTo>
                    <a:pt x="2827" y="1959"/>
                  </a:lnTo>
                  <a:lnTo>
                    <a:pt x="2834" y="1946"/>
                  </a:lnTo>
                  <a:close/>
                  <a:moveTo>
                    <a:pt x="2667" y="2184"/>
                  </a:moveTo>
                  <a:lnTo>
                    <a:pt x="2676" y="2190"/>
                  </a:lnTo>
                  <a:lnTo>
                    <a:pt x="2686" y="2193"/>
                  </a:lnTo>
                  <a:lnTo>
                    <a:pt x="2697" y="2197"/>
                  </a:lnTo>
                  <a:lnTo>
                    <a:pt x="2707" y="2200"/>
                  </a:lnTo>
                  <a:lnTo>
                    <a:pt x="2731" y="2207"/>
                  </a:lnTo>
                  <a:lnTo>
                    <a:pt x="2758" y="2213"/>
                  </a:lnTo>
                  <a:lnTo>
                    <a:pt x="2784" y="2219"/>
                  </a:lnTo>
                  <a:lnTo>
                    <a:pt x="2812" y="2227"/>
                  </a:lnTo>
                  <a:lnTo>
                    <a:pt x="2824" y="2231"/>
                  </a:lnTo>
                  <a:lnTo>
                    <a:pt x="2838" y="2235"/>
                  </a:lnTo>
                  <a:lnTo>
                    <a:pt x="2851" y="2240"/>
                  </a:lnTo>
                  <a:lnTo>
                    <a:pt x="2863" y="2246"/>
                  </a:lnTo>
                  <a:lnTo>
                    <a:pt x="2858" y="2260"/>
                  </a:lnTo>
                  <a:lnTo>
                    <a:pt x="2851" y="2277"/>
                  </a:lnTo>
                  <a:lnTo>
                    <a:pt x="2847" y="2287"/>
                  </a:lnTo>
                  <a:lnTo>
                    <a:pt x="2843" y="2295"/>
                  </a:lnTo>
                  <a:lnTo>
                    <a:pt x="2839" y="2302"/>
                  </a:lnTo>
                  <a:lnTo>
                    <a:pt x="2835" y="2308"/>
                  </a:lnTo>
                  <a:lnTo>
                    <a:pt x="2801" y="2290"/>
                  </a:lnTo>
                  <a:lnTo>
                    <a:pt x="2767" y="2271"/>
                  </a:lnTo>
                  <a:lnTo>
                    <a:pt x="2736" y="2251"/>
                  </a:lnTo>
                  <a:lnTo>
                    <a:pt x="2704" y="2228"/>
                  </a:lnTo>
                  <a:lnTo>
                    <a:pt x="2689" y="2216"/>
                  </a:lnTo>
                  <a:lnTo>
                    <a:pt x="2674" y="2203"/>
                  </a:lnTo>
                  <a:lnTo>
                    <a:pt x="2660" y="2191"/>
                  </a:lnTo>
                  <a:lnTo>
                    <a:pt x="2646" y="2178"/>
                  </a:lnTo>
                  <a:lnTo>
                    <a:pt x="2633" y="2164"/>
                  </a:lnTo>
                  <a:lnTo>
                    <a:pt x="2621" y="2151"/>
                  </a:lnTo>
                  <a:lnTo>
                    <a:pt x="2608" y="2137"/>
                  </a:lnTo>
                  <a:lnTo>
                    <a:pt x="2597" y="2122"/>
                  </a:lnTo>
                  <a:lnTo>
                    <a:pt x="2603" y="2116"/>
                  </a:lnTo>
                  <a:lnTo>
                    <a:pt x="2608" y="2110"/>
                  </a:lnTo>
                  <a:lnTo>
                    <a:pt x="2615" y="2106"/>
                  </a:lnTo>
                  <a:lnTo>
                    <a:pt x="2623" y="2102"/>
                  </a:lnTo>
                  <a:lnTo>
                    <a:pt x="2630" y="2099"/>
                  </a:lnTo>
                  <a:lnTo>
                    <a:pt x="2638" y="2097"/>
                  </a:lnTo>
                  <a:lnTo>
                    <a:pt x="2648" y="2095"/>
                  </a:lnTo>
                  <a:lnTo>
                    <a:pt x="2656" y="2092"/>
                  </a:lnTo>
                  <a:lnTo>
                    <a:pt x="2693" y="2089"/>
                  </a:lnTo>
                  <a:lnTo>
                    <a:pt x="2728" y="2087"/>
                  </a:lnTo>
                  <a:lnTo>
                    <a:pt x="2728" y="2089"/>
                  </a:lnTo>
                  <a:lnTo>
                    <a:pt x="2729" y="2092"/>
                  </a:lnTo>
                  <a:lnTo>
                    <a:pt x="2762" y="2083"/>
                  </a:lnTo>
                  <a:lnTo>
                    <a:pt x="2786" y="2076"/>
                  </a:lnTo>
                  <a:lnTo>
                    <a:pt x="2791" y="2076"/>
                  </a:lnTo>
                  <a:lnTo>
                    <a:pt x="2797" y="2074"/>
                  </a:lnTo>
                  <a:lnTo>
                    <a:pt x="2803" y="2076"/>
                  </a:lnTo>
                  <a:lnTo>
                    <a:pt x="2808" y="2078"/>
                  </a:lnTo>
                  <a:lnTo>
                    <a:pt x="2815" y="2080"/>
                  </a:lnTo>
                  <a:lnTo>
                    <a:pt x="2821" y="2083"/>
                  </a:lnTo>
                  <a:lnTo>
                    <a:pt x="2827" y="2087"/>
                  </a:lnTo>
                  <a:lnTo>
                    <a:pt x="2835" y="2093"/>
                  </a:lnTo>
                  <a:lnTo>
                    <a:pt x="2816" y="2122"/>
                  </a:lnTo>
                  <a:lnTo>
                    <a:pt x="2791" y="2122"/>
                  </a:lnTo>
                  <a:lnTo>
                    <a:pt x="2765" y="2120"/>
                  </a:lnTo>
                  <a:lnTo>
                    <a:pt x="2738" y="2119"/>
                  </a:lnTo>
                  <a:lnTo>
                    <a:pt x="2710" y="2118"/>
                  </a:lnTo>
                  <a:lnTo>
                    <a:pt x="2697" y="2119"/>
                  </a:lnTo>
                  <a:lnTo>
                    <a:pt x="2683" y="2120"/>
                  </a:lnTo>
                  <a:lnTo>
                    <a:pt x="2670" y="2121"/>
                  </a:lnTo>
                  <a:lnTo>
                    <a:pt x="2659" y="2124"/>
                  </a:lnTo>
                  <a:lnTo>
                    <a:pt x="2647" y="2127"/>
                  </a:lnTo>
                  <a:lnTo>
                    <a:pt x="2636" y="2133"/>
                  </a:lnTo>
                  <a:lnTo>
                    <a:pt x="2627" y="2139"/>
                  </a:lnTo>
                  <a:lnTo>
                    <a:pt x="2619" y="2146"/>
                  </a:lnTo>
                  <a:lnTo>
                    <a:pt x="2650" y="2146"/>
                  </a:lnTo>
                  <a:lnTo>
                    <a:pt x="2679" y="2147"/>
                  </a:lnTo>
                  <a:lnTo>
                    <a:pt x="2707" y="2149"/>
                  </a:lnTo>
                  <a:lnTo>
                    <a:pt x="2737" y="2152"/>
                  </a:lnTo>
                  <a:lnTo>
                    <a:pt x="2765" y="2156"/>
                  </a:lnTo>
                  <a:lnTo>
                    <a:pt x="2795" y="2160"/>
                  </a:lnTo>
                  <a:lnTo>
                    <a:pt x="2825" y="2165"/>
                  </a:lnTo>
                  <a:lnTo>
                    <a:pt x="2858" y="2172"/>
                  </a:lnTo>
                  <a:lnTo>
                    <a:pt x="2856" y="2177"/>
                  </a:lnTo>
                  <a:lnTo>
                    <a:pt x="2853" y="2182"/>
                  </a:lnTo>
                  <a:lnTo>
                    <a:pt x="2850" y="2186"/>
                  </a:lnTo>
                  <a:lnTo>
                    <a:pt x="2845" y="2190"/>
                  </a:lnTo>
                  <a:lnTo>
                    <a:pt x="2841" y="2193"/>
                  </a:lnTo>
                  <a:lnTo>
                    <a:pt x="2836" y="2195"/>
                  </a:lnTo>
                  <a:lnTo>
                    <a:pt x="2831" y="2197"/>
                  </a:lnTo>
                  <a:lnTo>
                    <a:pt x="2825" y="2198"/>
                  </a:lnTo>
                  <a:lnTo>
                    <a:pt x="2813" y="2199"/>
                  </a:lnTo>
                  <a:lnTo>
                    <a:pt x="2798" y="2199"/>
                  </a:lnTo>
                  <a:lnTo>
                    <a:pt x="2783" y="2198"/>
                  </a:lnTo>
                  <a:lnTo>
                    <a:pt x="2768" y="2195"/>
                  </a:lnTo>
                  <a:lnTo>
                    <a:pt x="2738" y="2189"/>
                  </a:lnTo>
                  <a:lnTo>
                    <a:pt x="2709" y="2180"/>
                  </a:lnTo>
                  <a:lnTo>
                    <a:pt x="2685" y="2172"/>
                  </a:lnTo>
                  <a:lnTo>
                    <a:pt x="2668" y="2166"/>
                  </a:lnTo>
                  <a:lnTo>
                    <a:pt x="2667" y="2176"/>
                  </a:lnTo>
                  <a:lnTo>
                    <a:pt x="2667" y="2184"/>
                  </a:lnTo>
                  <a:close/>
                  <a:moveTo>
                    <a:pt x="2189" y="3031"/>
                  </a:moveTo>
                  <a:lnTo>
                    <a:pt x="2168" y="3005"/>
                  </a:lnTo>
                  <a:lnTo>
                    <a:pt x="2139" y="2972"/>
                  </a:lnTo>
                  <a:lnTo>
                    <a:pt x="2107" y="2933"/>
                  </a:lnTo>
                  <a:lnTo>
                    <a:pt x="2073" y="2891"/>
                  </a:lnTo>
                  <a:lnTo>
                    <a:pt x="2057" y="2869"/>
                  </a:lnTo>
                  <a:lnTo>
                    <a:pt x="2042" y="2848"/>
                  </a:lnTo>
                  <a:lnTo>
                    <a:pt x="2027" y="2828"/>
                  </a:lnTo>
                  <a:lnTo>
                    <a:pt x="2015" y="2808"/>
                  </a:lnTo>
                  <a:lnTo>
                    <a:pt x="2005" y="2789"/>
                  </a:lnTo>
                  <a:lnTo>
                    <a:pt x="1997" y="2772"/>
                  </a:lnTo>
                  <a:lnTo>
                    <a:pt x="1995" y="2763"/>
                  </a:lnTo>
                  <a:lnTo>
                    <a:pt x="1993" y="2756"/>
                  </a:lnTo>
                  <a:lnTo>
                    <a:pt x="1991" y="2749"/>
                  </a:lnTo>
                  <a:lnTo>
                    <a:pt x="1991" y="2742"/>
                  </a:lnTo>
                  <a:lnTo>
                    <a:pt x="1998" y="2738"/>
                  </a:lnTo>
                  <a:lnTo>
                    <a:pt x="2006" y="2736"/>
                  </a:lnTo>
                  <a:lnTo>
                    <a:pt x="2014" y="2735"/>
                  </a:lnTo>
                  <a:lnTo>
                    <a:pt x="2021" y="2734"/>
                  </a:lnTo>
                  <a:lnTo>
                    <a:pt x="2029" y="2734"/>
                  </a:lnTo>
                  <a:lnTo>
                    <a:pt x="2036" y="2735"/>
                  </a:lnTo>
                  <a:lnTo>
                    <a:pt x="2043" y="2737"/>
                  </a:lnTo>
                  <a:lnTo>
                    <a:pt x="2051" y="2739"/>
                  </a:lnTo>
                  <a:lnTo>
                    <a:pt x="2065" y="2745"/>
                  </a:lnTo>
                  <a:lnTo>
                    <a:pt x="2080" y="2754"/>
                  </a:lnTo>
                  <a:lnTo>
                    <a:pt x="2094" y="2764"/>
                  </a:lnTo>
                  <a:lnTo>
                    <a:pt x="2108" y="2776"/>
                  </a:lnTo>
                  <a:lnTo>
                    <a:pt x="2120" y="2789"/>
                  </a:lnTo>
                  <a:lnTo>
                    <a:pt x="2134" y="2804"/>
                  </a:lnTo>
                  <a:lnTo>
                    <a:pt x="2146" y="2817"/>
                  </a:lnTo>
                  <a:lnTo>
                    <a:pt x="2158" y="2832"/>
                  </a:lnTo>
                  <a:lnTo>
                    <a:pt x="2181" y="2862"/>
                  </a:lnTo>
                  <a:lnTo>
                    <a:pt x="2202" y="2888"/>
                  </a:lnTo>
                  <a:lnTo>
                    <a:pt x="2226" y="2911"/>
                  </a:lnTo>
                  <a:lnTo>
                    <a:pt x="2251" y="2935"/>
                  </a:lnTo>
                  <a:lnTo>
                    <a:pt x="2277" y="2956"/>
                  </a:lnTo>
                  <a:lnTo>
                    <a:pt x="2303" y="2977"/>
                  </a:lnTo>
                  <a:lnTo>
                    <a:pt x="2330" y="2996"/>
                  </a:lnTo>
                  <a:lnTo>
                    <a:pt x="2358" y="3015"/>
                  </a:lnTo>
                  <a:lnTo>
                    <a:pt x="2386" y="3033"/>
                  </a:lnTo>
                  <a:lnTo>
                    <a:pt x="2415" y="3051"/>
                  </a:lnTo>
                  <a:lnTo>
                    <a:pt x="2473" y="3085"/>
                  </a:lnTo>
                  <a:lnTo>
                    <a:pt x="2533" y="3116"/>
                  </a:lnTo>
                  <a:lnTo>
                    <a:pt x="2593" y="3148"/>
                  </a:lnTo>
                  <a:lnTo>
                    <a:pt x="2654" y="3180"/>
                  </a:lnTo>
                  <a:lnTo>
                    <a:pt x="2799" y="3251"/>
                  </a:lnTo>
                  <a:lnTo>
                    <a:pt x="2909" y="3303"/>
                  </a:lnTo>
                  <a:lnTo>
                    <a:pt x="2987" y="3341"/>
                  </a:lnTo>
                  <a:lnTo>
                    <a:pt x="3039" y="3367"/>
                  </a:lnTo>
                  <a:lnTo>
                    <a:pt x="3072" y="3384"/>
                  </a:lnTo>
                  <a:lnTo>
                    <a:pt x="3089" y="3392"/>
                  </a:lnTo>
                  <a:lnTo>
                    <a:pt x="3096" y="3396"/>
                  </a:lnTo>
                  <a:lnTo>
                    <a:pt x="3100" y="3399"/>
                  </a:lnTo>
                  <a:lnTo>
                    <a:pt x="3082" y="3423"/>
                  </a:lnTo>
                  <a:lnTo>
                    <a:pt x="3064" y="3445"/>
                  </a:lnTo>
                  <a:lnTo>
                    <a:pt x="3047" y="3465"/>
                  </a:lnTo>
                  <a:lnTo>
                    <a:pt x="3031" y="3483"/>
                  </a:lnTo>
                  <a:lnTo>
                    <a:pt x="3015" y="3500"/>
                  </a:lnTo>
                  <a:lnTo>
                    <a:pt x="2999" y="3514"/>
                  </a:lnTo>
                  <a:lnTo>
                    <a:pt x="2984" y="3526"/>
                  </a:lnTo>
                  <a:lnTo>
                    <a:pt x="2967" y="3538"/>
                  </a:lnTo>
                  <a:lnTo>
                    <a:pt x="2950" y="3548"/>
                  </a:lnTo>
                  <a:lnTo>
                    <a:pt x="2932" y="3557"/>
                  </a:lnTo>
                  <a:lnTo>
                    <a:pt x="2913" y="3564"/>
                  </a:lnTo>
                  <a:lnTo>
                    <a:pt x="2893" y="3571"/>
                  </a:lnTo>
                  <a:lnTo>
                    <a:pt x="2871" y="3577"/>
                  </a:lnTo>
                  <a:lnTo>
                    <a:pt x="2847" y="3582"/>
                  </a:lnTo>
                  <a:lnTo>
                    <a:pt x="2822" y="3587"/>
                  </a:lnTo>
                  <a:lnTo>
                    <a:pt x="2795" y="3591"/>
                  </a:lnTo>
                  <a:lnTo>
                    <a:pt x="2765" y="3583"/>
                  </a:lnTo>
                  <a:lnTo>
                    <a:pt x="2737" y="3575"/>
                  </a:lnTo>
                  <a:lnTo>
                    <a:pt x="2709" y="3565"/>
                  </a:lnTo>
                  <a:lnTo>
                    <a:pt x="2684" y="3556"/>
                  </a:lnTo>
                  <a:lnTo>
                    <a:pt x="2659" y="3545"/>
                  </a:lnTo>
                  <a:lnTo>
                    <a:pt x="2634" y="3534"/>
                  </a:lnTo>
                  <a:lnTo>
                    <a:pt x="2612" y="3521"/>
                  </a:lnTo>
                  <a:lnTo>
                    <a:pt x="2590" y="3508"/>
                  </a:lnTo>
                  <a:lnTo>
                    <a:pt x="2569" y="3496"/>
                  </a:lnTo>
                  <a:lnTo>
                    <a:pt x="2549" y="3482"/>
                  </a:lnTo>
                  <a:lnTo>
                    <a:pt x="2530" y="3467"/>
                  </a:lnTo>
                  <a:lnTo>
                    <a:pt x="2511" y="3451"/>
                  </a:lnTo>
                  <a:lnTo>
                    <a:pt x="2493" y="3436"/>
                  </a:lnTo>
                  <a:lnTo>
                    <a:pt x="2475" y="3419"/>
                  </a:lnTo>
                  <a:lnTo>
                    <a:pt x="2458" y="3402"/>
                  </a:lnTo>
                  <a:lnTo>
                    <a:pt x="2441" y="3384"/>
                  </a:lnTo>
                  <a:lnTo>
                    <a:pt x="2425" y="3366"/>
                  </a:lnTo>
                  <a:lnTo>
                    <a:pt x="2409" y="3347"/>
                  </a:lnTo>
                  <a:lnTo>
                    <a:pt x="2394" y="3328"/>
                  </a:lnTo>
                  <a:lnTo>
                    <a:pt x="2378" y="3308"/>
                  </a:lnTo>
                  <a:lnTo>
                    <a:pt x="2348" y="3266"/>
                  </a:lnTo>
                  <a:lnTo>
                    <a:pt x="2318" y="3223"/>
                  </a:lnTo>
                  <a:lnTo>
                    <a:pt x="2256" y="3130"/>
                  </a:lnTo>
                  <a:lnTo>
                    <a:pt x="2189" y="3031"/>
                  </a:lnTo>
                  <a:close/>
                  <a:moveTo>
                    <a:pt x="2687" y="3624"/>
                  </a:moveTo>
                  <a:lnTo>
                    <a:pt x="2694" y="3613"/>
                  </a:lnTo>
                  <a:lnTo>
                    <a:pt x="2703" y="3602"/>
                  </a:lnTo>
                  <a:lnTo>
                    <a:pt x="2721" y="3606"/>
                  </a:lnTo>
                  <a:lnTo>
                    <a:pt x="2738" y="3609"/>
                  </a:lnTo>
                  <a:lnTo>
                    <a:pt x="2755" y="3611"/>
                  </a:lnTo>
                  <a:lnTo>
                    <a:pt x="2769" y="3613"/>
                  </a:lnTo>
                  <a:lnTo>
                    <a:pt x="2784" y="3614"/>
                  </a:lnTo>
                  <a:lnTo>
                    <a:pt x="2798" y="3614"/>
                  </a:lnTo>
                  <a:lnTo>
                    <a:pt x="2812" y="3613"/>
                  </a:lnTo>
                  <a:lnTo>
                    <a:pt x="2824" y="3612"/>
                  </a:lnTo>
                  <a:lnTo>
                    <a:pt x="2852" y="3609"/>
                  </a:lnTo>
                  <a:lnTo>
                    <a:pt x="2881" y="3602"/>
                  </a:lnTo>
                  <a:lnTo>
                    <a:pt x="2914" y="3595"/>
                  </a:lnTo>
                  <a:lnTo>
                    <a:pt x="2951" y="3586"/>
                  </a:lnTo>
                  <a:lnTo>
                    <a:pt x="2950" y="3605"/>
                  </a:lnTo>
                  <a:lnTo>
                    <a:pt x="2950" y="3625"/>
                  </a:lnTo>
                  <a:lnTo>
                    <a:pt x="2949" y="3644"/>
                  </a:lnTo>
                  <a:lnTo>
                    <a:pt x="2949" y="3664"/>
                  </a:lnTo>
                  <a:lnTo>
                    <a:pt x="2815" y="3671"/>
                  </a:lnTo>
                  <a:lnTo>
                    <a:pt x="2743" y="3646"/>
                  </a:lnTo>
                  <a:lnTo>
                    <a:pt x="2706" y="3633"/>
                  </a:lnTo>
                  <a:lnTo>
                    <a:pt x="2691" y="3627"/>
                  </a:lnTo>
                  <a:lnTo>
                    <a:pt x="2687" y="3624"/>
                  </a:lnTo>
                  <a:close/>
                  <a:moveTo>
                    <a:pt x="1322" y="1148"/>
                  </a:moveTo>
                  <a:lnTo>
                    <a:pt x="1314" y="1133"/>
                  </a:lnTo>
                  <a:lnTo>
                    <a:pt x="1310" y="1121"/>
                  </a:lnTo>
                  <a:lnTo>
                    <a:pt x="1308" y="1110"/>
                  </a:lnTo>
                  <a:lnTo>
                    <a:pt x="1307" y="1097"/>
                  </a:lnTo>
                  <a:lnTo>
                    <a:pt x="1312" y="1091"/>
                  </a:lnTo>
                  <a:lnTo>
                    <a:pt x="1319" y="1084"/>
                  </a:lnTo>
                  <a:lnTo>
                    <a:pt x="1323" y="1086"/>
                  </a:lnTo>
                  <a:lnTo>
                    <a:pt x="1325" y="1091"/>
                  </a:lnTo>
                  <a:lnTo>
                    <a:pt x="1327" y="1095"/>
                  </a:lnTo>
                  <a:lnTo>
                    <a:pt x="1328" y="1100"/>
                  </a:lnTo>
                  <a:lnTo>
                    <a:pt x="1329" y="1112"/>
                  </a:lnTo>
                  <a:lnTo>
                    <a:pt x="1330" y="1123"/>
                  </a:lnTo>
                  <a:lnTo>
                    <a:pt x="1329" y="1134"/>
                  </a:lnTo>
                  <a:lnTo>
                    <a:pt x="1327" y="1142"/>
                  </a:lnTo>
                  <a:lnTo>
                    <a:pt x="1326" y="1146"/>
                  </a:lnTo>
                  <a:lnTo>
                    <a:pt x="1325" y="1148"/>
                  </a:lnTo>
                  <a:lnTo>
                    <a:pt x="1324" y="1149"/>
                  </a:lnTo>
                  <a:lnTo>
                    <a:pt x="1322" y="1148"/>
                  </a:lnTo>
                  <a:close/>
                  <a:moveTo>
                    <a:pt x="1309" y="1203"/>
                  </a:moveTo>
                  <a:lnTo>
                    <a:pt x="1305" y="1207"/>
                  </a:lnTo>
                  <a:lnTo>
                    <a:pt x="1300" y="1211"/>
                  </a:lnTo>
                  <a:lnTo>
                    <a:pt x="1296" y="1214"/>
                  </a:lnTo>
                  <a:lnTo>
                    <a:pt x="1292" y="1215"/>
                  </a:lnTo>
                  <a:lnTo>
                    <a:pt x="1268" y="1159"/>
                  </a:lnTo>
                  <a:lnTo>
                    <a:pt x="1272" y="1153"/>
                  </a:lnTo>
                  <a:lnTo>
                    <a:pt x="1276" y="1147"/>
                  </a:lnTo>
                  <a:lnTo>
                    <a:pt x="1284" y="1149"/>
                  </a:lnTo>
                  <a:lnTo>
                    <a:pt x="1290" y="1152"/>
                  </a:lnTo>
                  <a:lnTo>
                    <a:pt x="1295" y="1156"/>
                  </a:lnTo>
                  <a:lnTo>
                    <a:pt x="1298" y="1163"/>
                  </a:lnTo>
                  <a:lnTo>
                    <a:pt x="1301" y="1169"/>
                  </a:lnTo>
                  <a:lnTo>
                    <a:pt x="1304" y="1178"/>
                  </a:lnTo>
                  <a:lnTo>
                    <a:pt x="1306" y="1189"/>
                  </a:lnTo>
                  <a:lnTo>
                    <a:pt x="1309" y="1203"/>
                  </a:lnTo>
                  <a:close/>
                  <a:moveTo>
                    <a:pt x="1271" y="1209"/>
                  </a:moveTo>
                  <a:lnTo>
                    <a:pt x="1271" y="1219"/>
                  </a:lnTo>
                  <a:lnTo>
                    <a:pt x="1271" y="1228"/>
                  </a:lnTo>
                  <a:lnTo>
                    <a:pt x="1272" y="1238"/>
                  </a:lnTo>
                  <a:lnTo>
                    <a:pt x="1272" y="1246"/>
                  </a:lnTo>
                  <a:lnTo>
                    <a:pt x="1262" y="1252"/>
                  </a:lnTo>
                  <a:lnTo>
                    <a:pt x="1254" y="1259"/>
                  </a:lnTo>
                  <a:lnTo>
                    <a:pt x="1246" y="1245"/>
                  </a:lnTo>
                  <a:lnTo>
                    <a:pt x="1240" y="1234"/>
                  </a:lnTo>
                  <a:lnTo>
                    <a:pt x="1236" y="1226"/>
                  </a:lnTo>
                  <a:lnTo>
                    <a:pt x="1234" y="1219"/>
                  </a:lnTo>
                  <a:lnTo>
                    <a:pt x="1233" y="1205"/>
                  </a:lnTo>
                  <a:lnTo>
                    <a:pt x="1232" y="1185"/>
                  </a:lnTo>
                  <a:lnTo>
                    <a:pt x="1240" y="1186"/>
                  </a:lnTo>
                  <a:lnTo>
                    <a:pt x="1246" y="1188"/>
                  </a:lnTo>
                  <a:lnTo>
                    <a:pt x="1250" y="1191"/>
                  </a:lnTo>
                  <a:lnTo>
                    <a:pt x="1253" y="1194"/>
                  </a:lnTo>
                  <a:lnTo>
                    <a:pt x="1256" y="1198"/>
                  </a:lnTo>
                  <a:lnTo>
                    <a:pt x="1259" y="1203"/>
                  </a:lnTo>
                  <a:lnTo>
                    <a:pt x="1265" y="1207"/>
                  </a:lnTo>
                  <a:lnTo>
                    <a:pt x="1271" y="1209"/>
                  </a:lnTo>
                  <a:close/>
                  <a:moveTo>
                    <a:pt x="1210" y="1236"/>
                  </a:moveTo>
                  <a:lnTo>
                    <a:pt x="1221" y="1249"/>
                  </a:lnTo>
                  <a:lnTo>
                    <a:pt x="1232" y="1263"/>
                  </a:lnTo>
                  <a:lnTo>
                    <a:pt x="1237" y="1271"/>
                  </a:lnTo>
                  <a:lnTo>
                    <a:pt x="1240" y="1282"/>
                  </a:lnTo>
                  <a:lnTo>
                    <a:pt x="1242" y="1293"/>
                  </a:lnTo>
                  <a:lnTo>
                    <a:pt x="1242" y="1306"/>
                  </a:lnTo>
                  <a:lnTo>
                    <a:pt x="1234" y="1310"/>
                  </a:lnTo>
                  <a:lnTo>
                    <a:pt x="1227" y="1317"/>
                  </a:lnTo>
                  <a:lnTo>
                    <a:pt x="1218" y="1301"/>
                  </a:lnTo>
                  <a:lnTo>
                    <a:pt x="1210" y="1285"/>
                  </a:lnTo>
                  <a:lnTo>
                    <a:pt x="1201" y="1269"/>
                  </a:lnTo>
                  <a:lnTo>
                    <a:pt x="1192" y="1253"/>
                  </a:lnTo>
                  <a:lnTo>
                    <a:pt x="1201" y="1245"/>
                  </a:lnTo>
                  <a:lnTo>
                    <a:pt x="1210" y="1236"/>
                  </a:lnTo>
                  <a:close/>
                  <a:moveTo>
                    <a:pt x="1176" y="1288"/>
                  </a:moveTo>
                  <a:lnTo>
                    <a:pt x="1181" y="1299"/>
                  </a:lnTo>
                  <a:lnTo>
                    <a:pt x="1188" y="1310"/>
                  </a:lnTo>
                  <a:lnTo>
                    <a:pt x="1194" y="1322"/>
                  </a:lnTo>
                  <a:lnTo>
                    <a:pt x="1200" y="1334"/>
                  </a:lnTo>
                  <a:lnTo>
                    <a:pt x="1196" y="1350"/>
                  </a:lnTo>
                  <a:lnTo>
                    <a:pt x="1194" y="1358"/>
                  </a:lnTo>
                  <a:lnTo>
                    <a:pt x="1193" y="1360"/>
                  </a:lnTo>
                  <a:lnTo>
                    <a:pt x="1192" y="1360"/>
                  </a:lnTo>
                  <a:lnTo>
                    <a:pt x="1191" y="1360"/>
                  </a:lnTo>
                  <a:lnTo>
                    <a:pt x="1181" y="1346"/>
                  </a:lnTo>
                  <a:lnTo>
                    <a:pt x="1172" y="1333"/>
                  </a:lnTo>
                  <a:lnTo>
                    <a:pt x="1162" y="1320"/>
                  </a:lnTo>
                  <a:lnTo>
                    <a:pt x="1154" y="1307"/>
                  </a:lnTo>
                  <a:lnTo>
                    <a:pt x="1176" y="1288"/>
                  </a:lnTo>
                  <a:close/>
                  <a:moveTo>
                    <a:pt x="1153" y="1343"/>
                  </a:moveTo>
                  <a:lnTo>
                    <a:pt x="1160" y="1361"/>
                  </a:lnTo>
                  <a:lnTo>
                    <a:pt x="1164" y="1377"/>
                  </a:lnTo>
                  <a:lnTo>
                    <a:pt x="1166" y="1385"/>
                  </a:lnTo>
                  <a:lnTo>
                    <a:pt x="1166" y="1396"/>
                  </a:lnTo>
                  <a:lnTo>
                    <a:pt x="1166" y="1409"/>
                  </a:lnTo>
                  <a:lnTo>
                    <a:pt x="1166" y="1424"/>
                  </a:lnTo>
                  <a:lnTo>
                    <a:pt x="1157" y="1411"/>
                  </a:lnTo>
                  <a:lnTo>
                    <a:pt x="1151" y="1400"/>
                  </a:lnTo>
                  <a:lnTo>
                    <a:pt x="1145" y="1391"/>
                  </a:lnTo>
                  <a:lnTo>
                    <a:pt x="1141" y="1382"/>
                  </a:lnTo>
                  <a:lnTo>
                    <a:pt x="1139" y="1375"/>
                  </a:lnTo>
                  <a:lnTo>
                    <a:pt x="1138" y="1366"/>
                  </a:lnTo>
                  <a:lnTo>
                    <a:pt x="1137" y="1356"/>
                  </a:lnTo>
                  <a:lnTo>
                    <a:pt x="1136" y="1343"/>
                  </a:lnTo>
                  <a:lnTo>
                    <a:pt x="1153" y="1343"/>
                  </a:lnTo>
                  <a:close/>
                  <a:moveTo>
                    <a:pt x="1129" y="1462"/>
                  </a:moveTo>
                  <a:lnTo>
                    <a:pt x="1121" y="1456"/>
                  </a:lnTo>
                  <a:lnTo>
                    <a:pt x="1114" y="1450"/>
                  </a:lnTo>
                  <a:lnTo>
                    <a:pt x="1107" y="1444"/>
                  </a:lnTo>
                  <a:lnTo>
                    <a:pt x="1103" y="1436"/>
                  </a:lnTo>
                  <a:lnTo>
                    <a:pt x="1097" y="1420"/>
                  </a:lnTo>
                  <a:lnTo>
                    <a:pt x="1093" y="1407"/>
                  </a:lnTo>
                  <a:lnTo>
                    <a:pt x="1098" y="1400"/>
                  </a:lnTo>
                  <a:lnTo>
                    <a:pt x="1103" y="1394"/>
                  </a:lnTo>
                  <a:lnTo>
                    <a:pt x="1112" y="1396"/>
                  </a:lnTo>
                  <a:lnTo>
                    <a:pt x="1118" y="1399"/>
                  </a:lnTo>
                  <a:lnTo>
                    <a:pt x="1123" y="1403"/>
                  </a:lnTo>
                  <a:lnTo>
                    <a:pt x="1126" y="1408"/>
                  </a:lnTo>
                  <a:lnTo>
                    <a:pt x="1129" y="1413"/>
                  </a:lnTo>
                  <a:lnTo>
                    <a:pt x="1132" y="1419"/>
                  </a:lnTo>
                  <a:lnTo>
                    <a:pt x="1133" y="1425"/>
                  </a:lnTo>
                  <a:lnTo>
                    <a:pt x="1134" y="1431"/>
                  </a:lnTo>
                  <a:lnTo>
                    <a:pt x="1134" y="1443"/>
                  </a:lnTo>
                  <a:lnTo>
                    <a:pt x="1132" y="1452"/>
                  </a:lnTo>
                  <a:lnTo>
                    <a:pt x="1131" y="1458"/>
                  </a:lnTo>
                  <a:lnTo>
                    <a:pt x="1129" y="1462"/>
                  </a:lnTo>
                  <a:close/>
                  <a:moveTo>
                    <a:pt x="1101" y="1467"/>
                  </a:moveTo>
                  <a:lnTo>
                    <a:pt x="1105" y="1511"/>
                  </a:lnTo>
                  <a:lnTo>
                    <a:pt x="1101" y="1511"/>
                  </a:lnTo>
                  <a:lnTo>
                    <a:pt x="1098" y="1512"/>
                  </a:lnTo>
                  <a:lnTo>
                    <a:pt x="1089" y="1504"/>
                  </a:lnTo>
                  <a:lnTo>
                    <a:pt x="1083" y="1498"/>
                  </a:lnTo>
                  <a:lnTo>
                    <a:pt x="1079" y="1492"/>
                  </a:lnTo>
                  <a:lnTo>
                    <a:pt x="1077" y="1487"/>
                  </a:lnTo>
                  <a:lnTo>
                    <a:pt x="1077" y="1476"/>
                  </a:lnTo>
                  <a:lnTo>
                    <a:pt x="1078" y="1463"/>
                  </a:lnTo>
                  <a:lnTo>
                    <a:pt x="1084" y="1462"/>
                  </a:lnTo>
                  <a:lnTo>
                    <a:pt x="1088" y="1462"/>
                  </a:lnTo>
                  <a:lnTo>
                    <a:pt x="1094" y="1464"/>
                  </a:lnTo>
                  <a:lnTo>
                    <a:pt x="1101" y="1467"/>
                  </a:lnTo>
                  <a:close/>
                  <a:moveTo>
                    <a:pt x="3340" y="1844"/>
                  </a:moveTo>
                  <a:lnTo>
                    <a:pt x="3336" y="1844"/>
                  </a:lnTo>
                  <a:lnTo>
                    <a:pt x="3330" y="1846"/>
                  </a:lnTo>
                  <a:lnTo>
                    <a:pt x="3321" y="1849"/>
                  </a:lnTo>
                  <a:lnTo>
                    <a:pt x="3312" y="1854"/>
                  </a:lnTo>
                  <a:lnTo>
                    <a:pt x="3289" y="1864"/>
                  </a:lnTo>
                  <a:lnTo>
                    <a:pt x="3264" y="1876"/>
                  </a:lnTo>
                  <a:lnTo>
                    <a:pt x="3240" y="1890"/>
                  </a:lnTo>
                  <a:lnTo>
                    <a:pt x="3218" y="1902"/>
                  </a:lnTo>
                  <a:lnTo>
                    <a:pt x="3200" y="1913"/>
                  </a:lnTo>
                  <a:lnTo>
                    <a:pt x="3188" y="1920"/>
                  </a:lnTo>
                  <a:lnTo>
                    <a:pt x="3162" y="1890"/>
                  </a:lnTo>
                  <a:lnTo>
                    <a:pt x="3145" y="1869"/>
                  </a:lnTo>
                  <a:lnTo>
                    <a:pt x="3137" y="1858"/>
                  </a:lnTo>
                  <a:lnTo>
                    <a:pt x="3130" y="1853"/>
                  </a:lnTo>
                  <a:lnTo>
                    <a:pt x="3128" y="1853"/>
                  </a:lnTo>
                  <a:lnTo>
                    <a:pt x="3126" y="1854"/>
                  </a:lnTo>
                  <a:lnTo>
                    <a:pt x="3122" y="1856"/>
                  </a:lnTo>
                  <a:lnTo>
                    <a:pt x="3118" y="1859"/>
                  </a:lnTo>
                  <a:lnTo>
                    <a:pt x="3111" y="1862"/>
                  </a:lnTo>
                  <a:lnTo>
                    <a:pt x="3103" y="1866"/>
                  </a:lnTo>
                  <a:lnTo>
                    <a:pt x="3092" y="1871"/>
                  </a:lnTo>
                  <a:lnTo>
                    <a:pt x="3079" y="1874"/>
                  </a:lnTo>
                  <a:lnTo>
                    <a:pt x="3050" y="1844"/>
                  </a:lnTo>
                  <a:lnTo>
                    <a:pt x="3023" y="1813"/>
                  </a:lnTo>
                  <a:lnTo>
                    <a:pt x="2994" y="1783"/>
                  </a:lnTo>
                  <a:lnTo>
                    <a:pt x="2967" y="1752"/>
                  </a:lnTo>
                  <a:lnTo>
                    <a:pt x="2954" y="1756"/>
                  </a:lnTo>
                  <a:lnTo>
                    <a:pt x="2941" y="1762"/>
                  </a:lnTo>
                  <a:lnTo>
                    <a:pt x="2946" y="1775"/>
                  </a:lnTo>
                  <a:lnTo>
                    <a:pt x="2954" y="1797"/>
                  </a:lnTo>
                  <a:lnTo>
                    <a:pt x="2966" y="1825"/>
                  </a:lnTo>
                  <a:lnTo>
                    <a:pt x="2978" y="1855"/>
                  </a:lnTo>
                  <a:lnTo>
                    <a:pt x="2991" y="1884"/>
                  </a:lnTo>
                  <a:lnTo>
                    <a:pt x="3000" y="1911"/>
                  </a:lnTo>
                  <a:lnTo>
                    <a:pt x="3004" y="1921"/>
                  </a:lnTo>
                  <a:lnTo>
                    <a:pt x="3005" y="1931"/>
                  </a:lnTo>
                  <a:lnTo>
                    <a:pt x="3006" y="1937"/>
                  </a:lnTo>
                  <a:lnTo>
                    <a:pt x="3004" y="1940"/>
                  </a:lnTo>
                  <a:lnTo>
                    <a:pt x="2970" y="1921"/>
                  </a:lnTo>
                  <a:lnTo>
                    <a:pt x="2936" y="1901"/>
                  </a:lnTo>
                  <a:lnTo>
                    <a:pt x="2903" y="1881"/>
                  </a:lnTo>
                  <a:lnTo>
                    <a:pt x="2870" y="1862"/>
                  </a:lnTo>
                  <a:lnTo>
                    <a:pt x="2870" y="1847"/>
                  </a:lnTo>
                  <a:lnTo>
                    <a:pt x="2871" y="1834"/>
                  </a:lnTo>
                  <a:lnTo>
                    <a:pt x="2872" y="1821"/>
                  </a:lnTo>
                  <a:lnTo>
                    <a:pt x="2875" y="1809"/>
                  </a:lnTo>
                  <a:lnTo>
                    <a:pt x="2878" y="1798"/>
                  </a:lnTo>
                  <a:lnTo>
                    <a:pt x="2882" y="1787"/>
                  </a:lnTo>
                  <a:lnTo>
                    <a:pt x="2886" y="1776"/>
                  </a:lnTo>
                  <a:lnTo>
                    <a:pt x="2892" y="1767"/>
                  </a:lnTo>
                  <a:lnTo>
                    <a:pt x="2898" y="1757"/>
                  </a:lnTo>
                  <a:lnTo>
                    <a:pt x="2904" y="1748"/>
                  </a:lnTo>
                  <a:lnTo>
                    <a:pt x="2912" y="1741"/>
                  </a:lnTo>
                  <a:lnTo>
                    <a:pt x="2919" y="1732"/>
                  </a:lnTo>
                  <a:lnTo>
                    <a:pt x="2935" y="1717"/>
                  </a:lnTo>
                  <a:lnTo>
                    <a:pt x="2953" y="1703"/>
                  </a:lnTo>
                  <a:lnTo>
                    <a:pt x="2990" y="1676"/>
                  </a:lnTo>
                  <a:lnTo>
                    <a:pt x="3027" y="1649"/>
                  </a:lnTo>
                  <a:lnTo>
                    <a:pt x="3045" y="1634"/>
                  </a:lnTo>
                  <a:lnTo>
                    <a:pt x="3062" y="1618"/>
                  </a:lnTo>
                  <a:lnTo>
                    <a:pt x="3069" y="1610"/>
                  </a:lnTo>
                  <a:lnTo>
                    <a:pt x="3076" y="1601"/>
                  </a:lnTo>
                  <a:lnTo>
                    <a:pt x="3084" y="1592"/>
                  </a:lnTo>
                  <a:lnTo>
                    <a:pt x="3090" y="1582"/>
                  </a:lnTo>
                  <a:lnTo>
                    <a:pt x="3086" y="1575"/>
                  </a:lnTo>
                  <a:lnTo>
                    <a:pt x="3082" y="1568"/>
                  </a:lnTo>
                  <a:lnTo>
                    <a:pt x="2998" y="1554"/>
                  </a:lnTo>
                  <a:lnTo>
                    <a:pt x="2913" y="1539"/>
                  </a:lnTo>
                  <a:lnTo>
                    <a:pt x="2869" y="1532"/>
                  </a:lnTo>
                  <a:lnTo>
                    <a:pt x="2825" y="1526"/>
                  </a:lnTo>
                  <a:lnTo>
                    <a:pt x="2782" y="1522"/>
                  </a:lnTo>
                  <a:lnTo>
                    <a:pt x="2739" y="1518"/>
                  </a:lnTo>
                  <a:lnTo>
                    <a:pt x="2695" y="1517"/>
                  </a:lnTo>
                  <a:lnTo>
                    <a:pt x="2652" y="1517"/>
                  </a:lnTo>
                  <a:lnTo>
                    <a:pt x="2631" y="1518"/>
                  </a:lnTo>
                  <a:lnTo>
                    <a:pt x="2610" y="1520"/>
                  </a:lnTo>
                  <a:lnTo>
                    <a:pt x="2589" y="1522"/>
                  </a:lnTo>
                  <a:lnTo>
                    <a:pt x="2568" y="1525"/>
                  </a:lnTo>
                  <a:lnTo>
                    <a:pt x="2548" y="1529"/>
                  </a:lnTo>
                  <a:lnTo>
                    <a:pt x="2528" y="1533"/>
                  </a:lnTo>
                  <a:lnTo>
                    <a:pt x="2508" y="1539"/>
                  </a:lnTo>
                  <a:lnTo>
                    <a:pt x="2488" y="1545"/>
                  </a:lnTo>
                  <a:lnTo>
                    <a:pt x="2469" y="1552"/>
                  </a:lnTo>
                  <a:lnTo>
                    <a:pt x="2450" y="1561"/>
                  </a:lnTo>
                  <a:lnTo>
                    <a:pt x="2431" y="1569"/>
                  </a:lnTo>
                  <a:lnTo>
                    <a:pt x="2412" y="1580"/>
                  </a:lnTo>
                  <a:lnTo>
                    <a:pt x="2405" y="1607"/>
                  </a:lnTo>
                  <a:lnTo>
                    <a:pt x="2394" y="1648"/>
                  </a:lnTo>
                  <a:lnTo>
                    <a:pt x="2378" y="1696"/>
                  </a:lnTo>
                  <a:lnTo>
                    <a:pt x="2360" y="1747"/>
                  </a:lnTo>
                  <a:lnTo>
                    <a:pt x="2350" y="1771"/>
                  </a:lnTo>
                  <a:lnTo>
                    <a:pt x="2341" y="1794"/>
                  </a:lnTo>
                  <a:lnTo>
                    <a:pt x="2332" y="1817"/>
                  </a:lnTo>
                  <a:lnTo>
                    <a:pt x="2323" y="1836"/>
                  </a:lnTo>
                  <a:lnTo>
                    <a:pt x="2315" y="1851"/>
                  </a:lnTo>
                  <a:lnTo>
                    <a:pt x="2307" y="1863"/>
                  </a:lnTo>
                  <a:lnTo>
                    <a:pt x="2303" y="1868"/>
                  </a:lnTo>
                  <a:lnTo>
                    <a:pt x="2300" y="1872"/>
                  </a:lnTo>
                  <a:lnTo>
                    <a:pt x="2297" y="1874"/>
                  </a:lnTo>
                  <a:lnTo>
                    <a:pt x="2294" y="1874"/>
                  </a:lnTo>
                  <a:lnTo>
                    <a:pt x="2279" y="1868"/>
                  </a:lnTo>
                  <a:lnTo>
                    <a:pt x="2264" y="1863"/>
                  </a:lnTo>
                  <a:lnTo>
                    <a:pt x="2249" y="1857"/>
                  </a:lnTo>
                  <a:lnTo>
                    <a:pt x="2234" y="1851"/>
                  </a:lnTo>
                  <a:lnTo>
                    <a:pt x="2235" y="1849"/>
                  </a:lnTo>
                  <a:lnTo>
                    <a:pt x="2237" y="1847"/>
                  </a:lnTo>
                  <a:lnTo>
                    <a:pt x="2240" y="1846"/>
                  </a:lnTo>
                  <a:lnTo>
                    <a:pt x="2243" y="1844"/>
                  </a:lnTo>
                  <a:lnTo>
                    <a:pt x="2250" y="1842"/>
                  </a:lnTo>
                  <a:lnTo>
                    <a:pt x="2259" y="1841"/>
                  </a:lnTo>
                  <a:lnTo>
                    <a:pt x="2277" y="1841"/>
                  </a:lnTo>
                  <a:lnTo>
                    <a:pt x="2290" y="1840"/>
                  </a:lnTo>
                  <a:lnTo>
                    <a:pt x="2283" y="1811"/>
                  </a:lnTo>
                  <a:lnTo>
                    <a:pt x="2277" y="1786"/>
                  </a:lnTo>
                  <a:lnTo>
                    <a:pt x="2269" y="1764"/>
                  </a:lnTo>
                  <a:lnTo>
                    <a:pt x="2261" y="1745"/>
                  </a:lnTo>
                  <a:lnTo>
                    <a:pt x="2256" y="1736"/>
                  </a:lnTo>
                  <a:lnTo>
                    <a:pt x="2251" y="1728"/>
                  </a:lnTo>
                  <a:lnTo>
                    <a:pt x="2245" y="1719"/>
                  </a:lnTo>
                  <a:lnTo>
                    <a:pt x="2237" y="1712"/>
                  </a:lnTo>
                  <a:lnTo>
                    <a:pt x="2230" y="1704"/>
                  </a:lnTo>
                  <a:lnTo>
                    <a:pt x="2221" y="1695"/>
                  </a:lnTo>
                  <a:lnTo>
                    <a:pt x="2210" y="1687"/>
                  </a:lnTo>
                  <a:lnTo>
                    <a:pt x="2198" y="1677"/>
                  </a:lnTo>
                  <a:lnTo>
                    <a:pt x="2179" y="1654"/>
                  </a:lnTo>
                  <a:lnTo>
                    <a:pt x="2160" y="1629"/>
                  </a:lnTo>
                  <a:lnTo>
                    <a:pt x="2143" y="1604"/>
                  </a:lnTo>
                  <a:lnTo>
                    <a:pt x="2126" y="1579"/>
                  </a:lnTo>
                  <a:lnTo>
                    <a:pt x="2109" y="1555"/>
                  </a:lnTo>
                  <a:lnTo>
                    <a:pt x="2093" y="1528"/>
                  </a:lnTo>
                  <a:lnTo>
                    <a:pt x="2078" y="1503"/>
                  </a:lnTo>
                  <a:lnTo>
                    <a:pt x="2063" y="1477"/>
                  </a:lnTo>
                  <a:lnTo>
                    <a:pt x="2035" y="1425"/>
                  </a:lnTo>
                  <a:lnTo>
                    <a:pt x="2006" y="1373"/>
                  </a:lnTo>
                  <a:lnTo>
                    <a:pt x="1979" y="1320"/>
                  </a:lnTo>
                  <a:lnTo>
                    <a:pt x="1950" y="1267"/>
                  </a:lnTo>
                  <a:lnTo>
                    <a:pt x="1926" y="1229"/>
                  </a:lnTo>
                  <a:lnTo>
                    <a:pt x="1901" y="1191"/>
                  </a:lnTo>
                  <a:lnTo>
                    <a:pt x="1874" y="1154"/>
                  </a:lnTo>
                  <a:lnTo>
                    <a:pt x="1848" y="1117"/>
                  </a:lnTo>
                  <a:lnTo>
                    <a:pt x="1835" y="1098"/>
                  </a:lnTo>
                  <a:lnTo>
                    <a:pt x="1823" y="1080"/>
                  </a:lnTo>
                  <a:lnTo>
                    <a:pt x="1811" y="1061"/>
                  </a:lnTo>
                  <a:lnTo>
                    <a:pt x="1801" y="1043"/>
                  </a:lnTo>
                  <a:lnTo>
                    <a:pt x="1791" y="1024"/>
                  </a:lnTo>
                  <a:lnTo>
                    <a:pt x="1783" y="1006"/>
                  </a:lnTo>
                  <a:lnTo>
                    <a:pt x="1775" y="987"/>
                  </a:lnTo>
                  <a:lnTo>
                    <a:pt x="1769" y="969"/>
                  </a:lnTo>
                  <a:lnTo>
                    <a:pt x="1754" y="964"/>
                  </a:lnTo>
                  <a:lnTo>
                    <a:pt x="1739" y="960"/>
                  </a:lnTo>
                  <a:lnTo>
                    <a:pt x="1736" y="948"/>
                  </a:lnTo>
                  <a:lnTo>
                    <a:pt x="1734" y="936"/>
                  </a:lnTo>
                  <a:lnTo>
                    <a:pt x="1731" y="926"/>
                  </a:lnTo>
                  <a:lnTo>
                    <a:pt x="1729" y="914"/>
                  </a:lnTo>
                  <a:lnTo>
                    <a:pt x="1723" y="886"/>
                  </a:lnTo>
                  <a:lnTo>
                    <a:pt x="1715" y="858"/>
                  </a:lnTo>
                  <a:lnTo>
                    <a:pt x="1708" y="832"/>
                  </a:lnTo>
                  <a:lnTo>
                    <a:pt x="1698" y="806"/>
                  </a:lnTo>
                  <a:lnTo>
                    <a:pt x="1680" y="759"/>
                  </a:lnTo>
                  <a:lnTo>
                    <a:pt x="1666" y="713"/>
                  </a:lnTo>
                  <a:lnTo>
                    <a:pt x="1660" y="691"/>
                  </a:lnTo>
                  <a:lnTo>
                    <a:pt x="1657" y="668"/>
                  </a:lnTo>
                  <a:lnTo>
                    <a:pt x="1656" y="656"/>
                  </a:lnTo>
                  <a:lnTo>
                    <a:pt x="1656" y="646"/>
                  </a:lnTo>
                  <a:lnTo>
                    <a:pt x="1656" y="633"/>
                  </a:lnTo>
                  <a:lnTo>
                    <a:pt x="1657" y="621"/>
                  </a:lnTo>
                  <a:lnTo>
                    <a:pt x="1659" y="610"/>
                  </a:lnTo>
                  <a:lnTo>
                    <a:pt x="1662" y="597"/>
                  </a:lnTo>
                  <a:lnTo>
                    <a:pt x="1667" y="585"/>
                  </a:lnTo>
                  <a:lnTo>
                    <a:pt x="1672" y="572"/>
                  </a:lnTo>
                  <a:lnTo>
                    <a:pt x="1677" y="559"/>
                  </a:lnTo>
                  <a:lnTo>
                    <a:pt x="1685" y="545"/>
                  </a:lnTo>
                  <a:lnTo>
                    <a:pt x="1693" y="532"/>
                  </a:lnTo>
                  <a:lnTo>
                    <a:pt x="1702" y="518"/>
                  </a:lnTo>
                  <a:lnTo>
                    <a:pt x="1698" y="492"/>
                  </a:lnTo>
                  <a:lnTo>
                    <a:pt x="1694" y="466"/>
                  </a:lnTo>
                  <a:lnTo>
                    <a:pt x="1691" y="441"/>
                  </a:lnTo>
                  <a:lnTo>
                    <a:pt x="1687" y="415"/>
                  </a:lnTo>
                  <a:lnTo>
                    <a:pt x="1674" y="407"/>
                  </a:lnTo>
                  <a:lnTo>
                    <a:pt x="1664" y="401"/>
                  </a:lnTo>
                  <a:lnTo>
                    <a:pt x="1658" y="395"/>
                  </a:lnTo>
                  <a:lnTo>
                    <a:pt x="1653" y="391"/>
                  </a:lnTo>
                  <a:lnTo>
                    <a:pt x="1650" y="385"/>
                  </a:lnTo>
                  <a:lnTo>
                    <a:pt x="1645" y="377"/>
                  </a:lnTo>
                  <a:lnTo>
                    <a:pt x="1642" y="369"/>
                  </a:lnTo>
                  <a:lnTo>
                    <a:pt x="1638" y="356"/>
                  </a:lnTo>
                  <a:lnTo>
                    <a:pt x="1644" y="352"/>
                  </a:lnTo>
                  <a:lnTo>
                    <a:pt x="1652" y="350"/>
                  </a:lnTo>
                  <a:lnTo>
                    <a:pt x="1658" y="348"/>
                  </a:lnTo>
                  <a:lnTo>
                    <a:pt x="1664" y="348"/>
                  </a:lnTo>
                  <a:lnTo>
                    <a:pt x="1672" y="349"/>
                  </a:lnTo>
                  <a:lnTo>
                    <a:pt x="1678" y="351"/>
                  </a:lnTo>
                  <a:lnTo>
                    <a:pt x="1686" y="353"/>
                  </a:lnTo>
                  <a:lnTo>
                    <a:pt x="1692" y="357"/>
                  </a:lnTo>
                  <a:lnTo>
                    <a:pt x="1705" y="367"/>
                  </a:lnTo>
                  <a:lnTo>
                    <a:pt x="1718" y="377"/>
                  </a:lnTo>
                  <a:lnTo>
                    <a:pt x="1730" y="389"/>
                  </a:lnTo>
                  <a:lnTo>
                    <a:pt x="1742" y="401"/>
                  </a:lnTo>
                  <a:lnTo>
                    <a:pt x="1768" y="403"/>
                  </a:lnTo>
                  <a:lnTo>
                    <a:pt x="1791" y="403"/>
                  </a:lnTo>
                  <a:lnTo>
                    <a:pt x="1812" y="402"/>
                  </a:lnTo>
                  <a:lnTo>
                    <a:pt x="1830" y="397"/>
                  </a:lnTo>
                  <a:lnTo>
                    <a:pt x="1846" y="392"/>
                  </a:lnTo>
                  <a:lnTo>
                    <a:pt x="1859" y="385"/>
                  </a:lnTo>
                  <a:lnTo>
                    <a:pt x="1870" y="377"/>
                  </a:lnTo>
                  <a:lnTo>
                    <a:pt x="1879" y="368"/>
                  </a:lnTo>
                  <a:lnTo>
                    <a:pt x="1886" y="357"/>
                  </a:lnTo>
                  <a:lnTo>
                    <a:pt x="1890" y="346"/>
                  </a:lnTo>
                  <a:lnTo>
                    <a:pt x="1893" y="334"/>
                  </a:lnTo>
                  <a:lnTo>
                    <a:pt x="1895" y="322"/>
                  </a:lnTo>
                  <a:lnTo>
                    <a:pt x="1893" y="310"/>
                  </a:lnTo>
                  <a:lnTo>
                    <a:pt x="1891" y="297"/>
                  </a:lnTo>
                  <a:lnTo>
                    <a:pt x="1888" y="284"/>
                  </a:lnTo>
                  <a:lnTo>
                    <a:pt x="1883" y="273"/>
                  </a:lnTo>
                  <a:lnTo>
                    <a:pt x="1877" y="261"/>
                  </a:lnTo>
                  <a:lnTo>
                    <a:pt x="1868" y="250"/>
                  </a:lnTo>
                  <a:lnTo>
                    <a:pt x="1860" y="239"/>
                  </a:lnTo>
                  <a:lnTo>
                    <a:pt x="1849" y="231"/>
                  </a:lnTo>
                  <a:lnTo>
                    <a:pt x="1839" y="222"/>
                  </a:lnTo>
                  <a:lnTo>
                    <a:pt x="1827" y="215"/>
                  </a:lnTo>
                  <a:lnTo>
                    <a:pt x="1814" y="209"/>
                  </a:lnTo>
                  <a:lnTo>
                    <a:pt x="1801" y="206"/>
                  </a:lnTo>
                  <a:lnTo>
                    <a:pt x="1787" y="205"/>
                  </a:lnTo>
                  <a:lnTo>
                    <a:pt x="1773" y="205"/>
                  </a:lnTo>
                  <a:lnTo>
                    <a:pt x="1758" y="207"/>
                  </a:lnTo>
                  <a:lnTo>
                    <a:pt x="1743" y="213"/>
                  </a:lnTo>
                  <a:lnTo>
                    <a:pt x="1728" y="221"/>
                  </a:lnTo>
                  <a:lnTo>
                    <a:pt x="1712" y="231"/>
                  </a:lnTo>
                  <a:lnTo>
                    <a:pt x="1697" y="244"/>
                  </a:lnTo>
                  <a:lnTo>
                    <a:pt x="1681" y="261"/>
                  </a:lnTo>
                  <a:lnTo>
                    <a:pt x="1674" y="257"/>
                  </a:lnTo>
                  <a:lnTo>
                    <a:pt x="1667" y="253"/>
                  </a:lnTo>
                  <a:lnTo>
                    <a:pt x="1661" y="248"/>
                  </a:lnTo>
                  <a:lnTo>
                    <a:pt x="1656" y="244"/>
                  </a:lnTo>
                  <a:lnTo>
                    <a:pt x="1653" y="239"/>
                  </a:lnTo>
                  <a:lnTo>
                    <a:pt x="1650" y="234"/>
                  </a:lnTo>
                  <a:lnTo>
                    <a:pt x="1648" y="228"/>
                  </a:lnTo>
                  <a:lnTo>
                    <a:pt x="1647" y="223"/>
                  </a:lnTo>
                  <a:lnTo>
                    <a:pt x="1647" y="217"/>
                  </a:lnTo>
                  <a:lnTo>
                    <a:pt x="1647" y="210"/>
                  </a:lnTo>
                  <a:lnTo>
                    <a:pt x="1648" y="204"/>
                  </a:lnTo>
                  <a:lnTo>
                    <a:pt x="1650" y="198"/>
                  </a:lnTo>
                  <a:lnTo>
                    <a:pt x="1654" y="184"/>
                  </a:lnTo>
                  <a:lnTo>
                    <a:pt x="1659" y="170"/>
                  </a:lnTo>
                  <a:lnTo>
                    <a:pt x="1673" y="139"/>
                  </a:lnTo>
                  <a:lnTo>
                    <a:pt x="1686" y="105"/>
                  </a:lnTo>
                  <a:lnTo>
                    <a:pt x="1691" y="87"/>
                  </a:lnTo>
                  <a:lnTo>
                    <a:pt x="1694" y="68"/>
                  </a:lnTo>
                  <a:lnTo>
                    <a:pt x="1694" y="58"/>
                  </a:lnTo>
                  <a:lnTo>
                    <a:pt x="1694" y="49"/>
                  </a:lnTo>
                  <a:lnTo>
                    <a:pt x="1694" y="38"/>
                  </a:lnTo>
                  <a:lnTo>
                    <a:pt x="1692" y="29"/>
                  </a:lnTo>
                  <a:lnTo>
                    <a:pt x="1667" y="20"/>
                  </a:lnTo>
                  <a:lnTo>
                    <a:pt x="1642" y="12"/>
                  </a:lnTo>
                  <a:lnTo>
                    <a:pt x="1619" y="5"/>
                  </a:lnTo>
                  <a:lnTo>
                    <a:pt x="1597" y="1"/>
                  </a:lnTo>
                  <a:lnTo>
                    <a:pt x="1585" y="0"/>
                  </a:lnTo>
                  <a:lnTo>
                    <a:pt x="1575" y="0"/>
                  </a:lnTo>
                  <a:lnTo>
                    <a:pt x="1564" y="1"/>
                  </a:lnTo>
                  <a:lnTo>
                    <a:pt x="1553" y="3"/>
                  </a:lnTo>
                  <a:lnTo>
                    <a:pt x="1542" y="6"/>
                  </a:lnTo>
                  <a:lnTo>
                    <a:pt x="1532" y="11"/>
                  </a:lnTo>
                  <a:lnTo>
                    <a:pt x="1520" y="17"/>
                  </a:lnTo>
                  <a:lnTo>
                    <a:pt x="1509" y="24"/>
                  </a:lnTo>
                  <a:lnTo>
                    <a:pt x="1504" y="33"/>
                  </a:lnTo>
                  <a:lnTo>
                    <a:pt x="1500" y="40"/>
                  </a:lnTo>
                  <a:lnTo>
                    <a:pt x="1497" y="49"/>
                  </a:lnTo>
                  <a:lnTo>
                    <a:pt x="1495" y="56"/>
                  </a:lnTo>
                  <a:lnTo>
                    <a:pt x="1492" y="64"/>
                  </a:lnTo>
                  <a:lnTo>
                    <a:pt x="1491" y="71"/>
                  </a:lnTo>
                  <a:lnTo>
                    <a:pt x="1490" y="78"/>
                  </a:lnTo>
                  <a:lnTo>
                    <a:pt x="1490" y="85"/>
                  </a:lnTo>
                  <a:lnTo>
                    <a:pt x="1492" y="99"/>
                  </a:lnTo>
                  <a:lnTo>
                    <a:pt x="1496" y="112"/>
                  </a:lnTo>
                  <a:lnTo>
                    <a:pt x="1500" y="126"/>
                  </a:lnTo>
                  <a:lnTo>
                    <a:pt x="1506" y="140"/>
                  </a:lnTo>
                  <a:lnTo>
                    <a:pt x="1519" y="167"/>
                  </a:lnTo>
                  <a:lnTo>
                    <a:pt x="1530" y="195"/>
                  </a:lnTo>
                  <a:lnTo>
                    <a:pt x="1536" y="210"/>
                  </a:lnTo>
                  <a:lnTo>
                    <a:pt x="1539" y="225"/>
                  </a:lnTo>
                  <a:lnTo>
                    <a:pt x="1541" y="242"/>
                  </a:lnTo>
                  <a:lnTo>
                    <a:pt x="1541" y="259"/>
                  </a:lnTo>
                  <a:lnTo>
                    <a:pt x="1535" y="259"/>
                  </a:lnTo>
                  <a:lnTo>
                    <a:pt x="1527" y="259"/>
                  </a:lnTo>
                  <a:lnTo>
                    <a:pt x="1521" y="258"/>
                  </a:lnTo>
                  <a:lnTo>
                    <a:pt x="1515" y="256"/>
                  </a:lnTo>
                  <a:lnTo>
                    <a:pt x="1501" y="252"/>
                  </a:lnTo>
                  <a:lnTo>
                    <a:pt x="1488" y="244"/>
                  </a:lnTo>
                  <a:lnTo>
                    <a:pt x="1463" y="228"/>
                  </a:lnTo>
                  <a:lnTo>
                    <a:pt x="1438" y="211"/>
                  </a:lnTo>
                  <a:lnTo>
                    <a:pt x="1425" y="204"/>
                  </a:lnTo>
                  <a:lnTo>
                    <a:pt x="1411" y="199"/>
                  </a:lnTo>
                  <a:lnTo>
                    <a:pt x="1404" y="197"/>
                  </a:lnTo>
                  <a:lnTo>
                    <a:pt x="1398" y="195"/>
                  </a:lnTo>
                  <a:lnTo>
                    <a:pt x="1390" y="194"/>
                  </a:lnTo>
                  <a:lnTo>
                    <a:pt x="1383" y="194"/>
                  </a:lnTo>
                  <a:lnTo>
                    <a:pt x="1375" y="194"/>
                  </a:lnTo>
                  <a:lnTo>
                    <a:pt x="1368" y="195"/>
                  </a:lnTo>
                  <a:lnTo>
                    <a:pt x="1360" y="197"/>
                  </a:lnTo>
                  <a:lnTo>
                    <a:pt x="1351" y="200"/>
                  </a:lnTo>
                  <a:lnTo>
                    <a:pt x="1344" y="203"/>
                  </a:lnTo>
                  <a:lnTo>
                    <a:pt x="1335" y="208"/>
                  </a:lnTo>
                  <a:lnTo>
                    <a:pt x="1326" y="215"/>
                  </a:lnTo>
                  <a:lnTo>
                    <a:pt x="1317" y="222"/>
                  </a:lnTo>
                  <a:lnTo>
                    <a:pt x="1309" y="250"/>
                  </a:lnTo>
                  <a:lnTo>
                    <a:pt x="1303" y="274"/>
                  </a:lnTo>
                  <a:lnTo>
                    <a:pt x="1298" y="296"/>
                  </a:lnTo>
                  <a:lnTo>
                    <a:pt x="1296" y="315"/>
                  </a:lnTo>
                  <a:lnTo>
                    <a:pt x="1294" y="332"/>
                  </a:lnTo>
                  <a:lnTo>
                    <a:pt x="1294" y="347"/>
                  </a:lnTo>
                  <a:lnTo>
                    <a:pt x="1296" y="359"/>
                  </a:lnTo>
                  <a:lnTo>
                    <a:pt x="1298" y="370"/>
                  </a:lnTo>
                  <a:lnTo>
                    <a:pt x="1303" y="378"/>
                  </a:lnTo>
                  <a:lnTo>
                    <a:pt x="1308" y="385"/>
                  </a:lnTo>
                  <a:lnTo>
                    <a:pt x="1313" y="390"/>
                  </a:lnTo>
                  <a:lnTo>
                    <a:pt x="1320" y="393"/>
                  </a:lnTo>
                  <a:lnTo>
                    <a:pt x="1329" y="395"/>
                  </a:lnTo>
                  <a:lnTo>
                    <a:pt x="1337" y="396"/>
                  </a:lnTo>
                  <a:lnTo>
                    <a:pt x="1347" y="396"/>
                  </a:lnTo>
                  <a:lnTo>
                    <a:pt x="1357" y="395"/>
                  </a:lnTo>
                  <a:lnTo>
                    <a:pt x="1380" y="391"/>
                  </a:lnTo>
                  <a:lnTo>
                    <a:pt x="1404" y="384"/>
                  </a:lnTo>
                  <a:lnTo>
                    <a:pt x="1428" y="375"/>
                  </a:lnTo>
                  <a:lnTo>
                    <a:pt x="1454" y="367"/>
                  </a:lnTo>
                  <a:lnTo>
                    <a:pt x="1480" y="359"/>
                  </a:lnTo>
                  <a:lnTo>
                    <a:pt x="1505" y="354"/>
                  </a:lnTo>
                  <a:lnTo>
                    <a:pt x="1518" y="352"/>
                  </a:lnTo>
                  <a:lnTo>
                    <a:pt x="1529" y="351"/>
                  </a:lnTo>
                  <a:lnTo>
                    <a:pt x="1541" y="351"/>
                  </a:lnTo>
                  <a:lnTo>
                    <a:pt x="1552" y="352"/>
                  </a:lnTo>
                  <a:lnTo>
                    <a:pt x="1553" y="358"/>
                  </a:lnTo>
                  <a:lnTo>
                    <a:pt x="1552" y="365"/>
                  </a:lnTo>
                  <a:lnTo>
                    <a:pt x="1551" y="370"/>
                  </a:lnTo>
                  <a:lnTo>
                    <a:pt x="1549" y="375"/>
                  </a:lnTo>
                  <a:lnTo>
                    <a:pt x="1544" y="386"/>
                  </a:lnTo>
                  <a:lnTo>
                    <a:pt x="1537" y="395"/>
                  </a:lnTo>
                  <a:lnTo>
                    <a:pt x="1521" y="413"/>
                  </a:lnTo>
                  <a:lnTo>
                    <a:pt x="1505" y="432"/>
                  </a:lnTo>
                  <a:lnTo>
                    <a:pt x="1498" y="443"/>
                  </a:lnTo>
                  <a:lnTo>
                    <a:pt x="1494" y="455"/>
                  </a:lnTo>
                  <a:lnTo>
                    <a:pt x="1491" y="461"/>
                  </a:lnTo>
                  <a:lnTo>
                    <a:pt x="1490" y="468"/>
                  </a:lnTo>
                  <a:lnTo>
                    <a:pt x="1490" y="476"/>
                  </a:lnTo>
                  <a:lnTo>
                    <a:pt x="1491" y="483"/>
                  </a:lnTo>
                  <a:lnTo>
                    <a:pt x="1492" y="492"/>
                  </a:lnTo>
                  <a:lnTo>
                    <a:pt x="1495" y="500"/>
                  </a:lnTo>
                  <a:lnTo>
                    <a:pt x="1499" y="509"/>
                  </a:lnTo>
                  <a:lnTo>
                    <a:pt x="1503" y="519"/>
                  </a:lnTo>
                  <a:lnTo>
                    <a:pt x="1508" y="530"/>
                  </a:lnTo>
                  <a:lnTo>
                    <a:pt x="1516" y="541"/>
                  </a:lnTo>
                  <a:lnTo>
                    <a:pt x="1524" y="554"/>
                  </a:lnTo>
                  <a:lnTo>
                    <a:pt x="1534" y="567"/>
                  </a:lnTo>
                  <a:lnTo>
                    <a:pt x="1502" y="574"/>
                  </a:lnTo>
                  <a:lnTo>
                    <a:pt x="1471" y="581"/>
                  </a:lnTo>
                  <a:lnTo>
                    <a:pt x="1440" y="588"/>
                  </a:lnTo>
                  <a:lnTo>
                    <a:pt x="1409" y="593"/>
                  </a:lnTo>
                  <a:lnTo>
                    <a:pt x="1346" y="602"/>
                  </a:lnTo>
                  <a:lnTo>
                    <a:pt x="1282" y="611"/>
                  </a:lnTo>
                  <a:lnTo>
                    <a:pt x="1219" y="618"/>
                  </a:lnTo>
                  <a:lnTo>
                    <a:pt x="1157" y="625"/>
                  </a:lnTo>
                  <a:lnTo>
                    <a:pt x="1095" y="633"/>
                  </a:lnTo>
                  <a:lnTo>
                    <a:pt x="1032" y="642"/>
                  </a:lnTo>
                  <a:lnTo>
                    <a:pt x="1028" y="655"/>
                  </a:lnTo>
                  <a:lnTo>
                    <a:pt x="1024" y="669"/>
                  </a:lnTo>
                  <a:lnTo>
                    <a:pt x="1020" y="683"/>
                  </a:lnTo>
                  <a:lnTo>
                    <a:pt x="1016" y="697"/>
                  </a:lnTo>
                  <a:lnTo>
                    <a:pt x="1027" y="704"/>
                  </a:lnTo>
                  <a:lnTo>
                    <a:pt x="1039" y="710"/>
                  </a:lnTo>
                  <a:lnTo>
                    <a:pt x="1037" y="726"/>
                  </a:lnTo>
                  <a:lnTo>
                    <a:pt x="1034" y="744"/>
                  </a:lnTo>
                  <a:lnTo>
                    <a:pt x="1033" y="754"/>
                  </a:lnTo>
                  <a:lnTo>
                    <a:pt x="1032" y="763"/>
                  </a:lnTo>
                  <a:lnTo>
                    <a:pt x="1032" y="774"/>
                  </a:lnTo>
                  <a:lnTo>
                    <a:pt x="1032" y="784"/>
                  </a:lnTo>
                  <a:lnTo>
                    <a:pt x="1055" y="795"/>
                  </a:lnTo>
                  <a:lnTo>
                    <a:pt x="1042" y="812"/>
                  </a:lnTo>
                  <a:lnTo>
                    <a:pt x="1032" y="823"/>
                  </a:lnTo>
                  <a:lnTo>
                    <a:pt x="1031" y="825"/>
                  </a:lnTo>
                  <a:lnTo>
                    <a:pt x="1031" y="829"/>
                  </a:lnTo>
                  <a:lnTo>
                    <a:pt x="1032" y="832"/>
                  </a:lnTo>
                  <a:lnTo>
                    <a:pt x="1033" y="836"/>
                  </a:lnTo>
                  <a:lnTo>
                    <a:pt x="1041" y="847"/>
                  </a:lnTo>
                  <a:lnTo>
                    <a:pt x="1052" y="860"/>
                  </a:lnTo>
                  <a:lnTo>
                    <a:pt x="1074" y="862"/>
                  </a:lnTo>
                  <a:lnTo>
                    <a:pt x="1096" y="863"/>
                  </a:lnTo>
                  <a:lnTo>
                    <a:pt x="1119" y="863"/>
                  </a:lnTo>
                  <a:lnTo>
                    <a:pt x="1143" y="861"/>
                  </a:lnTo>
                  <a:lnTo>
                    <a:pt x="1169" y="859"/>
                  </a:lnTo>
                  <a:lnTo>
                    <a:pt x="1195" y="856"/>
                  </a:lnTo>
                  <a:lnTo>
                    <a:pt x="1221" y="852"/>
                  </a:lnTo>
                  <a:lnTo>
                    <a:pt x="1249" y="848"/>
                  </a:lnTo>
                  <a:lnTo>
                    <a:pt x="1303" y="838"/>
                  </a:lnTo>
                  <a:lnTo>
                    <a:pt x="1356" y="829"/>
                  </a:lnTo>
                  <a:lnTo>
                    <a:pt x="1407" y="820"/>
                  </a:lnTo>
                  <a:lnTo>
                    <a:pt x="1453" y="815"/>
                  </a:lnTo>
                  <a:lnTo>
                    <a:pt x="1451" y="834"/>
                  </a:lnTo>
                  <a:lnTo>
                    <a:pt x="1447" y="854"/>
                  </a:lnTo>
                  <a:lnTo>
                    <a:pt x="1441" y="875"/>
                  </a:lnTo>
                  <a:lnTo>
                    <a:pt x="1430" y="897"/>
                  </a:lnTo>
                  <a:lnTo>
                    <a:pt x="1419" y="921"/>
                  </a:lnTo>
                  <a:lnTo>
                    <a:pt x="1405" y="944"/>
                  </a:lnTo>
                  <a:lnTo>
                    <a:pt x="1389" y="968"/>
                  </a:lnTo>
                  <a:lnTo>
                    <a:pt x="1372" y="993"/>
                  </a:lnTo>
                  <a:lnTo>
                    <a:pt x="1334" y="1044"/>
                  </a:lnTo>
                  <a:lnTo>
                    <a:pt x="1293" y="1097"/>
                  </a:lnTo>
                  <a:lnTo>
                    <a:pt x="1250" y="1150"/>
                  </a:lnTo>
                  <a:lnTo>
                    <a:pt x="1208" y="1203"/>
                  </a:lnTo>
                  <a:lnTo>
                    <a:pt x="1186" y="1229"/>
                  </a:lnTo>
                  <a:lnTo>
                    <a:pt x="1166" y="1254"/>
                  </a:lnTo>
                  <a:lnTo>
                    <a:pt x="1148" y="1281"/>
                  </a:lnTo>
                  <a:lnTo>
                    <a:pt x="1131" y="1305"/>
                  </a:lnTo>
                  <a:lnTo>
                    <a:pt x="1114" y="1331"/>
                  </a:lnTo>
                  <a:lnTo>
                    <a:pt x="1100" y="1354"/>
                  </a:lnTo>
                  <a:lnTo>
                    <a:pt x="1087" y="1378"/>
                  </a:lnTo>
                  <a:lnTo>
                    <a:pt x="1077" y="1400"/>
                  </a:lnTo>
                  <a:lnTo>
                    <a:pt x="1068" y="1421"/>
                  </a:lnTo>
                  <a:lnTo>
                    <a:pt x="1063" y="1443"/>
                  </a:lnTo>
                  <a:lnTo>
                    <a:pt x="1060" y="1463"/>
                  </a:lnTo>
                  <a:lnTo>
                    <a:pt x="1060" y="1481"/>
                  </a:lnTo>
                  <a:lnTo>
                    <a:pt x="1064" y="1499"/>
                  </a:lnTo>
                  <a:lnTo>
                    <a:pt x="1070" y="1514"/>
                  </a:lnTo>
                  <a:lnTo>
                    <a:pt x="1082" y="1529"/>
                  </a:lnTo>
                  <a:lnTo>
                    <a:pt x="1097" y="1543"/>
                  </a:lnTo>
                  <a:lnTo>
                    <a:pt x="1108" y="1527"/>
                  </a:lnTo>
                  <a:lnTo>
                    <a:pt x="1120" y="1510"/>
                  </a:lnTo>
                  <a:lnTo>
                    <a:pt x="1131" y="1493"/>
                  </a:lnTo>
                  <a:lnTo>
                    <a:pt x="1140" y="1476"/>
                  </a:lnTo>
                  <a:lnTo>
                    <a:pt x="1155" y="1448"/>
                  </a:lnTo>
                  <a:lnTo>
                    <a:pt x="1165" y="1431"/>
                  </a:lnTo>
                  <a:lnTo>
                    <a:pt x="1177" y="1414"/>
                  </a:lnTo>
                  <a:lnTo>
                    <a:pt x="1197" y="1383"/>
                  </a:lnTo>
                  <a:lnTo>
                    <a:pt x="1221" y="1345"/>
                  </a:lnTo>
                  <a:lnTo>
                    <a:pt x="1250" y="1303"/>
                  </a:lnTo>
                  <a:lnTo>
                    <a:pt x="1278" y="1261"/>
                  </a:lnTo>
                  <a:lnTo>
                    <a:pt x="1304" y="1223"/>
                  </a:lnTo>
                  <a:lnTo>
                    <a:pt x="1324" y="1194"/>
                  </a:lnTo>
                  <a:lnTo>
                    <a:pt x="1337" y="1177"/>
                  </a:lnTo>
                  <a:lnTo>
                    <a:pt x="1345" y="1180"/>
                  </a:lnTo>
                  <a:lnTo>
                    <a:pt x="1352" y="1184"/>
                  </a:lnTo>
                  <a:lnTo>
                    <a:pt x="1354" y="1190"/>
                  </a:lnTo>
                  <a:lnTo>
                    <a:pt x="1355" y="1198"/>
                  </a:lnTo>
                  <a:lnTo>
                    <a:pt x="1355" y="1208"/>
                  </a:lnTo>
                  <a:lnTo>
                    <a:pt x="1355" y="1217"/>
                  </a:lnTo>
                  <a:lnTo>
                    <a:pt x="1352" y="1241"/>
                  </a:lnTo>
                  <a:lnTo>
                    <a:pt x="1348" y="1266"/>
                  </a:lnTo>
                  <a:lnTo>
                    <a:pt x="1342" y="1294"/>
                  </a:lnTo>
                  <a:lnTo>
                    <a:pt x="1334" y="1324"/>
                  </a:lnTo>
                  <a:lnTo>
                    <a:pt x="1325" y="1355"/>
                  </a:lnTo>
                  <a:lnTo>
                    <a:pt x="1315" y="1387"/>
                  </a:lnTo>
                  <a:lnTo>
                    <a:pt x="1293" y="1451"/>
                  </a:lnTo>
                  <a:lnTo>
                    <a:pt x="1272" y="1512"/>
                  </a:lnTo>
                  <a:lnTo>
                    <a:pt x="1254" y="1565"/>
                  </a:lnTo>
                  <a:lnTo>
                    <a:pt x="1240" y="1608"/>
                  </a:lnTo>
                  <a:lnTo>
                    <a:pt x="1236" y="1639"/>
                  </a:lnTo>
                  <a:lnTo>
                    <a:pt x="1232" y="1671"/>
                  </a:lnTo>
                  <a:lnTo>
                    <a:pt x="1227" y="1703"/>
                  </a:lnTo>
                  <a:lnTo>
                    <a:pt x="1221" y="1735"/>
                  </a:lnTo>
                  <a:lnTo>
                    <a:pt x="1215" y="1767"/>
                  </a:lnTo>
                  <a:lnTo>
                    <a:pt x="1205" y="1798"/>
                  </a:lnTo>
                  <a:lnTo>
                    <a:pt x="1200" y="1813"/>
                  </a:lnTo>
                  <a:lnTo>
                    <a:pt x="1194" y="1828"/>
                  </a:lnTo>
                  <a:lnTo>
                    <a:pt x="1188" y="1843"/>
                  </a:lnTo>
                  <a:lnTo>
                    <a:pt x="1180" y="1858"/>
                  </a:lnTo>
                  <a:lnTo>
                    <a:pt x="1174" y="1854"/>
                  </a:lnTo>
                  <a:lnTo>
                    <a:pt x="1171" y="1848"/>
                  </a:lnTo>
                  <a:lnTo>
                    <a:pt x="1167" y="1844"/>
                  </a:lnTo>
                  <a:lnTo>
                    <a:pt x="1166" y="1840"/>
                  </a:lnTo>
                  <a:lnTo>
                    <a:pt x="1166" y="1832"/>
                  </a:lnTo>
                  <a:lnTo>
                    <a:pt x="1166" y="1825"/>
                  </a:lnTo>
                  <a:lnTo>
                    <a:pt x="1166" y="1822"/>
                  </a:lnTo>
                  <a:lnTo>
                    <a:pt x="1166" y="1818"/>
                  </a:lnTo>
                  <a:lnTo>
                    <a:pt x="1165" y="1815"/>
                  </a:lnTo>
                  <a:lnTo>
                    <a:pt x="1162" y="1811"/>
                  </a:lnTo>
                  <a:lnTo>
                    <a:pt x="1158" y="1808"/>
                  </a:lnTo>
                  <a:lnTo>
                    <a:pt x="1153" y="1805"/>
                  </a:lnTo>
                  <a:lnTo>
                    <a:pt x="1145" y="1802"/>
                  </a:lnTo>
                  <a:lnTo>
                    <a:pt x="1135" y="1799"/>
                  </a:lnTo>
                  <a:lnTo>
                    <a:pt x="1144" y="1774"/>
                  </a:lnTo>
                  <a:lnTo>
                    <a:pt x="1150" y="1756"/>
                  </a:lnTo>
                  <a:lnTo>
                    <a:pt x="1152" y="1745"/>
                  </a:lnTo>
                  <a:lnTo>
                    <a:pt x="1154" y="1735"/>
                  </a:lnTo>
                  <a:lnTo>
                    <a:pt x="1156" y="1731"/>
                  </a:lnTo>
                  <a:lnTo>
                    <a:pt x="1158" y="1727"/>
                  </a:lnTo>
                  <a:lnTo>
                    <a:pt x="1161" y="1723"/>
                  </a:lnTo>
                  <a:lnTo>
                    <a:pt x="1166" y="1718"/>
                  </a:lnTo>
                  <a:lnTo>
                    <a:pt x="1180" y="1706"/>
                  </a:lnTo>
                  <a:lnTo>
                    <a:pt x="1201" y="1688"/>
                  </a:lnTo>
                  <a:lnTo>
                    <a:pt x="1200" y="1678"/>
                  </a:lnTo>
                  <a:lnTo>
                    <a:pt x="1199" y="1669"/>
                  </a:lnTo>
                  <a:lnTo>
                    <a:pt x="1196" y="1659"/>
                  </a:lnTo>
                  <a:lnTo>
                    <a:pt x="1193" y="1650"/>
                  </a:lnTo>
                  <a:lnTo>
                    <a:pt x="1190" y="1641"/>
                  </a:lnTo>
                  <a:lnTo>
                    <a:pt x="1185" y="1633"/>
                  </a:lnTo>
                  <a:lnTo>
                    <a:pt x="1180" y="1625"/>
                  </a:lnTo>
                  <a:lnTo>
                    <a:pt x="1175" y="1618"/>
                  </a:lnTo>
                  <a:lnTo>
                    <a:pt x="1163" y="1603"/>
                  </a:lnTo>
                  <a:lnTo>
                    <a:pt x="1150" y="1589"/>
                  </a:lnTo>
                  <a:lnTo>
                    <a:pt x="1135" y="1577"/>
                  </a:lnTo>
                  <a:lnTo>
                    <a:pt x="1119" y="1565"/>
                  </a:lnTo>
                  <a:lnTo>
                    <a:pt x="1102" y="1555"/>
                  </a:lnTo>
                  <a:lnTo>
                    <a:pt x="1085" y="1544"/>
                  </a:lnTo>
                  <a:lnTo>
                    <a:pt x="1068" y="1536"/>
                  </a:lnTo>
                  <a:lnTo>
                    <a:pt x="1050" y="1526"/>
                  </a:lnTo>
                  <a:lnTo>
                    <a:pt x="1018" y="1510"/>
                  </a:lnTo>
                  <a:lnTo>
                    <a:pt x="989" y="1494"/>
                  </a:lnTo>
                  <a:lnTo>
                    <a:pt x="989" y="1473"/>
                  </a:lnTo>
                  <a:lnTo>
                    <a:pt x="988" y="1453"/>
                  </a:lnTo>
                  <a:lnTo>
                    <a:pt x="986" y="1436"/>
                  </a:lnTo>
                  <a:lnTo>
                    <a:pt x="983" y="1422"/>
                  </a:lnTo>
                  <a:lnTo>
                    <a:pt x="979" y="1410"/>
                  </a:lnTo>
                  <a:lnTo>
                    <a:pt x="972" y="1400"/>
                  </a:lnTo>
                  <a:lnTo>
                    <a:pt x="969" y="1396"/>
                  </a:lnTo>
                  <a:lnTo>
                    <a:pt x="966" y="1393"/>
                  </a:lnTo>
                  <a:lnTo>
                    <a:pt x="962" y="1390"/>
                  </a:lnTo>
                  <a:lnTo>
                    <a:pt x="957" y="1388"/>
                  </a:lnTo>
                  <a:lnTo>
                    <a:pt x="953" y="1385"/>
                  </a:lnTo>
                  <a:lnTo>
                    <a:pt x="949" y="1384"/>
                  </a:lnTo>
                  <a:lnTo>
                    <a:pt x="944" y="1383"/>
                  </a:lnTo>
                  <a:lnTo>
                    <a:pt x="938" y="1383"/>
                  </a:lnTo>
                  <a:lnTo>
                    <a:pt x="928" y="1384"/>
                  </a:lnTo>
                  <a:lnTo>
                    <a:pt x="916" y="1387"/>
                  </a:lnTo>
                  <a:lnTo>
                    <a:pt x="904" y="1391"/>
                  </a:lnTo>
                  <a:lnTo>
                    <a:pt x="891" y="1397"/>
                  </a:lnTo>
                  <a:lnTo>
                    <a:pt x="877" y="1405"/>
                  </a:lnTo>
                  <a:lnTo>
                    <a:pt x="862" y="1414"/>
                  </a:lnTo>
                  <a:lnTo>
                    <a:pt x="874" y="1424"/>
                  </a:lnTo>
                  <a:lnTo>
                    <a:pt x="887" y="1434"/>
                  </a:lnTo>
                  <a:lnTo>
                    <a:pt x="887" y="1457"/>
                  </a:lnTo>
                  <a:lnTo>
                    <a:pt x="864" y="1474"/>
                  </a:lnTo>
                  <a:lnTo>
                    <a:pt x="840" y="1491"/>
                  </a:lnTo>
                  <a:lnTo>
                    <a:pt x="816" y="1508"/>
                  </a:lnTo>
                  <a:lnTo>
                    <a:pt x="792" y="1525"/>
                  </a:lnTo>
                  <a:lnTo>
                    <a:pt x="768" y="1541"/>
                  </a:lnTo>
                  <a:lnTo>
                    <a:pt x="744" y="1558"/>
                  </a:lnTo>
                  <a:lnTo>
                    <a:pt x="720" y="1573"/>
                  </a:lnTo>
                  <a:lnTo>
                    <a:pt x="698" y="1588"/>
                  </a:lnTo>
                  <a:lnTo>
                    <a:pt x="693" y="1584"/>
                  </a:lnTo>
                  <a:lnTo>
                    <a:pt x="688" y="1579"/>
                  </a:lnTo>
                  <a:lnTo>
                    <a:pt x="685" y="1573"/>
                  </a:lnTo>
                  <a:lnTo>
                    <a:pt x="683" y="1565"/>
                  </a:lnTo>
                  <a:lnTo>
                    <a:pt x="681" y="1557"/>
                  </a:lnTo>
                  <a:lnTo>
                    <a:pt x="680" y="1548"/>
                  </a:lnTo>
                  <a:lnTo>
                    <a:pt x="680" y="1539"/>
                  </a:lnTo>
                  <a:lnTo>
                    <a:pt x="681" y="1528"/>
                  </a:lnTo>
                  <a:lnTo>
                    <a:pt x="683" y="1506"/>
                  </a:lnTo>
                  <a:lnTo>
                    <a:pt x="688" y="1482"/>
                  </a:lnTo>
                  <a:lnTo>
                    <a:pt x="695" y="1457"/>
                  </a:lnTo>
                  <a:lnTo>
                    <a:pt x="702" y="1431"/>
                  </a:lnTo>
                  <a:lnTo>
                    <a:pt x="720" y="1379"/>
                  </a:lnTo>
                  <a:lnTo>
                    <a:pt x="737" y="1331"/>
                  </a:lnTo>
                  <a:lnTo>
                    <a:pt x="752" y="1290"/>
                  </a:lnTo>
                  <a:lnTo>
                    <a:pt x="761" y="1263"/>
                  </a:lnTo>
                  <a:lnTo>
                    <a:pt x="759" y="1190"/>
                  </a:lnTo>
                  <a:lnTo>
                    <a:pt x="756" y="1123"/>
                  </a:lnTo>
                  <a:lnTo>
                    <a:pt x="753" y="1093"/>
                  </a:lnTo>
                  <a:lnTo>
                    <a:pt x="749" y="1063"/>
                  </a:lnTo>
                  <a:lnTo>
                    <a:pt x="746" y="1049"/>
                  </a:lnTo>
                  <a:lnTo>
                    <a:pt x="743" y="1036"/>
                  </a:lnTo>
                  <a:lnTo>
                    <a:pt x="740" y="1022"/>
                  </a:lnTo>
                  <a:lnTo>
                    <a:pt x="736" y="1009"/>
                  </a:lnTo>
                  <a:lnTo>
                    <a:pt x="731" y="998"/>
                  </a:lnTo>
                  <a:lnTo>
                    <a:pt x="726" y="986"/>
                  </a:lnTo>
                  <a:lnTo>
                    <a:pt x="720" y="974"/>
                  </a:lnTo>
                  <a:lnTo>
                    <a:pt x="714" y="964"/>
                  </a:lnTo>
                  <a:lnTo>
                    <a:pt x="706" y="954"/>
                  </a:lnTo>
                  <a:lnTo>
                    <a:pt x="699" y="945"/>
                  </a:lnTo>
                  <a:lnTo>
                    <a:pt x="690" y="936"/>
                  </a:lnTo>
                  <a:lnTo>
                    <a:pt x="681" y="928"/>
                  </a:lnTo>
                  <a:lnTo>
                    <a:pt x="670" y="921"/>
                  </a:lnTo>
                  <a:lnTo>
                    <a:pt x="660" y="913"/>
                  </a:lnTo>
                  <a:lnTo>
                    <a:pt x="647" y="908"/>
                  </a:lnTo>
                  <a:lnTo>
                    <a:pt x="635" y="902"/>
                  </a:lnTo>
                  <a:lnTo>
                    <a:pt x="621" y="897"/>
                  </a:lnTo>
                  <a:lnTo>
                    <a:pt x="606" y="893"/>
                  </a:lnTo>
                  <a:lnTo>
                    <a:pt x="589" y="889"/>
                  </a:lnTo>
                  <a:lnTo>
                    <a:pt x="572" y="887"/>
                  </a:lnTo>
                  <a:lnTo>
                    <a:pt x="570" y="893"/>
                  </a:lnTo>
                  <a:lnTo>
                    <a:pt x="569" y="902"/>
                  </a:lnTo>
                  <a:lnTo>
                    <a:pt x="568" y="912"/>
                  </a:lnTo>
                  <a:lnTo>
                    <a:pt x="568" y="924"/>
                  </a:lnTo>
                  <a:lnTo>
                    <a:pt x="570" y="950"/>
                  </a:lnTo>
                  <a:lnTo>
                    <a:pt x="574" y="980"/>
                  </a:lnTo>
                  <a:lnTo>
                    <a:pt x="580" y="1010"/>
                  </a:lnTo>
                  <a:lnTo>
                    <a:pt x="585" y="1040"/>
                  </a:lnTo>
                  <a:lnTo>
                    <a:pt x="589" y="1066"/>
                  </a:lnTo>
                  <a:lnTo>
                    <a:pt x="591" y="1087"/>
                  </a:lnTo>
                  <a:lnTo>
                    <a:pt x="562" y="1122"/>
                  </a:lnTo>
                  <a:lnTo>
                    <a:pt x="533" y="1155"/>
                  </a:lnTo>
                  <a:lnTo>
                    <a:pt x="520" y="1171"/>
                  </a:lnTo>
                  <a:lnTo>
                    <a:pt x="508" y="1187"/>
                  </a:lnTo>
                  <a:lnTo>
                    <a:pt x="497" y="1203"/>
                  </a:lnTo>
                  <a:lnTo>
                    <a:pt x="488" y="1219"/>
                  </a:lnTo>
                  <a:lnTo>
                    <a:pt x="485" y="1226"/>
                  </a:lnTo>
                  <a:lnTo>
                    <a:pt x="482" y="1234"/>
                  </a:lnTo>
                  <a:lnTo>
                    <a:pt x="478" y="1243"/>
                  </a:lnTo>
                  <a:lnTo>
                    <a:pt x="476" y="1251"/>
                  </a:lnTo>
                  <a:lnTo>
                    <a:pt x="474" y="1260"/>
                  </a:lnTo>
                  <a:lnTo>
                    <a:pt x="473" y="1268"/>
                  </a:lnTo>
                  <a:lnTo>
                    <a:pt x="473" y="1277"/>
                  </a:lnTo>
                  <a:lnTo>
                    <a:pt x="473" y="1285"/>
                  </a:lnTo>
                  <a:lnTo>
                    <a:pt x="474" y="1295"/>
                  </a:lnTo>
                  <a:lnTo>
                    <a:pt x="476" y="1303"/>
                  </a:lnTo>
                  <a:lnTo>
                    <a:pt x="479" y="1313"/>
                  </a:lnTo>
                  <a:lnTo>
                    <a:pt x="483" y="1323"/>
                  </a:lnTo>
                  <a:lnTo>
                    <a:pt x="487" y="1333"/>
                  </a:lnTo>
                  <a:lnTo>
                    <a:pt x="492" y="1343"/>
                  </a:lnTo>
                  <a:lnTo>
                    <a:pt x="498" y="1354"/>
                  </a:lnTo>
                  <a:lnTo>
                    <a:pt x="506" y="1364"/>
                  </a:lnTo>
                  <a:lnTo>
                    <a:pt x="508" y="1383"/>
                  </a:lnTo>
                  <a:lnTo>
                    <a:pt x="510" y="1401"/>
                  </a:lnTo>
                  <a:lnTo>
                    <a:pt x="513" y="1416"/>
                  </a:lnTo>
                  <a:lnTo>
                    <a:pt x="517" y="1431"/>
                  </a:lnTo>
                  <a:lnTo>
                    <a:pt x="522" y="1443"/>
                  </a:lnTo>
                  <a:lnTo>
                    <a:pt x="527" y="1453"/>
                  </a:lnTo>
                  <a:lnTo>
                    <a:pt x="533" y="1463"/>
                  </a:lnTo>
                  <a:lnTo>
                    <a:pt x="541" y="1471"/>
                  </a:lnTo>
                  <a:lnTo>
                    <a:pt x="548" y="1478"/>
                  </a:lnTo>
                  <a:lnTo>
                    <a:pt x="558" y="1485"/>
                  </a:lnTo>
                  <a:lnTo>
                    <a:pt x="568" y="1491"/>
                  </a:lnTo>
                  <a:lnTo>
                    <a:pt x="581" y="1496"/>
                  </a:lnTo>
                  <a:lnTo>
                    <a:pt x="609" y="1507"/>
                  </a:lnTo>
                  <a:lnTo>
                    <a:pt x="645" y="1517"/>
                  </a:lnTo>
                  <a:lnTo>
                    <a:pt x="645" y="1526"/>
                  </a:lnTo>
                  <a:lnTo>
                    <a:pt x="646" y="1537"/>
                  </a:lnTo>
                  <a:lnTo>
                    <a:pt x="550" y="1537"/>
                  </a:lnTo>
                  <a:lnTo>
                    <a:pt x="551" y="1551"/>
                  </a:lnTo>
                  <a:lnTo>
                    <a:pt x="551" y="1567"/>
                  </a:lnTo>
                  <a:lnTo>
                    <a:pt x="555" y="1568"/>
                  </a:lnTo>
                  <a:lnTo>
                    <a:pt x="560" y="1569"/>
                  </a:lnTo>
                  <a:lnTo>
                    <a:pt x="565" y="1570"/>
                  </a:lnTo>
                  <a:lnTo>
                    <a:pt x="571" y="1570"/>
                  </a:lnTo>
                  <a:lnTo>
                    <a:pt x="585" y="1570"/>
                  </a:lnTo>
                  <a:lnTo>
                    <a:pt x="600" y="1569"/>
                  </a:lnTo>
                  <a:lnTo>
                    <a:pt x="629" y="1565"/>
                  </a:lnTo>
                  <a:lnTo>
                    <a:pt x="655" y="1562"/>
                  </a:lnTo>
                  <a:lnTo>
                    <a:pt x="655" y="1571"/>
                  </a:lnTo>
                  <a:lnTo>
                    <a:pt x="656" y="1582"/>
                  </a:lnTo>
                  <a:lnTo>
                    <a:pt x="646" y="1585"/>
                  </a:lnTo>
                  <a:lnTo>
                    <a:pt x="634" y="1587"/>
                  </a:lnTo>
                  <a:lnTo>
                    <a:pt x="619" y="1588"/>
                  </a:lnTo>
                  <a:lnTo>
                    <a:pt x="603" y="1589"/>
                  </a:lnTo>
                  <a:lnTo>
                    <a:pt x="587" y="1589"/>
                  </a:lnTo>
                  <a:lnTo>
                    <a:pt x="572" y="1590"/>
                  </a:lnTo>
                  <a:lnTo>
                    <a:pt x="559" y="1592"/>
                  </a:lnTo>
                  <a:lnTo>
                    <a:pt x="547" y="1594"/>
                  </a:lnTo>
                  <a:lnTo>
                    <a:pt x="546" y="1615"/>
                  </a:lnTo>
                  <a:lnTo>
                    <a:pt x="545" y="1635"/>
                  </a:lnTo>
                  <a:lnTo>
                    <a:pt x="543" y="1656"/>
                  </a:lnTo>
                  <a:lnTo>
                    <a:pt x="541" y="1677"/>
                  </a:lnTo>
                  <a:lnTo>
                    <a:pt x="537" y="1698"/>
                  </a:lnTo>
                  <a:lnTo>
                    <a:pt x="534" y="1718"/>
                  </a:lnTo>
                  <a:lnTo>
                    <a:pt x="531" y="1739"/>
                  </a:lnTo>
                  <a:lnTo>
                    <a:pt x="527" y="1761"/>
                  </a:lnTo>
                  <a:lnTo>
                    <a:pt x="508" y="1791"/>
                  </a:lnTo>
                  <a:lnTo>
                    <a:pt x="477" y="1839"/>
                  </a:lnTo>
                  <a:lnTo>
                    <a:pt x="461" y="1861"/>
                  </a:lnTo>
                  <a:lnTo>
                    <a:pt x="448" y="1878"/>
                  </a:lnTo>
                  <a:lnTo>
                    <a:pt x="441" y="1884"/>
                  </a:lnTo>
                  <a:lnTo>
                    <a:pt x="435" y="1888"/>
                  </a:lnTo>
                  <a:lnTo>
                    <a:pt x="433" y="1890"/>
                  </a:lnTo>
                  <a:lnTo>
                    <a:pt x="431" y="1891"/>
                  </a:lnTo>
                  <a:lnTo>
                    <a:pt x="430" y="1890"/>
                  </a:lnTo>
                  <a:lnTo>
                    <a:pt x="428" y="1888"/>
                  </a:lnTo>
                  <a:lnTo>
                    <a:pt x="451" y="1842"/>
                  </a:lnTo>
                  <a:lnTo>
                    <a:pt x="469" y="1800"/>
                  </a:lnTo>
                  <a:lnTo>
                    <a:pt x="476" y="1781"/>
                  </a:lnTo>
                  <a:lnTo>
                    <a:pt x="482" y="1764"/>
                  </a:lnTo>
                  <a:lnTo>
                    <a:pt x="485" y="1750"/>
                  </a:lnTo>
                  <a:lnTo>
                    <a:pt x="486" y="1739"/>
                  </a:lnTo>
                  <a:lnTo>
                    <a:pt x="485" y="1735"/>
                  </a:lnTo>
                  <a:lnTo>
                    <a:pt x="484" y="1731"/>
                  </a:lnTo>
                  <a:lnTo>
                    <a:pt x="483" y="1729"/>
                  </a:lnTo>
                  <a:lnTo>
                    <a:pt x="479" y="1727"/>
                  </a:lnTo>
                  <a:lnTo>
                    <a:pt x="476" y="1726"/>
                  </a:lnTo>
                  <a:lnTo>
                    <a:pt x="472" y="1726"/>
                  </a:lnTo>
                  <a:lnTo>
                    <a:pt x="468" y="1728"/>
                  </a:lnTo>
                  <a:lnTo>
                    <a:pt x="461" y="1730"/>
                  </a:lnTo>
                  <a:lnTo>
                    <a:pt x="448" y="1738"/>
                  </a:lnTo>
                  <a:lnTo>
                    <a:pt x="430" y="1751"/>
                  </a:lnTo>
                  <a:lnTo>
                    <a:pt x="408" y="1770"/>
                  </a:lnTo>
                  <a:lnTo>
                    <a:pt x="381" y="1794"/>
                  </a:lnTo>
                  <a:lnTo>
                    <a:pt x="373" y="1798"/>
                  </a:lnTo>
                  <a:lnTo>
                    <a:pt x="365" y="1800"/>
                  </a:lnTo>
                  <a:lnTo>
                    <a:pt x="358" y="1802"/>
                  </a:lnTo>
                  <a:lnTo>
                    <a:pt x="352" y="1803"/>
                  </a:lnTo>
                  <a:lnTo>
                    <a:pt x="341" y="1803"/>
                  </a:lnTo>
                  <a:lnTo>
                    <a:pt x="331" y="1802"/>
                  </a:lnTo>
                  <a:lnTo>
                    <a:pt x="315" y="1797"/>
                  </a:lnTo>
                  <a:lnTo>
                    <a:pt x="302" y="1790"/>
                  </a:lnTo>
                  <a:lnTo>
                    <a:pt x="296" y="1789"/>
                  </a:lnTo>
                  <a:lnTo>
                    <a:pt x="289" y="1789"/>
                  </a:lnTo>
                  <a:lnTo>
                    <a:pt x="286" y="1790"/>
                  </a:lnTo>
                  <a:lnTo>
                    <a:pt x="282" y="1791"/>
                  </a:lnTo>
                  <a:lnTo>
                    <a:pt x="279" y="1793"/>
                  </a:lnTo>
                  <a:lnTo>
                    <a:pt x="275" y="1797"/>
                  </a:lnTo>
                  <a:lnTo>
                    <a:pt x="265" y="1805"/>
                  </a:lnTo>
                  <a:lnTo>
                    <a:pt x="255" y="1818"/>
                  </a:lnTo>
                  <a:lnTo>
                    <a:pt x="242" y="1835"/>
                  </a:lnTo>
                  <a:lnTo>
                    <a:pt x="227" y="1857"/>
                  </a:lnTo>
                  <a:lnTo>
                    <a:pt x="206" y="1841"/>
                  </a:lnTo>
                  <a:lnTo>
                    <a:pt x="190" y="1828"/>
                  </a:lnTo>
                  <a:lnTo>
                    <a:pt x="178" y="1819"/>
                  </a:lnTo>
                  <a:lnTo>
                    <a:pt x="167" y="1812"/>
                  </a:lnTo>
                  <a:lnTo>
                    <a:pt x="161" y="1810"/>
                  </a:lnTo>
                  <a:lnTo>
                    <a:pt x="155" y="1808"/>
                  </a:lnTo>
                  <a:lnTo>
                    <a:pt x="149" y="1807"/>
                  </a:lnTo>
                  <a:lnTo>
                    <a:pt x="143" y="1806"/>
                  </a:lnTo>
                  <a:lnTo>
                    <a:pt x="127" y="1805"/>
                  </a:lnTo>
                  <a:lnTo>
                    <a:pt x="107" y="1805"/>
                  </a:lnTo>
                  <a:lnTo>
                    <a:pt x="95" y="1792"/>
                  </a:lnTo>
                  <a:lnTo>
                    <a:pt x="86" y="1780"/>
                  </a:lnTo>
                  <a:lnTo>
                    <a:pt x="69" y="1779"/>
                  </a:lnTo>
                  <a:lnTo>
                    <a:pt x="53" y="1779"/>
                  </a:lnTo>
                  <a:lnTo>
                    <a:pt x="37" y="1779"/>
                  </a:lnTo>
                  <a:lnTo>
                    <a:pt x="21" y="1779"/>
                  </a:lnTo>
                  <a:lnTo>
                    <a:pt x="16" y="1789"/>
                  </a:lnTo>
                  <a:lnTo>
                    <a:pt x="11" y="1800"/>
                  </a:lnTo>
                  <a:lnTo>
                    <a:pt x="6" y="1810"/>
                  </a:lnTo>
                  <a:lnTo>
                    <a:pt x="0" y="1821"/>
                  </a:lnTo>
                  <a:lnTo>
                    <a:pt x="5" y="1831"/>
                  </a:lnTo>
                  <a:lnTo>
                    <a:pt x="9" y="1841"/>
                  </a:lnTo>
                  <a:lnTo>
                    <a:pt x="13" y="1851"/>
                  </a:lnTo>
                  <a:lnTo>
                    <a:pt x="17" y="1862"/>
                  </a:lnTo>
                  <a:lnTo>
                    <a:pt x="16" y="1875"/>
                  </a:lnTo>
                  <a:lnTo>
                    <a:pt x="17" y="1887"/>
                  </a:lnTo>
                  <a:lnTo>
                    <a:pt x="18" y="1898"/>
                  </a:lnTo>
                  <a:lnTo>
                    <a:pt x="19" y="1910"/>
                  </a:lnTo>
                  <a:lnTo>
                    <a:pt x="21" y="1919"/>
                  </a:lnTo>
                  <a:lnTo>
                    <a:pt x="25" y="1929"/>
                  </a:lnTo>
                  <a:lnTo>
                    <a:pt x="27" y="1938"/>
                  </a:lnTo>
                  <a:lnTo>
                    <a:pt x="31" y="1947"/>
                  </a:lnTo>
                  <a:lnTo>
                    <a:pt x="35" y="1954"/>
                  </a:lnTo>
                  <a:lnTo>
                    <a:pt x="39" y="1961"/>
                  </a:lnTo>
                  <a:lnTo>
                    <a:pt x="45" y="1969"/>
                  </a:lnTo>
                  <a:lnTo>
                    <a:pt x="50" y="1975"/>
                  </a:lnTo>
                  <a:lnTo>
                    <a:pt x="62" y="1988"/>
                  </a:lnTo>
                  <a:lnTo>
                    <a:pt x="75" y="1998"/>
                  </a:lnTo>
                  <a:lnTo>
                    <a:pt x="90" y="2008"/>
                  </a:lnTo>
                  <a:lnTo>
                    <a:pt x="106" y="2017"/>
                  </a:lnTo>
                  <a:lnTo>
                    <a:pt x="123" y="2026"/>
                  </a:lnTo>
                  <a:lnTo>
                    <a:pt x="141" y="2035"/>
                  </a:lnTo>
                  <a:lnTo>
                    <a:pt x="178" y="2053"/>
                  </a:lnTo>
                  <a:lnTo>
                    <a:pt x="217" y="2074"/>
                  </a:lnTo>
                  <a:lnTo>
                    <a:pt x="215" y="2076"/>
                  </a:lnTo>
                  <a:lnTo>
                    <a:pt x="212" y="2077"/>
                  </a:lnTo>
                  <a:lnTo>
                    <a:pt x="209" y="2078"/>
                  </a:lnTo>
                  <a:lnTo>
                    <a:pt x="206" y="2078"/>
                  </a:lnTo>
                  <a:lnTo>
                    <a:pt x="198" y="2077"/>
                  </a:lnTo>
                  <a:lnTo>
                    <a:pt x="187" y="2074"/>
                  </a:lnTo>
                  <a:lnTo>
                    <a:pt x="163" y="2066"/>
                  </a:lnTo>
                  <a:lnTo>
                    <a:pt x="135" y="2055"/>
                  </a:lnTo>
                  <a:lnTo>
                    <a:pt x="107" y="2045"/>
                  </a:lnTo>
                  <a:lnTo>
                    <a:pt x="79" y="2034"/>
                  </a:lnTo>
                  <a:lnTo>
                    <a:pt x="66" y="2031"/>
                  </a:lnTo>
                  <a:lnTo>
                    <a:pt x="54" y="2028"/>
                  </a:lnTo>
                  <a:lnTo>
                    <a:pt x="45" y="2027"/>
                  </a:lnTo>
                  <a:lnTo>
                    <a:pt x="35" y="2027"/>
                  </a:lnTo>
                  <a:lnTo>
                    <a:pt x="28" y="2042"/>
                  </a:lnTo>
                  <a:lnTo>
                    <a:pt x="21" y="2056"/>
                  </a:lnTo>
                  <a:lnTo>
                    <a:pt x="53" y="2101"/>
                  </a:lnTo>
                  <a:lnTo>
                    <a:pt x="66" y="2103"/>
                  </a:lnTo>
                  <a:lnTo>
                    <a:pt x="78" y="2107"/>
                  </a:lnTo>
                  <a:lnTo>
                    <a:pt x="92" y="2113"/>
                  </a:lnTo>
                  <a:lnTo>
                    <a:pt x="107" y="2121"/>
                  </a:lnTo>
                  <a:lnTo>
                    <a:pt x="122" y="2130"/>
                  </a:lnTo>
                  <a:lnTo>
                    <a:pt x="136" y="2140"/>
                  </a:lnTo>
                  <a:lnTo>
                    <a:pt x="152" y="2152"/>
                  </a:lnTo>
                  <a:lnTo>
                    <a:pt x="168" y="2164"/>
                  </a:lnTo>
                  <a:lnTo>
                    <a:pt x="199" y="2190"/>
                  </a:lnTo>
                  <a:lnTo>
                    <a:pt x="229" y="2215"/>
                  </a:lnTo>
                  <a:lnTo>
                    <a:pt x="258" y="2238"/>
                  </a:lnTo>
                  <a:lnTo>
                    <a:pt x="282" y="2258"/>
                  </a:lnTo>
                  <a:lnTo>
                    <a:pt x="279" y="2302"/>
                  </a:lnTo>
                  <a:lnTo>
                    <a:pt x="275" y="2344"/>
                  </a:lnTo>
                  <a:lnTo>
                    <a:pt x="270" y="2386"/>
                  </a:lnTo>
                  <a:lnTo>
                    <a:pt x="267" y="2428"/>
                  </a:lnTo>
                  <a:lnTo>
                    <a:pt x="263" y="2471"/>
                  </a:lnTo>
                  <a:lnTo>
                    <a:pt x="260" y="2513"/>
                  </a:lnTo>
                  <a:lnTo>
                    <a:pt x="256" y="2556"/>
                  </a:lnTo>
                  <a:lnTo>
                    <a:pt x="253" y="2599"/>
                  </a:lnTo>
                  <a:lnTo>
                    <a:pt x="261" y="2604"/>
                  </a:lnTo>
                  <a:lnTo>
                    <a:pt x="270" y="2610"/>
                  </a:lnTo>
                  <a:lnTo>
                    <a:pt x="266" y="2631"/>
                  </a:lnTo>
                  <a:lnTo>
                    <a:pt x="260" y="2655"/>
                  </a:lnTo>
                  <a:lnTo>
                    <a:pt x="254" y="2681"/>
                  </a:lnTo>
                  <a:lnTo>
                    <a:pt x="247" y="2707"/>
                  </a:lnTo>
                  <a:lnTo>
                    <a:pt x="241" y="2734"/>
                  </a:lnTo>
                  <a:lnTo>
                    <a:pt x="237" y="2759"/>
                  </a:lnTo>
                  <a:lnTo>
                    <a:pt x="233" y="2784"/>
                  </a:lnTo>
                  <a:lnTo>
                    <a:pt x="231" y="2805"/>
                  </a:lnTo>
                  <a:lnTo>
                    <a:pt x="240" y="2813"/>
                  </a:lnTo>
                  <a:lnTo>
                    <a:pt x="247" y="2822"/>
                  </a:lnTo>
                  <a:lnTo>
                    <a:pt x="252" y="2829"/>
                  </a:lnTo>
                  <a:lnTo>
                    <a:pt x="255" y="2837"/>
                  </a:lnTo>
                  <a:lnTo>
                    <a:pt x="256" y="2845"/>
                  </a:lnTo>
                  <a:lnTo>
                    <a:pt x="256" y="2852"/>
                  </a:lnTo>
                  <a:lnTo>
                    <a:pt x="255" y="2860"/>
                  </a:lnTo>
                  <a:lnTo>
                    <a:pt x="253" y="2868"/>
                  </a:lnTo>
                  <a:lnTo>
                    <a:pt x="246" y="2886"/>
                  </a:lnTo>
                  <a:lnTo>
                    <a:pt x="240" y="2907"/>
                  </a:lnTo>
                  <a:lnTo>
                    <a:pt x="237" y="2920"/>
                  </a:lnTo>
                  <a:lnTo>
                    <a:pt x="235" y="2933"/>
                  </a:lnTo>
                  <a:lnTo>
                    <a:pt x="233" y="2947"/>
                  </a:lnTo>
                  <a:lnTo>
                    <a:pt x="231" y="2963"/>
                  </a:lnTo>
                  <a:lnTo>
                    <a:pt x="242" y="2976"/>
                  </a:lnTo>
                  <a:lnTo>
                    <a:pt x="250" y="2987"/>
                  </a:lnTo>
                  <a:lnTo>
                    <a:pt x="258" y="2998"/>
                  </a:lnTo>
                  <a:lnTo>
                    <a:pt x="263" y="3010"/>
                  </a:lnTo>
                  <a:lnTo>
                    <a:pt x="267" y="3021"/>
                  </a:lnTo>
                  <a:lnTo>
                    <a:pt x="270" y="3033"/>
                  </a:lnTo>
                  <a:lnTo>
                    <a:pt x="274" y="3045"/>
                  </a:lnTo>
                  <a:lnTo>
                    <a:pt x="275" y="3057"/>
                  </a:lnTo>
                  <a:lnTo>
                    <a:pt x="276" y="3083"/>
                  </a:lnTo>
                  <a:lnTo>
                    <a:pt x="276" y="3111"/>
                  </a:lnTo>
                  <a:lnTo>
                    <a:pt x="274" y="3142"/>
                  </a:lnTo>
                  <a:lnTo>
                    <a:pt x="273" y="3176"/>
                  </a:lnTo>
                  <a:lnTo>
                    <a:pt x="285" y="3186"/>
                  </a:lnTo>
                  <a:lnTo>
                    <a:pt x="299" y="3198"/>
                  </a:lnTo>
                  <a:lnTo>
                    <a:pt x="299" y="3218"/>
                  </a:lnTo>
                  <a:lnTo>
                    <a:pt x="299" y="3239"/>
                  </a:lnTo>
                  <a:lnTo>
                    <a:pt x="300" y="3260"/>
                  </a:lnTo>
                  <a:lnTo>
                    <a:pt x="300" y="3280"/>
                  </a:lnTo>
                  <a:lnTo>
                    <a:pt x="300" y="3301"/>
                  </a:lnTo>
                  <a:lnTo>
                    <a:pt x="301" y="3322"/>
                  </a:lnTo>
                  <a:lnTo>
                    <a:pt x="301" y="3344"/>
                  </a:lnTo>
                  <a:lnTo>
                    <a:pt x="302" y="3364"/>
                  </a:lnTo>
                  <a:lnTo>
                    <a:pt x="312" y="3372"/>
                  </a:lnTo>
                  <a:lnTo>
                    <a:pt x="321" y="3381"/>
                  </a:lnTo>
                  <a:lnTo>
                    <a:pt x="332" y="3389"/>
                  </a:lnTo>
                  <a:lnTo>
                    <a:pt x="341" y="3397"/>
                  </a:lnTo>
                  <a:lnTo>
                    <a:pt x="342" y="3423"/>
                  </a:lnTo>
                  <a:lnTo>
                    <a:pt x="343" y="3446"/>
                  </a:lnTo>
                  <a:lnTo>
                    <a:pt x="345" y="3469"/>
                  </a:lnTo>
                  <a:lnTo>
                    <a:pt x="348" y="3492"/>
                  </a:lnTo>
                  <a:lnTo>
                    <a:pt x="351" y="3515"/>
                  </a:lnTo>
                  <a:lnTo>
                    <a:pt x="354" y="3538"/>
                  </a:lnTo>
                  <a:lnTo>
                    <a:pt x="359" y="3563"/>
                  </a:lnTo>
                  <a:lnTo>
                    <a:pt x="364" y="3589"/>
                  </a:lnTo>
                  <a:lnTo>
                    <a:pt x="348" y="3597"/>
                  </a:lnTo>
                  <a:lnTo>
                    <a:pt x="331" y="3602"/>
                  </a:lnTo>
                  <a:lnTo>
                    <a:pt x="315" y="3606"/>
                  </a:lnTo>
                  <a:lnTo>
                    <a:pt x="298" y="3609"/>
                  </a:lnTo>
                  <a:lnTo>
                    <a:pt x="282" y="3612"/>
                  </a:lnTo>
                  <a:lnTo>
                    <a:pt x="265" y="3615"/>
                  </a:lnTo>
                  <a:lnTo>
                    <a:pt x="248" y="3620"/>
                  </a:lnTo>
                  <a:lnTo>
                    <a:pt x="230" y="3628"/>
                  </a:lnTo>
                  <a:lnTo>
                    <a:pt x="247" y="3649"/>
                  </a:lnTo>
                  <a:lnTo>
                    <a:pt x="275" y="3649"/>
                  </a:lnTo>
                  <a:lnTo>
                    <a:pt x="301" y="3648"/>
                  </a:lnTo>
                  <a:lnTo>
                    <a:pt x="326" y="3645"/>
                  </a:lnTo>
                  <a:lnTo>
                    <a:pt x="352" y="3642"/>
                  </a:lnTo>
                  <a:lnTo>
                    <a:pt x="376" y="3636"/>
                  </a:lnTo>
                  <a:lnTo>
                    <a:pt x="400" y="3631"/>
                  </a:lnTo>
                  <a:lnTo>
                    <a:pt x="424" y="3625"/>
                  </a:lnTo>
                  <a:lnTo>
                    <a:pt x="447" y="3617"/>
                  </a:lnTo>
                  <a:lnTo>
                    <a:pt x="493" y="3605"/>
                  </a:lnTo>
                  <a:lnTo>
                    <a:pt x="540" y="3592"/>
                  </a:lnTo>
                  <a:lnTo>
                    <a:pt x="563" y="3588"/>
                  </a:lnTo>
                  <a:lnTo>
                    <a:pt x="587" y="3583"/>
                  </a:lnTo>
                  <a:lnTo>
                    <a:pt x="611" y="3581"/>
                  </a:lnTo>
                  <a:lnTo>
                    <a:pt x="637" y="3580"/>
                  </a:lnTo>
                  <a:lnTo>
                    <a:pt x="658" y="3592"/>
                  </a:lnTo>
                  <a:lnTo>
                    <a:pt x="676" y="3604"/>
                  </a:lnTo>
                  <a:lnTo>
                    <a:pt x="694" y="3614"/>
                  </a:lnTo>
                  <a:lnTo>
                    <a:pt x="711" y="3625"/>
                  </a:lnTo>
                  <a:lnTo>
                    <a:pt x="740" y="3646"/>
                  </a:lnTo>
                  <a:lnTo>
                    <a:pt x="765" y="3665"/>
                  </a:lnTo>
                  <a:lnTo>
                    <a:pt x="789" y="3682"/>
                  </a:lnTo>
                  <a:lnTo>
                    <a:pt x="810" y="3698"/>
                  </a:lnTo>
                  <a:lnTo>
                    <a:pt x="819" y="3704"/>
                  </a:lnTo>
                  <a:lnTo>
                    <a:pt x="829" y="3710"/>
                  </a:lnTo>
                  <a:lnTo>
                    <a:pt x="838" y="3716"/>
                  </a:lnTo>
                  <a:lnTo>
                    <a:pt x="849" y="3721"/>
                  </a:lnTo>
                  <a:lnTo>
                    <a:pt x="858" y="3724"/>
                  </a:lnTo>
                  <a:lnTo>
                    <a:pt x="869" y="3727"/>
                  </a:lnTo>
                  <a:lnTo>
                    <a:pt x="878" y="3729"/>
                  </a:lnTo>
                  <a:lnTo>
                    <a:pt x="890" y="3730"/>
                  </a:lnTo>
                  <a:lnTo>
                    <a:pt x="902" y="3730"/>
                  </a:lnTo>
                  <a:lnTo>
                    <a:pt x="913" y="3729"/>
                  </a:lnTo>
                  <a:lnTo>
                    <a:pt x="926" y="3727"/>
                  </a:lnTo>
                  <a:lnTo>
                    <a:pt x="940" y="3725"/>
                  </a:lnTo>
                  <a:lnTo>
                    <a:pt x="954" y="3721"/>
                  </a:lnTo>
                  <a:lnTo>
                    <a:pt x="970" y="3714"/>
                  </a:lnTo>
                  <a:lnTo>
                    <a:pt x="987" y="3708"/>
                  </a:lnTo>
                  <a:lnTo>
                    <a:pt x="1005" y="3701"/>
                  </a:lnTo>
                  <a:lnTo>
                    <a:pt x="1025" y="3691"/>
                  </a:lnTo>
                  <a:lnTo>
                    <a:pt x="1046" y="3681"/>
                  </a:lnTo>
                  <a:lnTo>
                    <a:pt x="1069" y="3668"/>
                  </a:lnTo>
                  <a:lnTo>
                    <a:pt x="1094" y="3654"/>
                  </a:lnTo>
                  <a:lnTo>
                    <a:pt x="1105" y="3653"/>
                  </a:lnTo>
                  <a:lnTo>
                    <a:pt x="1117" y="3654"/>
                  </a:lnTo>
                  <a:lnTo>
                    <a:pt x="1127" y="3655"/>
                  </a:lnTo>
                  <a:lnTo>
                    <a:pt x="1138" y="3658"/>
                  </a:lnTo>
                  <a:lnTo>
                    <a:pt x="1148" y="3662"/>
                  </a:lnTo>
                  <a:lnTo>
                    <a:pt x="1158" y="3667"/>
                  </a:lnTo>
                  <a:lnTo>
                    <a:pt x="1167" y="3672"/>
                  </a:lnTo>
                  <a:lnTo>
                    <a:pt x="1177" y="3679"/>
                  </a:lnTo>
                  <a:lnTo>
                    <a:pt x="1195" y="3693"/>
                  </a:lnTo>
                  <a:lnTo>
                    <a:pt x="1212" y="3709"/>
                  </a:lnTo>
                  <a:lnTo>
                    <a:pt x="1230" y="3726"/>
                  </a:lnTo>
                  <a:lnTo>
                    <a:pt x="1247" y="3743"/>
                  </a:lnTo>
                  <a:lnTo>
                    <a:pt x="1265" y="3759"/>
                  </a:lnTo>
                  <a:lnTo>
                    <a:pt x="1285" y="3773"/>
                  </a:lnTo>
                  <a:lnTo>
                    <a:pt x="1294" y="3779"/>
                  </a:lnTo>
                  <a:lnTo>
                    <a:pt x="1305" y="3784"/>
                  </a:lnTo>
                  <a:lnTo>
                    <a:pt x="1315" y="3788"/>
                  </a:lnTo>
                  <a:lnTo>
                    <a:pt x="1327" y="3792"/>
                  </a:lnTo>
                  <a:lnTo>
                    <a:pt x="1338" y="3794"/>
                  </a:lnTo>
                  <a:lnTo>
                    <a:pt x="1350" y="3796"/>
                  </a:lnTo>
                  <a:lnTo>
                    <a:pt x="1364" y="3796"/>
                  </a:lnTo>
                  <a:lnTo>
                    <a:pt x="1376" y="3794"/>
                  </a:lnTo>
                  <a:lnTo>
                    <a:pt x="1391" y="3791"/>
                  </a:lnTo>
                  <a:lnTo>
                    <a:pt x="1406" y="3786"/>
                  </a:lnTo>
                  <a:lnTo>
                    <a:pt x="1422" y="3780"/>
                  </a:lnTo>
                  <a:lnTo>
                    <a:pt x="1438" y="3772"/>
                  </a:lnTo>
                  <a:lnTo>
                    <a:pt x="1485" y="3733"/>
                  </a:lnTo>
                  <a:lnTo>
                    <a:pt x="1526" y="3702"/>
                  </a:lnTo>
                  <a:lnTo>
                    <a:pt x="1543" y="3689"/>
                  </a:lnTo>
                  <a:lnTo>
                    <a:pt x="1560" y="3677"/>
                  </a:lnTo>
                  <a:lnTo>
                    <a:pt x="1575" y="3668"/>
                  </a:lnTo>
                  <a:lnTo>
                    <a:pt x="1590" y="3661"/>
                  </a:lnTo>
                  <a:lnTo>
                    <a:pt x="1602" y="3654"/>
                  </a:lnTo>
                  <a:lnTo>
                    <a:pt x="1614" y="3650"/>
                  </a:lnTo>
                  <a:lnTo>
                    <a:pt x="1625" y="3647"/>
                  </a:lnTo>
                  <a:lnTo>
                    <a:pt x="1635" y="3645"/>
                  </a:lnTo>
                  <a:lnTo>
                    <a:pt x="1645" y="3645"/>
                  </a:lnTo>
                  <a:lnTo>
                    <a:pt x="1655" y="3646"/>
                  </a:lnTo>
                  <a:lnTo>
                    <a:pt x="1663" y="3648"/>
                  </a:lnTo>
                  <a:lnTo>
                    <a:pt x="1672" y="3651"/>
                  </a:lnTo>
                  <a:lnTo>
                    <a:pt x="1681" y="3655"/>
                  </a:lnTo>
                  <a:lnTo>
                    <a:pt x="1690" y="3662"/>
                  </a:lnTo>
                  <a:lnTo>
                    <a:pt x="1698" y="3668"/>
                  </a:lnTo>
                  <a:lnTo>
                    <a:pt x="1708" y="3676"/>
                  </a:lnTo>
                  <a:lnTo>
                    <a:pt x="1727" y="3694"/>
                  </a:lnTo>
                  <a:lnTo>
                    <a:pt x="1748" y="3717"/>
                  </a:lnTo>
                  <a:lnTo>
                    <a:pt x="1773" y="3741"/>
                  </a:lnTo>
                  <a:lnTo>
                    <a:pt x="1803" y="3768"/>
                  </a:lnTo>
                  <a:lnTo>
                    <a:pt x="1820" y="3783"/>
                  </a:lnTo>
                  <a:lnTo>
                    <a:pt x="1838" y="3798"/>
                  </a:lnTo>
                  <a:lnTo>
                    <a:pt x="1857" y="3813"/>
                  </a:lnTo>
                  <a:lnTo>
                    <a:pt x="1878" y="3829"/>
                  </a:lnTo>
                  <a:lnTo>
                    <a:pt x="1901" y="3829"/>
                  </a:lnTo>
                  <a:lnTo>
                    <a:pt x="1923" y="3828"/>
                  </a:lnTo>
                  <a:lnTo>
                    <a:pt x="1945" y="3828"/>
                  </a:lnTo>
                  <a:lnTo>
                    <a:pt x="1967" y="3828"/>
                  </a:lnTo>
                  <a:lnTo>
                    <a:pt x="2008" y="3798"/>
                  </a:lnTo>
                  <a:lnTo>
                    <a:pt x="2042" y="3770"/>
                  </a:lnTo>
                  <a:lnTo>
                    <a:pt x="2071" y="3746"/>
                  </a:lnTo>
                  <a:lnTo>
                    <a:pt x="2095" y="3724"/>
                  </a:lnTo>
                  <a:lnTo>
                    <a:pt x="2115" y="3706"/>
                  </a:lnTo>
                  <a:lnTo>
                    <a:pt x="2133" y="3691"/>
                  </a:lnTo>
                  <a:lnTo>
                    <a:pt x="2140" y="3685"/>
                  </a:lnTo>
                  <a:lnTo>
                    <a:pt x="2149" y="3681"/>
                  </a:lnTo>
                  <a:lnTo>
                    <a:pt x="2156" y="3676"/>
                  </a:lnTo>
                  <a:lnTo>
                    <a:pt x="2164" y="3673"/>
                  </a:lnTo>
                  <a:lnTo>
                    <a:pt x="2172" y="3672"/>
                  </a:lnTo>
                  <a:lnTo>
                    <a:pt x="2179" y="3671"/>
                  </a:lnTo>
                  <a:lnTo>
                    <a:pt x="2188" y="3672"/>
                  </a:lnTo>
                  <a:lnTo>
                    <a:pt x="2196" y="3673"/>
                  </a:lnTo>
                  <a:lnTo>
                    <a:pt x="2206" y="3676"/>
                  </a:lnTo>
                  <a:lnTo>
                    <a:pt x="2215" y="3681"/>
                  </a:lnTo>
                  <a:lnTo>
                    <a:pt x="2226" y="3687"/>
                  </a:lnTo>
                  <a:lnTo>
                    <a:pt x="2237" y="3693"/>
                  </a:lnTo>
                  <a:lnTo>
                    <a:pt x="2264" y="3712"/>
                  </a:lnTo>
                  <a:lnTo>
                    <a:pt x="2296" y="3736"/>
                  </a:lnTo>
                  <a:lnTo>
                    <a:pt x="2334" y="3766"/>
                  </a:lnTo>
                  <a:lnTo>
                    <a:pt x="2379" y="3802"/>
                  </a:lnTo>
                  <a:lnTo>
                    <a:pt x="2390" y="3804"/>
                  </a:lnTo>
                  <a:lnTo>
                    <a:pt x="2401" y="3804"/>
                  </a:lnTo>
                  <a:lnTo>
                    <a:pt x="2413" y="3803"/>
                  </a:lnTo>
                  <a:lnTo>
                    <a:pt x="2423" y="3802"/>
                  </a:lnTo>
                  <a:lnTo>
                    <a:pt x="2434" y="3800"/>
                  </a:lnTo>
                  <a:lnTo>
                    <a:pt x="2444" y="3797"/>
                  </a:lnTo>
                  <a:lnTo>
                    <a:pt x="2455" y="3793"/>
                  </a:lnTo>
                  <a:lnTo>
                    <a:pt x="2464" y="3788"/>
                  </a:lnTo>
                  <a:lnTo>
                    <a:pt x="2484" y="3778"/>
                  </a:lnTo>
                  <a:lnTo>
                    <a:pt x="2503" y="3765"/>
                  </a:lnTo>
                  <a:lnTo>
                    <a:pt x="2521" y="3751"/>
                  </a:lnTo>
                  <a:lnTo>
                    <a:pt x="2539" y="3737"/>
                  </a:lnTo>
                  <a:lnTo>
                    <a:pt x="2573" y="3707"/>
                  </a:lnTo>
                  <a:lnTo>
                    <a:pt x="2606" y="3681"/>
                  </a:lnTo>
                  <a:lnTo>
                    <a:pt x="2621" y="3670"/>
                  </a:lnTo>
                  <a:lnTo>
                    <a:pt x="2636" y="3662"/>
                  </a:lnTo>
                  <a:lnTo>
                    <a:pt x="2644" y="3658"/>
                  </a:lnTo>
                  <a:lnTo>
                    <a:pt x="2651" y="3656"/>
                  </a:lnTo>
                  <a:lnTo>
                    <a:pt x="2659" y="3655"/>
                  </a:lnTo>
                  <a:lnTo>
                    <a:pt x="2666" y="3654"/>
                  </a:lnTo>
                  <a:lnTo>
                    <a:pt x="2702" y="3667"/>
                  </a:lnTo>
                  <a:lnTo>
                    <a:pt x="2735" y="3679"/>
                  </a:lnTo>
                  <a:lnTo>
                    <a:pt x="2764" y="3689"/>
                  </a:lnTo>
                  <a:lnTo>
                    <a:pt x="2791" y="3697"/>
                  </a:lnTo>
                  <a:lnTo>
                    <a:pt x="2818" y="3703"/>
                  </a:lnTo>
                  <a:lnTo>
                    <a:pt x="2842" y="3708"/>
                  </a:lnTo>
                  <a:lnTo>
                    <a:pt x="2866" y="3710"/>
                  </a:lnTo>
                  <a:lnTo>
                    <a:pt x="2890" y="3711"/>
                  </a:lnTo>
                  <a:lnTo>
                    <a:pt x="2901" y="3710"/>
                  </a:lnTo>
                  <a:lnTo>
                    <a:pt x="2913" y="3709"/>
                  </a:lnTo>
                  <a:lnTo>
                    <a:pt x="2924" y="3708"/>
                  </a:lnTo>
                  <a:lnTo>
                    <a:pt x="2937" y="3706"/>
                  </a:lnTo>
                  <a:lnTo>
                    <a:pt x="2962" y="3700"/>
                  </a:lnTo>
                  <a:lnTo>
                    <a:pt x="2990" y="3691"/>
                  </a:lnTo>
                  <a:lnTo>
                    <a:pt x="3018" y="3680"/>
                  </a:lnTo>
                  <a:lnTo>
                    <a:pt x="3050" y="3666"/>
                  </a:lnTo>
                  <a:lnTo>
                    <a:pt x="3086" y="3649"/>
                  </a:lnTo>
                  <a:lnTo>
                    <a:pt x="3124" y="3629"/>
                  </a:lnTo>
                  <a:lnTo>
                    <a:pt x="3118" y="3621"/>
                  </a:lnTo>
                  <a:lnTo>
                    <a:pt x="3111" y="3615"/>
                  </a:lnTo>
                  <a:lnTo>
                    <a:pt x="3106" y="3610"/>
                  </a:lnTo>
                  <a:lnTo>
                    <a:pt x="3101" y="3606"/>
                  </a:lnTo>
                  <a:lnTo>
                    <a:pt x="3095" y="3602"/>
                  </a:lnTo>
                  <a:lnTo>
                    <a:pt x="3090" y="3599"/>
                  </a:lnTo>
                  <a:lnTo>
                    <a:pt x="3086" y="3598"/>
                  </a:lnTo>
                  <a:lnTo>
                    <a:pt x="3081" y="3597"/>
                  </a:lnTo>
                  <a:lnTo>
                    <a:pt x="3076" y="3597"/>
                  </a:lnTo>
                  <a:lnTo>
                    <a:pt x="3072" y="3598"/>
                  </a:lnTo>
                  <a:lnTo>
                    <a:pt x="3068" y="3600"/>
                  </a:lnTo>
                  <a:lnTo>
                    <a:pt x="3064" y="3601"/>
                  </a:lnTo>
                  <a:lnTo>
                    <a:pt x="3056" y="3608"/>
                  </a:lnTo>
                  <a:lnTo>
                    <a:pt x="3049" y="3614"/>
                  </a:lnTo>
                  <a:lnTo>
                    <a:pt x="3033" y="3631"/>
                  </a:lnTo>
                  <a:lnTo>
                    <a:pt x="3017" y="3648"/>
                  </a:lnTo>
                  <a:lnTo>
                    <a:pt x="3009" y="3655"/>
                  </a:lnTo>
                  <a:lnTo>
                    <a:pt x="2999" y="3661"/>
                  </a:lnTo>
                  <a:lnTo>
                    <a:pt x="2994" y="3663"/>
                  </a:lnTo>
                  <a:lnTo>
                    <a:pt x="2989" y="3665"/>
                  </a:lnTo>
                  <a:lnTo>
                    <a:pt x="2984" y="3666"/>
                  </a:lnTo>
                  <a:lnTo>
                    <a:pt x="2978" y="3666"/>
                  </a:lnTo>
                  <a:lnTo>
                    <a:pt x="2976" y="3653"/>
                  </a:lnTo>
                  <a:lnTo>
                    <a:pt x="2975" y="3642"/>
                  </a:lnTo>
                  <a:lnTo>
                    <a:pt x="2976" y="3630"/>
                  </a:lnTo>
                  <a:lnTo>
                    <a:pt x="2976" y="3619"/>
                  </a:lnTo>
                  <a:lnTo>
                    <a:pt x="2979" y="3598"/>
                  </a:lnTo>
                  <a:lnTo>
                    <a:pt x="2980" y="3577"/>
                  </a:lnTo>
                  <a:lnTo>
                    <a:pt x="3004" y="3555"/>
                  </a:lnTo>
                  <a:lnTo>
                    <a:pt x="3028" y="3532"/>
                  </a:lnTo>
                  <a:lnTo>
                    <a:pt x="3051" y="3509"/>
                  </a:lnTo>
                  <a:lnTo>
                    <a:pt x="3075" y="3487"/>
                  </a:lnTo>
                  <a:lnTo>
                    <a:pt x="3099" y="3465"/>
                  </a:lnTo>
                  <a:lnTo>
                    <a:pt x="3122" y="3443"/>
                  </a:lnTo>
                  <a:lnTo>
                    <a:pt x="3146" y="3420"/>
                  </a:lnTo>
                  <a:lnTo>
                    <a:pt x="3169" y="3397"/>
                  </a:lnTo>
                  <a:lnTo>
                    <a:pt x="3169" y="3394"/>
                  </a:lnTo>
                  <a:lnTo>
                    <a:pt x="3139" y="3378"/>
                  </a:lnTo>
                  <a:lnTo>
                    <a:pt x="3109" y="3364"/>
                  </a:lnTo>
                  <a:lnTo>
                    <a:pt x="3079" y="3349"/>
                  </a:lnTo>
                  <a:lnTo>
                    <a:pt x="3049" y="3333"/>
                  </a:lnTo>
                  <a:lnTo>
                    <a:pt x="3050" y="3308"/>
                  </a:lnTo>
                  <a:lnTo>
                    <a:pt x="3050" y="3282"/>
                  </a:lnTo>
                  <a:lnTo>
                    <a:pt x="3052" y="3257"/>
                  </a:lnTo>
                  <a:lnTo>
                    <a:pt x="3054" y="3232"/>
                  </a:lnTo>
                  <a:lnTo>
                    <a:pt x="3056" y="3220"/>
                  </a:lnTo>
                  <a:lnTo>
                    <a:pt x="3058" y="3208"/>
                  </a:lnTo>
                  <a:lnTo>
                    <a:pt x="3063" y="3198"/>
                  </a:lnTo>
                  <a:lnTo>
                    <a:pt x="3067" y="3186"/>
                  </a:lnTo>
                  <a:lnTo>
                    <a:pt x="3071" y="3177"/>
                  </a:lnTo>
                  <a:lnTo>
                    <a:pt x="3077" y="3167"/>
                  </a:lnTo>
                  <a:lnTo>
                    <a:pt x="3085" y="3158"/>
                  </a:lnTo>
                  <a:lnTo>
                    <a:pt x="3093" y="3150"/>
                  </a:lnTo>
                  <a:lnTo>
                    <a:pt x="3086" y="3105"/>
                  </a:lnTo>
                  <a:lnTo>
                    <a:pt x="3080" y="3058"/>
                  </a:lnTo>
                  <a:lnTo>
                    <a:pt x="3074" y="3012"/>
                  </a:lnTo>
                  <a:lnTo>
                    <a:pt x="3071" y="2965"/>
                  </a:lnTo>
                  <a:lnTo>
                    <a:pt x="3068" y="2918"/>
                  </a:lnTo>
                  <a:lnTo>
                    <a:pt x="3066" y="2871"/>
                  </a:lnTo>
                  <a:lnTo>
                    <a:pt x="3066" y="2824"/>
                  </a:lnTo>
                  <a:lnTo>
                    <a:pt x="3066" y="2776"/>
                  </a:lnTo>
                  <a:lnTo>
                    <a:pt x="3066" y="2729"/>
                  </a:lnTo>
                  <a:lnTo>
                    <a:pt x="3068" y="2681"/>
                  </a:lnTo>
                  <a:lnTo>
                    <a:pt x="3069" y="2635"/>
                  </a:lnTo>
                  <a:lnTo>
                    <a:pt x="3071" y="2587"/>
                  </a:lnTo>
                  <a:lnTo>
                    <a:pt x="3074" y="2540"/>
                  </a:lnTo>
                  <a:lnTo>
                    <a:pt x="3077" y="2494"/>
                  </a:lnTo>
                  <a:lnTo>
                    <a:pt x="3080" y="2449"/>
                  </a:lnTo>
                  <a:lnTo>
                    <a:pt x="3083" y="2402"/>
                  </a:lnTo>
                  <a:lnTo>
                    <a:pt x="3095" y="2383"/>
                  </a:lnTo>
                  <a:lnTo>
                    <a:pt x="3108" y="2363"/>
                  </a:lnTo>
                  <a:lnTo>
                    <a:pt x="3121" y="2344"/>
                  </a:lnTo>
                  <a:lnTo>
                    <a:pt x="3133" y="2325"/>
                  </a:lnTo>
                  <a:lnTo>
                    <a:pt x="3147" y="2310"/>
                  </a:lnTo>
                  <a:lnTo>
                    <a:pt x="3160" y="2297"/>
                  </a:lnTo>
                  <a:lnTo>
                    <a:pt x="3173" y="2285"/>
                  </a:lnTo>
                  <a:lnTo>
                    <a:pt x="3187" y="2274"/>
                  </a:lnTo>
                  <a:lnTo>
                    <a:pt x="3216" y="2253"/>
                  </a:lnTo>
                  <a:lnTo>
                    <a:pt x="3245" y="2234"/>
                  </a:lnTo>
                  <a:lnTo>
                    <a:pt x="3274" y="2215"/>
                  </a:lnTo>
                  <a:lnTo>
                    <a:pt x="3303" y="2194"/>
                  </a:lnTo>
                  <a:lnTo>
                    <a:pt x="3317" y="2183"/>
                  </a:lnTo>
                  <a:lnTo>
                    <a:pt x="3331" y="2171"/>
                  </a:lnTo>
                  <a:lnTo>
                    <a:pt x="3344" y="2158"/>
                  </a:lnTo>
                  <a:lnTo>
                    <a:pt x="3358" y="2143"/>
                  </a:lnTo>
                  <a:lnTo>
                    <a:pt x="3340" y="2119"/>
                  </a:lnTo>
                  <a:lnTo>
                    <a:pt x="3316" y="2124"/>
                  </a:lnTo>
                  <a:lnTo>
                    <a:pt x="3293" y="2130"/>
                  </a:lnTo>
                  <a:lnTo>
                    <a:pt x="3272" y="2137"/>
                  </a:lnTo>
                  <a:lnTo>
                    <a:pt x="3253" y="2143"/>
                  </a:lnTo>
                  <a:lnTo>
                    <a:pt x="3233" y="2151"/>
                  </a:lnTo>
                  <a:lnTo>
                    <a:pt x="3214" y="2159"/>
                  </a:lnTo>
                  <a:lnTo>
                    <a:pt x="3194" y="2169"/>
                  </a:lnTo>
                  <a:lnTo>
                    <a:pt x="3172" y="2180"/>
                  </a:lnTo>
                  <a:lnTo>
                    <a:pt x="3171" y="2174"/>
                  </a:lnTo>
                  <a:lnTo>
                    <a:pt x="3171" y="2167"/>
                  </a:lnTo>
                  <a:lnTo>
                    <a:pt x="3173" y="2162"/>
                  </a:lnTo>
                  <a:lnTo>
                    <a:pt x="3177" y="2157"/>
                  </a:lnTo>
                  <a:lnTo>
                    <a:pt x="3182" y="2153"/>
                  </a:lnTo>
                  <a:lnTo>
                    <a:pt x="3189" y="2148"/>
                  </a:lnTo>
                  <a:lnTo>
                    <a:pt x="3197" y="2143"/>
                  </a:lnTo>
                  <a:lnTo>
                    <a:pt x="3205" y="2139"/>
                  </a:lnTo>
                  <a:lnTo>
                    <a:pt x="3225" y="2130"/>
                  </a:lnTo>
                  <a:lnTo>
                    <a:pt x="3247" y="2120"/>
                  </a:lnTo>
                  <a:lnTo>
                    <a:pt x="3272" y="2109"/>
                  </a:lnTo>
                  <a:lnTo>
                    <a:pt x="3295" y="2096"/>
                  </a:lnTo>
                  <a:lnTo>
                    <a:pt x="3306" y="2088"/>
                  </a:lnTo>
                  <a:lnTo>
                    <a:pt x="3317" y="2080"/>
                  </a:lnTo>
                  <a:lnTo>
                    <a:pt x="3328" y="2070"/>
                  </a:lnTo>
                  <a:lnTo>
                    <a:pt x="3337" y="2061"/>
                  </a:lnTo>
                  <a:lnTo>
                    <a:pt x="3345" y="2050"/>
                  </a:lnTo>
                  <a:lnTo>
                    <a:pt x="3354" y="2037"/>
                  </a:lnTo>
                  <a:lnTo>
                    <a:pt x="3360" y="2025"/>
                  </a:lnTo>
                  <a:lnTo>
                    <a:pt x="3366" y="2010"/>
                  </a:lnTo>
                  <a:lnTo>
                    <a:pt x="3369" y="1995"/>
                  </a:lnTo>
                  <a:lnTo>
                    <a:pt x="3371" y="1977"/>
                  </a:lnTo>
                  <a:lnTo>
                    <a:pt x="3371" y="1959"/>
                  </a:lnTo>
                  <a:lnTo>
                    <a:pt x="3370" y="1939"/>
                  </a:lnTo>
                  <a:lnTo>
                    <a:pt x="3366" y="1918"/>
                  </a:lnTo>
                  <a:lnTo>
                    <a:pt x="3359" y="1895"/>
                  </a:lnTo>
                  <a:lnTo>
                    <a:pt x="3352" y="1871"/>
                  </a:lnTo>
                  <a:lnTo>
                    <a:pt x="3340" y="18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B95BF1EE-974D-981C-AD99-E78A2A39A6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427" y="6725692"/>
              <a:ext cx="33338" cy="38100"/>
            </a:xfrm>
            <a:custGeom>
              <a:avLst/>
              <a:gdLst>
                <a:gd name="T0" fmla="*/ 1 w 304"/>
                <a:gd name="T1" fmla="*/ 0 h 338"/>
                <a:gd name="T2" fmla="*/ 1 w 304"/>
                <a:gd name="T3" fmla="*/ 0 h 338"/>
                <a:gd name="T4" fmla="*/ 1 w 304"/>
                <a:gd name="T5" fmla="*/ 1 h 338"/>
                <a:gd name="T6" fmla="*/ 1 w 304"/>
                <a:gd name="T7" fmla="*/ 1 h 338"/>
                <a:gd name="T8" fmla="*/ 1 w 304"/>
                <a:gd name="T9" fmla="*/ 0 h 338"/>
                <a:gd name="T10" fmla="*/ 1 w 304"/>
                <a:gd name="T11" fmla="*/ 0 h 338"/>
                <a:gd name="T12" fmla="*/ 1 w 304"/>
                <a:gd name="T13" fmla="*/ 0 h 338"/>
                <a:gd name="T14" fmla="*/ 1 w 304"/>
                <a:gd name="T15" fmla="*/ 0 h 338"/>
                <a:gd name="T16" fmla="*/ 1 w 304"/>
                <a:gd name="T17" fmla="*/ 0 h 338"/>
                <a:gd name="T18" fmla="*/ 1 w 304"/>
                <a:gd name="T19" fmla="*/ 0 h 338"/>
                <a:gd name="T20" fmla="*/ 1 w 304"/>
                <a:gd name="T21" fmla="*/ 0 h 338"/>
                <a:gd name="T22" fmla="*/ 1 w 304"/>
                <a:gd name="T23" fmla="*/ 0 h 338"/>
                <a:gd name="T24" fmla="*/ 1 w 304"/>
                <a:gd name="T25" fmla="*/ 0 h 338"/>
                <a:gd name="T26" fmla="*/ 1 w 304"/>
                <a:gd name="T27" fmla="*/ 0 h 338"/>
                <a:gd name="T28" fmla="*/ 1 w 304"/>
                <a:gd name="T29" fmla="*/ 0 h 338"/>
                <a:gd name="T30" fmla="*/ 1 w 304"/>
                <a:gd name="T31" fmla="*/ 1 h 338"/>
                <a:gd name="T32" fmla="*/ 1 w 304"/>
                <a:gd name="T33" fmla="*/ 1 h 338"/>
                <a:gd name="T34" fmla="*/ 1 w 304"/>
                <a:gd name="T35" fmla="*/ 1 h 338"/>
                <a:gd name="T36" fmla="*/ 1 w 304"/>
                <a:gd name="T37" fmla="*/ 1 h 338"/>
                <a:gd name="T38" fmla="*/ 1 w 304"/>
                <a:gd name="T39" fmla="*/ 1 h 338"/>
                <a:gd name="T40" fmla="*/ 1 w 304"/>
                <a:gd name="T41" fmla="*/ 1 h 338"/>
                <a:gd name="T42" fmla="*/ 1 w 304"/>
                <a:gd name="T43" fmla="*/ 1 h 338"/>
                <a:gd name="T44" fmla="*/ 1 w 304"/>
                <a:gd name="T45" fmla="*/ 1 h 338"/>
                <a:gd name="T46" fmla="*/ 1 w 304"/>
                <a:gd name="T47" fmla="*/ 1 h 338"/>
                <a:gd name="T48" fmla="*/ 1 w 304"/>
                <a:gd name="T49" fmla="*/ 1 h 338"/>
                <a:gd name="T50" fmla="*/ 1 w 304"/>
                <a:gd name="T51" fmla="*/ 1 h 338"/>
                <a:gd name="T52" fmla="*/ 1 w 304"/>
                <a:gd name="T53" fmla="*/ 2 h 338"/>
                <a:gd name="T54" fmla="*/ 1 w 304"/>
                <a:gd name="T55" fmla="*/ 2 h 338"/>
                <a:gd name="T56" fmla="*/ 1 w 304"/>
                <a:gd name="T57" fmla="*/ 2 h 338"/>
                <a:gd name="T58" fmla="*/ 1 w 304"/>
                <a:gd name="T59" fmla="*/ 2 h 338"/>
                <a:gd name="T60" fmla="*/ 1 w 304"/>
                <a:gd name="T61" fmla="*/ 2 h 338"/>
                <a:gd name="T62" fmla="*/ 0 w 304"/>
                <a:gd name="T63" fmla="*/ 2 h 338"/>
                <a:gd name="T64" fmla="*/ 0 w 304"/>
                <a:gd name="T65" fmla="*/ 2 h 338"/>
                <a:gd name="T66" fmla="*/ 0 w 304"/>
                <a:gd name="T67" fmla="*/ 2 h 338"/>
                <a:gd name="T68" fmla="*/ 0 w 304"/>
                <a:gd name="T69" fmla="*/ 1 h 338"/>
                <a:gd name="T70" fmla="*/ 0 w 304"/>
                <a:gd name="T71" fmla="*/ 1 h 338"/>
                <a:gd name="T72" fmla="*/ 0 w 304"/>
                <a:gd name="T73" fmla="*/ 1 h 338"/>
                <a:gd name="T74" fmla="*/ 0 w 304"/>
                <a:gd name="T75" fmla="*/ 1 h 338"/>
                <a:gd name="T76" fmla="*/ 0 w 304"/>
                <a:gd name="T77" fmla="*/ 1 h 338"/>
                <a:gd name="T78" fmla="*/ 1 w 304"/>
                <a:gd name="T79" fmla="*/ 1 h 338"/>
                <a:gd name="T80" fmla="*/ 1 w 304"/>
                <a:gd name="T81" fmla="*/ 1 h 338"/>
                <a:gd name="T82" fmla="*/ 1 w 304"/>
                <a:gd name="T83" fmla="*/ 1 h 338"/>
                <a:gd name="T84" fmla="*/ 1 w 304"/>
                <a:gd name="T85" fmla="*/ 1 h 338"/>
                <a:gd name="T86" fmla="*/ 1 w 304"/>
                <a:gd name="T87" fmla="*/ 1 h 338"/>
                <a:gd name="T88" fmla="*/ 1 w 304"/>
                <a:gd name="T89" fmla="*/ 1 h 338"/>
                <a:gd name="T90" fmla="*/ 1 w 304"/>
                <a:gd name="T91" fmla="*/ 1 h 338"/>
                <a:gd name="T92" fmla="*/ 1 w 304"/>
                <a:gd name="T93" fmla="*/ 1 h 338"/>
                <a:gd name="T94" fmla="*/ 1 w 304"/>
                <a:gd name="T95" fmla="*/ 1 h 338"/>
                <a:gd name="T96" fmla="*/ 0 w 304"/>
                <a:gd name="T97" fmla="*/ 1 h 338"/>
                <a:gd name="T98" fmla="*/ 0 w 304"/>
                <a:gd name="T99" fmla="*/ 1 h 338"/>
                <a:gd name="T100" fmla="*/ 0 w 304"/>
                <a:gd name="T101" fmla="*/ 1 h 338"/>
                <a:gd name="T102" fmla="*/ 0 w 304"/>
                <a:gd name="T103" fmla="*/ 1 h 338"/>
                <a:gd name="T104" fmla="*/ 0 w 304"/>
                <a:gd name="T105" fmla="*/ 0 h 338"/>
                <a:gd name="T106" fmla="*/ 0 w 304"/>
                <a:gd name="T107" fmla="*/ 0 h 338"/>
                <a:gd name="T108" fmla="*/ 0 w 304"/>
                <a:gd name="T109" fmla="*/ 0 h 338"/>
                <a:gd name="T110" fmla="*/ 0 w 304"/>
                <a:gd name="T111" fmla="*/ 0 h 338"/>
                <a:gd name="T112" fmla="*/ 0 w 304"/>
                <a:gd name="T113" fmla="*/ 0 h 338"/>
                <a:gd name="T114" fmla="*/ 0 w 304"/>
                <a:gd name="T115" fmla="*/ 0 h 338"/>
                <a:gd name="T116" fmla="*/ 1 w 304"/>
                <a:gd name="T117" fmla="*/ 0 h 338"/>
                <a:gd name="T118" fmla="*/ 1 w 304"/>
                <a:gd name="T119" fmla="*/ 0 h 338"/>
                <a:gd name="T120" fmla="*/ 1 w 304"/>
                <a:gd name="T121" fmla="*/ 0 h 338"/>
                <a:gd name="T122" fmla="*/ 1 w 304"/>
                <a:gd name="T123" fmla="*/ 0 h 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4" h="338">
                  <a:moveTo>
                    <a:pt x="223" y="12"/>
                  </a:moveTo>
                  <a:lnTo>
                    <a:pt x="245" y="19"/>
                  </a:lnTo>
                  <a:lnTo>
                    <a:pt x="267" y="29"/>
                  </a:lnTo>
                  <a:lnTo>
                    <a:pt x="287" y="38"/>
                  </a:lnTo>
                  <a:lnTo>
                    <a:pt x="304" y="50"/>
                  </a:lnTo>
                  <a:lnTo>
                    <a:pt x="275" y="143"/>
                  </a:lnTo>
                  <a:lnTo>
                    <a:pt x="238" y="131"/>
                  </a:lnTo>
                  <a:lnTo>
                    <a:pt x="237" y="117"/>
                  </a:lnTo>
                  <a:lnTo>
                    <a:pt x="235" y="105"/>
                  </a:lnTo>
                  <a:lnTo>
                    <a:pt x="234" y="91"/>
                  </a:lnTo>
                  <a:lnTo>
                    <a:pt x="235" y="79"/>
                  </a:lnTo>
                  <a:lnTo>
                    <a:pt x="227" y="73"/>
                  </a:lnTo>
                  <a:lnTo>
                    <a:pt x="218" y="67"/>
                  </a:lnTo>
                  <a:lnTo>
                    <a:pt x="205" y="60"/>
                  </a:lnTo>
                  <a:lnTo>
                    <a:pt x="191" y="55"/>
                  </a:lnTo>
                  <a:lnTo>
                    <a:pt x="182" y="52"/>
                  </a:lnTo>
                  <a:lnTo>
                    <a:pt x="172" y="51"/>
                  </a:lnTo>
                  <a:lnTo>
                    <a:pt x="164" y="51"/>
                  </a:lnTo>
                  <a:lnTo>
                    <a:pt x="155" y="53"/>
                  </a:lnTo>
                  <a:lnTo>
                    <a:pt x="148" y="56"/>
                  </a:lnTo>
                  <a:lnTo>
                    <a:pt x="142" y="60"/>
                  </a:lnTo>
                  <a:lnTo>
                    <a:pt x="139" y="65"/>
                  </a:lnTo>
                  <a:lnTo>
                    <a:pt x="136" y="68"/>
                  </a:lnTo>
                  <a:lnTo>
                    <a:pt x="134" y="72"/>
                  </a:lnTo>
                  <a:lnTo>
                    <a:pt x="132" y="77"/>
                  </a:lnTo>
                  <a:lnTo>
                    <a:pt x="131" y="83"/>
                  </a:lnTo>
                  <a:lnTo>
                    <a:pt x="131" y="89"/>
                  </a:lnTo>
                  <a:lnTo>
                    <a:pt x="131" y="94"/>
                  </a:lnTo>
                  <a:lnTo>
                    <a:pt x="133" y="99"/>
                  </a:lnTo>
                  <a:lnTo>
                    <a:pt x="135" y="105"/>
                  </a:lnTo>
                  <a:lnTo>
                    <a:pt x="137" y="110"/>
                  </a:lnTo>
                  <a:lnTo>
                    <a:pt x="142" y="115"/>
                  </a:lnTo>
                  <a:lnTo>
                    <a:pt x="146" y="121"/>
                  </a:lnTo>
                  <a:lnTo>
                    <a:pt x="155" y="130"/>
                  </a:lnTo>
                  <a:lnTo>
                    <a:pt x="167" y="140"/>
                  </a:lnTo>
                  <a:lnTo>
                    <a:pt x="180" y="150"/>
                  </a:lnTo>
                  <a:lnTo>
                    <a:pt x="192" y="160"/>
                  </a:lnTo>
                  <a:lnTo>
                    <a:pt x="205" y="171"/>
                  </a:lnTo>
                  <a:lnTo>
                    <a:pt x="216" y="182"/>
                  </a:lnTo>
                  <a:lnTo>
                    <a:pt x="227" y="195"/>
                  </a:lnTo>
                  <a:lnTo>
                    <a:pt x="235" y="207"/>
                  </a:lnTo>
                  <a:lnTo>
                    <a:pt x="240" y="215"/>
                  </a:lnTo>
                  <a:lnTo>
                    <a:pt x="242" y="222"/>
                  </a:lnTo>
                  <a:lnTo>
                    <a:pt x="244" y="229"/>
                  </a:lnTo>
                  <a:lnTo>
                    <a:pt x="246" y="238"/>
                  </a:lnTo>
                  <a:lnTo>
                    <a:pt x="246" y="246"/>
                  </a:lnTo>
                  <a:lnTo>
                    <a:pt x="245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38" y="283"/>
                  </a:lnTo>
                  <a:lnTo>
                    <a:pt x="232" y="293"/>
                  </a:lnTo>
                  <a:lnTo>
                    <a:pt x="227" y="301"/>
                  </a:lnTo>
                  <a:lnTo>
                    <a:pt x="220" y="310"/>
                  </a:lnTo>
                  <a:lnTo>
                    <a:pt x="212" y="316"/>
                  </a:lnTo>
                  <a:lnTo>
                    <a:pt x="204" y="322"/>
                  </a:lnTo>
                  <a:lnTo>
                    <a:pt x="194" y="328"/>
                  </a:lnTo>
                  <a:lnTo>
                    <a:pt x="184" y="332"/>
                  </a:lnTo>
                  <a:lnTo>
                    <a:pt x="173" y="335"/>
                  </a:lnTo>
                  <a:lnTo>
                    <a:pt x="162" y="337"/>
                  </a:lnTo>
                  <a:lnTo>
                    <a:pt x="149" y="338"/>
                  </a:lnTo>
                  <a:lnTo>
                    <a:pt x="135" y="338"/>
                  </a:lnTo>
                  <a:lnTo>
                    <a:pt x="122" y="338"/>
                  </a:lnTo>
                  <a:lnTo>
                    <a:pt x="107" y="336"/>
                  </a:lnTo>
                  <a:lnTo>
                    <a:pt x="92" y="332"/>
                  </a:lnTo>
                  <a:lnTo>
                    <a:pt x="76" y="328"/>
                  </a:lnTo>
                  <a:lnTo>
                    <a:pt x="56" y="321"/>
                  </a:lnTo>
                  <a:lnTo>
                    <a:pt x="36" y="313"/>
                  </a:lnTo>
                  <a:lnTo>
                    <a:pt x="17" y="303"/>
                  </a:lnTo>
                  <a:lnTo>
                    <a:pt x="0" y="295"/>
                  </a:lnTo>
                  <a:lnTo>
                    <a:pt x="29" y="205"/>
                  </a:lnTo>
                  <a:lnTo>
                    <a:pt x="66" y="217"/>
                  </a:lnTo>
                  <a:lnTo>
                    <a:pt x="67" y="231"/>
                  </a:lnTo>
                  <a:lnTo>
                    <a:pt x="69" y="244"/>
                  </a:lnTo>
                  <a:lnTo>
                    <a:pt x="69" y="258"/>
                  </a:lnTo>
                  <a:lnTo>
                    <a:pt x="68" y="269"/>
                  </a:lnTo>
                  <a:lnTo>
                    <a:pt x="74" y="274"/>
                  </a:lnTo>
                  <a:lnTo>
                    <a:pt x="82" y="279"/>
                  </a:lnTo>
                  <a:lnTo>
                    <a:pt x="93" y="283"/>
                  </a:lnTo>
                  <a:lnTo>
                    <a:pt x="103" y="288"/>
                  </a:lnTo>
                  <a:lnTo>
                    <a:pt x="113" y="290"/>
                  </a:lnTo>
                  <a:lnTo>
                    <a:pt x="123" y="291"/>
                  </a:lnTo>
                  <a:lnTo>
                    <a:pt x="131" y="291"/>
                  </a:lnTo>
                  <a:lnTo>
                    <a:pt x="138" y="289"/>
                  </a:lnTo>
                  <a:lnTo>
                    <a:pt x="146" y="285"/>
                  </a:lnTo>
                  <a:lnTo>
                    <a:pt x="151" y="280"/>
                  </a:lnTo>
                  <a:lnTo>
                    <a:pt x="155" y="274"/>
                  </a:lnTo>
                  <a:lnTo>
                    <a:pt x="160" y="265"/>
                  </a:lnTo>
                  <a:lnTo>
                    <a:pt x="161" y="260"/>
                  </a:lnTo>
                  <a:lnTo>
                    <a:pt x="161" y="255"/>
                  </a:lnTo>
                  <a:lnTo>
                    <a:pt x="160" y="250"/>
                  </a:lnTo>
                  <a:lnTo>
                    <a:pt x="158" y="244"/>
                  </a:lnTo>
                  <a:lnTo>
                    <a:pt x="156" y="239"/>
                  </a:lnTo>
                  <a:lnTo>
                    <a:pt x="153" y="235"/>
                  </a:lnTo>
                  <a:lnTo>
                    <a:pt x="149" y="229"/>
                  </a:lnTo>
                  <a:lnTo>
                    <a:pt x="145" y="224"/>
                  </a:lnTo>
                  <a:lnTo>
                    <a:pt x="124" y="205"/>
                  </a:lnTo>
                  <a:lnTo>
                    <a:pt x="98" y="184"/>
                  </a:lnTo>
                  <a:lnTo>
                    <a:pt x="86" y="173"/>
                  </a:lnTo>
                  <a:lnTo>
                    <a:pt x="73" y="162"/>
                  </a:lnTo>
                  <a:lnTo>
                    <a:pt x="62" y="149"/>
                  </a:lnTo>
                  <a:lnTo>
                    <a:pt x="54" y="136"/>
                  </a:lnTo>
                  <a:lnTo>
                    <a:pt x="50" y="129"/>
                  </a:lnTo>
                  <a:lnTo>
                    <a:pt x="47" y="122"/>
                  </a:lnTo>
                  <a:lnTo>
                    <a:pt x="44" y="114"/>
                  </a:lnTo>
                  <a:lnTo>
                    <a:pt x="43" y="106"/>
                  </a:lnTo>
                  <a:lnTo>
                    <a:pt x="43" y="97"/>
                  </a:lnTo>
                  <a:lnTo>
                    <a:pt x="43" y="89"/>
                  </a:lnTo>
                  <a:lnTo>
                    <a:pt x="44" y="79"/>
                  </a:lnTo>
                  <a:lnTo>
                    <a:pt x="48" y="70"/>
                  </a:lnTo>
                  <a:lnTo>
                    <a:pt x="52" y="60"/>
                  </a:lnTo>
                  <a:lnTo>
                    <a:pt x="56" y="50"/>
                  </a:lnTo>
                  <a:lnTo>
                    <a:pt x="62" y="41"/>
                  </a:lnTo>
                  <a:lnTo>
                    <a:pt x="70" y="33"/>
                  </a:lnTo>
                  <a:lnTo>
                    <a:pt x="78" y="26"/>
                  </a:lnTo>
                  <a:lnTo>
                    <a:pt x="87" y="19"/>
                  </a:lnTo>
                  <a:lnTo>
                    <a:pt x="97" y="14"/>
                  </a:lnTo>
                  <a:lnTo>
                    <a:pt x="108" y="9"/>
                  </a:lnTo>
                  <a:lnTo>
                    <a:pt x="119" y="5"/>
                  </a:lnTo>
                  <a:lnTo>
                    <a:pt x="132" y="2"/>
                  </a:lnTo>
                  <a:lnTo>
                    <a:pt x="146" y="1"/>
                  </a:lnTo>
                  <a:lnTo>
                    <a:pt x="160" y="0"/>
                  </a:lnTo>
                  <a:lnTo>
                    <a:pt x="174" y="1"/>
                  </a:lnTo>
                  <a:lnTo>
                    <a:pt x="190" y="3"/>
                  </a:lnTo>
                  <a:lnTo>
                    <a:pt x="206" y="7"/>
                  </a:lnTo>
                  <a:lnTo>
                    <a:pt x="223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240DC327-69C5-C122-85E0-51B22D79D3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152" y="6706642"/>
              <a:ext cx="36513" cy="42863"/>
            </a:xfrm>
            <a:custGeom>
              <a:avLst/>
              <a:gdLst>
                <a:gd name="T0" fmla="*/ 2 w 311"/>
                <a:gd name="T1" fmla="*/ 0 h 374"/>
                <a:gd name="T2" fmla="*/ 2 w 311"/>
                <a:gd name="T3" fmla="*/ 1 h 374"/>
                <a:gd name="T4" fmla="*/ 2 w 311"/>
                <a:gd name="T5" fmla="*/ 1 h 374"/>
                <a:gd name="T6" fmla="*/ 1 w 311"/>
                <a:gd name="T7" fmla="*/ 1 h 374"/>
                <a:gd name="T8" fmla="*/ 1 w 311"/>
                <a:gd name="T9" fmla="*/ 1 h 374"/>
                <a:gd name="T10" fmla="*/ 1 w 311"/>
                <a:gd name="T11" fmla="*/ 1 h 374"/>
                <a:gd name="T12" fmla="*/ 1 w 311"/>
                <a:gd name="T13" fmla="*/ 2 h 374"/>
                <a:gd name="T14" fmla="*/ 1 w 311"/>
                <a:gd name="T15" fmla="*/ 2 h 374"/>
                <a:gd name="T16" fmla="*/ 1 w 311"/>
                <a:gd name="T17" fmla="*/ 2 h 374"/>
                <a:gd name="T18" fmla="*/ 1 w 311"/>
                <a:gd name="T19" fmla="*/ 2 h 374"/>
                <a:gd name="T20" fmla="*/ 1 w 311"/>
                <a:gd name="T21" fmla="*/ 2 h 374"/>
                <a:gd name="T22" fmla="*/ 1 w 311"/>
                <a:gd name="T23" fmla="*/ 2 h 374"/>
                <a:gd name="T24" fmla="*/ 0 w 311"/>
                <a:gd name="T25" fmla="*/ 2 h 374"/>
                <a:gd name="T26" fmla="*/ 0 w 311"/>
                <a:gd name="T27" fmla="*/ 1 h 374"/>
                <a:gd name="T28" fmla="*/ 0 w 311"/>
                <a:gd name="T29" fmla="*/ 1 h 374"/>
                <a:gd name="T30" fmla="*/ 0 w 311"/>
                <a:gd name="T31" fmla="*/ 1 h 374"/>
                <a:gd name="T32" fmla="*/ 0 w 311"/>
                <a:gd name="T33" fmla="*/ 1 h 374"/>
                <a:gd name="T34" fmla="*/ 0 w 311"/>
                <a:gd name="T35" fmla="*/ 1 h 374"/>
                <a:gd name="T36" fmla="*/ 1 w 311"/>
                <a:gd name="T37" fmla="*/ 0 h 374"/>
                <a:gd name="T38" fmla="*/ 1 w 311"/>
                <a:gd name="T39" fmla="*/ 0 h 374"/>
                <a:gd name="T40" fmla="*/ 1 w 311"/>
                <a:gd name="T41" fmla="*/ 0 h 374"/>
                <a:gd name="T42" fmla="*/ 1 w 311"/>
                <a:gd name="T43" fmla="*/ 0 h 374"/>
                <a:gd name="T44" fmla="*/ 1 w 311"/>
                <a:gd name="T45" fmla="*/ 0 h 374"/>
                <a:gd name="T46" fmla="*/ 1 w 311"/>
                <a:gd name="T47" fmla="*/ 0 h 374"/>
                <a:gd name="T48" fmla="*/ 2 w 311"/>
                <a:gd name="T49" fmla="*/ 0 h 3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1" h="374">
                  <a:moveTo>
                    <a:pt x="311" y="83"/>
                  </a:moveTo>
                  <a:lnTo>
                    <a:pt x="295" y="110"/>
                  </a:lnTo>
                  <a:lnTo>
                    <a:pt x="283" y="110"/>
                  </a:lnTo>
                  <a:lnTo>
                    <a:pt x="271" y="110"/>
                  </a:lnTo>
                  <a:lnTo>
                    <a:pt x="258" y="109"/>
                  </a:lnTo>
                  <a:lnTo>
                    <a:pt x="245" y="107"/>
                  </a:lnTo>
                  <a:lnTo>
                    <a:pt x="134" y="308"/>
                  </a:lnTo>
                  <a:lnTo>
                    <a:pt x="141" y="316"/>
                  </a:lnTo>
                  <a:lnTo>
                    <a:pt x="149" y="327"/>
                  </a:lnTo>
                  <a:lnTo>
                    <a:pt x="156" y="337"/>
                  </a:lnTo>
                  <a:lnTo>
                    <a:pt x="162" y="348"/>
                  </a:lnTo>
                  <a:lnTo>
                    <a:pt x="147" y="374"/>
                  </a:lnTo>
                  <a:lnTo>
                    <a:pt x="0" y="292"/>
                  </a:lnTo>
                  <a:lnTo>
                    <a:pt x="14" y="265"/>
                  </a:lnTo>
                  <a:lnTo>
                    <a:pt x="27" y="265"/>
                  </a:lnTo>
                  <a:lnTo>
                    <a:pt x="40" y="265"/>
                  </a:lnTo>
                  <a:lnTo>
                    <a:pt x="52" y="266"/>
                  </a:lnTo>
                  <a:lnTo>
                    <a:pt x="64" y="269"/>
                  </a:lnTo>
                  <a:lnTo>
                    <a:pt x="177" y="68"/>
                  </a:lnTo>
                  <a:lnTo>
                    <a:pt x="168" y="58"/>
                  </a:lnTo>
                  <a:lnTo>
                    <a:pt x="160" y="49"/>
                  </a:lnTo>
                  <a:lnTo>
                    <a:pt x="154" y="38"/>
                  </a:lnTo>
                  <a:lnTo>
                    <a:pt x="147" y="27"/>
                  </a:lnTo>
                  <a:lnTo>
                    <a:pt x="162" y="0"/>
                  </a:lnTo>
                  <a:lnTo>
                    <a:pt x="311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34C35756-9F83-01F6-ECC7-0F88283207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5702" y="6676479"/>
              <a:ext cx="44450" cy="42863"/>
            </a:xfrm>
            <a:custGeom>
              <a:avLst/>
              <a:gdLst>
                <a:gd name="T0" fmla="*/ 1 w 387"/>
                <a:gd name="T1" fmla="*/ 0 h 371"/>
                <a:gd name="T2" fmla="*/ 1 w 387"/>
                <a:gd name="T3" fmla="*/ 0 h 371"/>
                <a:gd name="T4" fmla="*/ 1 w 387"/>
                <a:gd name="T5" fmla="*/ 0 h 371"/>
                <a:gd name="T6" fmla="*/ 2 w 387"/>
                <a:gd name="T7" fmla="*/ 0 h 371"/>
                <a:gd name="T8" fmla="*/ 2 w 387"/>
                <a:gd name="T9" fmla="*/ 0 h 371"/>
                <a:gd name="T10" fmla="*/ 2 w 387"/>
                <a:gd name="T11" fmla="*/ 1 h 371"/>
                <a:gd name="T12" fmla="*/ 2 w 387"/>
                <a:gd name="T13" fmla="*/ 1 h 371"/>
                <a:gd name="T14" fmla="*/ 2 w 387"/>
                <a:gd name="T15" fmla="*/ 1 h 371"/>
                <a:gd name="T16" fmla="*/ 2 w 387"/>
                <a:gd name="T17" fmla="*/ 1 h 371"/>
                <a:gd name="T18" fmla="*/ 2 w 387"/>
                <a:gd name="T19" fmla="*/ 1 h 371"/>
                <a:gd name="T20" fmla="*/ 2 w 387"/>
                <a:gd name="T21" fmla="*/ 1 h 371"/>
                <a:gd name="T22" fmla="*/ 2 w 387"/>
                <a:gd name="T23" fmla="*/ 2 h 371"/>
                <a:gd name="T24" fmla="*/ 2 w 387"/>
                <a:gd name="T25" fmla="*/ 2 h 371"/>
                <a:gd name="T26" fmla="*/ 2 w 387"/>
                <a:gd name="T27" fmla="*/ 2 h 371"/>
                <a:gd name="T28" fmla="*/ 1 w 387"/>
                <a:gd name="T29" fmla="*/ 2 h 371"/>
                <a:gd name="T30" fmla="*/ 1 w 387"/>
                <a:gd name="T31" fmla="*/ 2 h 371"/>
                <a:gd name="T32" fmla="*/ 1 w 387"/>
                <a:gd name="T33" fmla="*/ 2 h 371"/>
                <a:gd name="T34" fmla="*/ 1 w 387"/>
                <a:gd name="T35" fmla="*/ 2 h 371"/>
                <a:gd name="T36" fmla="*/ 1 w 387"/>
                <a:gd name="T37" fmla="*/ 2 h 371"/>
                <a:gd name="T38" fmla="*/ 1 w 387"/>
                <a:gd name="T39" fmla="*/ 2 h 371"/>
                <a:gd name="T40" fmla="*/ 0 w 387"/>
                <a:gd name="T41" fmla="*/ 2 h 371"/>
                <a:gd name="T42" fmla="*/ 0 w 387"/>
                <a:gd name="T43" fmla="*/ 1 h 371"/>
                <a:gd name="T44" fmla="*/ 0 w 387"/>
                <a:gd name="T45" fmla="*/ 1 h 371"/>
                <a:gd name="T46" fmla="*/ 1 w 387"/>
                <a:gd name="T47" fmla="*/ 1 h 371"/>
                <a:gd name="T48" fmla="*/ 0 w 387"/>
                <a:gd name="T49" fmla="*/ 1 h 371"/>
                <a:gd name="T50" fmla="*/ 0 w 387"/>
                <a:gd name="T51" fmla="*/ 1 h 371"/>
                <a:gd name="T52" fmla="*/ 1 w 387"/>
                <a:gd name="T53" fmla="*/ 1 h 371"/>
                <a:gd name="T54" fmla="*/ 1 w 387"/>
                <a:gd name="T55" fmla="*/ 1 h 371"/>
                <a:gd name="T56" fmla="*/ 1 w 387"/>
                <a:gd name="T57" fmla="*/ 2 h 371"/>
                <a:gd name="T58" fmla="*/ 1 w 387"/>
                <a:gd name="T59" fmla="*/ 2 h 371"/>
                <a:gd name="T60" fmla="*/ 1 w 387"/>
                <a:gd name="T61" fmla="*/ 2 h 371"/>
                <a:gd name="T62" fmla="*/ 1 w 387"/>
                <a:gd name="T63" fmla="*/ 2 h 371"/>
                <a:gd name="T64" fmla="*/ 1 w 387"/>
                <a:gd name="T65" fmla="*/ 2 h 371"/>
                <a:gd name="T66" fmla="*/ 1 w 387"/>
                <a:gd name="T67" fmla="*/ 2 h 371"/>
                <a:gd name="T68" fmla="*/ 1 w 387"/>
                <a:gd name="T69" fmla="*/ 1 h 371"/>
                <a:gd name="T70" fmla="*/ 1 w 387"/>
                <a:gd name="T71" fmla="*/ 1 h 371"/>
                <a:gd name="T72" fmla="*/ 2 w 387"/>
                <a:gd name="T73" fmla="*/ 1 h 371"/>
                <a:gd name="T74" fmla="*/ 2 w 387"/>
                <a:gd name="T75" fmla="*/ 1 h 371"/>
                <a:gd name="T76" fmla="*/ 2 w 387"/>
                <a:gd name="T77" fmla="*/ 1 h 371"/>
                <a:gd name="T78" fmla="*/ 2 w 387"/>
                <a:gd name="T79" fmla="*/ 1 h 371"/>
                <a:gd name="T80" fmla="*/ 2 w 387"/>
                <a:gd name="T81" fmla="*/ 1 h 371"/>
                <a:gd name="T82" fmla="*/ 2 w 387"/>
                <a:gd name="T83" fmla="*/ 1 h 371"/>
                <a:gd name="T84" fmla="*/ 2 w 387"/>
                <a:gd name="T85" fmla="*/ 1 h 371"/>
                <a:gd name="T86" fmla="*/ 1 w 387"/>
                <a:gd name="T87" fmla="*/ 1 h 371"/>
                <a:gd name="T88" fmla="*/ 1 w 387"/>
                <a:gd name="T89" fmla="*/ 0 h 371"/>
                <a:gd name="T90" fmla="*/ 1 w 387"/>
                <a:gd name="T91" fmla="*/ 0 h 371"/>
                <a:gd name="T92" fmla="*/ 1 w 387"/>
                <a:gd name="T93" fmla="*/ 1 h 371"/>
                <a:gd name="T94" fmla="*/ 1 w 387"/>
                <a:gd name="T95" fmla="*/ 1 h 371"/>
                <a:gd name="T96" fmla="*/ 1 w 387"/>
                <a:gd name="T97" fmla="*/ 1 h 371"/>
                <a:gd name="T98" fmla="*/ 1 w 387"/>
                <a:gd name="T99" fmla="*/ 0 h 371"/>
                <a:gd name="T100" fmla="*/ 1 w 387"/>
                <a:gd name="T101" fmla="*/ 0 h 371"/>
                <a:gd name="T102" fmla="*/ 1 w 387"/>
                <a:gd name="T103" fmla="*/ 0 h 3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87" h="371">
                  <a:moveTo>
                    <a:pt x="136" y="72"/>
                  </a:moveTo>
                  <a:lnTo>
                    <a:pt x="205" y="0"/>
                  </a:lnTo>
                  <a:lnTo>
                    <a:pt x="221" y="5"/>
                  </a:lnTo>
                  <a:lnTo>
                    <a:pt x="236" y="13"/>
                  </a:lnTo>
                  <a:lnTo>
                    <a:pt x="252" y="20"/>
                  </a:lnTo>
                  <a:lnTo>
                    <a:pt x="268" y="29"/>
                  </a:lnTo>
                  <a:lnTo>
                    <a:pt x="284" y="38"/>
                  </a:lnTo>
                  <a:lnTo>
                    <a:pt x="299" y="50"/>
                  </a:lnTo>
                  <a:lnTo>
                    <a:pt x="314" y="61"/>
                  </a:lnTo>
                  <a:lnTo>
                    <a:pt x="328" y="75"/>
                  </a:lnTo>
                  <a:lnTo>
                    <a:pt x="342" y="89"/>
                  </a:lnTo>
                  <a:lnTo>
                    <a:pt x="354" y="103"/>
                  </a:lnTo>
                  <a:lnTo>
                    <a:pt x="363" y="117"/>
                  </a:lnTo>
                  <a:lnTo>
                    <a:pt x="371" y="133"/>
                  </a:lnTo>
                  <a:lnTo>
                    <a:pt x="378" y="148"/>
                  </a:lnTo>
                  <a:lnTo>
                    <a:pt x="383" y="164"/>
                  </a:lnTo>
                  <a:lnTo>
                    <a:pt x="385" y="179"/>
                  </a:lnTo>
                  <a:lnTo>
                    <a:pt x="387" y="194"/>
                  </a:lnTo>
                  <a:lnTo>
                    <a:pt x="386" y="210"/>
                  </a:lnTo>
                  <a:lnTo>
                    <a:pt x="384" y="225"/>
                  </a:lnTo>
                  <a:lnTo>
                    <a:pt x="381" y="241"/>
                  </a:lnTo>
                  <a:lnTo>
                    <a:pt x="376" y="256"/>
                  </a:lnTo>
                  <a:lnTo>
                    <a:pt x="368" y="271"/>
                  </a:lnTo>
                  <a:lnTo>
                    <a:pt x="360" y="285"/>
                  </a:lnTo>
                  <a:lnTo>
                    <a:pt x="349" y="299"/>
                  </a:lnTo>
                  <a:lnTo>
                    <a:pt x="338" y="313"/>
                  </a:lnTo>
                  <a:lnTo>
                    <a:pt x="323" y="327"/>
                  </a:lnTo>
                  <a:lnTo>
                    <a:pt x="307" y="338"/>
                  </a:lnTo>
                  <a:lnTo>
                    <a:pt x="292" y="349"/>
                  </a:lnTo>
                  <a:lnTo>
                    <a:pt x="275" y="356"/>
                  </a:lnTo>
                  <a:lnTo>
                    <a:pt x="259" y="362"/>
                  </a:lnTo>
                  <a:lnTo>
                    <a:pt x="242" y="368"/>
                  </a:lnTo>
                  <a:lnTo>
                    <a:pt x="225" y="370"/>
                  </a:lnTo>
                  <a:lnTo>
                    <a:pt x="208" y="371"/>
                  </a:lnTo>
                  <a:lnTo>
                    <a:pt x="190" y="369"/>
                  </a:lnTo>
                  <a:lnTo>
                    <a:pt x="173" y="366"/>
                  </a:lnTo>
                  <a:lnTo>
                    <a:pt x="155" y="360"/>
                  </a:lnTo>
                  <a:lnTo>
                    <a:pt x="137" y="353"/>
                  </a:lnTo>
                  <a:lnTo>
                    <a:pt x="120" y="345"/>
                  </a:lnTo>
                  <a:lnTo>
                    <a:pt x="103" y="333"/>
                  </a:lnTo>
                  <a:lnTo>
                    <a:pt x="87" y="320"/>
                  </a:lnTo>
                  <a:lnTo>
                    <a:pt x="70" y="305"/>
                  </a:lnTo>
                  <a:lnTo>
                    <a:pt x="51" y="285"/>
                  </a:lnTo>
                  <a:lnTo>
                    <a:pt x="32" y="264"/>
                  </a:lnTo>
                  <a:lnTo>
                    <a:pt x="15" y="243"/>
                  </a:lnTo>
                  <a:lnTo>
                    <a:pt x="0" y="221"/>
                  </a:lnTo>
                  <a:lnTo>
                    <a:pt x="69" y="150"/>
                  </a:lnTo>
                  <a:lnTo>
                    <a:pt x="97" y="178"/>
                  </a:lnTo>
                  <a:lnTo>
                    <a:pt x="93" y="190"/>
                  </a:lnTo>
                  <a:lnTo>
                    <a:pt x="89" y="202"/>
                  </a:lnTo>
                  <a:lnTo>
                    <a:pt x="83" y="213"/>
                  </a:lnTo>
                  <a:lnTo>
                    <a:pt x="78" y="224"/>
                  </a:lnTo>
                  <a:lnTo>
                    <a:pt x="85" y="237"/>
                  </a:lnTo>
                  <a:lnTo>
                    <a:pt x="95" y="250"/>
                  </a:lnTo>
                  <a:lnTo>
                    <a:pt x="106" y="264"/>
                  </a:lnTo>
                  <a:lnTo>
                    <a:pt x="118" y="278"/>
                  </a:lnTo>
                  <a:lnTo>
                    <a:pt x="128" y="286"/>
                  </a:lnTo>
                  <a:lnTo>
                    <a:pt x="137" y="293"/>
                  </a:lnTo>
                  <a:lnTo>
                    <a:pt x="147" y="298"/>
                  </a:lnTo>
                  <a:lnTo>
                    <a:pt x="156" y="301"/>
                  </a:lnTo>
                  <a:lnTo>
                    <a:pt x="166" y="304"/>
                  </a:lnTo>
                  <a:lnTo>
                    <a:pt x="175" y="305"/>
                  </a:lnTo>
                  <a:lnTo>
                    <a:pt x="185" y="305"/>
                  </a:lnTo>
                  <a:lnTo>
                    <a:pt x="194" y="304"/>
                  </a:lnTo>
                  <a:lnTo>
                    <a:pt x="205" y="302"/>
                  </a:lnTo>
                  <a:lnTo>
                    <a:pt x="214" y="299"/>
                  </a:lnTo>
                  <a:lnTo>
                    <a:pt x="224" y="296"/>
                  </a:lnTo>
                  <a:lnTo>
                    <a:pt x="233" y="291"/>
                  </a:lnTo>
                  <a:lnTo>
                    <a:pt x="243" y="284"/>
                  </a:lnTo>
                  <a:lnTo>
                    <a:pt x="252" y="277"/>
                  </a:lnTo>
                  <a:lnTo>
                    <a:pt x="261" y="269"/>
                  </a:lnTo>
                  <a:lnTo>
                    <a:pt x="269" y="261"/>
                  </a:lnTo>
                  <a:lnTo>
                    <a:pt x="278" y="253"/>
                  </a:lnTo>
                  <a:lnTo>
                    <a:pt x="285" y="243"/>
                  </a:lnTo>
                  <a:lnTo>
                    <a:pt x="291" y="234"/>
                  </a:lnTo>
                  <a:lnTo>
                    <a:pt x="297" y="224"/>
                  </a:lnTo>
                  <a:lnTo>
                    <a:pt x="301" y="213"/>
                  </a:lnTo>
                  <a:lnTo>
                    <a:pt x="304" y="204"/>
                  </a:lnTo>
                  <a:lnTo>
                    <a:pt x="306" y="193"/>
                  </a:lnTo>
                  <a:lnTo>
                    <a:pt x="307" y="184"/>
                  </a:lnTo>
                  <a:lnTo>
                    <a:pt x="307" y="173"/>
                  </a:lnTo>
                  <a:lnTo>
                    <a:pt x="306" y="163"/>
                  </a:lnTo>
                  <a:lnTo>
                    <a:pt x="304" y="152"/>
                  </a:lnTo>
                  <a:lnTo>
                    <a:pt x="301" y="143"/>
                  </a:lnTo>
                  <a:lnTo>
                    <a:pt x="295" y="132"/>
                  </a:lnTo>
                  <a:lnTo>
                    <a:pt x="289" y="123"/>
                  </a:lnTo>
                  <a:lnTo>
                    <a:pt x="282" y="113"/>
                  </a:lnTo>
                  <a:lnTo>
                    <a:pt x="273" y="104"/>
                  </a:lnTo>
                  <a:lnTo>
                    <a:pt x="265" y="96"/>
                  </a:lnTo>
                  <a:lnTo>
                    <a:pt x="256" y="89"/>
                  </a:lnTo>
                  <a:lnTo>
                    <a:pt x="248" y="82"/>
                  </a:lnTo>
                  <a:lnTo>
                    <a:pt x="238" y="77"/>
                  </a:lnTo>
                  <a:lnTo>
                    <a:pt x="192" y="126"/>
                  </a:lnTo>
                  <a:lnTo>
                    <a:pt x="195" y="134"/>
                  </a:lnTo>
                  <a:lnTo>
                    <a:pt x="199" y="145"/>
                  </a:lnTo>
                  <a:lnTo>
                    <a:pt x="203" y="154"/>
                  </a:lnTo>
                  <a:lnTo>
                    <a:pt x="205" y="165"/>
                  </a:lnTo>
                  <a:lnTo>
                    <a:pt x="185" y="186"/>
                  </a:lnTo>
                  <a:lnTo>
                    <a:pt x="82" y="87"/>
                  </a:lnTo>
                  <a:lnTo>
                    <a:pt x="102" y="66"/>
                  </a:lnTo>
                  <a:lnTo>
                    <a:pt x="111" y="67"/>
                  </a:lnTo>
                  <a:lnTo>
                    <a:pt x="119" y="68"/>
                  </a:lnTo>
                  <a:lnTo>
                    <a:pt x="128" y="69"/>
                  </a:lnTo>
                  <a:lnTo>
                    <a:pt x="136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E108F5F3-5268-6374-8F23-3B85C49B4C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8715" y="6643142"/>
              <a:ext cx="42863" cy="36513"/>
            </a:xfrm>
            <a:custGeom>
              <a:avLst/>
              <a:gdLst>
                <a:gd name="T0" fmla="*/ 2 w 374"/>
                <a:gd name="T1" fmla="*/ 1 h 320"/>
                <a:gd name="T2" fmla="*/ 2 w 374"/>
                <a:gd name="T3" fmla="*/ 1 h 320"/>
                <a:gd name="T4" fmla="*/ 2 w 374"/>
                <a:gd name="T5" fmla="*/ 1 h 320"/>
                <a:gd name="T6" fmla="*/ 2 w 374"/>
                <a:gd name="T7" fmla="*/ 1 h 320"/>
                <a:gd name="T8" fmla="*/ 2 w 374"/>
                <a:gd name="T9" fmla="*/ 1 h 320"/>
                <a:gd name="T10" fmla="*/ 2 w 374"/>
                <a:gd name="T11" fmla="*/ 1 h 320"/>
                <a:gd name="T12" fmla="*/ 1 w 374"/>
                <a:gd name="T13" fmla="*/ 1 h 320"/>
                <a:gd name="T14" fmla="*/ 1 w 374"/>
                <a:gd name="T15" fmla="*/ 1 h 320"/>
                <a:gd name="T16" fmla="*/ 1 w 374"/>
                <a:gd name="T17" fmla="*/ 1 h 320"/>
                <a:gd name="T18" fmla="*/ 1 w 374"/>
                <a:gd name="T19" fmla="*/ 2 h 320"/>
                <a:gd name="T20" fmla="*/ 1 w 374"/>
                <a:gd name="T21" fmla="*/ 2 h 320"/>
                <a:gd name="T22" fmla="*/ 0 w 374"/>
                <a:gd name="T23" fmla="*/ 2 h 320"/>
                <a:gd name="T24" fmla="*/ 0 w 374"/>
                <a:gd name="T25" fmla="*/ 1 h 320"/>
                <a:gd name="T26" fmla="*/ 0 w 374"/>
                <a:gd name="T27" fmla="*/ 1 h 320"/>
                <a:gd name="T28" fmla="*/ 0 w 374"/>
                <a:gd name="T29" fmla="*/ 1 h 320"/>
                <a:gd name="T30" fmla="*/ 0 w 374"/>
                <a:gd name="T31" fmla="*/ 1 h 320"/>
                <a:gd name="T32" fmla="*/ 0 w 374"/>
                <a:gd name="T33" fmla="*/ 1 h 320"/>
                <a:gd name="T34" fmla="*/ 0 w 374"/>
                <a:gd name="T35" fmla="*/ 1 h 320"/>
                <a:gd name="T36" fmla="*/ 1 w 374"/>
                <a:gd name="T37" fmla="*/ 0 h 320"/>
                <a:gd name="T38" fmla="*/ 1 w 374"/>
                <a:gd name="T39" fmla="*/ 0 h 320"/>
                <a:gd name="T40" fmla="*/ 1 w 374"/>
                <a:gd name="T41" fmla="*/ 0 h 320"/>
                <a:gd name="T42" fmla="*/ 1 w 374"/>
                <a:gd name="T43" fmla="*/ 0 h 320"/>
                <a:gd name="T44" fmla="*/ 1 w 374"/>
                <a:gd name="T45" fmla="*/ 0 h 320"/>
                <a:gd name="T46" fmla="*/ 2 w 374"/>
                <a:gd name="T47" fmla="*/ 0 h 320"/>
                <a:gd name="T48" fmla="*/ 2 w 374"/>
                <a:gd name="T49" fmla="*/ 1 h 3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4" h="320">
                  <a:moveTo>
                    <a:pt x="374" y="145"/>
                  </a:moveTo>
                  <a:lnTo>
                    <a:pt x="348" y="161"/>
                  </a:lnTo>
                  <a:lnTo>
                    <a:pt x="336" y="156"/>
                  </a:lnTo>
                  <a:lnTo>
                    <a:pt x="325" y="149"/>
                  </a:lnTo>
                  <a:lnTo>
                    <a:pt x="315" y="142"/>
                  </a:lnTo>
                  <a:lnTo>
                    <a:pt x="305" y="135"/>
                  </a:lnTo>
                  <a:lnTo>
                    <a:pt x="109" y="255"/>
                  </a:lnTo>
                  <a:lnTo>
                    <a:pt x="112" y="267"/>
                  </a:lnTo>
                  <a:lnTo>
                    <a:pt x="113" y="279"/>
                  </a:lnTo>
                  <a:lnTo>
                    <a:pt x="114" y="292"/>
                  </a:lnTo>
                  <a:lnTo>
                    <a:pt x="114" y="305"/>
                  </a:lnTo>
                  <a:lnTo>
                    <a:pt x="89" y="320"/>
                  </a:lnTo>
                  <a:lnTo>
                    <a:pt x="0" y="176"/>
                  </a:lnTo>
                  <a:lnTo>
                    <a:pt x="27" y="160"/>
                  </a:lnTo>
                  <a:lnTo>
                    <a:pt x="37" y="165"/>
                  </a:lnTo>
                  <a:lnTo>
                    <a:pt x="48" y="173"/>
                  </a:lnTo>
                  <a:lnTo>
                    <a:pt x="58" y="179"/>
                  </a:lnTo>
                  <a:lnTo>
                    <a:pt x="68" y="187"/>
                  </a:lnTo>
                  <a:lnTo>
                    <a:pt x="264" y="67"/>
                  </a:lnTo>
                  <a:lnTo>
                    <a:pt x="261" y="54"/>
                  </a:lnTo>
                  <a:lnTo>
                    <a:pt x="260" y="42"/>
                  </a:lnTo>
                  <a:lnTo>
                    <a:pt x="259" y="29"/>
                  </a:lnTo>
                  <a:lnTo>
                    <a:pt x="259" y="17"/>
                  </a:lnTo>
                  <a:lnTo>
                    <a:pt x="285" y="0"/>
                  </a:lnTo>
                  <a:lnTo>
                    <a:pt x="374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4693FCB2-0C7A-0C33-A35C-8756A44B78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252" y="6601867"/>
              <a:ext cx="42863" cy="41275"/>
            </a:xfrm>
            <a:custGeom>
              <a:avLst/>
              <a:gdLst>
                <a:gd name="T0" fmla="*/ 2 w 373"/>
                <a:gd name="T1" fmla="*/ 1 h 359"/>
                <a:gd name="T2" fmla="*/ 2 w 373"/>
                <a:gd name="T3" fmla="*/ 1 h 359"/>
                <a:gd name="T4" fmla="*/ 2 w 373"/>
                <a:gd name="T5" fmla="*/ 1 h 359"/>
                <a:gd name="T6" fmla="*/ 2 w 373"/>
                <a:gd name="T7" fmla="*/ 1 h 359"/>
                <a:gd name="T8" fmla="*/ 2 w 373"/>
                <a:gd name="T9" fmla="*/ 1 h 359"/>
                <a:gd name="T10" fmla="*/ 2 w 373"/>
                <a:gd name="T11" fmla="*/ 1 h 359"/>
                <a:gd name="T12" fmla="*/ 1 w 373"/>
                <a:gd name="T13" fmla="*/ 2 h 359"/>
                <a:gd name="T14" fmla="*/ 1 w 373"/>
                <a:gd name="T15" fmla="*/ 2 h 359"/>
                <a:gd name="T16" fmla="*/ 1 w 373"/>
                <a:gd name="T17" fmla="*/ 2 h 359"/>
                <a:gd name="T18" fmla="*/ 1 w 373"/>
                <a:gd name="T19" fmla="*/ 2 h 359"/>
                <a:gd name="T20" fmla="*/ 0 w 373"/>
                <a:gd name="T21" fmla="*/ 2 h 359"/>
                <a:gd name="T22" fmla="*/ 0 w 373"/>
                <a:gd name="T23" fmla="*/ 2 h 359"/>
                <a:gd name="T24" fmla="*/ 0 w 373"/>
                <a:gd name="T25" fmla="*/ 1 h 359"/>
                <a:gd name="T26" fmla="*/ 0 w 373"/>
                <a:gd name="T27" fmla="*/ 1 h 359"/>
                <a:gd name="T28" fmla="*/ 0 w 373"/>
                <a:gd name="T29" fmla="*/ 1 h 359"/>
                <a:gd name="T30" fmla="*/ 0 w 373"/>
                <a:gd name="T31" fmla="*/ 1 h 359"/>
                <a:gd name="T32" fmla="*/ 0 w 373"/>
                <a:gd name="T33" fmla="*/ 1 h 359"/>
                <a:gd name="T34" fmla="*/ 0 w 373"/>
                <a:gd name="T35" fmla="*/ 1 h 359"/>
                <a:gd name="T36" fmla="*/ 2 w 373"/>
                <a:gd name="T37" fmla="*/ 1 h 359"/>
                <a:gd name="T38" fmla="*/ 1 w 373"/>
                <a:gd name="T39" fmla="*/ 0 h 359"/>
                <a:gd name="T40" fmla="*/ 1 w 373"/>
                <a:gd name="T41" fmla="*/ 0 h 359"/>
                <a:gd name="T42" fmla="*/ 1 w 373"/>
                <a:gd name="T43" fmla="*/ 0 h 359"/>
                <a:gd name="T44" fmla="*/ 1 w 373"/>
                <a:gd name="T45" fmla="*/ 0 h 359"/>
                <a:gd name="T46" fmla="*/ 1 w 373"/>
                <a:gd name="T47" fmla="*/ 0 h 359"/>
                <a:gd name="T48" fmla="*/ 1 w 373"/>
                <a:gd name="T49" fmla="*/ 0 h 359"/>
                <a:gd name="T50" fmla="*/ 1 w 373"/>
                <a:gd name="T51" fmla="*/ 0 h 359"/>
                <a:gd name="T52" fmla="*/ 2 w 373"/>
                <a:gd name="T53" fmla="*/ 1 h 3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73" h="359">
                  <a:moveTo>
                    <a:pt x="373" y="240"/>
                  </a:moveTo>
                  <a:lnTo>
                    <a:pt x="343" y="251"/>
                  </a:lnTo>
                  <a:lnTo>
                    <a:pt x="334" y="244"/>
                  </a:lnTo>
                  <a:lnTo>
                    <a:pt x="324" y="235"/>
                  </a:lnTo>
                  <a:lnTo>
                    <a:pt x="316" y="227"/>
                  </a:lnTo>
                  <a:lnTo>
                    <a:pt x="307" y="216"/>
                  </a:lnTo>
                  <a:lnTo>
                    <a:pt x="92" y="299"/>
                  </a:lnTo>
                  <a:lnTo>
                    <a:pt x="93" y="310"/>
                  </a:lnTo>
                  <a:lnTo>
                    <a:pt x="92" y="323"/>
                  </a:lnTo>
                  <a:lnTo>
                    <a:pt x="91" y="336"/>
                  </a:lnTo>
                  <a:lnTo>
                    <a:pt x="89" y="348"/>
                  </a:lnTo>
                  <a:lnTo>
                    <a:pt x="60" y="359"/>
                  </a:lnTo>
                  <a:lnTo>
                    <a:pt x="0" y="200"/>
                  </a:lnTo>
                  <a:lnTo>
                    <a:pt x="29" y="190"/>
                  </a:lnTo>
                  <a:lnTo>
                    <a:pt x="38" y="197"/>
                  </a:lnTo>
                  <a:lnTo>
                    <a:pt x="48" y="206"/>
                  </a:lnTo>
                  <a:lnTo>
                    <a:pt x="57" y="215"/>
                  </a:lnTo>
                  <a:lnTo>
                    <a:pt x="65" y="224"/>
                  </a:lnTo>
                  <a:lnTo>
                    <a:pt x="284" y="141"/>
                  </a:lnTo>
                  <a:lnTo>
                    <a:pt x="256" y="71"/>
                  </a:lnTo>
                  <a:lnTo>
                    <a:pt x="244" y="71"/>
                  </a:lnTo>
                  <a:lnTo>
                    <a:pt x="230" y="72"/>
                  </a:lnTo>
                  <a:lnTo>
                    <a:pt x="216" y="71"/>
                  </a:lnTo>
                  <a:lnTo>
                    <a:pt x="201" y="71"/>
                  </a:lnTo>
                  <a:lnTo>
                    <a:pt x="187" y="35"/>
                  </a:lnTo>
                  <a:lnTo>
                    <a:pt x="281" y="0"/>
                  </a:lnTo>
                  <a:lnTo>
                    <a:pt x="373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862E6D8A-6C48-F3B8-27DC-94DF462F97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552" y="6557417"/>
              <a:ext cx="41275" cy="36513"/>
            </a:xfrm>
            <a:custGeom>
              <a:avLst/>
              <a:gdLst>
                <a:gd name="T0" fmla="*/ 2 w 361"/>
                <a:gd name="T1" fmla="*/ 1 h 320"/>
                <a:gd name="T2" fmla="*/ 2 w 361"/>
                <a:gd name="T3" fmla="*/ 1 h 320"/>
                <a:gd name="T4" fmla="*/ 2 w 361"/>
                <a:gd name="T5" fmla="*/ 1 h 320"/>
                <a:gd name="T6" fmla="*/ 2 w 361"/>
                <a:gd name="T7" fmla="*/ 1 h 320"/>
                <a:gd name="T8" fmla="*/ 2 w 361"/>
                <a:gd name="T9" fmla="*/ 1 h 320"/>
                <a:gd name="T10" fmla="*/ 2 w 361"/>
                <a:gd name="T11" fmla="*/ 1 h 320"/>
                <a:gd name="T12" fmla="*/ 0 w 361"/>
                <a:gd name="T13" fmla="*/ 1 h 320"/>
                <a:gd name="T14" fmla="*/ 0 w 361"/>
                <a:gd name="T15" fmla="*/ 1 h 320"/>
                <a:gd name="T16" fmla="*/ 0 w 361"/>
                <a:gd name="T17" fmla="*/ 2 h 320"/>
                <a:gd name="T18" fmla="*/ 0 w 361"/>
                <a:gd name="T19" fmla="*/ 2 h 320"/>
                <a:gd name="T20" fmla="*/ 0 w 361"/>
                <a:gd name="T21" fmla="*/ 2 h 320"/>
                <a:gd name="T22" fmla="*/ 0 w 361"/>
                <a:gd name="T23" fmla="*/ 2 h 320"/>
                <a:gd name="T24" fmla="*/ 0 w 361"/>
                <a:gd name="T25" fmla="*/ 1 h 320"/>
                <a:gd name="T26" fmla="*/ 0 w 361"/>
                <a:gd name="T27" fmla="*/ 1 h 320"/>
                <a:gd name="T28" fmla="*/ 0 w 361"/>
                <a:gd name="T29" fmla="*/ 1 h 320"/>
                <a:gd name="T30" fmla="*/ 0 w 361"/>
                <a:gd name="T31" fmla="*/ 1 h 320"/>
                <a:gd name="T32" fmla="*/ 0 w 361"/>
                <a:gd name="T33" fmla="*/ 1 h 320"/>
                <a:gd name="T34" fmla="*/ 0 w 361"/>
                <a:gd name="T35" fmla="*/ 1 h 320"/>
                <a:gd name="T36" fmla="*/ 2 w 361"/>
                <a:gd name="T37" fmla="*/ 1 h 320"/>
                <a:gd name="T38" fmla="*/ 1 w 361"/>
                <a:gd name="T39" fmla="*/ 0 h 320"/>
                <a:gd name="T40" fmla="*/ 1 w 361"/>
                <a:gd name="T41" fmla="*/ 0 h 320"/>
                <a:gd name="T42" fmla="*/ 1 w 361"/>
                <a:gd name="T43" fmla="*/ 0 h 320"/>
                <a:gd name="T44" fmla="*/ 1 w 361"/>
                <a:gd name="T45" fmla="*/ 0 h 320"/>
                <a:gd name="T46" fmla="*/ 1 w 361"/>
                <a:gd name="T47" fmla="*/ 0 h 320"/>
                <a:gd name="T48" fmla="*/ 1 w 361"/>
                <a:gd name="T49" fmla="*/ 0 h 320"/>
                <a:gd name="T50" fmla="*/ 2 w 361"/>
                <a:gd name="T51" fmla="*/ 0 h 320"/>
                <a:gd name="T52" fmla="*/ 2 w 361"/>
                <a:gd name="T53" fmla="*/ 1 h 3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1" h="320">
                  <a:moveTo>
                    <a:pt x="361" y="252"/>
                  </a:moveTo>
                  <a:lnTo>
                    <a:pt x="332" y="258"/>
                  </a:lnTo>
                  <a:lnTo>
                    <a:pt x="323" y="249"/>
                  </a:lnTo>
                  <a:lnTo>
                    <a:pt x="315" y="239"/>
                  </a:lnTo>
                  <a:lnTo>
                    <a:pt x="307" y="230"/>
                  </a:lnTo>
                  <a:lnTo>
                    <a:pt x="301" y="218"/>
                  </a:lnTo>
                  <a:lnTo>
                    <a:pt x="76" y="266"/>
                  </a:lnTo>
                  <a:lnTo>
                    <a:pt x="74" y="278"/>
                  </a:lnTo>
                  <a:lnTo>
                    <a:pt x="72" y="290"/>
                  </a:lnTo>
                  <a:lnTo>
                    <a:pt x="68" y="303"/>
                  </a:lnTo>
                  <a:lnTo>
                    <a:pt x="65" y="315"/>
                  </a:lnTo>
                  <a:lnTo>
                    <a:pt x="35" y="320"/>
                  </a:lnTo>
                  <a:lnTo>
                    <a:pt x="0" y="154"/>
                  </a:lnTo>
                  <a:lnTo>
                    <a:pt x="30" y="148"/>
                  </a:lnTo>
                  <a:lnTo>
                    <a:pt x="38" y="157"/>
                  </a:lnTo>
                  <a:lnTo>
                    <a:pt x="46" y="168"/>
                  </a:lnTo>
                  <a:lnTo>
                    <a:pt x="54" y="178"/>
                  </a:lnTo>
                  <a:lnTo>
                    <a:pt x="59" y="188"/>
                  </a:lnTo>
                  <a:lnTo>
                    <a:pt x="289" y="140"/>
                  </a:lnTo>
                  <a:lnTo>
                    <a:pt x="272" y="67"/>
                  </a:lnTo>
                  <a:lnTo>
                    <a:pt x="261" y="65"/>
                  </a:lnTo>
                  <a:lnTo>
                    <a:pt x="247" y="63"/>
                  </a:lnTo>
                  <a:lnTo>
                    <a:pt x="232" y="61"/>
                  </a:lnTo>
                  <a:lnTo>
                    <a:pt x="219" y="58"/>
                  </a:lnTo>
                  <a:lnTo>
                    <a:pt x="210" y="21"/>
                  </a:lnTo>
                  <a:lnTo>
                    <a:pt x="308" y="0"/>
                  </a:lnTo>
                  <a:lnTo>
                    <a:pt x="361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65531A76-0737-9671-FD8F-3C42DFA7CE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615" y="6506617"/>
              <a:ext cx="39688" cy="39688"/>
            </a:xfrm>
            <a:custGeom>
              <a:avLst/>
              <a:gdLst>
                <a:gd name="T0" fmla="*/ 1 w 355"/>
                <a:gd name="T1" fmla="*/ 0 h 354"/>
                <a:gd name="T2" fmla="*/ 1 w 355"/>
                <a:gd name="T3" fmla="*/ 0 h 354"/>
                <a:gd name="T4" fmla="*/ 1 w 355"/>
                <a:gd name="T5" fmla="*/ 0 h 354"/>
                <a:gd name="T6" fmla="*/ 1 w 355"/>
                <a:gd name="T7" fmla="*/ 0 h 354"/>
                <a:gd name="T8" fmla="*/ 2 w 355"/>
                <a:gd name="T9" fmla="*/ 0 h 354"/>
                <a:gd name="T10" fmla="*/ 2 w 355"/>
                <a:gd name="T11" fmla="*/ 0 h 354"/>
                <a:gd name="T12" fmla="*/ 2 w 355"/>
                <a:gd name="T13" fmla="*/ 0 h 354"/>
                <a:gd name="T14" fmla="*/ 2 w 355"/>
                <a:gd name="T15" fmla="*/ 1 h 354"/>
                <a:gd name="T16" fmla="*/ 2 w 355"/>
                <a:gd name="T17" fmla="*/ 1 h 354"/>
                <a:gd name="T18" fmla="*/ 2 w 355"/>
                <a:gd name="T19" fmla="*/ 1 h 354"/>
                <a:gd name="T20" fmla="*/ 2 w 355"/>
                <a:gd name="T21" fmla="*/ 1 h 354"/>
                <a:gd name="T22" fmla="*/ 2 w 355"/>
                <a:gd name="T23" fmla="*/ 1 h 354"/>
                <a:gd name="T24" fmla="*/ 2 w 355"/>
                <a:gd name="T25" fmla="*/ 1 h 354"/>
                <a:gd name="T26" fmla="*/ 2 w 355"/>
                <a:gd name="T27" fmla="*/ 1 h 354"/>
                <a:gd name="T28" fmla="*/ 1 w 355"/>
                <a:gd name="T29" fmla="*/ 1 h 354"/>
                <a:gd name="T30" fmla="*/ 1 w 355"/>
                <a:gd name="T31" fmla="*/ 1 h 354"/>
                <a:gd name="T32" fmla="*/ 1 w 355"/>
                <a:gd name="T33" fmla="*/ 2 h 354"/>
                <a:gd name="T34" fmla="*/ 0 w 355"/>
                <a:gd name="T35" fmla="*/ 2 h 354"/>
                <a:gd name="T36" fmla="*/ 0 w 355"/>
                <a:gd name="T37" fmla="*/ 2 h 354"/>
                <a:gd name="T38" fmla="*/ 0 w 355"/>
                <a:gd name="T39" fmla="*/ 2 h 354"/>
                <a:gd name="T40" fmla="*/ 0 w 355"/>
                <a:gd name="T41" fmla="*/ 1 h 354"/>
                <a:gd name="T42" fmla="*/ 0 w 355"/>
                <a:gd name="T43" fmla="*/ 1 h 354"/>
                <a:gd name="T44" fmla="*/ 0 w 355"/>
                <a:gd name="T45" fmla="*/ 1 h 354"/>
                <a:gd name="T46" fmla="*/ 1 w 355"/>
                <a:gd name="T47" fmla="*/ 1 h 354"/>
                <a:gd name="T48" fmla="*/ 1 w 355"/>
                <a:gd name="T49" fmla="*/ 1 h 354"/>
                <a:gd name="T50" fmla="*/ 1 w 355"/>
                <a:gd name="T51" fmla="*/ 1 h 354"/>
                <a:gd name="T52" fmla="*/ 1 w 355"/>
                <a:gd name="T53" fmla="*/ 1 h 354"/>
                <a:gd name="T54" fmla="*/ 1 w 355"/>
                <a:gd name="T55" fmla="*/ 1 h 354"/>
                <a:gd name="T56" fmla="*/ 1 w 355"/>
                <a:gd name="T57" fmla="*/ 1 h 354"/>
                <a:gd name="T58" fmla="*/ 1 w 355"/>
                <a:gd name="T59" fmla="*/ 1 h 354"/>
                <a:gd name="T60" fmla="*/ 1 w 355"/>
                <a:gd name="T61" fmla="*/ 1 h 354"/>
                <a:gd name="T62" fmla="*/ 1 w 355"/>
                <a:gd name="T63" fmla="*/ 1 h 354"/>
                <a:gd name="T64" fmla="*/ 1 w 355"/>
                <a:gd name="T65" fmla="*/ 1 h 354"/>
                <a:gd name="T66" fmla="*/ 1 w 355"/>
                <a:gd name="T67" fmla="*/ 0 h 354"/>
                <a:gd name="T68" fmla="*/ 1 w 355"/>
                <a:gd name="T69" fmla="*/ 0 h 354"/>
                <a:gd name="T70" fmla="*/ 1 w 355"/>
                <a:gd name="T71" fmla="*/ 0 h 354"/>
                <a:gd name="T72" fmla="*/ 1 w 355"/>
                <a:gd name="T73" fmla="*/ 0 h 354"/>
                <a:gd name="T74" fmla="*/ 1 w 355"/>
                <a:gd name="T75" fmla="*/ 0 h 354"/>
                <a:gd name="T76" fmla="*/ 1 w 355"/>
                <a:gd name="T77" fmla="*/ 0 h 354"/>
                <a:gd name="T78" fmla="*/ 0 w 355"/>
                <a:gd name="T79" fmla="*/ 0 h 354"/>
                <a:gd name="T80" fmla="*/ 0 w 355"/>
                <a:gd name="T81" fmla="*/ 1 h 354"/>
                <a:gd name="T82" fmla="*/ 0 w 355"/>
                <a:gd name="T83" fmla="*/ 1 h 354"/>
                <a:gd name="T84" fmla="*/ 0 w 355"/>
                <a:gd name="T85" fmla="*/ 0 h 354"/>
                <a:gd name="T86" fmla="*/ 0 w 355"/>
                <a:gd name="T87" fmla="*/ 0 h 354"/>
                <a:gd name="T88" fmla="*/ 0 w 355"/>
                <a:gd name="T89" fmla="*/ 0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55" h="354">
                  <a:moveTo>
                    <a:pt x="54" y="31"/>
                  </a:moveTo>
                  <a:lnTo>
                    <a:pt x="203" y="19"/>
                  </a:lnTo>
                  <a:lnTo>
                    <a:pt x="220" y="18"/>
                  </a:lnTo>
                  <a:lnTo>
                    <a:pt x="236" y="19"/>
                  </a:lnTo>
                  <a:lnTo>
                    <a:pt x="250" y="21"/>
                  </a:lnTo>
                  <a:lnTo>
                    <a:pt x="264" y="25"/>
                  </a:lnTo>
                  <a:lnTo>
                    <a:pt x="277" y="29"/>
                  </a:lnTo>
                  <a:lnTo>
                    <a:pt x="288" y="35"/>
                  </a:lnTo>
                  <a:lnTo>
                    <a:pt x="300" y="42"/>
                  </a:lnTo>
                  <a:lnTo>
                    <a:pt x="310" y="50"/>
                  </a:lnTo>
                  <a:lnTo>
                    <a:pt x="319" y="60"/>
                  </a:lnTo>
                  <a:lnTo>
                    <a:pt x="326" y="70"/>
                  </a:lnTo>
                  <a:lnTo>
                    <a:pt x="334" y="82"/>
                  </a:lnTo>
                  <a:lnTo>
                    <a:pt x="340" y="93"/>
                  </a:lnTo>
                  <a:lnTo>
                    <a:pt x="344" y="107"/>
                  </a:lnTo>
                  <a:lnTo>
                    <a:pt x="349" y="121"/>
                  </a:lnTo>
                  <a:lnTo>
                    <a:pt x="352" y="136"/>
                  </a:lnTo>
                  <a:lnTo>
                    <a:pt x="354" y="151"/>
                  </a:lnTo>
                  <a:lnTo>
                    <a:pt x="355" y="170"/>
                  </a:lnTo>
                  <a:lnTo>
                    <a:pt x="354" y="188"/>
                  </a:lnTo>
                  <a:lnTo>
                    <a:pt x="353" y="204"/>
                  </a:lnTo>
                  <a:lnTo>
                    <a:pt x="350" y="219"/>
                  </a:lnTo>
                  <a:lnTo>
                    <a:pt x="345" y="233"/>
                  </a:lnTo>
                  <a:lnTo>
                    <a:pt x="340" y="244"/>
                  </a:lnTo>
                  <a:lnTo>
                    <a:pt x="334" y="255"/>
                  </a:lnTo>
                  <a:lnTo>
                    <a:pt x="328" y="266"/>
                  </a:lnTo>
                  <a:lnTo>
                    <a:pt x="319" y="274"/>
                  </a:lnTo>
                  <a:lnTo>
                    <a:pt x="310" y="281"/>
                  </a:lnTo>
                  <a:lnTo>
                    <a:pt x="300" y="288"/>
                  </a:lnTo>
                  <a:lnTo>
                    <a:pt x="288" y="293"/>
                  </a:lnTo>
                  <a:lnTo>
                    <a:pt x="277" y="297"/>
                  </a:lnTo>
                  <a:lnTo>
                    <a:pt x="265" y="300"/>
                  </a:lnTo>
                  <a:lnTo>
                    <a:pt x="253" y="303"/>
                  </a:lnTo>
                  <a:lnTo>
                    <a:pt x="239" y="305"/>
                  </a:lnTo>
                  <a:lnTo>
                    <a:pt x="78" y="318"/>
                  </a:lnTo>
                  <a:lnTo>
                    <a:pt x="75" y="327"/>
                  </a:lnTo>
                  <a:lnTo>
                    <a:pt x="70" y="336"/>
                  </a:lnTo>
                  <a:lnTo>
                    <a:pt x="65" y="345"/>
                  </a:lnTo>
                  <a:lnTo>
                    <a:pt x="61" y="352"/>
                  </a:lnTo>
                  <a:lnTo>
                    <a:pt x="30" y="354"/>
                  </a:lnTo>
                  <a:lnTo>
                    <a:pt x="17" y="205"/>
                  </a:lnTo>
                  <a:lnTo>
                    <a:pt x="47" y="203"/>
                  </a:lnTo>
                  <a:lnTo>
                    <a:pt x="54" y="212"/>
                  </a:lnTo>
                  <a:lnTo>
                    <a:pt x="61" y="220"/>
                  </a:lnTo>
                  <a:lnTo>
                    <a:pt x="67" y="230"/>
                  </a:lnTo>
                  <a:lnTo>
                    <a:pt x="72" y="240"/>
                  </a:lnTo>
                  <a:lnTo>
                    <a:pt x="219" y="228"/>
                  </a:lnTo>
                  <a:lnTo>
                    <a:pt x="229" y="226"/>
                  </a:lnTo>
                  <a:lnTo>
                    <a:pt x="239" y="224"/>
                  </a:lnTo>
                  <a:lnTo>
                    <a:pt x="247" y="222"/>
                  </a:lnTo>
                  <a:lnTo>
                    <a:pt x="256" y="220"/>
                  </a:lnTo>
                  <a:lnTo>
                    <a:pt x="263" y="217"/>
                  </a:lnTo>
                  <a:lnTo>
                    <a:pt x="271" y="214"/>
                  </a:lnTo>
                  <a:lnTo>
                    <a:pt x="277" y="210"/>
                  </a:lnTo>
                  <a:lnTo>
                    <a:pt x="282" y="204"/>
                  </a:lnTo>
                  <a:lnTo>
                    <a:pt x="287" y="199"/>
                  </a:lnTo>
                  <a:lnTo>
                    <a:pt x="292" y="193"/>
                  </a:lnTo>
                  <a:lnTo>
                    <a:pt x="295" y="186"/>
                  </a:lnTo>
                  <a:lnTo>
                    <a:pt x="298" y="179"/>
                  </a:lnTo>
                  <a:lnTo>
                    <a:pt x="300" y="170"/>
                  </a:lnTo>
                  <a:lnTo>
                    <a:pt x="301" y="162"/>
                  </a:lnTo>
                  <a:lnTo>
                    <a:pt x="301" y="151"/>
                  </a:lnTo>
                  <a:lnTo>
                    <a:pt x="300" y="141"/>
                  </a:lnTo>
                  <a:lnTo>
                    <a:pt x="299" y="132"/>
                  </a:lnTo>
                  <a:lnTo>
                    <a:pt x="298" y="124"/>
                  </a:lnTo>
                  <a:lnTo>
                    <a:pt x="296" y="117"/>
                  </a:lnTo>
                  <a:lnTo>
                    <a:pt x="293" y="110"/>
                  </a:lnTo>
                  <a:lnTo>
                    <a:pt x="290" y="104"/>
                  </a:lnTo>
                  <a:lnTo>
                    <a:pt x="285" y="99"/>
                  </a:lnTo>
                  <a:lnTo>
                    <a:pt x="280" y="93"/>
                  </a:lnTo>
                  <a:lnTo>
                    <a:pt x="276" y="89"/>
                  </a:lnTo>
                  <a:lnTo>
                    <a:pt x="269" y="85"/>
                  </a:lnTo>
                  <a:lnTo>
                    <a:pt x="263" y="83"/>
                  </a:lnTo>
                  <a:lnTo>
                    <a:pt x="257" y="80"/>
                  </a:lnTo>
                  <a:lnTo>
                    <a:pt x="249" y="77"/>
                  </a:lnTo>
                  <a:lnTo>
                    <a:pt x="242" y="76"/>
                  </a:lnTo>
                  <a:lnTo>
                    <a:pt x="234" y="76"/>
                  </a:lnTo>
                  <a:lnTo>
                    <a:pt x="225" y="76"/>
                  </a:lnTo>
                  <a:lnTo>
                    <a:pt x="216" y="76"/>
                  </a:lnTo>
                  <a:lnTo>
                    <a:pt x="59" y="92"/>
                  </a:lnTo>
                  <a:lnTo>
                    <a:pt x="56" y="103"/>
                  </a:lnTo>
                  <a:lnTo>
                    <a:pt x="52" y="113"/>
                  </a:lnTo>
                  <a:lnTo>
                    <a:pt x="46" y="123"/>
                  </a:lnTo>
                  <a:lnTo>
                    <a:pt x="42" y="132"/>
                  </a:lnTo>
                  <a:lnTo>
                    <a:pt x="11" y="135"/>
                  </a:lnTo>
                  <a:lnTo>
                    <a:pt x="0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44" y="15"/>
                  </a:lnTo>
                  <a:lnTo>
                    <a:pt x="49" y="23"/>
                  </a:lnTo>
                  <a:lnTo>
                    <a:pt x="54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" name="Freeform 22">
              <a:extLst>
                <a:ext uri="{FF2B5EF4-FFF2-40B4-BE49-F238E27FC236}">
                  <a16:creationId xmlns:a16="http://schemas.microsoft.com/office/drawing/2014/main" id="{0869B61D-CA6E-7ED6-9727-015CC7D85C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027" y="6433592"/>
              <a:ext cx="38100" cy="53975"/>
            </a:xfrm>
            <a:custGeom>
              <a:avLst/>
              <a:gdLst>
                <a:gd name="T0" fmla="*/ 2 w 342"/>
                <a:gd name="T1" fmla="*/ 1 h 483"/>
                <a:gd name="T2" fmla="*/ 2 w 342"/>
                <a:gd name="T3" fmla="*/ 1 h 483"/>
                <a:gd name="T4" fmla="*/ 1 w 342"/>
                <a:gd name="T5" fmla="*/ 1 h 483"/>
                <a:gd name="T6" fmla="*/ 1 w 342"/>
                <a:gd name="T7" fmla="*/ 1 h 483"/>
                <a:gd name="T8" fmla="*/ 1 w 342"/>
                <a:gd name="T9" fmla="*/ 1 h 483"/>
                <a:gd name="T10" fmla="*/ 1 w 342"/>
                <a:gd name="T11" fmla="*/ 1 h 483"/>
                <a:gd name="T12" fmla="*/ 0 w 342"/>
                <a:gd name="T13" fmla="*/ 1 h 483"/>
                <a:gd name="T14" fmla="*/ 0 w 342"/>
                <a:gd name="T15" fmla="*/ 1 h 483"/>
                <a:gd name="T16" fmla="*/ 2 w 342"/>
                <a:gd name="T17" fmla="*/ 1 h 483"/>
                <a:gd name="T18" fmla="*/ 2 w 342"/>
                <a:gd name="T19" fmla="*/ 1 h 483"/>
                <a:gd name="T20" fmla="*/ 0 w 342"/>
                <a:gd name="T21" fmla="*/ 2 h 483"/>
                <a:gd name="T22" fmla="*/ 0 w 342"/>
                <a:gd name="T23" fmla="*/ 2 h 483"/>
                <a:gd name="T24" fmla="*/ 1 w 342"/>
                <a:gd name="T25" fmla="*/ 2 h 483"/>
                <a:gd name="T26" fmla="*/ 1 w 342"/>
                <a:gd name="T27" fmla="*/ 2 h 483"/>
                <a:gd name="T28" fmla="*/ 1 w 342"/>
                <a:gd name="T29" fmla="*/ 2 h 483"/>
                <a:gd name="T30" fmla="*/ 1 w 342"/>
                <a:gd name="T31" fmla="*/ 2 h 483"/>
                <a:gd name="T32" fmla="*/ 1 w 342"/>
                <a:gd name="T33" fmla="*/ 2 h 483"/>
                <a:gd name="T34" fmla="*/ 2 w 342"/>
                <a:gd name="T35" fmla="*/ 2 h 483"/>
                <a:gd name="T36" fmla="*/ 2 w 342"/>
                <a:gd name="T37" fmla="*/ 2 h 483"/>
                <a:gd name="T38" fmla="*/ 1 w 342"/>
                <a:gd name="T39" fmla="*/ 2 h 483"/>
                <a:gd name="T40" fmla="*/ 1 w 342"/>
                <a:gd name="T41" fmla="*/ 2 h 483"/>
                <a:gd name="T42" fmla="*/ 1 w 342"/>
                <a:gd name="T43" fmla="*/ 2 h 483"/>
                <a:gd name="T44" fmla="*/ 0 w 342"/>
                <a:gd name="T45" fmla="*/ 2 h 483"/>
                <a:gd name="T46" fmla="*/ 0 w 342"/>
                <a:gd name="T47" fmla="*/ 2 h 483"/>
                <a:gd name="T48" fmla="*/ 0 w 342"/>
                <a:gd name="T49" fmla="*/ 2 h 483"/>
                <a:gd name="T50" fmla="*/ 0 w 342"/>
                <a:gd name="T51" fmla="*/ 2 h 483"/>
                <a:gd name="T52" fmla="*/ 0 w 342"/>
                <a:gd name="T53" fmla="*/ 2 h 483"/>
                <a:gd name="T54" fmla="*/ 0 w 342"/>
                <a:gd name="T55" fmla="*/ 2 h 483"/>
                <a:gd name="T56" fmla="*/ 0 w 342"/>
                <a:gd name="T57" fmla="*/ 2 h 483"/>
                <a:gd name="T58" fmla="*/ 1 w 342"/>
                <a:gd name="T59" fmla="*/ 1 h 483"/>
                <a:gd name="T60" fmla="*/ 1 w 342"/>
                <a:gd name="T61" fmla="*/ 1 h 483"/>
                <a:gd name="T62" fmla="*/ 0 w 342"/>
                <a:gd name="T63" fmla="*/ 1 h 483"/>
                <a:gd name="T64" fmla="*/ 0 w 342"/>
                <a:gd name="T65" fmla="*/ 0 h 483"/>
                <a:gd name="T66" fmla="*/ 0 w 342"/>
                <a:gd name="T67" fmla="*/ 0 h 483"/>
                <a:gd name="T68" fmla="*/ 0 w 342"/>
                <a:gd name="T69" fmla="*/ 0 h 483"/>
                <a:gd name="T70" fmla="*/ 0 w 342"/>
                <a:gd name="T71" fmla="*/ 0 h 483"/>
                <a:gd name="T72" fmla="*/ 0 w 342"/>
                <a:gd name="T73" fmla="*/ 0 h 483"/>
                <a:gd name="T74" fmla="*/ 0 w 342"/>
                <a:gd name="T75" fmla="*/ 0 h 483"/>
                <a:gd name="T76" fmla="*/ 1 w 342"/>
                <a:gd name="T77" fmla="*/ 0 h 483"/>
                <a:gd name="T78" fmla="*/ 1 w 342"/>
                <a:gd name="T79" fmla="*/ 0 h 483"/>
                <a:gd name="T80" fmla="*/ 1 w 342"/>
                <a:gd name="T81" fmla="*/ 0 h 483"/>
                <a:gd name="T82" fmla="*/ 1 w 342"/>
                <a:gd name="T83" fmla="*/ 0 h 483"/>
                <a:gd name="T84" fmla="*/ 2 w 342"/>
                <a:gd name="T85" fmla="*/ 0 h 483"/>
                <a:gd name="T86" fmla="*/ 2 w 342"/>
                <a:gd name="T87" fmla="*/ 0 h 483"/>
                <a:gd name="T88" fmla="*/ 2 w 342"/>
                <a:gd name="T89" fmla="*/ 1 h 4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2" h="483">
                  <a:moveTo>
                    <a:pt x="339" y="147"/>
                  </a:moveTo>
                  <a:lnTo>
                    <a:pt x="308" y="147"/>
                  </a:lnTo>
                  <a:lnTo>
                    <a:pt x="302" y="138"/>
                  </a:lnTo>
                  <a:lnTo>
                    <a:pt x="295" y="130"/>
                  </a:lnTo>
                  <a:lnTo>
                    <a:pt x="291" y="120"/>
                  </a:lnTo>
                  <a:lnTo>
                    <a:pt x="288" y="111"/>
                  </a:lnTo>
                  <a:lnTo>
                    <a:pt x="96" y="138"/>
                  </a:lnTo>
                  <a:lnTo>
                    <a:pt x="96" y="139"/>
                  </a:lnTo>
                  <a:lnTo>
                    <a:pt x="338" y="229"/>
                  </a:lnTo>
                  <a:lnTo>
                    <a:pt x="337" y="284"/>
                  </a:lnTo>
                  <a:lnTo>
                    <a:pt x="89" y="369"/>
                  </a:lnTo>
                  <a:lnTo>
                    <a:pt x="89" y="370"/>
                  </a:lnTo>
                  <a:lnTo>
                    <a:pt x="282" y="393"/>
                  </a:lnTo>
                  <a:lnTo>
                    <a:pt x="286" y="383"/>
                  </a:lnTo>
                  <a:lnTo>
                    <a:pt x="292" y="374"/>
                  </a:lnTo>
                  <a:lnTo>
                    <a:pt x="299" y="366"/>
                  </a:lnTo>
                  <a:lnTo>
                    <a:pt x="305" y="358"/>
                  </a:lnTo>
                  <a:lnTo>
                    <a:pt x="336" y="359"/>
                  </a:lnTo>
                  <a:lnTo>
                    <a:pt x="333" y="483"/>
                  </a:lnTo>
                  <a:lnTo>
                    <a:pt x="303" y="483"/>
                  </a:lnTo>
                  <a:lnTo>
                    <a:pt x="291" y="469"/>
                  </a:lnTo>
                  <a:lnTo>
                    <a:pt x="282" y="454"/>
                  </a:lnTo>
                  <a:lnTo>
                    <a:pt x="52" y="412"/>
                  </a:lnTo>
                  <a:lnTo>
                    <a:pt x="47" y="422"/>
                  </a:lnTo>
                  <a:lnTo>
                    <a:pt x="42" y="433"/>
                  </a:lnTo>
                  <a:lnTo>
                    <a:pt x="36" y="443"/>
                  </a:lnTo>
                  <a:lnTo>
                    <a:pt x="30" y="452"/>
                  </a:lnTo>
                  <a:lnTo>
                    <a:pt x="0" y="451"/>
                  </a:lnTo>
                  <a:lnTo>
                    <a:pt x="2" y="320"/>
                  </a:lnTo>
                  <a:lnTo>
                    <a:pt x="224" y="241"/>
                  </a:lnTo>
                  <a:lnTo>
                    <a:pt x="224" y="240"/>
                  </a:lnTo>
                  <a:lnTo>
                    <a:pt x="5" y="155"/>
                  </a:lnTo>
                  <a:lnTo>
                    <a:pt x="7" y="24"/>
                  </a:lnTo>
                  <a:lnTo>
                    <a:pt x="38" y="25"/>
                  </a:lnTo>
                  <a:lnTo>
                    <a:pt x="44" y="35"/>
                  </a:lnTo>
                  <a:lnTo>
                    <a:pt x="50" y="44"/>
                  </a:lnTo>
                  <a:lnTo>
                    <a:pt x="55" y="55"/>
                  </a:lnTo>
                  <a:lnTo>
                    <a:pt x="58" y="65"/>
                  </a:lnTo>
                  <a:lnTo>
                    <a:pt x="289" y="26"/>
                  </a:lnTo>
                  <a:lnTo>
                    <a:pt x="293" y="19"/>
                  </a:lnTo>
                  <a:lnTo>
                    <a:pt x="299" y="12"/>
                  </a:lnTo>
                  <a:lnTo>
                    <a:pt x="305" y="5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39" y="1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DC841BC6-7DF0-E737-188C-F4E0E42D7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315" y="6400254"/>
              <a:ext cx="11113" cy="9525"/>
            </a:xfrm>
            <a:custGeom>
              <a:avLst/>
              <a:gdLst>
                <a:gd name="T0" fmla="*/ 1 w 94"/>
                <a:gd name="T1" fmla="*/ 0 h 91"/>
                <a:gd name="T2" fmla="*/ 1 w 94"/>
                <a:gd name="T3" fmla="*/ 0 h 91"/>
                <a:gd name="T4" fmla="*/ 0 w 94"/>
                <a:gd name="T5" fmla="*/ 0 h 91"/>
                <a:gd name="T6" fmla="*/ 0 w 94"/>
                <a:gd name="T7" fmla="*/ 0 h 91"/>
                <a:gd name="T8" fmla="*/ 0 w 94"/>
                <a:gd name="T9" fmla="*/ 0 h 91"/>
                <a:gd name="T10" fmla="*/ 0 w 94"/>
                <a:gd name="T11" fmla="*/ 0 h 91"/>
                <a:gd name="T12" fmla="*/ 0 w 94"/>
                <a:gd name="T13" fmla="*/ 0 h 91"/>
                <a:gd name="T14" fmla="*/ 0 w 94"/>
                <a:gd name="T15" fmla="*/ 0 h 91"/>
                <a:gd name="T16" fmla="*/ 0 w 94"/>
                <a:gd name="T17" fmla="*/ 0 h 91"/>
                <a:gd name="T18" fmla="*/ 0 w 94"/>
                <a:gd name="T19" fmla="*/ 0 h 91"/>
                <a:gd name="T20" fmla="*/ 0 w 94"/>
                <a:gd name="T21" fmla="*/ 0 h 91"/>
                <a:gd name="T22" fmla="*/ 0 w 94"/>
                <a:gd name="T23" fmla="*/ 0 h 91"/>
                <a:gd name="T24" fmla="*/ 0 w 94"/>
                <a:gd name="T25" fmla="*/ 0 h 91"/>
                <a:gd name="T26" fmla="*/ 0 w 94"/>
                <a:gd name="T27" fmla="*/ 0 h 91"/>
                <a:gd name="T28" fmla="*/ 0 w 94"/>
                <a:gd name="T29" fmla="*/ 0 h 91"/>
                <a:gd name="T30" fmla="*/ 0 w 94"/>
                <a:gd name="T31" fmla="*/ 0 h 91"/>
                <a:gd name="T32" fmla="*/ 0 w 94"/>
                <a:gd name="T33" fmla="*/ 0 h 91"/>
                <a:gd name="T34" fmla="*/ 0 w 94"/>
                <a:gd name="T35" fmla="*/ 0 h 91"/>
                <a:gd name="T36" fmla="*/ 0 w 94"/>
                <a:gd name="T37" fmla="*/ 0 h 91"/>
                <a:gd name="T38" fmla="*/ 0 w 94"/>
                <a:gd name="T39" fmla="*/ 0 h 91"/>
                <a:gd name="T40" fmla="*/ 0 w 94"/>
                <a:gd name="T41" fmla="*/ 0 h 91"/>
                <a:gd name="T42" fmla="*/ 0 w 94"/>
                <a:gd name="T43" fmla="*/ 0 h 91"/>
                <a:gd name="T44" fmla="*/ 0 w 94"/>
                <a:gd name="T45" fmla="*/ 0 h 91"/>
                <a:gd name="T46" fmla="*/ 0 w 94"/>
                <a:gd name="T47" fmla="*/ 0 h 91"/>
                <a:gd name="T48" fmla="*/ 0 w 94"/>
                <a:gd name="T49" fmla="*/ 0 h 91"/>
                <a:gd name="T50" fmla="*/ 0 w 94"/>
                <a:gd name="T51" fmla="*/ 0 h 91"/>
                <a:gd name="T52" fmla="*/ 0 w 94"/>
                <a:gd name="T53" fmla="*/ 0 h 91"/>
                <a:gd name="T54" fmla="*/ 0 w 94"/>
                <a:gd name="T55" fmla="*/ 0 h 91"/>
                <a:gd name="T56" fmla="*/ 0 w 94"/>
                <a:gd name="T57" fmla="*/ 0 h 91"/>
                <a:gd name="T58" fmla="*/ 1 w 94"/>
                <a:gd name="T59" fmla="*/ 0 h 91"/>
                <a:gd name="T60" fmla="*/ 1 w 94"/>
                <a:gd name="T61" fmla="*/ 0 h 91"/>
                <a:gd name="T62" fmla="*/ 1 w 94"/>
                <a:gd name="T63" fmla="*/ 0 h 91"/>
                <a:gd name="T64" fmla="*/ 1 w 94"/>
                <a:gd name="T65" fmla="*/ 0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1">
                  <a:moveTo>
                    <a:pt x="93" y="52"/>
                  </a:moveTo>
                  <a:lnTo>
                    <a:pt x="91" y="60"/>
                  </a:lnTo>
                  <a:lnTo>
                    <a:pt x="87" y="69"/>
                  </a:lnTo>
                  <a:lnTo>
                    <a:pt x="82" y="76"/>
                  </a:lnTo>
                  <a:lnTo>
                    <a:pt x="76" y="81"/>
                  </a:lnTo>
                  <a:lnTo>
                    <a:pt x="68" y="86"/>
                  </a:lnTo>
                  <a:lnTo>
                    <a:pt x="60" y="89"/>
                  </a:lnTo>
                  <a:lnTo>
                    <a:pt x="51" y="91"/>
                  </a:lnTo>
                  <a:lnTo>
                    <a:pt x="41" y="91"/>
                  </a:lnTo>
                  <a:lnTo>
                    <a:pt x="32" y="89"/>
                  </a:lnTo>
                  <a:lnTo>
                    <a:pt x="23" y="84"/>
                  </a:lnTo>
                  <a:lnTo>
                    <a:pt x="16" y="80"/>
                  </a:lnTo>
                  <a:lnTo>
                    <a:pt x="9" y="74"/>
                  </a:lnTo>
                  <a:lnTo>
                    <a:pt x="4" y="66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5" y="23"/>
                  </a:lnTo>
                  <a:lnTo>
                    <a:pt x="10" y="16"/>
                  </a:lnTo>
                  <a:lnTo>
                    <a:pt x="17" y="9"/>
                  </a:lnTo>
                  <a:lnTo>
                    <a:pt x="25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70" y="6"/>
                  </a:lnTo>
                  <a:lnTo>
                    <a:pt x="77" y="12"/>
                  </a:lnTo>
                  <a:lnTo>
                    <a:pt x="83" y="18"/>
                  </a:lnTo>
                  <a:lnTo>
                    <a:pt x="89" y="25"/>
                  </a:lnTo>
                  <a:lnTo>
                    <a:pt x="92" y="33"/>
                  </a:lnTo>
                  <a:lnTo>
                    <a:pt x="94" y="42"/>
                  </a:lnTo>
                  <a:lnTo>
                    <a:pt x="93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" name="Freeform 24">
              <a:extLst>
                <a:ext uri="{FF2B5EF4-FFF2-40B4-BE49-F238E27FC236}">
                  <a16:creationId xmlns:a16="http://schemas.microsoft.com/office/drawing/2014/main" id="{4641C1DD-381B-9F7E-288B-62F1A50A54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6965" y="6335167"/>
              <a:ext cx="42863" cy="41275"/>
            </a:xfrm>
            <a:custGeom>
              <a:avLst/>
              <a:gdLst>
                <a:gd name="T0" fmla="*/ 1 w 376"/>
                <a:gd name="T1" fmla="*/ 0 h 367"/>
                <a:gd name="T2" fmla="*/ 2 w 376"/>
                <a:gd name="T3" fmla="*/ 0 h 367"/>
                <a:gd name="T4" fmla="*/ 2 w 376"/>
                <a:gd name="T5" fmla="*/ 0 h 367"/>
                <a:gd name="T6" fmla="*/ 2 w 376"/>
                <a:gd name="T7" fmla="*/ 1 h 367"/>
                <a:gd name="T8" fmla="*/ 2 w 376"/>
                <a:gd name="T9" fmla="*/ 1 h 367"/>
                <a:gd name="T10" fmla="*/ 2 w 376"/>
                <a:gd name="T11" fmla="*/ 1 h 367"/>
                <a:gd name="T12" fmla="*/ 2 w 376"/>
                <a:gd name="T13" fmla="*/ 1 h 367"/>
                <a:gd name="T14" fmla="*/ 2 w 376"/>
                <a:gd name="T15" fmla="*/ 1 h 367"/>
                <a:gd name="T16" fmla="*/ 2 w 376"/>
                <a:gd name="T17" fmla="*/ 1 h 367"/>
                <a:gd name="T18" fmla="*/ 2 w 376"/>
                <a:gd name="T19" fmla="*/ 1 h 367"/>
                <a:gd name="T20" fmla="*/ 2 w 376"/>
                <a:gd name="T21" fmla="*/ 2 h 367"/>
                <a:gd name="T22" fmla="*/ 2 w 376"/>
                <a:gd name="T23" fmla="*/ 2 h 367"/>
                <a:gd name="T24" fmla="*/ 2 w 376"/>
                <a:gd name="T25" fmla="*/ 2 h 367"/>
                <a:gd name="T26" fmla="*/ 2 w 376"/>
                <a:gd name="T27" fmla="*/ 2 h 367"/>
                <a:gd name="T28" fmla="*/ 1 w 376"/>
                <a:gd name="T29" fmla="*/ 2 h 367"/>
                <a:gd name="T30" fmla="*/ 1 w 376"/>
                <a:gd name="T31" fmla="*/ 2 h 367"/>
                <a:gd name="T32" fmla="*/ 1 w 376"/>
                <a:gd name="T33" fmla="*/ 2 h 367"/>
                <a:gd name="T34" fmla="*/ 0 w 376"/>
                <a:gd name="T35" fmla="*/ 2 h 367"/>
                <a:gd name="T36" fmla="*/ 0 w 376"/>
                <a:gd name="T37" fmla="*/ 2 h 367"/>
                <a:gd name="T38" fmla="*/ 0 w 376"/>
                <a:gd name="T39" fmla="*/ 2 h 367"/>
                <a:gd name="T40" fmla="*/ 0 w 376"/>
                <a:gd name="T41" fmla="*/ 1 h 367"/>
                <a:gd name="T42" fmla="*/ 0 w 376"/>
                <a:gd name="T43" fmla="*/ 1 h 367"/>
                <a:gd name="T44" fmla="*/ 0 w 376"/>
                <a:gd name="T45" fmla="*/ 1 h 367"/>
                <a:gd name="T46" fmla="*/ 1 w 376"/>
                <a:gd name="T47" fmla="*/ 1 h 367"/>
                <a:gd name="T48" fmla="*/ 1 w 376"/>
                <a:gd name="T49" fmla="*/ 1 h 367"/>
                <a:gd name="T50" fmla="*/ 1 w 376"/>
                <a:gd name="T51" fmla="*/ 1 h 367"/>
                <a:gd name="T52" fmla="*/ 1 w 376"/>
                <a:gd name="T53" fmla="*/ 1 h 367"/>
                <a:gd name="T54" fmla="*/ 2 w 376"/>
                <a:gd name="T55" fmla="*/ 1 h 367"/>
                <a:gd name="T56" fmla="*/ 2 w 376"/>
                <a:gd name="T57" fmla="*/ 1 h 367"/>
                <a:gd name="T58" fmla="*/ 2 w 376"/>
                <a:gd name="T59" fmla="*/ 1 h 367"/>
                <a:gd name="T60" fmla="*/ 2 w 376"/>
                <a:gd name="T61" fmla="*/ 1 h 367"/>
                <a:gd name="T62" fmla="*/ 2 w 376"/>
                <a:gd name="T63" fmla="*/ 1 h 367"/>
                <a:gd name="T64" fmla="*/ 2 w 376"/>
                <a:gd name="T65" fmla="*/ 1 h 367"/>
                <a:gd name="T66" fmla="*/ 2 w 376"/>
                <a:gd name="T67" fmla="*/ 1 h 367"/>
                <a:gd name="T68" fmla="*/ 2 w 376"/>
                <a:gd name="T69" fmla="*/ 1 h 367"/>
                <a:gd name="T70" fmla="*/ 2 w 376"/>
                <a:gd name="T71" fmla="*/ 1 h 367"/>
                <a:gd name="T72" fmla="*/ 2 w 376"/>
                <a:gd name="T73" fmla="*/ 1 h 367"/>
                <a:gd name="T74" fmla="*/ 2 w 376"/>
                <a:gd name="T75" fmla="*/ 1 h 367"/>
                <a:gd name="T76" fmla="*/ 1 w 376"/>
                <a:gd name="T77" fmla="*/ 1 h 367"/>
                <a:gd name="T78" fmla="*/ 1 w 376"/>
                <a:gd name="T79" fmla="*/ 0 h 367"/>
                <a:gd name="T80" fmla="*/ 1 w 376"/>
                <a:gd name="T81" fmla="*/ 1 h 367"/>
                <a:gd name="T82" fmla="*/ 0 w 376"/>
                <a:gd name="T83" fmla="*/ 1 h 367"/>
                <a:gd name="T84" fmla="*/ 0 w 376"/>
                <a:gd name="T85" fmla="*/ 0 h 367"/>
                <a:gd name="T86" fmla="*/ 1 w 376"/>
                <a:gd name="T87" fmla="*/ 0 h 367"/>
                <a:gd name="T88" fmla="*/ 1 w 376"/>
                <a:gd name="T89" fmla="*/ 0 h 3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76" h="367">
                  <a:moveTo>
                    <a:pt x="124" y="45"/>
                  </a:moveTo>
                  <a:lnTo>
                    <a:pt x="270" y="81"/>
                  </a:lnTo>
                  <a:lnTo>
                    <a:pt x="286" y="85"/>
                  </a:lnTo>
                  <a:lnTo>
                    <a:pt x="300" y="90"/>
                  </a:lnTo>
                  <a:lnTo>
                    <a:pt x="314" y="98"/>
                  </a:lnTo>
                  <a:lnTo>
                    <a:pt x="326" y="105"/>
                  </a:lnTo>
                  <a:lnTo>
                    <a:pt x="336" y="114"/>
                  </a:lnTo>
                  <a:lnTo>
                    <a:pt x="346" y="123"/>
                  </a:lnTo>
                  <a:lnTo>
                    <a:pt x="354" y="133"/>
                  </a:lnTo>
                  <a:lnTo>
                    <a:pt x="362" y="144"/>
                  </a:lnTo>
                  <a:lnTo>
                    <a:pt x="367" y="156"/>
                  </a:lnTo>
                  <a:lnTo>
                    <a:pt x="371" y="167"/>
                  </a:lnTo>
                  <a:lnTo>
                    <a:pt x="374" y="181"/>
                  </a:lnTo>
                  <a:lnTo>
                    <a:pt x="376" y="195"/>
                  </a:lnTo>
                  <a:lnTo>
                    <a:pt x="376" y="209"/>
                  </a:lnTo>
                  <a:lnTo>
                    <a:pt x="375" y="223"/>
                  </a:lnTo>
                  <a:lnTo>
                    <a:pt x="374" y="238"/>
                  </a:lnTo>
                  <a:lnTo>
                    <a:pt x="371" y="254"/>
                  </a:lnTo>
                  <a:lnTo>
                    <a:pt x="366" y="272"/>
                  </a:lnTo>
                  <a:lnTo>
                    <a:pt x="360" y="289"/>
                  </a:lnTo>
                  <a:lnTo>
                    <a:pt x="353" y="304"/>
                  </a:lnTo>
                  <a:lnTo>
                    <a:pt x="346" y="316"/>
                  </a:lnTo>
                  <a:lnTo>
                    <a:pt x="337" y="328"/>
                  </a:lnTo>
                  <a:lnTo>
                    <a:pt x="329" y="339"/>
                  </a:lnTo>
                  <a:lnTo>
                    <a:pt x="319" y="346"/>
                  </a:lnTo>
                  <a:lnTo>
                    <a:pt x="310" y="353"/>
                  </a:lnTo>
                  <a:lnTo>
                    <a:pt x="299" y="359"/>
                  </a:lnTo>
                  <a:lnTo>
                    <a:pt x="289" y="363"/>
                  </a:lnTo>
                  <a:lnTo>
                    <a:pt x="277" y="366"/>
                  </a:lnTo>
                  <a:lnTo>
                    <a:pt x="265" y="367"/>
                  </a:lnTo>
                  <a:lnTo>
                    <a:pt x="253" y="367"/>
                  </a:lnTo>
                  <a:lnTo>
                    <a:pt x="240" y="367"/>
                  </a:lnTo>
                  <a:lnTo>
                    <a:pt x="227" y="365"/>
                  </a:lnTo>
                  <a:lnTo>
                    <a:pt x="214" y="362"/>
                  </a:lnTo>
                  <a:lnTo>
                    <a:pt x="58" y="325"/>
                  </a:lnTo>
                  <a:lnTo>
                    <a:pt x="51" y="332"/>
                  </a:lnTo>
                  <a:lnTo>
                    <a:pt x="44" y="340"/>
                  </a:lnTo>
                  <a:lnTo>
                    <a:pt x="37" y="346"/>
                  </a:lnTo>
                  <a:lnTo>
                    <a:pt x="29" y="351"/>
                  </a:lnTo>
                  <a:lnTo>
                    <a:pt x="0" y="344"/>
                  </a:lnTo>
                  <a:lnTo>
                    <a:pt x="35" y="199"/>
                  </a:lnTo>
                  <a:lnTo>
                    <a:pt x="64" y="205"/>
                  </a:lnTo>
                  <a:lnTo>
                    <a:pt x="67" y="216"/>
                  </a:lnTo>
                  <a:lnTo>
                    <a:pt x="71" y="227"/>
                  </a:lnTo>
                  <a:lnTo>
                    <a:pt x="75" y="237"/>
                  </a:lnTo>
                  <a:lnTo>
                    <a:pt x="76" y="249"/>
                  </a:lnTo>
                  <a:lnTo>
                    <a:pt x="219" y="283"/>
                  </a:lnTo>
                  <a:lnTo>
                    <a:pt x="230" y="285"/>
                  </a:lnTo>
                  <a:lnTo>
                    <a:pt x="239" y="287"/>
                  </a:lnTo>
                  <a:lnTo>
                    <a:pt x="248" y="288"/>
                  </a:lnTo>
                  <a:lnTo>
                    <a:pt x="256" y="288"/>
                  </a:lnTo>
                  <a:lnTo>
                    <a:pt x="265" y="288"/>
                  </a:lnTo>
                  <a:lnTo>
                    <a:pt x="273" y="286"/>
                  </a:lnTo>
                  <a:lnTo>
                    <a:pt x="279" y="285"/>
                  </a:lnTo>
                  <a:lnTo>
                    <a:pt x="287" y="282"/>
                  </a:lnTo>
                  <a:lnTo>
                    <a:pt x="293" y="278"/>
                  </a:lnTo>
                  <a:lnTo>
                    <a:pt x="299" y="273"/>
                  </a:lnTo>
                  <a:lnTo>
                    <a:pt x="305" y="268"/>
                  </a:lnTo>
                  <a:lnTo>
                    <a:pt x="309" y="263"/>
                  </a:lnTo>
                  <a:lnTo>
                    <a:pt x="314" y="255"/>
                  </a:lnTo>
                  <a:lnTo>
                    <a:pt x="317" y="247"/>
                  </a:lnTo>
                  <a:lnTo>
                    <a:pt x="320" y="237"/>
                  </a:lnTo>
                  <a:lnTo>
                    <a:pt x="324" y="228"/>
                  </a:lnTo>
                  <a:lnTo>
                    <a:pt x="326" y="218"/>
                  </a:lnTo>
                  <a:lnTo>
                    <a:pt x="327" y="211"/>
                  </a:lnTo>
                  <a:lnTo>
                    <a:pt x="327" y="202"/>
                  </a:lnTo>
                  <a:lnTo>
                    <a:pt x="326" y="195"/>
                  </a:lnTo>
                  <a:lnTo>
                    <a:pt x="325" y="189"/>
                  </a:lnTo>
                  <a:lnTo>
                    <a:pt x="323" y="182"/>
                  </a:lnTo>
                  <a:lnTo>
                    <a:pt x="319" y="176"/>
                  </a:lnTo>
                  <a:lnTo>
                    <a:pt x="316" y="170"/>
                  </a:lnTo>
                  <a:lnTo>
                    <a:pt x="312" y="164"/>
                  </a:lnTo>
                  <a:lnTo>
                    <a:pt x="307" y="160"/>
                  </a:lnTo>
                  <a:lnTo>
                    <a:pt x="302" y="155"/>
                  </a:lnTo>
                  <a:lnTo>
                    <a:pt x="295" y="151"/>
                  </a:lnTo>
                  <a:lnTo>
                    <a:pt x="289" y="147"/>
                  </a:lnTo>
                  <a:lnTo>
                    <a:pt x="281" y="144"/>
                  </a:lnTo>
                  <a:lnTo>
                    <a:pt x="273" y="141"/>
                  </a:lnTo>
                  <a:lnTo>
                    <a:pt x="264" y="139"/>
                  </a:lnTo>
                  <a:lnTo>
                    <a:pt x="111" y="104"/>
                  </a:lnTo>
                  <a:lnTo>
                    <a:pt x="104" y="114"/>
                  </a:lnTo>
                  <a:lnTo>
                    <a:pt x="97" y="122"/>
                  </a:lnTo>
                  <a:lnTo>
                    <a:pt x="88" y="129"/>
                  </a:lnTo>
                  <a:lnTo>
                    <a:pt x="81" y="137"/>
                  </a:lnTo>
                  <a:lnTo>
                    <a:pt x="51" y="129"/>
                  </a:lnTo>
                  <a:lnTo>
                    <a:pt x="82" y="0"/>
                  </a:lnTo>
                  <a:lnTo>
                    <a:pt x="112" y="8"/>
                  </a:lnTo>
                  <a:lnTo>
                    <a:pt x="116" y="16"/>
                  </a:lnTo>
                  <a:lnTo>
                    <a:pt x="120" y="26"/>
                  </a:lnTo>
                  <a:lnTo>
                    <a:pt x="123" y="35"/>
                  </a:lnTo>
                  <a:lnTo>
                    <a:pt x="124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" name="Freeform 25">
              <a:extLst>
                <a:ext uri="{FF2B5EF4-FFF2-40B4-BE49-F238E27FC236}">
                  <a16:creationId xmlns:a16="http://schemas.microsoft.com/office/drawing/2014/main" id="{93ED8F07-EB8B-A1A9-5025-E5D126CB66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015" y="6271667"/>
              <a:ext cx="50800" cy="53975"/>
            </a:xfrm>
            <a:custGeom>
              <a:avLst/>
              <a:gdLst>
                <a:gd name="T0" fmla="*/ 1 w 450"/>
                <a:gd name="T1" fmla="*/ 0 h 476"/>
                <a:gd name="T2" fmla="*/ 2 w 450"/>
                <a:gd name="T3" fmla="*/ 1 h 476"/>
                <a:gd name="T4" fmla="*/ 2 w 450"/>
                <a:gd name="T5" fmla="*/ 1 h 476"/>
                <a:gd name="T6" fmla="*/ 1 w 450"/>
                <a:gd name="T7" fmla="*/ 1 h 476"/>
                <a:gd name="T8" fmla="*/ 1 w 450"/>
                <a:gd name="T9" fmla="*/ 2 h 476"/>
                <a:gd name="T10" fmla="*/ 2 w 450"/>
                <a:gd name="T11" fmla="*/ 2 h 476"/>
                <a:gd name="T12" fmla="*/ 2 w 450"/>
                <a:gd name="T13" fmla="*/ 2 h 476"/>
                <a:gd name="T14" fmla="*/ 2 w 450"/>
                <a:gd name="T15" fmla="*/ 2 h 476"/>
                <a:gd name="T16" fmla="*/ 2 w 450"/>
                <a:gd name="T17" fmla="*/ 2 h 476"/>
                <a:gd name="T18" fmla="*/ 2 w 450"/>
                <a:gd name="T19" fmla="*/ 2 h 476"/>
                <a:gd name="T20" fmla="*/ 1 w 450"/>
                <a:gd name="T21" fmla="*/ 2 h 476"/>
                <a:gd name="T22" fmla="*/ 1 w 450"/>
                <a:gd name="T23" fmla="*/ 2 h 476"/>
                <a:gd name="T24" fmla="*/ 1 w 450"/>
                <a:gd name="T25" fmla="*/ 2 h 476"/>
                <a:gd name="T26" fmla="*/ 1 w 450"/>
                <a:gd name="T27" fmla="*/ 2 h 476"/>
                <a:gd name="T28" fmla="*/ 1 w 450"/>
                <a:gd name="T29" fmla="*/ 2 h 476"/>
                <a:gd name="T30" fmla="*/ 1 w 450"/>
                <a:gd name="T31" fmla="*/ 2 h 476"/>
                <a:gd name="T32" fmla="*/ 0 w 450"/>
                <a:gd name="T33" fmla="*/ 2 h 476"/>
                <a:gd name="T34" fmla="*/ 0 w 450"/>
                <a:gd name="T35" fmla="*/ 2 h 476"/>
                <a:gd name="T36" fmla="*/ 0 w 450"/>
                <a:gd name="T37" fmla="*/ 2 h 476"/>
                <a:gd name="T38" fmla="*/ 0 w 450"/>
                <a:gd name="T39" fmla="*/ 2 h 476"/>
                <a:gd name="T40" fmla="*/ 0 w 450"/>
                <a:gd name="T41" fmla="*/ 2 h 476"/>
                <a:gd name="T42" fmla="*/ 0 w 450"/>
                <a:gd name="T43" fmla="*/ 2 h 476"/>
                <a:gd name="T44" fmla="*/ 0 w 450"/>
                <a:gd name="T45" fmla="*/ 1 h 476"/>
                <a:gd name="T46" fmla="*/ 2 w 450"/>
                <a:gd name="T47" fmla="*/ 1 h 476"/>
                <a:gd name="T48" fmla="*/ 1 w 450"/>
                <a:gd name="T49" fmla="*/ 1 h 476"/>
                <a:gd name="T50" fmla="*/ 1 w 450"/>
                <a:gd name="T51" fmla="*/ 1 h 476"/>
                <a:gd name="T52" fmla="*/ 1 w 450"/>
                <a:gd name="T53" fmla="*/ 1 h 476"/>
                <a:gd name="T54" fmla="*/ 1 w 450"/>
                <a:gd name="T55" fmla="*/ 1 h 476"/>
                <a:gd name="T56" fmla="*/ 1 w 450"/>
                <a:gd name="T57" fmla="*/ 1 h 476"/>
                <a:gd name="T58" fmla="*/ 1 w 450"/>
                <a:gd name="T59" fmla="*/ 1 h 476"/>
                <a:gd name="T60" fmla="*/ 1 w 450"/>
                <a:gd name="T61" fmla="*/ 0 h 476"/>
                <a:gd name="T62" fmla="*/ 1 w 450"/>
                <a:gd name="T63" fmla="*/ 0 h 476"/>
                <a:gd name="T64" fmla="*/ 1 w 450"/>
                <a:gd name="T65" fmla="*/ 0 h 476"/>
                <a:gd name="T66" fmla="*/ 1 w 450"/>
                <a:gd name="T67" fmla="*/ 0 h 476"/>
                <a:gd name="T68" fmla="*/ 1 w 450"/>
                <a:gd name="T69" fmla="*/ 0 h 476"/>
                <a:gd name="T70" fmla="*/ 1 w 450"/>
                <a:gd name="T71" fmla="*/ 0 h 4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0" h="476">
                  <a:moveTo>
                    <a:pt x="197" y="53"/>
                  </a:moveTo>
                  <a:lnTo>
                    <a:pt x="450" y="182"/>
                  </a:lnTo>
                  <a:lnTo>
                    <a:pt x="418" y="244"/>
                  </a:lnTo>
                  <a:lnTo>
                    <a:pt x="120" y="282"/>
                  </a:lnTo>
                  <a:lnTo>
                    <a:pt x="297" y="362"/>
                  </a:lnTo>
                  <a:lnTo>
                    <a:pt x="304" y="354"/>
                  </a:lnTo>
                  <a:lnTo>
                    <a:pt x="314" y="348"/>
                  </a:lnTo>
                  <a:lnTo>
                    <a:pt x="323" y="341"/>
                  </a:lnTo>
                  <a:lnTo>
                    <a:pt x="335" y="335"/>
                  </a:lnTo>
                  <a:lnTo>
                    <a:pt x="361" y="349"/>
                  </a:lnTo>
                  <a:lnTo>
                    <a:pt x="297" y="476"/>
                  </a:lnTo>
                  <a:lnTo>
                    <a:pt x="270" y="462"/>
                  </a:lnTo>
                  <a:lnTo>
                    <a:pt x="268" y="449"/>
                  </a:lnTo>
                  <a:lnTo>
                    <a:pt x="268" y="437"/>
                  </a:lnTo>
                  <a:lnTo>
                    <a:pt x="268" y="425"/>
                  </a:lnTo>
                  <a:lnTo>
                    <a:pt x="270" y="414"/>
                  </a:lnTo>
                  <a:lnTo>
                    <a:pt x="67" y="308"/>
                  </a:lnTo>
                  <a:lnTo>
                    <a:pt x="57" y="316"/>
                  </a:lnTo>
                  <a:lnTo>
                    <a:pt x="48" y="323"/>
                  </a:lnTo>
                  <a:lnTo>
                    <a:pt x="37" y="331"/>
                  </a:lnTo>
                  <a:lnTo>
                    <a:pt x="27" y="338"/>
                  </a:lnTo>
                  <a:lnTo>
                    <a:pt x="0" y="325"/>
                  </a:lnTo>
                  <a:lnTo>
                    <a:pt x="61" y="206"/>
                  </a:lnTo>
                  <a:lnTo>
                    <a:pt x="327" y="172"/>
                  </a:lnTo>
                  <a:lnTo>
                    <a:pt x="171" y="102"/>
                  </a:lnTo>
                  <a:lnTo>
                    <a:pt x="164" y="109"/>
                  </a:lnTo>
                  <a:lnTo>
                    <a:pt x="154" y="114"/>
                  </a:lnTo>
                  <a:lnTo>
                    <a:pt x="145" y="120"/>
                  </a:lnTo>
                  <a:lnTo>
                    <a:pt x="136" y="125"/>
                  </a:lnTo>
                  <a:lnTo>
                    <a:pt x="108" y="111"/>
                  </a:lnTo>
                  <a:lnTo>
                    <a:pt x="165" y="0"/>
                  </a:lnTo>
                  <a:lnTo>
                    <a:pt x="191" y="14"/>
                  </a:lnTo>
                  <a:lnTo>
                    <a:pt x="194" y="23"/>
                  </a:lnTo>
                  <a:lnTo>
                    <a:pt x="196" y="33"/>
                  </a:lnTo>
                  <a:lnTo>
                    <a:pt x="197" y="43"/>
                  </a:lnTo>
                  <a:lnTo>
                    <a:pt x="197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E4126E1F-3F3A-3D89-1011-C1AA2599A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527" y="6233567"/>
              <a:ext cx="41275" cy="39688"/>
            </a:xfrm>
            <a:custGeom>
              <a:avLst/>
              <a:gdLst>
                <a:gd name="T0" fmla="*/ 1 w 361"/>
                <a:gd name="T1" fmla="*/ 2 h 350"/>
                <a:gd name="T2" fmla="*/ 1 w 361"/>
                <a:gd name="T3" fmla="*/ 2 h 350"/>
                <a:gd name="T4" fmla="*/ 1 w 361"/>
                <a:gd name="T5" fmla="*/ 2 h 350"/>
                <a:gd name="T6" fmla="*/ 1 w 361"/>
                <a:gd name="T7" fmla="*/ 2 h 350"/>
                <a:gd name="T8" fmla="*/ 1 w 361"/>
                <a:gd name="T9" fmla="*/ 2 h 350"/>
                <a:gd name="T10" fmla="*/ 1 w 361"/>
                <a:gd name="T11" fmla="*/ 1 h 350"/>
                <a:gd name="T12" fmla="*/ 0 w 361"/>
                <a:gd name="T13" fmla="*/ 1 h 350"/>
                <a:gd name="T14" fmla="*/ 0 w 361"/>
                <a:gd name="T15" fmla="*/ 1 h 350"/>
                <a:gd name="T16" fmla="*/ 0 w 361"/>
                <a:gd name="T17" fmla="*/ 1 h 350"/>
                <a:gd name="T18" fmla="*/ 0 w 361"/>
                <a:gd name="T19" fmla="*/ 1 h 350"/>
                <a:gd name="T20" fmla="*/ 0 w 361"/>
                <a:gd name="T21" fmla="*/ 1 h 350"/>
                <a:gd name="T22" fmla="*/ 0 w 361"/>
                <a:gd name="T23" fmla="*/ 1 h 350"/>
                <a:gd name="T24" fmla="*/ 1 w 361"/>
                <a:gd name="T25" fmla="*/ 0 h 350"/>
                <a:gd name="T26" fmla="*/ 1 w 361"/>
                <a:gd name="T27" fmla="*/ 0 h 350"/>
                <a:gd name="T28" fmla="*/ 1 w 361"/>
                <a:gd name="T29" fmla="*/ 0 h 350"/>
                <a:gd name="T30" fmla="*/ 1 w 361"/>
                <a:gd name="T31" fmla="*/ 0 h 350"/>
                <a:gd name="T32" fmla="*/ 1 w 361"/>
                <a:gd name="T33" fmla="*/ 0 h 350"/>
                <a:gd name="T34" fmla="*/ 1 w 361"/>
                <a:gd name="T35" fmla="*/ 0 h 350"/>
                <a:gd name="T36" fmla="*/ 2 w 361"/>
                <a:gd name="T37" fmla="*/ 1 h 350"/>
                <a:gd name="T38" fmla="*/ 2 w 361"/>
                <a:gd name="T39" fmla="*/ 1 h 350"/>
                <a:gd name="T40" fmla="*/ 2 w 361"/>
                <a:gd name="T41" fmla="*/ 1 h 350"/>
                <a:gd name="T42" fmla="*/ 2 w 361"/>
                <a:gd name="T43" fmla="*/ 1 h 350"/>
                <a:gd name="T44" fmla="*/ 2 w 361"/>
                <a:gd name="T45" fmla="*/ 1 h 350"/>
                <a:gd name="T46" fmla="*/ 2 w 361"/>
                <a:gd name="T47" fmla="*/ 1 h 350"/>
                <a:gd name="T48" fmla="*/ 1 w 361"/>
                <a:gd name="T49" fmla="*/ 2 h 3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1" h="350">
                  <a:moveTo>
                    <a:pt x="247" y="350"/>
                  </a:moveTo>
                  <a:lnTo>
                    <a:pt x="225" y="330"/>
                  </a:lnTo>
                  <a:lnTo>
                    <a:pt x="227" y="317"/>
                  </a:lnTo>
                  <a:lnTo>
                    <a:pt x="230" y="305"/>
                  </a:lnTo>
                  <a:lnTo>
                    <a:pt x="234" y="293"/>
                  </a:lnTo>
                  <a:lnTo>
                    <a:pt x="239" y="281"/>
                  </a:lnTo>
                  <a:lnTo>
                    <a:pt x="69" y="127"/>
                  </a:lnTo>
                  <a:lnTo>
                    <a:pt x="58" y="132"/>
                  </a:lnTo>
                  <a:lnTo>
                    <a:pt x="47" y="137"/>
                  </a:lnTo>
                  <a:lnTo>
                    <a:pt x="35" y="142"/>
                  </a:lnTo>
                  <a:lnTo>
                    <a:pt x="23" y="146"/>
                  </a:lnTo>
                  <a:lnTo>
                    <a:pt x="0" y="126"/>
                  </a:lnTo>
                  <a:lnTo>
                    <a:pt x="115" y="0"/>
                  </a:lnTo>
                  <a:lnTo>
                    <a:pt x="137" y="20"/>
                  </a:lnTo>
                  <a:lnTo>
                    <a:pt x="134" y="33"/>
                  </a:lnTo>
                  <a:lnTo>
                    <a:pt x="131" y="44"/>
                  </a:lnTo>
                  <a:lnTo>
                    <a:pt x="127" y="57"/>
                  </a:lnTo>
                  <a:lnTo>
                    <a:pt x="123" y="68"/>
                  </a:lnTo>
                  <a:lnTo>
                    <a:pt x="293" y="223"/>
                  </a:lnTo>
                  <a:lnTo>
                    <a:pt x="303" y="217"/>
                  </a:lnTo>
                  <a:lnTo>
                    <a:pt x="315" y="212"/>
                  </a:lnTo>
                  <a:lnTo>
                    <a:pt x="326" y="208"/>
                  </a:lnTo>
                  <a:lnTo>
                    <a:pt x="339" y="204"/>
                  </a:lnTo>
                  <a:lnTo>
                    <a:pt x="361" y="225"/>
                  </a:lnTo>
                  <a:lnTo>
                    <a:pt x="247" y="3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752FE4C-A94A-1791-FB4D-1490D43880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7452" y="6192292"/>
              <a:ext cx="39688" cy="44450"/>
            </a:xfrm>
            <a:custGeom>
              <a:avLst/>
              <a:gdLst>
                <a:gd name="T0" fmla="*/ 1 w 353"/>
                <a:gd name="T1" fmla="*/ 0 h 395"/>
                <a:gd name="T2" fmla="*/ 2 w 353"/>
                <a:gd name="T3" fmla="*/ 2 h 395"/>
                <a:gd name="T4" fmla="*/ 1 w 353"/>
                <a:gd name="T5" fmla="*/ 2 h 395"/>
                <a:gd name="T6" fmla="*/ 0 w 353"/>
                <a:gd name="T7" fmla="*/ 1 h 395"/>
                <a:gd name="T8" fmla="*/ 0 w 353"/>
                <a:gd name="T9" fmla="*/ 1 h 395"/>
                <a:gd name="T10" fmla="*/ 0 w 353"/>
                <a:gd name="T11" fmla="*/ 1 h 395"/>
                <a:gd name="T12" fmla="*/ 0 w 353"/>
                <a:gd name="T13" fmla="*/ 1 h 395"/>
                <a:gd name="T14" fmla="*/ 0 w 353"/>
                <a:gd name="T15" fmla="*/ 1 h 395"/>
                <a:gd name="T16" fmla="*/ 0 w 353"/>
                <a:gd name="T17" fmla="*/ 1 h 395"/>
                <a:gd name="T18" fmla="*/ 1 w 353"/>
                <a:gd name="T19" fmla="*/ 0 h 395"/>
                <a:gd name="T20" fmla="*/ 1 w 353"/>
                <a:gd name="T21" fmla="*/ 1 h 395"/>
                <a:gd name="T22" fmla="*/ 1 w 353"/>
                <a:gd name="T23" fmla="*/ 1 h 395"/>
                <a:gd name="T24" fmla="*/ 1 w 353"/>
                <a:gd name="T25" fmla="*/ 1 h 395"/>
                <a:gd name="T26" fmla="*/ 1 w 353"/>
                <a:gd name="T27" fmla="*/ 1 h 395"/>
                <a:gd name="T28" fmla="*/ 1 w 353"/>
                <a:gd name="T29" fmla="*/ 1 h 395"/>
                <a:gd name="T30" fmla="*/ 1 w 353"/>
                <a:gd name="T31" fmla="*/ 1 h 395"/>
                <a:gd name="T32" fmla="*/ 1 w 353"/>
                <a:gd name="T33" fmla="*/ 1 h 395"/>
                <a:gd name="T34" fmla="*/ 1 w 353"/>
                <a:gd name="T35" fmla="*/ 0 h 395"/>
                <a:gd name="T36" fmla="*/ 1 w 353"/>
                <a:gd name="T37" fmla="*/ 0 h 395"/>
                <a:gd name="T38" fmla="*/ 1 w 353"/>
                <a:gd name="T39" fmla="*/ 0 h 395"/>
                <a:gd name="T40" fmla="*/ 1 w 353"/>
                <a:gd name="T41" fmla="*/ 0 h 395"/>
                <a:gd name="T42" fmla="*/ 1 w 353"/>
                <a:gd name="T43" fmla="*/ 0 h 395"/>
                <a:gd name="T44" fmla="*/ 1 w 353"/>
                <a:gd name="T45" fmla="*/ 0 h 395"/>
                <a:gd name="T46" fmla="*/ 1 w 353"/>
                <a:gd name="T47" fmla="*/ 0 h 395"/>
                <a:gd name="T48" fmla="*/ 2 w 353"/>
                <a:gd name="T49" fmla="*/ 0 h 395"/>
                <a:gd name="T50" fmla="*/ 2 w 353"/>
                <a:gd name="T51" fmla="*/ 0 h 395"/>
                <a:gd name="T52" fmla="*/ 2 w 353"/>
                <a:gd name="T53" fmla="*/ 0 h 395"/>
                <a:gd name="T54" fmla="*/ 1 w 353"/>
                <a:gd name="T55" fmla="*/ 0 h 395"/>
                <a:gd name="T56" fmla="*/ 1 w 353"/>
                <a:gd name="T57" fmla="*/ 0 h 3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53" h="395">
                  <a:moveTo>
                    <a:pt x="299" y="56"/>
                  </a:moveTo>
                  <a:lnTo>
                    <a:pt x="353" y="357"/>
                  </a:lnTo>
                  <a:lnTo>
                    <a:pt x="292" y="395"/>
                  </a:lnTo>
                  <a:lnTo>
                    <a:pt x="48" y="208"/>
                  </a:lnTo>
                  <a:lnTo>
                    <a:pt x="41" y="209"/>
                  </a:lnTo>
                  <a:lnTo>
                    <a:pt x="32" y="208"/>
                  </a:lnTo>
                  <a:lnTo>
                    <a:pt x="24" y="206"/>
                  </a:lnTo>
                  <a:lnTo>
                    <a:pt x="15" y="205"/>
                  </a:lnTo>
                  <a:lnTo>
                    <a:pt x="0" y="180"/>
                  </a:lnTo>
                  <a:lnTo>
                    <a:pt x="125" y="102"/>
                  </a:lnTo>
                  <a:lnTo>
                    <a:pt x="141" y="128"/>
                  </a:lnTo>
                  <a:lnTo>
                    <a:pt x="137" y="137"/>
                  </a:lnTo>
                  <a:lnTo>
                    <a:pt x="133" y="147"/>
                  </a:lnTo>
                  <a:lnTo>
                    <a:pt x="127" y="155"/>
                  </a:lnTo>
                  <a:lnTo>
                    <a:pt x="121" y="165"/>
                  </a:lnTo>
                  <a:lnTo>
                    <a:pt x="293" y="298"/>
                  </a:lnTo>
                  <a:lnTo>
                    <a:pt x="294" y="298"/>
                  </a:lnTo>
                  <a:lnTo>
                    <a:pt x="244" y="90"/>
                  </a:lnTo>
                  <a:lnTo>
                    <a:pt x="234" y="91"/>
                  </a:lnTo>
                  <a:lnTo>
                    <a:pt x="223" y="91"/>
                  </a:lnTo>
                  <a:lnTo>
                    <a:pt x="213" y="91"/>
                  </a:lnTo>
                  <a:lnTo>
                    <a:pt x="202" y="91"/>
                  </a:lnTo>
                  <a:lnTo>
                    <a:pt x="187" y="65"/>
                  </a:lnTo>
                  <a:lnTo>
                    <a:pt x="294" y="0"/>
                  </a:lnTo>
                  <a:lnTo>
                    <a:pt x="310" y="25"/>
                  </a:lnTo>
                  <a:lnTo>
                    <a:pt x="308" y="33"/>
                  </a:lnTo>
                  <a:lnTo>
                    <a:pt x="306" y="41"/>
                  </a:lnTo>
                  <a:lnTo>
                    <a:pt x="302" y="48"/>
                  </a:lnTo>
                  <a:lnTo>
                    <a:pt x="299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B2547CB5-BF5A-217B-F3DA-8794DA1740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777" y="6173242"/>
              <a:ext cx="38100" cy="44450"/>
            </a:xfrm>
            <a:custGeom>
              <a:avLst/>
              <a:gdLst>
                <a:gd name="T0" fmla="*/ 1 w 335"/>
                <a:gd name="T1" fmla="*/ 2 h 390"/>
                <a:gd name="T2" fmla="*/ 0 w 335"/>
                <a:gd name="T3" fmla="*/ 2 h 390"/>
                <a:gd name="T4" fmla="*/ 0 w 335"/>
                <a:gd name="T5" fmla="*/ 2 h 390"/>
                <a:gd name="T6" fmla="*/ 1 w 335"/>
                <a:gd name="T7" fmla="*/ 2 h 390"/>
                <a:gd name="T8" fmla="*/ 1 w 335"/>
                <a:gd name="T9" fmla="*/ 2 h 390"/>
                <a:gd name="T10" fmla="*/ 1 w 335"/>
                <a:gd name="T11" fmla="*/ 2 h 390"/>
                <a:gd name="T12" fmla="*/ 0 w 335"/>
                <a:gd name="T13" fmla="*/ 1 h 390"/>
                <a:gd name="T14" fmla="*/ 0 w 335"/>
                <a:gd name="T15" fmla="*/ 1 h 390"/>
                <a:gd name="T16" fmla="*/ 0 w 335"/>
                <a:gd name="T17" fmla="*/ 1 h 390"/>
                <a:gd name="T18" fmla="*/ 0 w 335"/>
                <a:gd name="T19" fmla="*/ 1 h 390"/>
                <a:gd name="T20" fmla="*/ 0 w 335"/>
                <a:gd name="T21" fmla="*/ 1 h 390"/>
                <a:gd name="T22" fmla="*/ 0 w 335"/>
                <a:gd name="T23" fmla="*/ 0 h 390"/>
                <a:gd name="T24" fmla="*/ 1 w 335"/>
                <a:gd name="T25" fmla="*/ 0 h 390"/>
                <a:gd name="T26" fmla="*/ 1 w 335"/>
                <a:gd name="T27" fmla="*/ 0 h 390"/>
                <a:gd name="T28" fmla="*/ 1 w 335"/>
                <a:gd name="T29" fmla="*/ 1 h 390"/>
                <a:gd name="T30" fmla="*/ 1 w 335"/>
                <a:gd name="T31" fmla="*/ 0 h 390"/>
                <a:gd name="T32" fmla="*/ 1 w 335"/>
                <a:gd name="T33" fmla="*/ 0 h 390"/>
                <a:gd name="T34" fmla="*/ 1 w 335"/>
                <a:gd name="T35" fmla="*/ 0 h 390"/>
                <a:gd name="T36" fmla="*/ 1 w 335"/>
                <a:gd name="T37" fmla="*/ 0 h 390"/>
                <a:gd name="T38" fmla="*/ 1 w 335"/>
                <a:gd name="T39" fmla="*/ 0 h 390"/>
                <a:gd name="T40" fmla="*/ 1 w 335"/>
                <a:gd name="T41" fmla="*/ 1 h 390"/>
                <a:gd name="T42" fmla="*/ 1 w 335"/>
                <a:gd name="T43" fmla="*/ 1 h 390"/>
                <a:gd name="T44" fmla="*/ 1 w 335"/>
                <a:gd name="T45" fmla="*/ 1 h 390"/>
                <a:gd name="T46" fmla="*/ 1 w 335"/>
                <a:gd name="T47" fmla="*/ 1 h 390"/>
                <a:gd name="T48" fmla="*/ 1 w 335"/>
                <a:gd name="T49" fmla="*/ 1 h 390"/>
                <a:gd name="T50" fmla="*/ 1 w 335"/>
                <a:gd name="T51" fmla="*/ 1 h 390"/>
                <a:gd name="T52" fmla="*/ 1 w 335"/>
                <a:gd name="T53" fmla="*/ 1 h 390"/>
                <a:gd name="T54" fmla="*/ 1 w 335"/>
                <a:gd name="T55" fmla="*/ 1 h 390"/>
                <a:gd name="T56" fmla="*/ 1 w 335"/>
                <a:gd name="T57" fmla="*/ 1 h 390"/>
                <a:gd name="T58" fmla="*/ 1 w 335"/>
                <a:gd name="T59" fmla="*/ 1 h 390"/>
                <a:gd name="T60" fmla="*/ 1 w 335"/>
                <a:gd name="T61" fmla="*/ 1 h 390"/>
                <a:gd name="T62" fmla="*/ 1 w 335"/>
                <a:gd name="T63" fmla="*/ 1 h 390"/>
                <a:gd name="T64" fmla="*/ 1 w 335"/>
                <a:gd name="T65" fmla="*/ 2 h 390"/>
                <a:gd name="T66" fmla="*/ 1 w 335"/>
                <a:gd name="T67" fmla="*/ 2 h 390"/>
                <a:gd name="T68" fmla="*/ 1 w 335"/>
                <a:gd name="T69" fmla="*/ 1 h 390"/>
                <a:gd name="T70" fmla="*/ 1 w 335"/>
                <a:gd name="T71" fmla="*/ 1 h 390"/>
                <a:gd name="T72" fmla="*/ 1 w 335"/>
                <a:gd name="T73" fmla="*/ 1 h 390"/>
                <a:gd name="T74" fmla="*/ 1 w 335"/>
                <a:gd name="T75" fmla="*/ 1 h 390"/>
                <a:gd name="T76" fmla="*/ 2 w 335"/>
                <a:gd name="T77" fmla="*/ 1 h 390"/>
                <a:gd name="T78" fmla="*/ 2 w 335"/>
                <a:gd name="T79" fmla="*/ 2 h 390"/>
                <a:gd name="T80" fmla="*/ 1 w 335"/>
                <a:gd name="T81" fmla="*/ 2 h 3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35" h="390">
                  <a:moveTo>
                    <a:pt x="91" y="390"/>
                  </a:moveTo>
                  <a:lnTo>
                    <a:pt x="83" y="361"/>
                  </a:lnTo>
                  <a:lnTo>
                    <a:pt x="90" y="352"/>
                  </a:lnTo>
                  <a:lnTo>
                    <a:pt x="100" y="343"/>
                  </a:lnTo>
                  <a:lnTo>
                    <a:pt x="109" y="335"/>
                  </a:lnTo>
                  <a:lnTo>
                    <a:pt x="120" y="328"/>
                  </a:lnTo>
                  <a:lnTo>
                    <a:pt x="58" y="107"/>
                  </a:lnTo>
                  <a:lnTo>
                    <a:pt x="45" y="106"/>
                  </a:lnTo>
                  <a:lnTo>
                    <a:pt x="32" y="104"/>
                  </a:lnTo>
                  <a:lnTo>
                    <a:pt x="20" y="100"/>
                  </a:lnTo>
                  <a:lnTo>
                    <a:pt x="8" y="98"/>
                  </a:lnTo>
                  <a:lnTo>
                    <a:pt x="0" y="70"/>
                  </a:lnTo>
                  <a:lnTo>
                    <a:pt x="243" y="0"/>
                  </a:lnTo>
                  <a:lnTo>
                    <a:pt x="267" y="81"/>
                  </a:lnTo>
                  <a:lnTo>
                    <a:pt x="230" y="92"/>
                  </a:lnTo>
                  <a:lnTo>
                    <a:pt x="222" y="85"/>
                  </a:lnTo>
                  <a:lnTo>
                    <a:pt x="214" y="75"/>
                  </a:lnTo>
                  <a:lnTo>
                    <a:pt x="206" y="67"/>
                  </a:lnTo>
                  <a:lnTo>
                    <a:pt x="201" y="58"/>
                  </a:lnTo>
                  <a:lnTo>
                    <a:pt x="132" y="77"/>
                  </a:lnTo>
                  <a:lnTo>
                    <a:pt x="158" y="171"/>
                  </a:lnTo>
                  <a:lnTo>
                    <a:pt x="215" y="154"/>
                  </a:lnTo>
                  <a:lnTo>
                    <a:pt x="216" y="147"/>
                  </a:lnTo>
                  <a:lnTo>
                    <a:pt x="219" y="138"/>
                  </a:lnTo>
                  <a:lnTo>
                    <a:pt x="221" y="131"/>
                  </a:lnTo>
                  <a:lnTo>
                    <a:pt x="223" y="125"/>
                  </a:lnTo>
                  <a:lnTo>
                    <a:pt x="254" y="116"/>
                  </a:lnTo>
                  <a:lnTo>
                    <a:pt x="280" y="208"/>
                  </a:lnTo>
                  <a:lnTo>
                    <a:pt x="250" y="217"/>
                  </a:lnTo>
                  <a:lnTo>
                    <a:pt x="238" y="206"/>
                  </a:lnTo>
                  <a:lnTo>
                    <a:pt x="227" y="194"/>
                  </a:lnTo>
                  <a:lnTo>
                    <a:pt x="170" y="211"/>
                  </a:lnTo>
                  <a:lnTo>
                    <a:pt x="198" y="313"/>
                  </a:lnTo>
                  <a:lnTo>
                    <a:pt x="268" y="293"/>
                  </a:lnTo>
                  <a:lnTo>
                    <a:pt x="269" y="281"/>
                  </a:lnTo>
                  <a:lnTo>
                    <a:pt x="270" y="269"/>
                  </a:lnTo>
                  <a:lnTo>
                    <a:pt x="272" y="258"/>
                  </a:lnTo>
                  <a:lnTo>
                    <a:pt x="274" y="246"/>
                  </a:lnTo>
                  <a:lnTo>
                    <a:pt x="312" y="236"/>
                  </a:lnTo>
                  <a:lnTo>
                    <a:pt x="335" y="320"/>
                  </a:lnTo>
                  <a:lnTo>
                    <a:pt x="91" y="3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076EBCAA-4B5D-94AD-81CA-00AA668E5D0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4927" y="6166892"/>
              <a:ext cx="38100" cy="39688"/>
            </a:xfrm>
            <a:custGeom>
              <a:avLst/>
              <a:gdLst>
                <a:gd name="T0" fmla="*/ 1 w 341"/>
                <a:gd name="T1" fmla="*/ 0 h 350"/>
                <a:gd name="T2" fmla="*/ 1 w 341"/>
                <a:gd name="T3" fmla="*/ 0 h 350"/>
                <a:gd name="T4" fmla="*/ 1 w 341"/>
                <a:gd name="T5" fmla="*/ 0 h 350"/>
                <a:gd name="T6" fmla="*/ 1 w 341"/>
                <a:gd name="T7" fmla="*/ 0 h 350"/>
                <a:gd name="T8" fmla="*/ 1 w 341"/>
                <a:gd name="T9" fmla="*/ 0 h 350"/>
                <a:gd name="T10" fmla="*/ 1 w 341"/>
                <a:gd name="T11" fmla="*/ 1 h 350"/>
                <a:gd name="T12" fmla="*/ 1 w 341"/>
                <a:gd name="T13" fmla="*/ 1 h 350"/>
                <a:gd name="T14" fmla="*/ 1 w 341"/>
                <a:gd name="T15" fmla="*/ 1 h 350"/>
                <a:gd name="T16" fmla="*/ 1 w 341"/>
                <a:gd name="T17" fmla="*/ 1 h 350"/>
                <a:gd name="T18" fmla="*/ 1 w 341"/>
                <a:gd name="T19" fmla="*/ 1 h 350"/>
                <a:gd name="T20" fmla="*/ 1 w 341"/>
                <a:gd name="T21" fmla="*/ 1 h 350"/>
                <a:gd name="T22" fmla="*/ 2 w 341"/>
                <a:gd name="T23" fmla="*/ 2 h 350"/>
                <a:gd name="T24" fmla="*/ 2 w 341"/>
                <a:gd name="T25" fmla="*/ 1 h 350"/>
                <a:gd name="T26" fmla="*/ 1 w 341"/>
                <a:gd name="T27" fmla="*/ 1 h 350"/>
                <a:gd name="T28" fmla="*/ 1 w 341"/>
                <a:gd name="T29" fmla="*/ 1 h 350"/>
                <a:gd name="T30" fmla="*/ 1 w 341"/>
                <a:gd name="T31" fmla="*/ 1 h 350"/>
                <a:gd name="T32" fmla="*/ 1 w 341"/>
                <a:gd name="T33" fmla="*/ 1 h 350"/>
                <a:gd name="T34" fmla="*/ 1 w 341"/>
                <a:gd name="T35" fmla="*/ 1 h 350"/>
                <a:gd name="T36" fmla="*/ 1 w 341"/>
                <a:gd name="T37" fmla="*/ 1 h 350"/>
                <a:gd name="T38" fmla="*/ 1 w 341"/>
                <a:gd name="T39" fmla="*/ 1 h 350"/>
                <a:gd name="T40" fmla="*/ 1 w 341"/>
                <a:gd name="T41" fmla="*/ 1 h 350"/>
                <a:gd name="T42" fmla="*/ 1 w 341"/>
                <a:gd name="T43" fmla="*/ 1 h 350"/>
                <a:gd name="T44" fmla="*/ 1 w 341"/>
                <a:gd name="T45" fmla="*/ 1 h 350"/>
                <a:gd name="T46" fmla="*/ 1 w 341"/>
                <a:gd name="T47" fmla="*/ 0 h 350"/>
                <a:gd name="T48" fmla="*/ 1 w 341"/>
                <a:gd name="T49" fmla="*/ 0 h 350"/>
                <a:gd name="T50" fmla="*/ 1 w 341"/>
                <a:gd name="T51" fmla="*/ 0 h 350"/>
                <a:gd name="T52" fmla="*/ 1 w 341"/>
                <a:gd name="T53" fmla="*/ 0 h 350"/>
                <a:gd name="T54" fmla="*/ 1 w 341"/>
                <a:gd name="T55" fmla="*/ 0 h 350"/>
                <a:gd name="T56" fmla="*/ 1 w 341"/>
                <a:gd name="T57" fmla="*/ 0 h 350"/>
                <a:gd name="T58" fmla="*/ 0 w 341"/>
                <a:gd name="T59" fmla="*/ 0 h 350"/>
                <a:gd name="T60" fmla="*/ 0 w 341"/>
                <a:gd name="T61" fmla="*/ 0 h 350"/>
                <a:gd name="T62" fmla="*/ 0 w 341"/>
                <a:gd name="T63" fmla="*/ 0 h 350"/>
                <a:gd name="T64" fmla="*/ 0 w 341"/>
                <a:gd name="T65" fmla="*/ 2 h 350"/>
                <a:gd name="T66" fmla="*/ 0 w 341"/>
                <a:gd name="T67" fmla="*/ 2 h 350"/>
                <a:gd name="T68" fmla="*/ 1 w 341"/>
                <a:gd name="T69" fmla="*/ 2 h 350"/>
                <a:gd name="T70" fmla="*/ 1 w 341"/>
                <a:gd name="T71" fmla="*/ 2 h 350"/>
                <a:gd name="T72" fmla="*/ 1 w 341"/>
                <a:gd name="T73" fmla="*/ 1 h 350"/>
                <a:gd name="T74" fmla="*/ 1 w 341"/>
                <a:gd name="T75" fmla="*/ 1 h 350"/>
                <a:gd name="T76" fmla="*/ 1 w 341"/>
                <a:gd name="T77" fmla="*/ 1 h 350"/>
                <a:gd name="T78" fmla="*/ 1 w 341"/>
                <a:gd name="T79" fmla="*/ 1 h 350"/>
                <a:gd name="T80" fmla="*/ 1 w 341"/>
                <a:gd name="T81" fmla="*/ 2 h 350"/>
                <a:gd name="T82" fmla="*/ 1 w 341"/>
                <a:gd name="T83" fmla="*/ 2 h 350"/>
                <a:gd name="T84" fmla="*/ 1 w 341"/>
                <a:gd name="T85" fmla="*/ 2 h 350"/>
                <a:gd name="T86" fmla="*/ 1 w 341"/>
                <a:gd name="T87" fmla="*/ 2 h 350"/>
                <a:gd name="T88" fmla="*/ 2 w 341"/>
                <a:gd name="T89" fmla="*/ 2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1" h="350">
                  <a:moveTo>
                    <a:pt x="161" y="154"/>
                  </a:moveTo>
                  <a:lnTo>
                    <a:pt x="135" y="156"/>
                  </a:lnTo>
                  <a:lnTo>
                    <a:pt x="125" y="53"/>
                  </a:lnTo>
                  <a:lnTo>
                    <a:pt x="136" y="51"/>
                  </a:lnTo>
                  <a:lnTo>
                    <a:pt x="146" y="50"/>
                  </a:lnTo>
                  <a:lnTo>
                    <a:pt x="162" y="49"/>
                  </a:lnTo>
                  <a:lnTo>
                    <a:pt x="175" y="51"/>
                  </a:lnTo>
                  <a:lnTo>
                    <a:pt x="181" y="52"/>
                  </a:lnTo>
                  <a:lnTo>
                    <a:pt x="186" y="54"/>
                  </a:lnTo>
                  <a:lnTo>
                    <a:pt x="192" y="57"/>
                  </a:lnTo>
                  <a:lnTo>
                    <a:pt x="196" y="60"/>
                  </a:lnTo>
                  <a:lnTo>
                    <a:pt x="200" y="63"/>
                  </a:lnTo>
                  <a:lnTo>
                    <a:pt x="204" y="66"/>
                  </a:lnTo>
                  <a:lnTo>
                    <a:pt x="207" y="70"/>
                  </a:lnTo>
                  <a:lnTo>
                    <a:pt x="210" y="76"/>
                  </a:lnTo>
                  <a:lnTo>
                    <a:pt x="212" y="81"/>
                  </a:lnTo>
                  <a:lnTo>
                    <a:pt x="214" y="86"/>
                  </a:lnTo>
                  <a:lnTo>
                    <a:pt x="215" y="91"/>
                  </a:lnTo>
                  <a:lnTo>
                    <a:pt x="216" y="98"/>
                  </a:lnTo>
                  <a:lnTo>
                    <a:pt x="216" y="108"/>
                  </a:lnTo>
                  <a:lnTo>
                    <a:pt x="214" y="118"/>
                  </a:lnTo>
                  <a:lnTo>
                    <a:pt x="213" y="123"/>
                  </a:lnTo>
                  <a:lnTo>
                    <a:pt x="211" y="127"/>
                  </a:lnTo>
                  <a:lnTo>
                    <a:pt x="208" y="132"/>
                  </a:lnTo>
                  <a:lnTo>
                    <a:pt x="205" y="135"/>
                  </a:lnTo>
                  <a:lnTo>
                    <a:pt x="201" y="139"/>
                  </a:lnTo>
                  <a:lnTo>
                    <a:pt x="198" y="142"/>
                  </a:lnTo>
                  <a:lnTo>
                    <a:pt x="193" y="145"/>
                  </a:lnTo>
                  <a:lnTo>
                    <a:pt x="187" y="147"/>
                  </a:lnTo>
                  <a:lnTo>
                    <a:pt x="182" y="150"/>
                  </a:lnTo>
                  <a:lnTo>
                    <a:pt x="176" y="152"/>
                  </a:lnTo>
                  <a:lnTo>
                    <a:pt x="168" y="153"/>
                  </a:lnTo>
                  <a:lnTo>
                    <a:pt x="161" y="154"/>
                  </a:lnTo>
                  <a:close/>
                  <a:moveTo>
                    <a:pt x="341" y="322"/>
                  </a:moveTo>
                  <a:lnTo>
                    <a:pt x="337" y="286"/>
                  </a:lnTo>
                  <a:lnTo>
                    <a:pt x="333" y="287"/>
                  </a:lnTo>
                  <a:lnTo>
                    <a:pt x="330" y="287"/>
                  </a:lnTo>
                  <a:lnTo>
                    <a:pt x="326" y="286"/>
                  </a:lnTo>
                  <a:lnTo>
                    <a:pt x="322" y="285"/>
                  </a:lnTo>
                  <a:lnTo>
                    <a:pt x="316" y="280"/>
                  </a:lnTo>
                  <a:lnTo>
                    <a:pt x="310" y="273"/>
                  </a:lnTo>
                  <a:lnTo>
                    <a:pt x="304" y="265"/>
                  </a:lnTo>
                  <a:lnTo>
                    <a:pt x="299" y="255"/>
                  </a:lnTo>
                  <a:lnTo>
                    <a:pt x="294" y="245"/>
                  </a:lnTo>
                  <a:lnTo>
                    <a:pt x="289" y="233"/>
                  </a:lnTo>
                  <a:lnTo>
                    <a:pt x="283" y="222"/>
                  </a:lnTo>
                  <a:lnTo>
                    <a:pt x="278" y="211"/>
                  </a:lnTo>
                  <a:lnTo>
                    <a:pt x="272" y="201"/>
                  </a:lnTo>
                  <a:lnTo>
                    <a:pt x="265" y="192"/>
                  </a:lnTo>
                  <a:lnTo>
                    <a:pt x="258" y="183"/>
                  </a:lnTo>
                  <a:lnTo>
                    <a:pt x="250" y="177"/>
                  </a:lnTo>
                  <a:lnTo>
                    <a:pt x="245" y="174"/>
                  </a:lnTo>
                  <a:lnTo>
                    <a:pt x="240" y="173"/>
                  </a:lnTo>
                  <a:lnTo>
                    <a:pt x="236" y="171"/>
                  </a:lnTo>
                  <a:lnTo>
                    <a:pt x="231" y="171"/>
                  </a:lnTo>
                  <a:lnTo>
                    <a:pt x="238" y="168"/>
                  </a:lnTo>
                  <a:lnTo>
                    <a:pt x="245" y="163"/>
                  </a:lnTo>
                  <a:lnTo>
                    <a:pt x="253" y="160"/>
                  </a:lnTo>
                  <a:lnTo>
                    <a:pt x="259" y="156"/>
                  </a:lnTo>
                  <a:lnTo>
                    <a:pt x="265" y="151"/>
                  </a:lnTo>
                  <a:lnTo>
                    <a:pt x="271" y="146"/>
                  </a:lnTo>
                  <a:lnTo>
                    <a:pt x="275" y="141"/>
                  </a:lnTo>
                  <a:lnTo>
                    <a:pt x="280" y="135"/>
                  </a:lnTo>
                  <a:lnTo>
                    <a:pt x="283" y="129"/>
                  </a:lnTo>
                  <a:lnTo>
                    <a:pt x="287" y="123"/>
                  </a:lnTo>
                  <a:lnTo>
                    <a:pt x="290" y="117"/>
                  </a:lnTo>
                  <a:lnTo>
                    <a:pt x="292" y="110"/>
                  </a:lnTo>
                  <a:lnTo>
                    <a:pt x="293" y="103"/>
                  </a:lnTo>
                  <a:lnTo>
                    <a:pt x="294" y="96"/>
                  </a:lnTo>
                  <a:lnTo>
                    <a:pt x="295" y="89"/>
                  </a:lnTo>
                  <a:lnTo>
                    <a:pt x="294" y="81"/>
                  </a:lnTo>
                  <a:lnTo>
                    <a:pt x="293" y="69"/>
                  </a:lnTo>
                  <a:lnTo>
                    <a:pt x="290" y="59"/>
                  </a:lnTo>
                  <a:lnTo>
                    <a:pt x="287" y="49"/>
                  </a:lnTo>
                  <a:lnTo>
                    <a:pt x="282" y="41"/>
                  </a:lnTo>
                  <a:lnTo>
                    <a:pt x="277" y="32"/>
                  </a:lnTo>
                  <a:lnTo>
                    <a:pt x="271" y="26"/>
                  </a:lnTo>
                  <a:lnTo>
                    <a:pt x="263" y="20"/>
                  </a:lnTo>
                  <a:lnTo>
                    <a:pt x="255" y="14"/>
                  </a:lnTo>
                  <a:lnTo>
                    <a:pt x="245" y="10"/>
                  </a:lnTo>
                  <a:lnTo>
                    <a:pt x="236" y="6"/>
                  </a:lnTo>
                  <a:lnTo>
                    <a:pt x="224" y="4"/>
                  </a:lnTo>
                  <a:lnTo>
                    <a:pt x="213" y="2"/>
                  </a:lnTo>
                  <a:lnTo>
                    <a:pt x="200" y="1"/>
                  </a:lnTo>
                  <a:lnTo>
                    <a:pt x="186" y="0"/>
                  </a:lnTo>
                  <a:lnTo>
                    <a:pt x="172" y="1"/>
                  </a:lnTo>
                  <a:lnTo>
                    <a:pt x="156" y="2"/>
                  </a:lnTo>
                  <a:lnTo>
                    <a:pt x="120" y="5"/>
                  </a:lnTo>
                  <a:lnTo>
                    <a:pt x="86" y="9"/>
                  </a:lnTo>
                  <a:lnTo>
                    <a:pt x="58" y="12"/>
                  </a:lnTo>
                  <a:lnTo>
                    <a:pt x="41" y="14"/>
                  </a:lnTo>
                  <a:lnTo>
                    <a:pt x="0" y="17"/>
                  </a:lnTo>
                  <a:lnTo>
                    <a:pt x="2" y="47"/>
                  </a:lnTo>
                  <a:lnTo>
                    <a:pt x="13" y="52"/>
                  </a:lnTo>
                  <a:lnTo>
                    <a:pt x="25" y="58"/>
                  </a:lnTo>
                  <a:lnTo>
                    <a:pt x="36" y="62"/>
                  </a:lnTo>
                  <a:lnTo>
                    <a:pt x="49" y="65"/>
                  </a:lnTo>
                  <a:lnTo>
                    <a:pt x="69" y="294"/>
                  </a:lnTo>
                  <a:lnTo>
                    <a:pt x="56" y="300"/>
                  </a:lnTo>
                  <a:lnTo>
                    <a:pt x="45" y="306"/>
                  </a:lnTo>
                  <a:lnTo>
                    <a:pt x="34" y="312"/>
                  </a:lnTo>
                  <a:lnTo>
                    <a:pt x="26" y="320"/>
                  </a:lnTo>
                  <a:lnTo>
                    <a:pt x="28" y="350"/>
                  </a:lnTo>
                  <a:lnTo>
                    <a:pt x="186" y="337"/>
                  </a:lnTo>
                  <a:lnTo>
                    <a:pt x="183" y="306"/>
                  </a:lnTo>
                  <a:lnTo>
                    <a:pt x="175" y="301"/>
                  </a:lnTo>
                  <a:lnTo>
                    <a:pt x="165" y="295"/>
                  </a:lnTo>
                  <a:lnTo>
                    <a:pt x="156" y="291"/>
                  </a:lnTo>
                  <a:lnTo>
                    <a:pt x="146" y="287"/>
                  </a:lnTo>
                  <a:lnTo>
                    <a:pt x="138" y="201"/>
                  </a:lnTo>
                  <a:lnTo>
                    <a:pt x="157" y="200"/>
                  </a:lnTo>
                  <a:lnTo>
                    <a:pt x="162" y="200"/>
                  </a:lnTo>
                  <a:lnTo>
                    <a:pt x="167" y="201"/>
                  </a:lnTo>
                  <a:lnTo>
                    <a:pt x="172" y="202"/>
                  </a:lnTo>
                  <a:lnTo>
                    <a:pt x="176" y="205"/>
                  </a:lnTo>
                  <a:lnTo>
                    <a:pt x="184" y="211"/>
                  </a:lnTo>
                  <a:lnTo>
                    <a:pt x="192" y="219"/>
                  </a:lnTo>
                  <a:lnTo>
                    <a:pt x="198" y="230"/>
                  </a:lnTo>
                  <a:lnTo>
                    <a:pt x="204" y="241"/>
                  </a:lnTo>
                  <a:lnTo>
                    <a:pt x="210" y="254"/>
                  </a:lnTo>
                  <a:lnTo>
                    <a:pt x="216" y="267"/>
                  </a:lnTo>
                  <a:lnTo>
                    <a:pt x="222" y="280"/>
                  </a:lnTo>
                  <a:lnTo>
                    <a:pt x="228" y="292"/>
                  </a:lnTo>
                  <a:lnTo>
                    <a:pt x="236" y="304"/>
                  </a:lnTo>
                  <a:lnTo>
                    <a:pt x="244" y="313"/>
                  </a:lnTo>
                  <a:lnTo>
                    <a:pt x="249" y="319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4" y="328"/>
                  </a:lnTo>
                  <a:lnTo>
                    <a:pt x="270" y="330"/>
                  </a:lnTo>
                  <a:lnTo>
                    <a:pt x="276" y="331"/>
                  </a:lnTo>
                  <a:lnTo>
                    <a:pt x="282" y="332"/>
                  </a:lnTo>
                  <a:lnTo>
                    <a:pt x="289" y="332"/>
                  </a:lnTo>
                  <a:lnTo>
                    <a:pt x="303" y="330"/>
                  </a:lnTo>
                  <a:lnTo>
                    <a:pt x="317" y="328"/>
                  </a:lnTo>
                  <a:lnTo>
                    <a:pt x="330" y="326"/>
                  </a:lnTo>
                  <a:lnTo>
                    <a:pt x="341" y="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86F97C95-4DA9-793C-83B0-36F446288C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5252" y="6165304"/>
              <a:ext cx="26988" cy="39688"/>
            </a:xfrm>
            <a:custGeom>
              <a:avLst/>
              <a:gdLst>
                <a:gd name="T0" fmla="*/ 0 w 243"/>
                <a:gd name="T1" fmla="*/ 2 h 344"/>
                <a:gd name="T2" fmla="*/ 0 w 243"/>
                <a:gd name="T3" fmla="*/ 2 h 344"/>
                <a:gd name="T4" fmla="*/ 0 w 243"/>
                <a:gd name="T5" fmla="*/ 1 h 344"/>
                <a:gd name="T6" fmla="*/ 0 w 243"/>
                <a:gd name="T7" fmla="*/ 1 h 344"/>
                <a:gd name="T8" fmla="*/ 0 w 243"/>
                <a:gd name="T9" fmla="*/ 1 h 344"/>
                <a:gd name="T10" fmla="*/ 0 w 243"/>
                <a:gd name="T11" fmla="*/ 2 h 344"/>
                <a:gd name="T12" fmla="*/ 0 w 243"/>
                <a:gd name="T13" fmla="*/ 2 h 344"/>
                <a:gd name="T14" fmla="*/ 1 w 243"/>
                <a:gd name="T15" fmla="*/ 2 h 344"/>
                <a:gd name="T16" fmla="*/ 1 w 243"/>
                <a:gd name="T17" fmla="*/ 2 h 344"/>
                <a:gd name="T18" fmla="*/ 1 w 243"/>
                <a:gd name="T19" fmla="*/ 1 h 344"/>
                <a:gd name="T20" fmla="*/ 1 w 243"/>
                <a:gd name="T21" fmla="*/ 1 h 344"/>
                <a:gd name="T22" fmla="*/ 1 w 243"/>
                <a:gd name="T23" fmla="*/ 1 h 344"/>
                <a:gd name="T24" fmla="*/ 1 w 243"/>
                <a:gd name="T25" fmla="*/ 1 h 344"/>
                <a:gd name="T26" fmla="*/ 1 w 243"/>
                <a:gd name="T27" fmla="*/ 1 h 344"/>
                <a:gd name="T28" fmla="*/ 1 w 243"/>
                <a:gd name="T29" fmla="*/ 1 h 344"/>
                <a:gd name="T30" fmla="*/ 1 w 243"/>
                <a:gd name="T31" fmla="*/ 1 h 344"/>
                <a:gd name="T32" fmla="*/ 1 w 243"/>
                <a:gd name="T33" fmla="*/ 1 h 344"/>
                <a:gd name="T34" fmla="*/ 0 w 243"/>
                <a:gd name="T35" fmla="*/ 1 h 344"/>
                <a:gd name="T36" fmla="*/ 0 w 243"/>
                <a:gd name="T37" fmla="*/ 1 h 344"/>
                <a:gd name="T38" fmla="*/ 0 w 243"/>
                <a:gd name="T39" fmla="*/ 1 h 344"/>
                <a:gd name="T40" fmla="*/ 0 w 243"/>
                <a:gd name="T41" fmla="*/ 1 h 344"/>
                <a:gd name="T42" fmla="*/ 0 w 243"/>
                <a:gd name="T43" fmla="*/ 1 h 344"/>
                <a:gd name="T44" fmla="*/ 0 w 243"/>
                <a:gd name="T45" fmla="*/ 1 h 344"/>
                <a:gd name="T46" fmla="*/ 0 w 243"/>
                <a:gd name="T47" fmla="*/ 1 h 344"/>
                <a:gd name="T48" fmla="*/ 0 w 243"/>
                <a:gd name="T49" fmla="*/ 0 h 344"/>
                <a:gd name="T50" fmla="*/ 0 w 243"/>
                <a:gd name="T51" fmla="*/ 0 h 344"/>
                <a:gd name="T52" fmla="*/ 0 w 243"/>
                <a:gd name="T53" fmla="*/ 0 h 344"/>
                <a:gd name="T54" fmla="*/ 0 w 243"/>
                <a:gd name="T55" fmla="*/ 0 h 344"/>
                <a:gd name="T56" fmla="*/ 0 w 243"/>
                <a:gd name="T57" fmla="*/ 0 h 344"/>
                <a:gd name="T58" fmla="*/ 0 w 243"/>
                <a:gd name="T59" fmla="*/ 0 h 344"/>
                <a:gd name="T60" fmla="*/ 0 w 243"/>
                <a:gd name="T61" fmla="*/ 0 h 344"/>
                <a:gd name="T62" fmla="*/ 1 w 243"/>
                <a:gd name="T63" fmla="*/ 0 h 344"/>
                <a:gd name="T64" fmla="*/ 1 w 243"/>
                <a:gd name="T65" fmla="*/ 0 h 344"/>
                <a:gd name="T66" fmla="*/ 1 w 243"/>
                <a:gd name="T67" fmla="*/ 0 h 344"/>
                <a:gd name="T68" fmla="*/ 1 w 243"/>
                <a:gd name="T69" fmla="*/ 1 h 344"/>
                <a:gd name="T70" fmla="*/ 1 w 243"/>
                <a:gd name="T71" fmla="*/ 1 h 344"/>
                <a:gd name="T72" fmla="*/ 1 w 243"/>
                <a:gd name="T73" fmla="*/ 0 h 344"/>
                <a:gd name="T74" fmla="*/ 1 w 243"/>
                <a:gd name="T75" fmla="*/ 0 h 344"/>
                <a:gd name="T76" fmla="*/ 1 w 243"/>
                <a:gd name="T77" fmla="*/ 0 h 344"/>
                <a:gd name="T78" fmla="*/ 1 w 243"/>
                <a:gd name="T79" fmla="*/ 0 h 344"/>
                <a:gd name="T80" fmla="*/ 0 w 243"/>
                <a:gd name="T81" fmla="*/ 0 h 344"/>
                <a:gd name="T82" fmla="*/ 0 w 243"/>
                <a:gd name="T83" fmla="*/ 0 h 344"/>
                <a:gd name="T84" fmla="*/ 0 w 243"/>
                <a:gd name="T85" fmla="*/ 0 h 344"/>
                <a:gd name="T86" fmla="*/ 0 w 243"/>
                <a:gd name="T87" fmla="*/ 0 h 344"/>
                <a:gd name="T88" fmla="*/ 0 w 243"/>
                <a:gd name="T89" fmla="*/ 1 h 344"/>
                <a:gd name="T90" fmla="*/ 0 w 243"/>
                <a:gd name="T91" fmla="*/ 1 h 344"/>
                <a:gd name="T92" fmla="*/ 0 w 243"/>
                <a:gd name="T93" fmla="*/ 1 h 344"/>
                <a:gd name="T94" fmla="*/ 1 w 243"/>
                <a:gd name="T95" fmla="*/ 1 h 344"/>
                <a:gd name="T96" fmla="*/ 1 w 243"/>
                <a:gd name="T97" fmla="*/ 1 h 344"/>
                <a:gd name="T98" fmla="*/ 1 w 243"/>
                <a:gd name="T99" fmla="*/ 1 h 344"/>
                <a:gd name="T100" fmla="*/ 1 w 243"/>
                <a:gd name="T101" fmla="*/ 1 h 344"/>
                <a:gd name="T102" fmla="*/ 1 w 243"/>
                <a:gd name="T103" fmla="*/ 1 h 344"/>
                <a:gd name="T104" fmla="*/ 1 w 243"/>
                <a:gd name="T105" fmla="*/ 1 h 344"/>
                <a:gd name="T106" fmla="*/ 1 w 243"/>
                <a:gd name="T107" fmla="*/ 1 h 344"/>
                <a:gd name="T108" fmla="*/ 1 w 243"/>
                <a:gd name="T109" fmla="*/ 1 h 344"/>
                <a:gd name="T110" fmla="*/ 1 w 243"/>
                <a:gd name="T111" fmla="*/ 1 h 344"/>
                <a:gd name="T112" fmla="*/ 1 w 243"/>
                <a:gd name="T113" fmla="*/ 2 h 344"/>
                <a:gd name="T114" fmla="*/ 1 w 243"/>
                <a:gd name="T115" fmla="*/ 2 h 344"/>
                <a:gd name="T116" fmla="*/ 1 w 243"/>
                <a:gd name="T117" fmla="*/ 2 h 344"/>
                <a:gd name="T118" fmla="*/ 1 w 243"/>
                <a:gd name="T119" fmla="*/ 2 h 344"/>
                <a:gd name="T120" fmla="*/ 1 w 243"/>
                <a:gd name="T121" fmla="*/ 2 h 344"/>
                <a:gd name="T122" fmla="*/ 0 w 243"/>
                <a:gd name="T123" fmla="*/ 2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89" y="344"/>
                  </a:moveTo>
                  <a:lnTo>
                    <a:pt x="66" y="342"/>
                  </a:lnTo>
                  <a:lnTo>
                    <a:pt x="43" y="339"/>
                  </a:lnTo>
                  <a:lnTo>
                    <a:pt x="20" y="335"/>
                  </a:lnTo>
                  <a:lnTo>
                    <a:pt x="0" y="329"/>
                  </a:lnTo>
                  <a:lnTo>
                    <a:pt x="5" y="231"/>
                  </a:lnTo>
                  <a:lnTo>
                    <a:pt x="44" y="232"/>
                  </a:lnTo>
                  <a:lnTo>
                    <a:pt x="49" y="245"/>
                  </a:lnTo>
                  <a:lnTo>
                    <a:pt x="53" y="258"/>
                  </a:lnTo>
                  <a:lnTo>
                    <a:pt x="56" y="271"/>
                  </a:lnTo>
                  <a:lnTo>
                    <a:pt x="59" y="281"/>
                  </a:lnTo>
                  <a:lnTo>
                    <a:pt x="69" y="285"/>
                  </a:lnTo>
                  <a:lnTo>
                    <a:pt x="80" y="290"/>
                  </a:lnTo>
                  <a:lnTo>
                    <a:pt x="93" y="293"/>
                  </a:lnTo>
                  <a:lnTo>
                    <a:pt x="109" y="294"/>
                  </a:lnTo>
                  <a:lnTo>
                    <a:pt x="118" y="294"/>
                  </a:lnTo>
                  <a:lnTo>
                    <a:pt x="127" y="293"/>
                  </a:lnTo>
                  <a:lnTo>
                    <a:pt x="135" y="291"/>
                  </a:lnTo>
                  <a:lnTo>
                    <a:pt x="143" y="287"/>
                  </a:lnTo>
                  <a:lnTo>
                    <a:pt x="149" y="282"/>
                  </a:lnTo>
                  <a:lnTo>
                    <a:pt x="154" y="276"/>
                  </a:lnTo>
                  <a:lnTo>
                    <a:pt x="156" y="272"/>
                  </a:lnTo>
                  <a:lnTo>
                    <a:pt x="158" y="267"/>
                  </a:lnTo>
                  <a:lnTo>
                    <a:pt x="159" y="262"/>
                  </a:lnTo>
                  <a:lnTo>
                    <a:pt x="159" y="257"/>
                  </a:lnTo>
                  <a:lnTo>
                    <a:pt x="159" y="251"/>
                  </a:lnTo>
                  <a:lnTo>
                    <a:pt x="158" y="245"/>
                  </a:lnTo>
                  <a:lnTo>
                    <a:pt x="155" y="240"/>
                  </a:lnTo>
                  <a:lnTo>
                    <a:pt x="153" y="236"/>
                  </a:lnTo>
                  <a:lnTo>
                    <a:pt x="149" y="230"/>
                  </a:lnTo>
                  <a:lnTo>
                    <a:pt x="145" y="226"/>
                  </a:lnTo>
                  <a:lnTo>
                    <a:pt x="141" y="223"/>
                  </a:lnTo>
                  <a:lnTo>
                    <a:pt x="135" y="219"/>
                  </a:lnTo>
                  <a:lnTo>
                    <a:pt x="123" y="212"/>
                  </a:lnTo>
                  <a:lnTo>
                    <a:pt x="110" y="205"/>
                  </a:lnTo>
                  <a:lnTo>
                    <a:pt x="95" y="199"/>
                  </a:lnTo>
                  <a:lnTo>
                    <a:pt x="80" y="192"/>
                  </a:lnTo>
                  <a:lnTo>
                    <a:pt x="66" y="186"/>
                  </a:lnTo>
                  <a:lnTo>
                    <a:pt x="51" y="178"/>
                  </a:lnTo>
                  <a:lnTo>
                    <a:pt x="37" y="169"/>
                  </a:lnTo>
                  <a:lnTo>
                    <a:pt x="26" y="159"/>
                  </a:lnTo>
                  <a:lnTo>
                    <a:pt x="20" y="152"/>
                  </a:lnTo>
                  <a:lnTo>
                    <a:pt x="15" y="146"/>
                  </a:lnTo>
                  <a:lnTo>
                    <a:pt x="12" y="139"/>
                  </a:lnTo>
                  <a:lnTo>
                    <a:pt x="8" y="132"/>
                  </a:lnTo>
                  <a:lnTo>
                    <a:pt x="6" y="124"/>
                  </a:lnTo>
                  <a:lnTo>
                    <a:pt x="3" y="115"/>
                  </a:lnTo>
                  <a:lnTo>
                    <a:pt x="2" y="106"/>
                  </a:lnTo>
                  <a:lnTo>
                    <a:pt x="2" y="96"/>
                  </a:lnTo>
                  <a:lnTo>
                    <a:pt x="3" y="86"/>
                  </a:lnTo>
                  <a:lnTo>
                    <a:pt x="7" y="75"/>
                  </a:lnTo>
                  <a:lnTo>
                    <a:pt x="10" y="66"/>
                  </a:lnTo>
                  <a:lnTo>
                    <a:pt x="14" y="56"/>
                  </a:lnTo>
                  <a:lnTo>
                    <a:pt x="19" y="48"/>
                  </a:lnTo>
                  <a:lnTo>
                    <a:pt x="27" y="39"/>
                  </a:lnTo>
                  <a:lnTo>
                    <a:pt x="34" y="32"/>
                  </a:lnTo>
                  <a:lnTo>
                    <a:pt x="43" y="25"/>
                  </a:lnTo>
                  <a:lnTo>
                    <a:pt x="53" y="19"/>
                  </a:lnTo>
                  <a:lnTo>
                    <a:pt x="64" y="14"/>
                  </a:lnTo>
                  <a:lnTo>
                    <a:pt x="75" y="10"/>
                  </a:lnTo>
                  <a:lnTo>
                    <a:pt x="88" y="5"/>
                  </a:lnTo>
                  <a:lnTo>
                    <a:pt x="102" y="2"/>
                  </a:lnTo>
                  <a:lnTo>
                    <a:pt x="116" y="1"/>
                  </a:lnTo>
                  <a:lnTo>
                    <a:pt x="132" y="0"/>
                  </a:lnTo>
                  <a:lnTo>
                    <a:pt x="149" y="0"/>
                  </a:lnTo>
                  <a:lnTo>
                    <a:pt x="169" y="2"/>
                  </a:lnTo>
                  <a:lnTo>
                    <a:pt x="190" y="4"/>
                  </a:lnTo>
                  <a:lnTo>
                    <a:pt x="211" y="8"/>
                  </a:lnTo>
                  <a:lnTo>
                    <a:pt x="230" y="13"/>
                  </a:lnTo>
                  <a:lnTo>
                    <a:pt x="226" y="107"/>
                  </a:lnTo>
                  <a:lnTo>
                    <a:pt x="188" y="105"/>
                  </a:lnTo>
                  <a:lnTo>
                    <a:pt x="183" y="92"/>
                  </a:lnTo>
                  <a:lnTo>
                    <a:pt x="178" y="79"/>
                  </a:lnTo>
                  <a:lnTo>
                    <a:pt x="173" y="67"/>
                  </a:lnTo>
                  <a:lnTo>
                    <a:pt x="171" y="55"/>
                  </a:lnTo>
                  <a:lnTo>
                    <a:pt x="164" y="52"/>
                  </a:lnTo>
                  <a:lnTo>
                    <a:pt x="154" y="50"/>
                  </a:lnTo>
                  <a:lnTo>
                    <a:pt x="144" y="48"/>
                  </a:lnTo>
                  <a:lnTo>
                    <a:pt x="133" y="46"/>
                  </a:lnTo>
                  <a:lnTo>
                    <a:pt x="123" y="46"/>
                  </a:lnTo>
                  <a:lnTo>
                    <a:pt x="113" y="49"/>
                  </a:lnTo>
                  <a:lnTo>
                    <a:pt x="105" y="51"/>
                  </a:lnTo>
                  <a:lnTo>
                    <a:pt x="98" y="55"/>
                  </a:lnTo>
                  <a:lnTo>
                    <a:pt x="92" y="60"/>
                  </a:lnTo>
                  <a:lnTo>
                    <a:pt x="88" y="67"/>
                  </a:lnTo>
                  <a:lnTo>
                    <a:pt x="86" y="74"/>
                  </a:lnTo>
                  <a:lnTo>
                    <a:pt x="85" y="82"/>
                  </a:lnTo>
                  <a:lnTo>
                    <a:pt x="85" y="88"/>
                  </a:lnTo>
                  <a:lnTo>
                    <a:pt x="86" y="93"/>
                  </a:lnTo>
                  <a:lnTo>
                    <a:pt x="88" y="98"/>
                  </a:lnTo>
                  <a:lnTo>
                    <a:pt x="91" y="103"/>
                  </a:lnTo>
                  <a:lnTo>
                    <a:pt x="94" y="107"/>
                  </a:lnTo>
                  <a:lnTo>
                    <a:pt x="98" y="111"/>
                  </a:lnTo>
                  <a:lnTo>
                    <a:pt x="104" y="115"/>
                  </a:lnTo>
                  <a:lnTo>
                    <a:pt x="109" y="118"/>
                  </a:lnTo>
                  <a:lnTo>
                    <a:pt x="134" y="131"/>
                  </a:lnTo>
                  <a:lnTo>
                    <a:pt x="165" y="145"/>
                  </a:lnTo>
                  <a:lnTo>
                    <a:pt x="180" y="152"/>
                  </a:lnTo>
                  <a:lnTo>
                    <a:pt x="194" y="160"/>
                  </a:lnTo>
                  <a:lnTo>
                    <a:pt x="208" y="169"/>
                  </a:lnTo>
                  <a:lnTo>
                    <a:pt x="220" y="180"/>
                  </a:lnTo>
                  <a:lnTo>
                    <a:pt x="225" y="186"/>
                  </a:lnTo>
                  <a:lnTo>
                    <a:pt x="230" y="192"/>
                  </a:lnTo>
                  <a:lnTo>
                    <a:pt x="234" y="199"/>
                  </a:lnTo>
                  <a:lnTo>
                    <a:pt x="238" y="206"/>
                  </a:lnTo>
                  <a:lnTo>
                    <a:pt x="240" y="215"/>
                  </a:lnTo>
                  <a:lnTo>
                    <a:pt x="242" y="223"/>
                  </a:lnTo>
                  <a:lnTo>
                    <a:pt x="243" y="231"/>
                  </a:lnTo>
                  <a:lnTo>
                    <a:pt x="243" y="242"/>
                  </a:lnTo>
                  <a:lnTo>
                    <a:pt x="242" y="253"/>
                  </a:lnTo>
                  <a:lnTo>
                    <a:pt x="240" y="263"/>
                  </a:lnTo>
                  <a:lnTo>
                    <a:pt x="236" y="274"/>
                  </a:lnTo>
                  <a:lnTo>
                    <a:pt x="231" y="283"/>
                  </a:lnTo>
                  <a:lnTo>
                    <a:pt x="225" y="293"/>
                  </a:lnTo>
                  <a:lnTo>
                    <a:pt x="218" y="301"/>
                  </a:lnTo>
                  <a:lnTo>
                    <a:pt x="209" y="310"/>
                  </a:lnTo>
                  <a:lnTo>
                    <a:pt x="201" y="317"/>
                  </a:lnTo>
                  <a:lnTo>
                    <a:pt x="190" y="323"/>
                  </a:lnTo>
                  <a:lnTo>
                    <a:pt x="179" y="330"/>
                  </a:lnTo>
                  <a:lnTo>
                    <a:pt x="166" y="334"/>
                  </a:lnTo>
                  <a:lnTo>
                    <a:pt x="152" y="338"/>
                  </a:lnTo>
                  <a:lnTo>
                    <a:pt x="137" y="341"/>
                  </a:lnTo>
                  <a:lnTo>
                    <a:pt x="123" y="343"/>
                  </a:lnTo>
                  <a:lnTo>
                    <a:pt x="106" y="344"/>
                  </a:lnTo>
                  <a:lnTo>
                    <a:pt x="89" y="3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1" name="Freeform 31">
              <a:extLst>
                <a:ext uri="{FF2B5EF4-FFF2-40B4-BE49-F238E27FC236}">
                  <a16:creationId xmlns:a16="http://schemas.microsoft.com/office/drawing/2014/main" id="{8C325E20-093F-0DFB-141D-EED079DB15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290" y="6170067"/>
              <a:ext cx="26988" cy="39688"/>
            </a:xfrm>
            <a:custGeom>
              <a:avLst/>
              <a:gdLst>
                <a:gd name="T0" fmla="*/ 0 w 226"/>
                <a:gd name="T1" fmla="*/ 2 h 359"/>
                <a:gd name="T2" fmla="*/ 0 w 226"/>
                <a:gd name="T3" fmla="*/ 1 h 359"/>
                <a:gd name="T4" fmla="*/ 0 w 226"/>
                <a:gd name="T5" fmla="*/ 1 h 359"/>
                <a:gd name="T6" fmla="*/ 0 w 226"/>
                <a:gd name="T7" fmla="*/ 1 h 359"/>
                <a:gd name="T8" fmla="*/ 0 w 226"/>
                <a:gd name="T9" fmla="*/ 1 h 359"/>
                <a:gd name="T10" fmla="*/ 0 w 226"/>
                <a:gd name="T11" fmla="*/ 1 h 359"/>
                <a:gd name="T12" fmla="*/ 1 w 226"/>
                <a:gd name="T13" fmla="*/ 0 h 359"/>
                <a:gd name="T14" fmla="*/ 0 w 226"/>
                <a:gd name="T15" fmla="*/ 0 h 359"/>
                <a:gd name="T16" fmla="*/ 0 w 226"/>
                <a:gd name="T17" fmla="*/ 0 h 359"/>
                <a:gd name="T18" fmla="*/ 0 w 226"/>
                <a:gd name="T19" fmla="*/ 0 h 359"/>
                <a:gd name="T20" fmla="*/ 0 w 226"/>
                <a:gd name="T21" fmla="*/ 0 h 359"/>
                <a:gd name="T22" fmla="*/ 0 w 226"/>
                <a:gd name="T23" fmla="*/ 0 h 359"/>
                <a:gd name="T24" fmla="*/ 1 w 226"/>
                <a:gd name="T25" fmla="*/ 0 h 359"/>
                <a:gd name="T26" fmla="*/ 1 w 226"/>
                <a:gd name="T27" fmla="*/ 0 h 359"/>
                <a:gd name="T28" fmla="*/ 1 w 226"/>
                <a:gd name="T29" fmla="*/ 0 h 359"/>
                <a:gd name="T30" fmla="*/ 1 w 226"/>
                <a:gd name="T31" fmla="*/ 0 h 359"/>
                <a:gd name="T32" fmla="*/ 1 w 226"/>
                <a:gd name="T33" fmla="*/ 0 h 359"/>
                <a:gd name="T34" fmla="*/ 1 w 226"/>
                <a:gd name="T35" fmla="*/ 0 h 359"/>
                <a:gd name="T36" fmla="*/ 1 w 226"/>
                <a:gd name="T37" fmla="*/ 1 h 359"/>
                <a:gd name="T38" fmla="*/ 1 w 226"/>
                <a:gd name="T39" fmla="*/ 1 h 359"/>
                <a:gd name="T40" fmla="*/ 1 w 226"/>
                <a:gd name="T41" fmla="*/ 2 h 359"/>
                <a:gd name="T42" fmla="*/ 1 w 226"/>
                <a:gd name="T43" fmla="*/ 2 h 359"/>
                <a:gd name="T44" fmla="*/ 1 w 226"/>
                <a:gd name="T45" fmla="*/ 2 h 359"/>
                <a:gd name="T46" fmla="*/ 1 w 226"/>
                <a:gd name="T47" fmla="*/ 2 h 359"/>
                <a:gd name="T48" fmla="*/ 0 w 226"/>
                <a:gd name="T49" fmla="*/ 2 h 3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6" h="359">
                  <a:moveTo>
                    <a:pt x="0" y="329"/>
                  </a:moveTo>
                  <a:lnTo>
                    <a:pt x="5" y="299"/>
                  </a:lnTo>
                  <a:lnTo>
                    <a:pt x="17" y="294"/>
                  </a:lnTo>
                  <a:lnTo>
                    <a:pt x="30" y="291"/>
                  </a:lnTo>
                  <a:lnTo>
                    <a:pt x="41" y="287"/>
                  </a:lnTo>
                  <a:lnTo>
                    <a:pt x="54" y="285"/>
                  </a:lnTo>
                  <a:lnTo>
                    <a:pt x="95" y="59"/>
                  </a:lnTo>
                  <a:lnTo>
                    <a:pt x="85" y="53"/>
                  </a:lnTo>
                  <a:lnTo>
                    <a:pt x="74" y="45"/>
                  </a:lnTo>
                  <a:lnTo>
                    <a:pt x="63" y="38"/>
                  </a:lnTo>
                  <a:lnTo>
                    <a:pt x="54" y="30"/>
                  </a:lnTo>
                  <a:lnTo>
                    <a:pt x="60" y="0"/>
                  </a:lnTo>
                  <a:lnTo>
                    <a:pt x="226" y="31"/>
                  </a:lnTo>
                  <a:lnTo>
                    <a:pt x="221" y="60"/>
                  </a:lnTo>
                  <a:lnTo>
                    <a:pt x="209" y="64"/>
                  </a:lnTo>
                  <a:lnTo>
                    <a:pt x="197" y="69"/>
                  </a:lnTo>
                  <a:lnTo>
                    <a:pt x="185" y="71"/>
                  </a:lnTo>
                  <a:lnTo>
                    <a:pt x="173" y="73"/>
                  </a:lnTo>
                  <a:lnTo>
                    <a:pt x="132" y="299"/>
                  </a:lnTo>
                  <a:lnTo>
                    <a:pt x="143" y="305"/>
                  </a:lnTo>
                  <a:lnTo>
                    <a:pt x="153" y="313"/>
                  </a:lnTo>
                  <a:lnTo>
                    <a:pt x="163" y="321"/>
                  </a:lnTo>
                  <a:lnTo>
                    <a:pt x="172" y="329"/>
                  </a:lnTo>
                  <a:lnTo>
                    <a:pt x="167" y="359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2" name="Freeform 32">
              <a:extLst>
                <a:ext uri="{FF2B5EF4-FFF2-40B4-BE49-F238E27FC236}">
                  <a16:creationId xmlns:a16="http://schemas.microsoft.com/office/drawing/2014/main" id="{5C63F27C-1448-2997-7EE1-2EE1901A3D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327" y="6179592"/>
              <a:ext cx="39688" cy="46038"/>
            </a:xfrm>
            <a:custGeom>
              <a:avLst/>
              <a:gdLst>
                <a:gd name="T0" fmla="*/ 1 w 345"/>
                <a:gd name="T1" fmla="*/ 1 h 398"/>
                <a:gd name="T2" fmla="*/ 1 w 345"/>
                <a:gd name="T3" fmla="*/ 1 h 398"/>
                <a:gd name="T4" fmla="*/ 1 w 345"/>
                <a:gd name="T5" fmla="*/ 1 h 398"/>
                <a:gd name="T6" fmla="*/ 1 w 345"/>
                <a:gd name="T7" fmla="*/ 1 h 398"/>
                <a:gd name="T8" fmla="*/ 1 w 345"/>
                <a:gd name="T9" fmla="*/ 1 h 398"/>
                <a:gd name="T10" fmla="*/ 1 w 345"/>
                <a:gd name="T11" fmla="*/ 1 h 398"/>
                <a:gd name="T12" fmla="*/ 1 w 345"/>
                <a:gd name="T13" fmla="*/ 2 h 398"/>
                <a:gd name="T14" fmla="*/ 1 w 345"/>
                <a:gd name="T15" fmla="*/ 2 h 398"/>
                <a:gd name="T16" fmla="*/ 1 w 345"/>
                <a:gd name="T17" fmla="*/ 2 h 398"/>
                <a:gd name="T18" fmla="*/ 1 w 345"/>
                <a:gd name="T19" fmla="*/ 2 h 398"/>
                <a:gd name="T20" fmla="*/ 1 w 345"/>
                <a:gd name="T21" fmla="*/ 2 h 398"/>
                <a:gd name="T22" fmla="*/ 1 w 345"/>
                <a:gd name="T23" fmla="*/ 2 h 398"/>
                <a:gd name="T24" fmla="*/ 0 w 345"/>
                <a:gd name="T25" fmla="*/ 2 h 398"/>
                <a:gd name="T26" fmla="*/ 0 w 345"/>
                <a:gd name="T27" fmla="*/ 2 h 398"/>
                <a:gd name="T28" fmla="*/ 0 w 345"/>
                <a:gd name="T29" fmla="*/ 2 h 398"/>
                <a:gd name="T30" fmla="*/ 0 w 345"/>
                <a:gd name="T31" fmla="*/ 2 h 398"/>
                <a:gd name="T32" fmla="*/ 0 w 345"/>
                <a:gd name="T33" fmla="*/ 2 h 398"/>
                <a:gd name="T34" fmla="*/ 0 w 345"/>
                <a:gd name="T35" fmla="*/ 2 h 398"/>
                <a:gd name="T36" fmla="*/ 1 w 345"/>
                <a:gd name="T37" fmla="*/ 0 h 398"/>
                <a:gd name="T38" fmla="*/ 1 w 345"/>
                <a:gd name="T39" fmla="*/ 0 h 398"/>
                <a:gd name="T40" fmla="*/ 0 w 345"/>
                <a:gd name="T41" fmla="*/ 0 h 398"/>
                <a:gd name="T42" fmla="*/ 0 w 345"/>
                <a:gd name="T43" fmla="*/ 0 h 398"/>
                <a:gd name="T44" fmla="*/ 0 w 345"/>
                <a:gd name="T45" fmla="*/ 1 h 398"/>
                <a:gd name="T46" fmla="*/ 0 w 345"/>
                <a:gd name="T47" fmla="*/ 1 h 398"/>
                <a:gd name="T48" fmla="*/ 0 w 345"/>
                <a:gd name="T49" fmla="*/ 1 h 398"/>
                <a:gd name="T50" fmla="*/ 0 w 345"/>
                <a:gd name="T51" fmla="*/ 0 h 398"/>
                <a:gd name="T52" fmla="*/ 2 w 345"/>
                <a:gd name="T53" fmla="*/ 1 h 398"/>
                <a:gd name="T54" fmla="*/ 2 w 345"/>
                <a:gd name="T55" fmla="*/ 1 h 398"/>
                <a:gd name="T56" fmla="*/ 1 w 345"/>
                <a:gd name="T57" fmla="*/ 1 h 3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5" h="398">
                  <a:moveTo>
                    <a:pt x="274" y="193"/>
                  </a:moveTo>
                  <a:lnTo>
                    <a:pt x="273" y="179"/>
                  </a:lnTo>
                  <a:lnTo>
                    <a:pt x="273" y="164"/>
                  </a:lnTo>
                  <a:lnTo>
                    <a:pt x="273" y="148"/>
                  </a:lnTo>
                  <a:lnTo>
                    <a:pt x="274" y="134"/>
                  </a:lnTo>
                  <a:lnTo>
                    <a:pt x="222" y="114"/>
                  </a:lnTo>
                  <a:lnTo>
                    <a:pt x="134" y="333"/>
                  </a:lnTo>
                  <a:lnTo>
                    <a:pt x="144" y="340"/>
                  </a:lnTo>
                  <a:lnTo>
                    <a:pt x="153" y="350"/>
                  </a:lnTo>
                  <a:lnTo>
                    <a:pt x="162" y="359"/>
                  </a:lnTo>
                  <a:lnTo>
                    <a:pt x="169" y="370"/>
                  </a:lnTo>
                  <a:lnTo>
                    <a:pt x="158" y="398"/>
                  </a:lnTo>
                  <a:lnTo>
                    <a:pt x="0" y="335"/>
                  </a:lnTo>
                  <a:lnTo>
                    <a:pt x="11" y="307"/>
                  </a:lnTo>
                  <a:lnTo>
                    <a:pt x="25" y="304"/>
                  </a:lnTo>
                  <a:lnTo>
                    <a:pt x="37" y="303"/>
                  </a:lnTo>
                  <a:lnTo>
                    <a:pt x="50" y="302"/>
                  </a:lnTo>
                  <a:lnTo>
                    <a:pt x="62" y="303"/>
                  </a:lnTo>
                  <a:lnTo>
                    <a:pt x="149" y="84"/>
                  </a:lnTo>
                  <a:lnTo>
                    <a:pt x="96" y="63"/>
                  </a:lnTo>
                  <a:lnTo>
                    <a:pt x="88" y="75"/>
                  </a:lnTo>
                  <a:lnTo>
                    <a:pt x="77" y="86"/>
                  </a:lnTo>
                  <a:lnTo>
                    <a:pt x="67" y="97"/>
                  </a:lnTo>
                  <a:lnTo>
                    <a:pt x="56" y="107"/>
                  </a:lnTo>
                  <a:lnTo>
                    <a:pt x="22" y="94"/>
                  </a:lnTo>
                  <a:lnTo>
                    <a:pt x="59" y="0"/>
                  </a:lnTo>
                  <a:lnTo>
                    <a:pt x="345" y="113"/>
                  </a:lnTo>
                  <a:lnTo>
                    <a:pt x="308" y="207"/>
                  </a:lnTo>
                  <a:lnTo>
                    <a:pt x="274" y="1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3" name="Freeform 33">
              <a:extLst>
                <a:ext uri="{FF2B5EF4-FFF2-40B4-BE49-F238E27FC236}">
                  <a16:creationId xmlns:a16="http://schemas.microsoft.com/office/drawing/2014/main" id="{EE1300C5-4C86-76C8-C737-A5F6E38D8F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5427" y="6214517"/>
              <a:ext cx="42863" cy="44450"/>
            </a:xfrm>
            <a:custGeom>
              <a:avLst/>
              <a:gdLst>
                <a:gd name="T0" fmla="*/ 1 w 380"/>
                <a:gd name="T1" fmla="*/ 0 h 397"/>
                <a:gd name="T2" fmla="*/ 1 w 380"/>
                <a:gd name="T3" fmla="*/ 0 h 397"/>
                <a:gd name="T4" fmla="*/ 1 w 380"/>
                <a:gd name="T5" fmla="*/ 0 h 397"/>
                <a:gd name="T6" fmla="*/ 1 w 380"/>
                <a:gd name="T7" fmla="*/ 0 h 397"/>
                <a:gd name="T8" fmla="*/ 1 w 380"/>
                <a:gd name="T9" fmla="*/ 1 h 397"/>
                <a:gd name="T10" fmla="*/ 1 w 380"/>
                <a:gd name="T11" fmla="*/ 1 h 397"/>
                <a:gd name="T12" fmla="*/ 1 w 380"/>
                <a:gd name="T13" fmla="*/ 1 h 397"/>
                <a:gd name="T14" fmla="*/ 1 w 380"/>
                <a:gd name="T15" fmla="*/ 0 h 397"/>
                <a:gd name="T16" fmla="*/ 1 w 380"/>
                <a:gd name="T17" fmla="*/ 0 h 397"/>
                <a:gd name="T18" fmla="*/ 1 w 380"/>
                <a:gd name="T19" fmla="*/ 0 h 397"/>
                <a:gd name="T20" fmla="*/ 1 w 380"/>
                <a:gd name="T21" fmla="*/ 0 h 397"/>
                <a:gd name="T22" fmla="*/ 1 w 380"/>
                <a:gd name="T23" fmla="*/ 0 h 397"/>
                <a:gd name="T24" fmla="*/ 1 w 380"/>
                <a:gd name="T25" fmla="*/ 0 h 397"/>
                <a:gd name="T26" fmla="*/ 2 w 380"/>
                <a:gd name="T27" fmla="*/ 0 h 397"/>
                <a:gd name="T28" fmla="*/ 2 w 380"/>
                <a:gd name="T29" fmla="*/ 0 h 397"/>
                <a:gd name="T30" fmla="*/ 0 w 380"/>
                <a:gd name="T31" fmla="*/ 1 h 397"/>
                <a:gd name="T32" fmla="*/ 0 w 380"/>
                <a:gd name="T33" fmla="*/ 1 h 397"/>
                <a:gd name="T34" fmla="*/ 0 w 380"/>
                <a:gd name="T35" fmla="*/ 1 h 397"/>
                <a:gd name="T36" fmla="*/ 0 w 380"/>
                <a:gd name="T37" fmla="*/ 1 h 397"/>
                <a:gd name="T38" fmla="*/ 0 w 380"/>
                <a:gd name="T39" fmla="*/ 1 h 397"/>
                <a:gd name="T40" fmla="*/ 0 w 380"/>
                <a:gd name="T41" fmla="*/ 1 h 397"/>
                <a:gd name="T42" fmla="*/ 0 w 380"/>
                <a:gd name="T43" fmla="*/ 1 h 397"/>
                <a:gd name="T44" fmla="*/ 1 w 380"/>
                <a:gd name="T45" fmla="*/ 1 h 397"/>
                <a:gd name="T46" fmla="*/ 1 w 380"/>
                <a:gd name="T47" fmla="*/ 1 h 397"/>
                <a:gd name="T48" fmla="*/ 1 w 380"/>
                <a:gd name="T49" fmla="*/ 1 h 397"/>
                <a:gd name="T50" fmla="*/ 1 w 380"/>
                <a:gd name="T51" fmla="*/ 1 h 397"/>
                <a:gd name="T52" fmla="*/ 0 w 380"/>
                <a:gd name="T53" fmla="*/ 1 h 397"/>
                <a:gd name="T54" fmla="*/ 1 w 380"/>
                <a:gd name="T55" fmla="*/ 1 h 397"/>
                <a:gd name="T56" fmla="*/ 1 w 380"/>
                <a:gd name="T57" fmla="*/ 1 h 397"/>
                <a:gd name="T58" fmla="*/ 1 w 380"/>
                <a:gd name="T59" fmla="*/ 1 h 397"/>
                <a:gd name="T60" fmla="*/ 1 w 380"/>
                <a:gd name="T61" fmla="*/ 1 h 397"/>
                <a:gd name="T62" fmla="*/ 1 w 380"/>
                <a:gd name="T63" fmla="*/ 1 h 397"/>
                <a:gd name="T64" fmla="*/ 1 w 380"/>
                <a:gd name="T65" fmla="*/ 1 h 397"/>
                <a:gd name="T66" fmla="*/ 1 w 380"/>
                <a:gd name="T67" fmla="*/ 1 h 397"/>
                <a:gd name="T68" fmla="*/ 1 w 380"/>
                <a:gd name="T69" fmla="*/ 2 h 397"/>
                <a:gd name="T70" fmla="*/ 1 w 380"/>
                <a:gd name="T71" fmla="*/ 2 h 397"/>
                <a:gd name="T72" fmla="*/ 1 w 380"/>
                <a:gd name="T73" fmla="*/ 2 h 397"/>
                <a:gd name="T74" fmla="*/ 1 w 380"/>
                <a:gd name="T75" fmla="*/ 2 h 397"/>
                <a:gd name="T76" fmla="*/ 1 w 380"/>
                <a:gd name="T77" fmla="*/ 2 h 397"/>
                <a:gd name="T78" fmla="*/ 1 w 380"/>
                <a:gd name="T79" fmla="*/ 2 h 397"/>
                <a:gd name="T80" fmla="*/ 1 w 380"/>
                <a:gd name="T81" fmla="*/ 2 h 397"/>
                <a:gd name="T82" fmla="*/ 2 w 380"/>
                <a:gd name="T83" fmla="*/ 0 h 3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80" h="397">
                  <a:moveTo>
                    <a:pt x="293" y="70"/>
                  </a:moveTo>
                  <a:lnTo>
                    <a:pt x="289" y="80"/>
                  </a:lnTo>
                  <a:lnTo>
                    <a:pt x="285" y="91"/>
                  </a:lnTo>
                  <a:lnTo>
                    <a:pt x="282" y="103"/>
                  </a:lnTo>
                  <a:lnTo>
                    <a:pt x="277" y="113"/>
                  </a:lnTo>
                  <a:lnTo>
                    <a:pt x="247" y="208"/>
                  </a:lnTo>
                  <a:lnTo>
                    <a:pt x="172" y="150"/>
                  </a:lnTo>
                  <a:lnTo>
                    <a:pt x="258" y="95"/>
                  </a:lnTo>
                  <a:lnTo>
                    <a:pt x="268" y="89"/>
                  </a:lnTo>
                  <a:lnTo>
                    <a:pt x="277" y="82"/>
                  </a:lnTo>
                  <a:lnTo>
                    <a:pt x="286" y="76"/>
                  </a:lnTo>
                  <a:lnTo>
                    <a:pt x="293" y="70"/>
                  </a:lnTo>
                  <a:close/>
                  <a:moveTo>
                    <a:pt x="380" y="52"/>
                  </a:moveTo>
                  <a:lnTo>
                    <a:pt x="312" y="0"/>
                  </a:lnTo>
                  <a:lnTo>
                    <a:pt x="54" y="160"/>
                  </a:lnTo>
                  <a:lnTo>
                    <a:pt x="45" y="159"/>
                  </a:lnTo>
                  <a:lnTo>
                    <a:pt x="37" y="157"/>
                  </a:lnTo>
                  <a:lnTo>
                    <a:pt x="27" y="156"/>
                  </a:lnTo>
                  <a:lnTo>
                    <a:pt x="19" y="156"/>
                  </a:lnTo>
                  <a:lnTo>
                    <a:pt x="0" y="181"/>
                  </a:lnTo>
                  <a:lnTo>
                    <a:pt x="97" y="257"/>
                  </a:lnTo>
                  <a:lnTo>
                    <a:pt x="116" y="232"/>
                  </a:lnTo>
                  <a:lnTo>
                    <a:pt x="113" y="224"/>
                  </a:lnTo>
                  <a:lnTo>
                    <a:pt x="110" y="215"/>
                  </a:lnTo>
                  <a:lnTo>
                    <a:pt x="106" y="206"/>
                  </a:lnTo>
                  <a:lnTo>
                    <a:pt x="101" y="197"/>
                  </a:lnTo>
                  <a:lnTo>
                    <a:pt x="136" y="175"/>
                  </a:lnTo>
                  <a:lnTo>
                    <a:pt x="231" y="249"/>
                  </a:lnTo>
                  <a:lnTo>
                    <a:pt x="218" y="289"/>
                  </a:lnTo>
                  <a:lnTo>
                    <a:pt x="209" y="286"/>
                  </a:lnTo>
                  <a:lnTo>
                    <a:pt x="199" y="284"/>
                  </a:lnTo>
                  <a:lnTo>
                    <a:pt x="189" y="283"/>
                  </a:lnTo>
                  <a:lnTo>
                    <a:pt x="179" y="283"/>
                  </a:lnTo>
                  <a:lnTo>
                    <a:pt x="160" y="306"/>
                  </a:lnTo>
                  <a:lnTo>
                    <a:pt x="276" y="397"/>
                  </a:lnTo>
                  <a:lnTo>
                    <a:pt x="295" y="373"/>
                  </a:lnTo>
                  <a:lnTo>
                    <a:pt x="294" y="366"/>
                  </a:lnTo>
                  <a:lnTo>
                    <a:pt x="292" y="358"/>
                  </a:lnTo>
                  <a:lnTo>
                    <a:pt x="289" y="350"/>
                  </a:lnTo>
                  <a:lnTo>
                    <a:pt x="286" y="341"/>
                  </a:lnTo>
                  <a:lnTo>
                    <a:pt x="380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" name="Freeform 34">
              <a:extLst>
                <a:ext uri="{FF2B5EF4-FFF2-40B4-BE49-F238E27FC236}">
                  <a16:creationId xmlns:a16="http://schemas.microsoft.com/office/drawing/2014/main" id="{A0A2BCFD-961A-EEC7-A85B-CC2793C508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465" y="6247854"/>
              <a:ext cx="46038" cy="44450"/>
            </a:xfrm>
            <a:custGeom>
              <a:avLst/>
              <a:gdLst>
                <a:gd name="T0" fmla="*/ 2 w 410"/>
                <a:gd name="T1" fmla="*/ 1 h 386"/>
                <a:gd name="T2" fmla="*/ 2 w 410"/>
                <a:gd name="T3" fmla="*/ 1 h 386"/>
                <a:gd name="T4" fmla="*/ 2 w 410"/>
                <a:gd name="T5" fmla="*/ 1 h 386"/>
                <a:gd name="T6" fmla="*/ 2 w 410"/>
                <a:gd name="T7" fmla="*/ 1 h 386"/>
                <a:gd name="T8" fmla="*/ 2 w 410"/>
                <a:gd name="T9" fmla="*/ 1 h 386"/>
                <a:gd name="T10" fmla="*/ 2 w 410"/>
                <a:gd name="T11" fmla="*/ 1 h 386"/>
                <a:gd name="T12" fmla="*/ 1 w 410"/>
                <a:gd name="T13" fmla="*/ 2 h 386"/>
                <a:gd name="T14" fmla="*/ 1 w 410"/>
                <a:gd name="T15" fmla="*/ 2 h 386"/>
                <a:gd name="T16" fmla="*/ 1 w 410"/>
                <a:gd name="T17" fmla="*/ 2 h 386"/>
                <a:gd name="T18" fmla="*/ 1 w 410"/>
                <a:gd name="T19" fmla="*/ 2 h 386"/>
                <a:gd name="T20" fmla="*/ 1 w 410"/>
                <a:gd name="T21" fmla="*/ 2 h 386"/>
                <a:gd name="T22" fmla="*/ 0 w 410"/>
                <a:gd name="T23" fmla="*/ 2 h 386"/>
                <a:gd name="T24" fmla="*/ 0 w 410"/>
                <a:gd name="T25" fmla="*/ 1 h 386"/>
                <a:gd name="T26" fmla="*/ 0 w 410"/>
                <a:gd name="T27" fmla="*/ 1 h 386"/>
                <a:gd name="T28" fmla="*/ 0 w 410"/>
                <a:gd name="T29" fmla="*/ 1 h 386"/>
                <a:gd name="T30" fmla="*/ 0 w 410"/>
                <a:gd name="T31" fmla="*/ 1 h 386"/>
                <a:gd name="T32" fmla="*/ 0 w 410"/>
                <a:gd name="T33" fmla="*/ 1 h 386"/>
                <a:gd name="T34" fmla="*/ 0 w 410"/>
                <a:gd name="T35" fmla="*/ 1 h 386"/>
                <a:gd name="T36" fmla="*/ 1 w 410"/>
                <a:gd name="T37" fmla="*/ 1 h 386"/>
                <a:gd name="T38" fmla="*/ 1 w 410"/>
                <a:gd name="T39" fmla="*/ 0 h 386"/>
                <a:gd name="T40" fmla="*/ 1 w 410"/>
                <a:gd name="T41" fmla="*/ 0 h 386"/>
                <a:gd name="T42" fmla="*/ 1 w 410"/>
                <a:gd name="T43" fmla="*/ 0 h 386"/>
                <a:gd name="T44" fmla="*/ 1 w 410"/>
                <a:gd name="T45" fmla="*/ 0 h 386"/>
                <a:gd name="T46" fmla="*/ 1 w 410"/>
                <a:gd name="T47" fmla="*/ 0 h 386"/>
                <a:gd name="T48" fmla="*/ 1 w 410"/>
                <a:gd name="T49" fmla="*/ 0 h 386"/>
                <a:gd name="T50" fmla="*/ 1 w 410"/>
                <a:gd name="T51" fmla="*/ 0 h 386"/>
                <a:gd name="T52" fmla="*/ 2 w 410"/>
                <a:gd name="T53" fmla="*/ 1 h 386"/>
                <a:gd name="T54" fmla="*/ 2 w 410"/>
                <a:gd name="T55" fmla="*/ 2 h 386"/>
                <a:gd name="T56" fmla="*/ 2 w 410"/>
                <a:gd name="T57" fmla="*/ 1 h 3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0" h="386">
                  <a:moveTo>
                    <a:pt x="307" y="280"/>
                  </a:moveTo>
                  <a:lnTo>
                    <a:pt x="314" y="268"/>
                  </a:lnTo>
                  <a:lnTo>
                    <a:pt x="322" y="255"/>
                  </a:lnTo>
                  <a:lnTo>
                    <a:pt x="331" y="242"/>
                  </a:lnTo>
                  <a:lnTo>
                    <a:pt x="340" y="231"/>
                  </a:lnTo>
                  <a:lnTo>
                    <a:pt x="307" y="185"/>
                  </a:lnTo>
                  <a:lnTo>
                    <a:pt x="114" y="319"/>
                  </a:lnTo>
                  <a:lnTo>
                    <a:pt x="118" y="331"/>
                  </a:lnTo>
                  <a:lnTo>
                    <a:pt x="120" y="343"/>
                  </a:lnTo>
                  <a:lnTo>
                    <a:pt x="121" y="356"/>
                  </a:lnTo>
                  <a:lnTo>
                    <a:pt x="122" y="369"/>
                  </a:lnTo>
                  <a:lnTo>
                    <a:pt x="97" y="386"/>
                  </a:lnTo>
                  <a:lnTo>
                    <a:pt x="0" y="247"/>
                  </a:lnTo>
                  <a:lnTo>
                    <a:pt x="25" y="230"/>
                  </a:lnTo>
                  <a:lnTo>
                    <a:pt x="37" y="235"/>
                  </a:lnTo>
                  <a:lnTo>
                    <a:pt x="48" y="240"/>
                  </a:lnTo>
                  <a:lnTo>
                    <a:pt x="60" y="247"/>
                  </a:lnTo>
                  <a:lnTo>
                    <a:pt x="69" y="254"/>
                  </a:lnTo>
                  <a:lnTo>
                    <a:pt x="263" y="120"/>
                  </a:lnTo>
                  <a:lnTo>
                    <a:pt x="230" y="74"/>
                  </a:lnTo>
                  <a:lnTo>
                    <a:pt x="217" y="78"/>
                  </a:lnTo>
                  <a:lnTo>
                    <a:pt x="202" y="82"/>
                  </a:lnTo>
                  <a:lnTo>
                    <a:pt x="187" y="85"/>
                  </a:lnTo>
                  <a:lnTo>
                    <a:pt x="173" y="87"/>
                  </a:lnTo>
                  <a:lnTo>
                    <a:pt x="152" y="57"/>
                  </a:lnTo>
                  <a:lnTo>
                    <a:pt x="235" y="0"/>
                  </a:lnTo>
                  <a:lnTo>
                    <a:pt x="410" y="253"/>
                  </a:lnTo>
                  <a:lnTo>
                    <a:pt x="327" y="311"/>
                  </a:lnTo>
                  <a:lnTo>
                    <a:pt x="307" y="2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5" name="Freeform 35">
              <a:extLst>
                <a:ext uri="{FF2B5EF4-FFF2-40B4-BE49-F238E27FC236}">
                  <a16:creationId xmlns:a16="http://schemas.microsoft.com/office/drawing/2014/main" id="{1CB1D80F-C0BB-C564-6506-B512956EF4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277" y="6301829"/>
              <a:ext cx="42863" cy="33338"/>
            </a:xfrm>
            <a:custGeom>
              <a:avLst/>
              <a:gdLst>
                <a:gd name="T0" fmla="*/ 0 w 372"/>
                <a:gd name="T1" fmla="*/ 1 h 282"/>
                <a:gd name="T2" fmla="*/ 0 w 372"/>
                <a:gd name="T3" fmla="*/ 1 h 282"/>
                <a:gd name="T4" fmla="*/ 0 w 372"/>
                <a:gd name="T5" fmla="*/ 1 h 282"/>
                <a:gd name="T6" fmla="*/ 0 w 372"/>
                <a:gd name="T7" fmla="*/ 1 h 282"/>
                <a:gd name="T8" fmla="*/ 0 w 372"/>
                <a:gd name="T9" fmla="*/ 1 h 282"/>
                <a:gd name="T10" fmla="*/ 0 w 372"/>
                <a:gd name="T11" fmla="*/ 1 h 282"/>
                <a:gd name="T12" fmla="*/ 1 w 372"/>
                <a:gd name="T13" fmla="*/ 0 h 282"/>
                <a:gd name="T14" fmla="*/ 1 w 372"/>
                <a:gd name="T15" fmla="*/ 0 h 282"/>
                <a:gd name="T16" fmla="*/ 1 w 372"/>
                <a:gd name="T17" fmla="*/ 0 h 282"/>
                <a:gd name="T18" fmla="*/ 1 w 372"/>
                <a:gd name="T19" fmla="*/ 0 h 282"/>
                <a:gd name="T20" fmla="*/ 1 w 372"/>
                <a:gd name="T21" fmla="*/ 0 h 282"/>
                <a:gd name="T22" fmla="*/ 2 w 372"/>
                <a:gd name="T23" fmla="*/ 0 h 282"/>
                <a:gd name="T24" fmla="*/ 2 w 372"/>
                <a:gd name="T25" fmla="*/ 1 h 282"/>
                <a:gd name="T26" fmla="*/ 2 w 372"/>
                <a:gd name="T27" fmla="*/ 1 h 282"/>
                <a:gd name="T28" fmla="*/ 2 w 372"/>
                <a:gd name="T29" fmla="*/ 1 h 282"/>
                <a:gd name="T30" fmla="*/ 2 w 372"/>
                <a:gd name="T31" fmla="*/ 1 h 282"/>
                <a:gd name="T32" fmla="*/ 2 w 372"/>
                <a:gd name="T33" fmla="*/ 1 h 282"/>
                <a:gd name="T34" fmla="*/ 2 w 372"/>
                <a:gd name="T35" fmla="*/ 1 h 282"/>
                <a:gd name="T36" fmla="*/ 1 w 372"/>
                <a:gd name="T37" fmla="*/ 1 h 282"/>
                <a:gd name="T38" fmla="*/ 1 w 372"/>
                <a:gd name="T39" fmla="*/ 1 h 282"/>
                <a:gd name="T40" fmla="*/ 1 w 372"/>
                <a:gd name="T41" fmla="*/ 1 h 282"/>
                <a:gd name="T42" fmla="*/ 1 w 372"/>
                <a:gd name="T43" fmla="*/ 1 h 282"/>
                <a:gd name="T44" fmla="*/ 1 w 372"/>
                <a:gd name="T45" fmla="*/ 1 h 282"/>
                <a:gd name="T46" fmla="*/ 0 w 372"/>
                <a:gd name="T47" fmla="*/ 2 h 282"/>
                <a:gd name="T48" fmla="*/ 0 w 372"/>
                <a:gd name="T49" fmla="*/ 1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2" h="282">
                  <a:moveTo>
                    <a:pt x="0" y="125"/>
                  </a:moveTo>
                  <a:lnTo>
                    <a:pt x="28" y="113"/>
                  </a:lnTo>
                  <a:lnTo>
                    <a:pt x="38" y="120"/>
                  </a:lnTo>
                  <a:lnTo>
                    <a:pt x="48" y="129"/>
                  </a:lnTo>
                  <a:lnTo>
                    <a:pt x="57" y="137"/>
                  </a:lnTo>
                  <a:lnTo>
                    <a:pt x="65" y="147"/>
                  </a:lnTo>
                  <a:lnTo>
                    <a:pt x="278" y="61"/>
                  </a:lnTo>
                  <a:lnTo>
                    <a:pt x="278" y="50"/>
                  </a:lnTo>
                  <a:lnTo>
                    <a:pt x="278" y="37"/>
                  </a:lnTo>
                  <a:lnTo>
                    <a:pt x="280" y="24"/>
                  </a:lnTo>
                  <a:lnTo>
                    <a:pt x="282" y="12"/>
                  </a:lnTo>
                  <a:lnTo>
                    <a:pt x="309" y="0"/>
                  </a:lnTo>
                  <a:lnTo>
                    <a:pt x="372" y="157"/>
                  </a:lnTo>
                  <a:lnTo>
                    <a:pt x="345" y="169"/>
                  </a:lnTo>
                  <a:lnTo>
                    <a:pt x="334" y="162"/>
                  </a:lnTo>
                  <a:lnTo>
                    <a:pt x="325" y="153"/>
                  </a:lnTo>
                  <a:lnTo>
                    <a:pt x="315" y="144"/>
                  </a:lnTo>
                  <a:lnTo>
                    <a:pt x="308" y="135"/>
                  </a:lnTo>
                  <a:lnTo>
                    <a:pt x="95" y="221"/>
                  </a:lnTo>
                  <a:lnTo>
                    <a:pt x="95" y="232"/>
                  </a:lnTo>
                  <a:lnTo>
                    <a:pt x="95" y="245"/>
                  </a:lnTo>
                  <a:lnTo>
                    <a:pt x="94" y="258"/>
                  </a:lnTo>
                  <a:lnTo>
                    <a:pt x="91" y="271"/>
                  </a:lnTo>
                  <a:lnTo>
                    <a:pt x="63" y="282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6" name="Freeform 36">
              <a:extLst>
                <a:ext uri="{FF2B5EF4-FFF2-40B4-BE49-F238E27FC236}">
                  <a16:creationId xmlns:a16="http://schemas.microsoft.com/office/drawing/2014/main" id="{DC6313B1-F4A5-739B-1D1F-8648E8FBD8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565" y="6347867"/>
              <a:ext cx="41275" cy="31750"/>
            </a:xfrm>
            <a:custGeom>
              <a:avLst/>
              <a:gdLst>
                <a:gd name="T0" fmla="*/ 0 w 367"/>
                <a:gd name="T1" fmla="*/ 1 h 274"/>
                <a:gd name="T2" fmla="*/ 0 w 367"/>
                <a:gd name="T3" fmla="*/ 0 h 274"/>
                <a:gd name="T4" fmla="*/ 0 w 367"/>
                <a:gd name="T5" fmla="*/ 0 h 274"/>
                <a:gd name="T6" fmla="*/ 0 w 367"/>
                <a:gd name="T7" fmla="*/ 0 h 274"/>
                <a:gd name="T8" fmla="*/ 0 w 367"/>
                <a:gd name="T9" fmla="*/ 1 h 274"/>
                <a:gd name="T10" fmla="*/ 0 w 367"/>
                <a:gd name="T11" fmla="*/ 1 h 274"/>
                <a:gd name="T12" fmla="*/ 0 w 367"/>
                <a:gd name="T13" fmla="*/ 1 h 274"/>
                <a:gd name="T14" fmla="*/ 0 w 367"/>
                <a:gd name="T15" fmla="*/ 1 h 274"/>
                <a:gd name="T16" fmla="*/ 0 w 367"/>
                <a:gd name="T17" fmla="*/ 1 h 274"/>
                <a:gd name="T18" fmla="*/ 0 w 367"/>
                <a:gd name="T19" fmla="*/ 1 h 274"/>
                <a:gd name="T20" fmla="*/ 0 w 367"/>
                <a:gd name="T21" fmla="*/ 1 h 274"/>
                <a:gd name="T22" fmla="*/ 1 w 367"/>
                <a:gd name="T23" fmla="*/ 1 h 274"/>
                <a:gd name="T24" fmla="*/ 1 w 367"/>
                <a:gd name="T25" fmla="*/ 1 h 274"/>
                <a:gd name="T26" fmla="*/ 1 w 367"/>
                <a:gd name="T27" fmla="*/ 1 h 274"/>
                <a:gd name="T28" fmla="*/ 1 w 367"/>
                <a:gd name="T29" fmla="*/ 1 h 274"/>
                <a:gd name="T30" fmla="*/ 1 w 367"/>
                <a:gd name="T31" fmla="*/ 1 h 274"/>
                <a:gd name="T32" fmla="*/ 1 w 367"/>
                <a:gd name="T33" fmla="*/ 1 h 274"/>
                <a:gd name="T34" fmla="*/ 1 w 367"/>
                <a:gd name="T35" fmla="*/ 1 h 274"/>
                <a:gd name="T36" fmla="*/ 1 w 367"/>
                <a:gd name="T37" fmla="*/ 0 h 274"/>
                <a:gd name="T38" fmla="*/ 1 w 367"/>
                <a:gd name="T39" fmla="*/ 0 h 274"/>
                <a:gd name="T40" fmla="*/ 1 w 367"/>
                <a:gd name="T41" fmla="*/ 0 h 274"/>
                <a:gd name="T42" fmla="*/ 1 w 367"/>
                <a:gd name="T43" fmla="*/ 0 h 274"/>
                <a:gd name="T44" fmla="*/ 1 w 367"/>
                <a:gd name="T45" fmla="*/ 0 h 274"/>
                <a:gd name="T46" fmla="*/ 1 w 367"/>
                <a:gd name="T47" fmla="*/ 0 h 274"/>
                <a:gd name="T48" fmla="*/ 1 w 367"/>
                <a:gd name="T49" fmla="*/ 0 h 274"/>
                <a:gd name="T50" fmla="*/ 1 w 367"/>
                <a:gd name="T51" fmla="*/ 0 h 274"/>
                <a:gd name="T52" fmla="*/ 1 w 367"/>
                <a:gd name="T53" fmla="*/ 0 h 274"/>
                <a:gd name="T54" fmla="*/ 1 w 367"/>
                <a:gd name="T55" fmla="*/ 0 h 274"/>
                <a:gd name="T56" fmla="*/ 2 w 367"/>
                <a:gd name="T57" fmla="*/ 0 h 274"/>
                <a:gd name="T58" fmla="*/ 2 w 367"/>
                <a:gd name="T59" fmla="*/ 0 h 274"/>
                <a:gd name="T60" fmla="*/ 2 w 367"/>
                <a:gd name="T61" fmla="*/ 0 h 274"/>
                <a:gd name="T62" fmla="*/ 2 w 367"/>
                <a:gd name="T63" fmla="*/ 1 h 274"/>
                <a:gd name="T64" fmla="*/ 2 w 367"/>
                <a:gd name="T65" fmla="*/ 1 h 274"/>
                <a:gd name="T66" fmla="*/ 2 w 367"/>
                <a:gd name="T67" fmla="*/ 1 h 274"/>
                <a:gd name="T68" fmla="*/ 1 w 367"/>
                <a:gd name="T69" fmla="*/ 1 h 274"/>
                <a:gd name="T70" fmla="*/ 1 w 367"/>
                <a:gd name="T71" fmla="*/ 1 h 274"/>
                <a:gd name="T72" fmla="*/ 1 w 367"/>
                <a:gd name="T73" fmla="*/ 1 h 274"/>
                <a:gd name="T74" fmla="*/ 2 w 367"/>
                <a:gd name="T75" fmla="*/ 1 h 274"/>
                <a:gd name="T76" fmla="*/ 2 w 367"/>
                <a:gd name="T77" fmla="*/ 1 h 274"/>
                <a:gd name="T78" fmla="*/ 2 w 367"/>
                <a:gd name="T79" fmla="*/ 1 h 274"/>
                <a:gd name="T80" fmla="*/ 1 w 367"/>
                <a:gd name="T81" fmla="*/ 0 h 274"/>
                <a:gd name="T82" fmla="*/ 1 w 367"/>
                <a:gd name="T83" fmla="*/ 0 h 274"/>
                <a:gd name="T84" fmla="*/ 1 w 367"/>
                <a:gd name="T85" fmla="*/ 0 h 274"/>
                <a:gd name="T86" fmla="*/ 1 w 367"/>
                <a:gd name="T87" fmla="*/ 0 h 274"/>
                <a:gd name="T88" fmla="*/ 1 w 367"/>
                <a:gd name="T89" fmla="*/ 0 h 274"/>
                <a:gd name="T90" fmla="*/ 1 w 367"/>
                <a:gd name="T91" fmla="*/ 1 h 274"/>
                <a:gd name="T92" fmla="*/ 1 w 367"/>
                <a:gd name="T93" fmla="*/ 1 h 274"/>
                <a:gd name="T94" fmla="*/ 1 w 367"/>
                <a:gd name="T95" fmla="*/ 1 h 274"/>
                <a:gd name="T96" fmla="*/ 1 w 367"/>
                <a:gd name="T97" fmla="*/ 1 h 274"/>
                <a:gd name="T98" fmla="*/ 1 w 367"/>
                <a:gd name="T99" fmla="*/ 1 h 274"/>
                <a:gd name="T100" fmla="*/ 1 w 367"/>
                <a:gd name="T101" fmla="*/ 1 h 274"/>
                <a:gd name="T102" fmla="*/ 1 w 367"/>
                <a:gd name="T103" fmla="*/ 1 h 274"/>
                <a:gd name="T104" fmla="*/ 1 w 367"/>
                <a:gd name="T105" fmla="*/ 1 h 274"/>
                <a:gd name="T106" fmla="*/ 1 w 367"/>
                <a:gd name="T107" fmla="*/ 1 h 274"/>
                <a:gd name="T108" fmla="*/ 1 w 367"/>
                <a:gd name="T109" fmla="*/ 1 h 274"/>
                <a:gd name="T110" fmla="*/ 1 w 367"/>
                <a:gd name="T111" fmla="*/ 1 h 274"/>
                <a:gd name="T112" fmla="*/ 0 w 367"/>
                <a:gd name="T113" fmla="*/ 1 h 274"/>
                <a:gd name="T114" fmla="*/ 0 w 367"/>
                <a:gd name="T115" fmla="*/ 1 h 274"/>
                <a:gd name="T116" fmla="*/ 0 w 367"/>
                <a:gd name="T117" fmla="*/ 1 h 274"/>
                <a:gd name="T118" fmla="*/ 0 w 367"/>
                <a:gd name="T119" fmla="*/ 1 h 274"/>
                <a:gd name="T120" fmla="*/ 0 w 367"/>
                <a:gd name="T121" fmla="*/ 1 h 274"/>
                <a:gd name="T122" fmla="*/ 0 w 367"/>
                <a:gd name="T123" fmla="*/ 1 h 2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7" h="274">
                  <a:moveTo>
                    <a:pt x="10" y="151"/>
                  </a:moveTo>
                  <a:lnTo>
                    <a:pt x="6" y="127"/>
                  </a:lnTo>
                  <a:lnTo>
                    <a:pt x="3" y="104"/>
                  </a:lnTo>
                  <a:lnTo>
                    <a:pt x="0" y="82"/>
                  </a:lnTo>
                  <a:lnTo>
                    <a:pt x="0" y="61"/>
                  </a:lnTo>
                  <a:lnTo>
                    <a:pt x="96" y="40"/>
                  </a:lnTo>
                  <a:lnTo>
                    <a:pt x="105" y="77"/>
                  </a:lnTo>
                  <a:lnTo>
                    <a:pt x="94" y="85"/>
                  </a:lnTo>
                  <a:lnTo>
                    <a:pt x="84" y="93"/>
                  </a:lnTo>
                  <a:lnTo>
                    <a:pt x="72" y="100"/>
                  </a:lnTo>
                  <a:lnTo>
                    <a:pt x="63" y="105"/>
                  </a:lnTo>
                  <a:lnTo>
                    <a:pt x="61" y="116"/>
                  </a:lnTo>
                  <a:lnTo>
                    <a:pt x="60" y="127"/>
                  </a:lnTo>
                  <a:lnTo>
                    <a:pt x="61" y="141"/>
                  </a:lnTo>
                  <a:lnTo>
                    <a:pt x="63" y="156"/>
                  </a:lnTo>
                  <a:lnTo>
                    <a:pt x="66" y="165"/>
                  </a:lnTo>
                  <a:lnTo>
                    <a:pt x="69" y="174"/>
                  </a:lnTo>
                  <a:lnTo>
                    <a:pt x="73" y="181"/>
                  </a:lnTo>
                  <a:lnTo>
                    <a:pt x="80" y="188"/>
                  </a:lnTo>
                  <a:lnTo>
                    <a:pt x="86" y="193"/>
                  </a:lnTo>
                  <a:lnTo>
                    <a:pt x="93" y="195"/>
                  </a:lnTo>
                  <a:lnTo>
                    <a:pt x="97" y="196"/>
                  </a:lnTo>
                  <a:lnTo>
                    <a:pt x="102" y="196"/>
                  </a:lnTo>
                  <a:lnTo>
                    <a:pt x="107" y="196"/>
                  </a:lnTo>
                  <a:lnTo>
                    <a:pt x="112" y="195"/>
                  </a:lnTo>
                  <a:lnTo>
                    <a:pt x="118" y="193"/>
                  </a:lnTo>
                  <a:lnTo>
                    <a:pt x="123" y="191"/>
                  </a:lnTo>
                  <a:lnTo>
                    <a:pt x="128" y="188"/>
                  </a:lnTo>
                  <a:lnTo>
                    <a:pt x="131" y="183"/>
                  </a:lnTo>
                  <a:lnTo>
                    <a:pt x="135" y="179"/>
                  </a:lnTo>
                  <a:lnTo>
                    <a:pt x="138" y="174"/>
                  </a:lnTo>
                  <a:lnTo>
                    <a:pt x="141" y="169"/>
                  </a:lnTo>
                  <a:lnTo>
                    <a:pt x="143" y="162"/>
                  </a:lnTo>
                  <a:lnTo>
                    <a:pt x="146" y="149"/>
                  </a:lnTo>
                  <a:lnTo>
                    <a:pt x="149" y="134"/>
                  </a:lnTo>
                  <a:lnTo>
                    <a:pt x="151" y="118"/>
                  </a:lnTo>
                  <a:lnTo>
                    <a:pt x="153" y="102"/>
                  </a:lnTo>
                  <a:lnTo>
                    <a:pt x="156" y="85"/>
                  </a:lnTo>
                  <a:lnTo>
                    <a:pt x="160" y="69"/>
                  </a:lnTo>
                  <a:lnTo>
                    <a:pt x="165" y="55"/>
                  </a:lnTo>
                  <a:lnTo>
                    <a:pt x="171" y="40"/>
                  </a:lnTo>
                  <a:lnTo>
                    <a:pt x="176" y="33"/>
                  </a:lnTo>
                  <a:lnTo>
                    <a:pt x="181" y="27"/>
                  </a:lnTo>
                  <a:lnTo>
                    <a:pt x="186" y="22"/>
                  </a:lnTo>
                  <a:lnTo>
                    <a:pt x="192" y="16"/>
                  </a:lnTo>
                  <a:lnTo>
                    <a:pt x="200" y="11"/>
                  </a:lnTo>
                  <a:lnTo>
                    <a:pt x="207" y="8"/>
                  </a:lnTo>
                  <a:lnTo>
                    <a:pt x="216" y="4"/>
                  </a:lnTo>
                  <a:lnTo>
                    <a:pt x="226" y="2"/>
                  </a:lnTo>
                  <a:lnTo>
                    <a:pt x="237" y="0"/>
                  </a:lnTo>
                  <a:lnTo>
                    <a:pt x="246" y="0"/>
                  </a:lnTo>
                  <a:lnTo>
                    <a:pt x="257" y="0"/>
                  </a:lnTo>
                  <a:lnTo>
                    <a:pt x="267" y="2"/>
                  </a:lnTo>
                  <a:lnTo>
                    <a:pt x="277" y="5"/>
                  </a:lnTo>
                  <a:lnTo>
                    <a:pt x="286" y="9"/>
                  </a:lnTo>
                  <a:lnTo>
                    <a:pt x="296" y="14"/>
                  </a:lnTo>
                  <a:lnTo>
                    <a:pt x="304" y="22"/>
                  </a:lnTo>
                  <a:lnTo>
                    <a:pt x="313" y="29"/>
                  </a:lnTo>
                  <a:lnTo>
                    <a:pt x="321" y="38"/>
                  </a:lnTo>
                  <a:lnTo>
                    <a:pt x="329" y="48"/>
                  </a:lnTo>
                  <a:lnTo>
                    <a:pt x="336" y="60"/>
                  </a:lnTo>
                  <a:lnTo>
                    <a:pt x="342" y="73"/>
                  </a:lnTo>
                  <a:lnTo>
                    <a:pt x="348" y="86"/>
                  </a:lnTo>
                  <a:lnTo>
                    <a:pt x="353" y="101"/>
                  </a:lnTo>
                  <a:lnTo>
                    <a:pt x="357" y="117"/>
                  </a:lnTo>
                  <a:lnTo>
                    <a:pt x="360" y="137"/>
                  </a:lnTo>
                  <a:lnTo>
                    <a:pt x="363" y="158"/>
                  </a:lnTo>
                  <a:lnTo>
                    <a:pt x="366" y="179"/>
                  </a:lnTo>
                  <a:lnTo>
                    <a:pt x="367" y="198"/>
                  </a:lnTo>
                  <a:lnTo>
                    <a:pt x="275" y="219"/>
                  </a:lnTo>
                  <a:lnTo>
                    <a:pt x="266" y="182"/>
                  </a:lnTo>
                  <a:lnTo>
                    <a:pt x="277" y="174"/>
                  </a:lnTo>
                  <a:lnTo>
                    <a:pt x="288" y="165"/>
                  </a:lnTo>
                  <a:lnTo>
                    <a:pt x="300" y="158"/>
                  </a:lnTo>
                  <a:lnTo>
                    <a:pt x="310" y="153"/>
                  </a:lnTo>
                  <a:lnTo>
                    <a:pt x="311" y="145"/>
                  </a:lnTo>
                  <a:lnTo>
                    <a:pt x="311" y="136"/>
                  </a:lnTo>
                  <a:lnTo>
                    <a:pt x="310" y="124"/>
                  </a:lnTo>
                  <a:lnTo>
                    <a:pt x="307" y="114"/>
                  </a:lnTo>
                  <a:lnTo>
                    <a:pt x="305" y="104"/>
                  </a:lnTo>
                  <a:lnTo>
                    <a:pt x="301" y="96"/>
                  </a:lnTo>
                  <a:lnTo>
                    <a:pt x="296" y="88"/>
                  </a:lnTo>
                  <a:lnTo>
                    <a:pt x="291" y="82"/>
                  </a:lnTo>
                  <a:lnTo>
                    <a:pt x="284" y="79"/>
                  </a:lnTo>
                  <a:lnTo>
                    <a:pt x="277" y="76"/>
                  </a:lnTo>
                  <a:lnTo>
                    <a:pt x="270" y="76"/>
                  </a:lnTo>
                  <a:lnTo>
                    <a:pt x="260" y="77"/>
                  </a:lnTo>
                  <a:lnTo>
                    <a:pt x="255" y="78"/>
                  </a:lnTo>
                  <a:lnTo>
                    <a:pt x="251" y="81"/>
                  </a:lnTo>
                  <a:lnTo>
                    <a:pt x="246" y="84"/>
                  </a:lnTo>
                  <a:lnTo>
                    <a:pt x="242" y="88"/>
                  </a:lnTo>
                  <a:lnTo>
                    <a:pt x="239" y="93"/>
                  </a:lnTo>
                  <a:lnTo>
                    <a:pt x="237" y="98"/>
                  </a:lnTo>
                  <a:lnTo>
                    <a:pt x="235" y="103"/>
                  </a:lnTo>
                  <a:lnTo>
                    <a:pt x="233" y="109"/>
                  </a:lnTo>
                  <a:lnTo>
                    <a:pt x="226" y="138"/>
                  </a:lnTo>
                  <a:lnTo>
                    <a:pt x="222" y="171"/>
                  </a:lnTo>
                  <a:lnTo>
                    <a:pt x="219" y="187"/>
                  </a:lnTo>
                  <a:lnTo>
                    <a:pt x="216" y="204"/>
                  </a:lnTo>
                  <a:lnTo>
                    <a:pt x="210" y="219"/>
                  </a:lnTo>
                  <a:lnTo>
                    <a:pt x="203" y="233"/>
                  </a:lnTo>
                  <a:lnTo>
                    <a:pt x="199" y="241"/>
                  </a:lnTo>
                  <a:lnTo>
                    <a:pt x="194" y="246"/>
                  </a:lnTo>
                  <a:lnTo>
                    <a:pt x="188" y="252"/>
                  </a:lnTo>
                  <a:lnTo>
                    <a:pt x="182" y="257"/>
                  </a:lnTo>
                  <a:lnTo>
                    <a:pt x="176" y="262"/>
                  </a:lnTo>
                  <a:lnTo>
                    <a:pt x="167" y="266"/>
                  </a:lnTo>
                  <a:lnTo>
                    <a:pt x="159" y="269"/>
                  </a:lnTo>
                  <a:lnTo>
                    <a:pt x="149" y="272"/>
                  </a:lnTo>
                  <a:lnTo>
                    <a:pt x="139" y="274"/>
                  </a:lnTo>
                  <a:lnTo>
                    <a:pt x="128" y="274"/>
                  </a:lnTo>
                  <a:lnTo>
                    <a:pt x="116" y="273"/>
                  </a:lnTo>
                  <a:lnTo>
                    <a:pt x="106" y="272"/>
                  </a:lnTo>
                  <a:lnTo>
                    <a:pt x="95" y="268"/>
                  </a:lnTo>
                  <a:lnTo>
                    <a:pt x="85" y="264"/>
                  </a:lnTo>
                  <a:lnTo>
                    <a:pt x="75" y="258"/>
                  </a:lnTo>
                  <a:lnTo>
                    <a:pt x="66" y="251"/>
                  </a:lnTo>
                  <a:lnTo>
                    <a:pt x="56" y="243"/>
                  </a:lnTo>
                  <a:lnTo>
                    <a:pt x="48" y="233"/>
                  </a:lnTo>
                  <a:lnTo>
                    <a:pt x="39" y="223"/>
                  </a:lnTo>
                  <a:lnTo>
                    <a:pt x="32" y="211"/>
                  </a:lnTo>
                  <a:lnTo>
                    <a:pt x="26" y="197"/>
                  </a:lnTo>
                  <a:lnTo>
                    <a:pt x="19" y="182"/>
                  </a:lnTo>
                  <a:lnTo>
                    <a:pt x="14" y="168"/>
                  </a:lnTo>
                  <a:lnTo>
                    <a:pt x="10" y="1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7" name="Freeform 37">
              <a:extLst>
                <a:ext uri="{FF2B5EF4-FFF2-40B4-BE49-F238E27FC236}">
                  <a16:creationId xmlns:a16="http://schemas.microsoft.com/office/drawing/2014/main" id="{77C02BA5-F241-131C-5989-4E90E4D28A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4965" y="6400254"/>
              <a:ext cx="11113" cy="9525"/>
            </a:xfrm>
            <a:custGeom>
              <a:avLst/>
              <a:gdLst>
                <a:gd name="T0" fmla="*/ 0 w 94"/>
                <a:gd name="T1" fmla="*/ 0 h 90"/>
                <a:gd name="T2" fmla="*/ 0 w 94"/>
                <a:gd name="T3" fmla="*/ 0 h 90"/>
                <a:gd name="T4" fmla="*/ 0 w 94"/>
                <a:gd name="T5" fmla="*/ 0 h 90"/>
                <a:gd name="T6" fmla="*/ 0 w 94"/>
                <a:gd name="T7" fmla="*/ 0 h 90"/>
                <a:gd name="T8" fmla="*/ 0 w 94"/>
                <a:gd name="T9" fmla="*/ 0 h 90"/>
                <a:gd name="T10" fmla="*/ 0 w 94"/>
                <a:gd name="T11" fmla="*/ 0 h 90"/>
                <a:gd name="T12" fmla="*/ 0 w 94"/>
                <a:gd name="T13" fmla="*/ 0 h 90"/>
                <a:gd name="T14" fmla="*/ 0 w 94"/>
                <a:gd name="T15" fmla="*/ 0 h 90"/>
                <a:gd name="T16" fmla="*/ 0 w 94"/>
                <a:gd name="T17" fmla="*/ 0 h 90"/>
                <a:gd name="T18" fmla="*/ 0 w 94"/>
                <a:gd name="T19" fmla="*/ 0 h 90"/>
                <a:gd name="T20" fmla="*/ 0 w 94"/>
                <a:gd name="T21" fmla="*/ 0 h 90"/>
                <a:gd name="T22" fmla="*/ 0 w 94"/>
                <a:gd name="T23" fmla="*/ 0 h 90"/>
                <a:gd name="T24" fmla="*/ 0 w 94"/>
                <a:gd name="T25" fmla="*/ 0 h 90"/>
                <a:gd name="T26" fmla="*/ 0 w 94"/>
                <a:gd name="T27" fmla="*/ 0 h 90"/>
                <a:gd name="T28" fmla="*/ 1 w 94"/>
                <a:gd name="T29" fmla="*/ 0 h 90"/>
                <a:gd name="T30" fmla="*/ 1 w 94"/>
                <a:gd name="T31" fmla="*/ 0 h 90"/>
                <a:gd name="T32" fmla="*/ 1 w 94"/>
                <a:gd name="T33" fmla="*/ 0 h 90"/>
                <a:gd name="T34" fmla="*/ 1 w 94"/>
                <a:gd name="T35" fmla="*/ 0 h 90"/>
                <a:gd name="T36" fmla="*/ 1 w 94"/>
                <a:gd name="T37" fmla="*/ 0 h 90"/>
                <a:gd name="T38" fmla="*/ 1 w 94"/>
                <a:gd name="T39" fmla="*/ 0 h 90"/>
                <a:gd name="T40" fmla="*/ 0 w 94"/>
                <a:gd name="T41" fmla="*/ 0 h 90"/>
                <a:gd name="T42" fmla="*/ 0 w 94"/>
                <a:gd name="T43" fmla="*/ 0 h 90"/>
                <a:gd name="T44" fmla="*/ 0 w 94"/>
                <a:gd name="T45" fmla="*/ 0 h 90"/>
                <a:gd name="T46" fmla="*/ 0 w 94"/>
                <a:gd name="T47" fmla="*/ 0 h 90"/>
                <a:gd name="T48" fmla="*/ 0 w 94"/>
                <a:gd name="T49" fmla="*/ 0 h 90"/>
                <a:gd name="T50" fmla="*/ 0 w 94"/>
                <a:gd name="T51" fmla="*/ 0 h 90"/>
                <a:gd name="T52" fmla="*/ 0 w 94"/>
                <a:gd name="T53" fmla="*/ 0 h 90"/>
                <a:gd name="T54" fmla="*/ 0 w 94"/>
                <a:gd name="T55" fmla="*/ 0 h 90"/>
                <a:gd name="T56" fmla="*/ 0 w 94"/>
                <a:gd name="T57" fmla="*/ 0 h 90"/>
                <a:gd name="T58" fmla="*/ 0 w 94"/>
                <a:gd name="T59" fmla="*/ 0 h 90"/>
                <a:gd name="T60" fmla="*/ 0 w 94"/>
                <a:gd name="T61" fmla="*/ 0 h 90"/>
                <a:gd name="T62" fmla="*/ 0 w 94"/>
                <a:gd name="T63" fmla="*/ 0 h 90"/>
                <a:gd name="T64" fmla="*/ 0 w 94"/>
                <a:gd name="T65" fmla="*/ 0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0">
                  <a:moveTo>
                    <a:pt x="0" y="51"/>
                  </a:moveTo>
                  <a:lnTo>
                    <a:pt x="0" y="41"/>
                  </a:lnTo>
                  <a:lnTo>
                    <a:pt x="2" y="33"/>
                  </a:lnTo>
                  <a:lnTo>
                    <a:pt x="5" y="24"/>
                  </a:lnTo>
                  <a:lnTo>
                    <a:pt x="10" y="17"/>
                  </a:lnTo>
                  <a:lnTo>
                    <a:pt x="16" y="11"/>
                  </a:lnTo>
                  <a:lnTo>
                    <a:pt x="23" y="5"/>
                  </a:lnTo>
                  <a:lnTo>
                    <a:pt x="32" y="2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6" y="8"/>
                  </a:lnTo>
                  <a:lnTo>
                    <a:pt x="82" y="15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4" y="39"/>
                  </a:lnTo>
                  <a:lnTo>
                    <a:pt x="94" y="49"/>
                  </a:lnTo>
                  <a:lnTo>
                    <a:pt x="92" y="57"/>
                  </a:lnTo>
                  <a:lnTo>
                    <a:pt x="89" y="65"/>
                  </a:lnTo>
                  <a:lnTo>
                    <a:pt x="83" y="73"/>
                  </a:lnTo>
                  <a:lnTo>
                    <a:pt x="77" y="79"/>
                  </a:lnTo>
                  <a:lnTo>
                    <a:pt x="70" y="85"/>
                  </a:lnTo>
                  <a:lnTo>
                    <a:pt x="61" y="88"/>
                  </a:lnTo>
                  <a:lnTo>
                    <a:pt x="53" y="90"/>
                  </a:lnTo>
                  <a:lnTo>
                    <a:pt x="42" y="90"/>
                  </a:lnTo>
                  <a:lnTo>
                    <a:pt x="34" y="89"/>
                  </a:lnTo>
                  <a:lnTo>
                    <a:pt x="25" y="86"/>
                  </a:lnTo>
                  <a:lnTo>
                    <a:pt x="18" y="80"/>
                  </a:lnTo>
                  <a:lnTo>
                    <a:pt x="11" y="75"/>
                  </a:lnTo>
                  <a:lnTo>
                    <a:pt x="6" y="68"/>
                  </a:lnTo>
                  <a:lnTo>
                    <a:pt x="2" y="5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8" name="Freeform 38">
              <a:extLst>
                <a:ext uri="{FF2B5EF4-FFF2-40B4-BE49-F238E27FC236}">
                  <a16:creationId xmlns:a16="http://schemas.microsoft.com/office/drawing/2014/main" id="{B1112872-0B51-F879-26ED-572B05B027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677" y="6430417"/>
              <a:ext cx="39688" cy="31750"/>
            </a:xfrm>
            <a:custGeom>
              <a:avLst/>
              <a:gdLst>
                <a:gd name="T0" fmla="*/ 0 w 341"/>
                <a:gd name="T1" fmla="*/ 0 h 271"/>
                <a:gd name="T2" fmla="*/ 0 w 341"/>
                <a:gd name="T3" fmla="*/ 0 h 271"/>
                <a:gd name="T4" fmla="*/ 0 w 341"/>
                <a:gd name="T5" fmla="*/ 0 h 271"/>
                <a:gd name="T6" fmla="*/ 0 w 341"/>
                <a:gd name="T7" fmla="*/ 0 h 271"/>
                <a:gd name="T8" fmla="*/ 0 w 341"/>
                <a:gd name="T9" fmla="*/ 0 h 271"/>
                <a:gd name="T10" fmla="*/ 0 w 341"/>
                <a:gd name="T11" fmla="*/ 0 h 271"/>
                <a:gd name="T12" fmla="*/ 2 w 341"/>
                <a:gd name="T13" fmla="*/ 0 h 271"/>
                <a:gd name="T14" fmla="*/ 2 w 341"/>
                <a:gd name="T15" fmla="*/ 0 h 271"/>
                <a:gd name="T16" fmla="*/ 2 w 341"/>
                <a:gd name="T17" fmla="*/ 0 h 271"/>
                <a:gd name="T18" fmla="*/ 2 w 341"/>
                <a:gd name="T19" fmla="*/ 0 h 271"/>
                <a:gd name="T20" fmla="*/ 2 w 341"/>
                <a:gd name="T21" fmla="*/ 0 h 271"/>
                <a:gd name="T22" fmla="*/ 2 w 341"/>
                <a:gd name="T23" fmla="*/ 0 h 271"/>
                <a:gd name="T24" fmla="*/ 2 w 341"/>
                <a:gd name="T25" fmla="*/ 1 h 271"/>
                <a:gd name="T26" fmla="*/ 2 w 341"/>
                <a:gd name="T27" fmla="*/ 1 h 271"/>
                <a:gd name="T28" fmla="*/ 2 w 341"/>
                <a:gd name="T29" fmla="*/ 1 h 271"/>
                <a:gd name="T30" fmla="*/ 2 w 341"/>
                <a:gd name="T31" fmla="*/ 1 h 271"/>
                <a:gd name="T32" fmla="*/ 2 w 341"/>
                <a:gd name="T33" fmla="*/ 1 h 271"/>
                <a:gd name="T34" fmla="*/ 2 w 341"/>
                <a:gd name="T35" fmla="*/ 1 h 271"/>
                <a:gd name="T36" fmla="*/ 0 w 341"/>
                <a:gd name="T37" fmla="*/ 1 h 271"/>
                <a:gd name="T38" fmla="*/ 0 w 341"/>
                <a:gd name="T39" fmla="*/ 1 h 271"/>
                <a:gd name="T40" fmla="*/ 0 w 341"/>
                <a:gd name="T41" fmla="*/ 1 h 271"/>
                <a:gd name="T42" fmla="*/ 0 w 341"/>
                <a:gd name="T43" fmla="*/ 1 h 271"/>
                <a:gd name="T44" fmla="*/ 1 w 341"/>
                <a:gd name="T45" fmla="*/ 1 h 271"/>
                <a:gd name="T46" fmla="*/ 1 w 341"/>
                <a:gd name="T47" fmla="*/ 1 h 271"/>
                <a:gd name="T48" fmla="*/ 1 w 341"/>
                <a:gd name="T49" fmla="*/ 1 h 271"/>
                <a:gd name="T50" fmla="*/ 0 w 341"/>
                <a:gd name="T51" fmla="*/ 1 h 271"/>
                <a:gd name="T52" fmla="*/ 0 w 341"/>
                <a:gd name="T53" fmla="*/ 0 h 2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1" h="271">
                  <a:moveTo>
                    <a:pt x="0" y="14"/>
                  </a:moveTo>
                  <a:lnTo>
                    <a:pt x="30" y="13"/>
                  </a:lnTo>
                  <a:lnTo>
                    <a:pt x="38" y="23"/>
                  </a:lnTo>
                  <a:lnTo>
                    <a:pt x="44" y="33"/>
                  </a:lnTo>
                  <a:lnTo>
                    <a:pt x="49" y="45"/>
                  </a:lnTo>
                  <a:lnTo>
                    <a:pt x="55" y="57"/>
                  </a:lnTo>
                  <a:lnTo>
                    <a:pt x="284" y="47"/>
                  </a:lnTo>
                  <a:lnTo>
                    <a:pt x="287" y="36"/>
                  </a:lnTo>
                  <a:lnTo>
                    <a:pt x="292" y="24"/>
                  </a:lnTo>
                  <a:lnTo>
                    <a:pt x="297" y="12"/>
                  </a:lnTo>
                  <a:lnTo>
                    <a:pt x="304" y="2"/>
                  </a:lnTo>
                  <a:lnTo>
                    <a:pt x="333" y="0"/>
                  </a:lnTo>
                  <a:lnTo>
                    <a:pt x="341" y="170"/>
                  </a:lnTo>
                  <a:lnTo>
                    <a:pt x="310" y="171"/>
                  </a:lnTo>
                  <a:lnTo>
                    <a:pt x="304" y="160"/>
                  </a:lnTo>
                  <a:lnTo>
                    <a:pt x="297" y="149"/>
                  </a:lnTo>
                  <a:lnTo>
                    <a:pt x="291" y="138"/>
                  </a:lnTo>
                  <a:lnTo>
                    <a:pt x="287" y="126"/>
                  </a:lnTo>
                  <a:lnTo>
                    <a:pt x="53" y="137"/>
                  </a:lnTo>
                  <a:lnTo>
                    <a:pt x="58" y="211"/>
                  </a:lnTo>
                  <a:lnTo>
                    <a:pt x="69" y="214"/>
                  </a:lnTo>
                  <a:lnTo>
                    <a:pt x="82" y="218"/>
                  </a:lnTo>
                  <a:lnTo>
                    <a:pt x="96" y="224"/>
                  </a:lnTo>
                  <a:lnTo>
                    <a:pt x="110" y="229"/>
                  </a:lnTo>
                  <a:lnTo>
                    <a:pt x="111" y="267"/>
                  </a:lnTo>
                  <a:lnTo>
                    <a:pt x="11" y="27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9" name="Freeform 39">
              <a:extLst>
                <a:ext uri="{FF2B5EF4-FFF2-40B4-BE49-F238E27FC236}">
                  <a16:creationId xmlns:a16="http://schemas.microsoft.com/office/drawing/2014/main" id="{AF433570-D713-374B-7AD5-6A4CD08AE4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677" y="6479629"/>
              <a:ext cx="39688" cy="39688"/>
            </a:xfrm>
            <a:custGeom>
              <a:avLst/>
              <a:gdLst>
                <a:gd name="T0" fmla="*/ 1 w 347"/>
                <a:gd name="T1" fmla="*/ 2 h 354"/>
                <a:gd name="T2" fmla="*/ 1 w 347"/>
                <a:gd name="T3" fmla="*/ 2 h 354"/>
                <a:gd name="T4" fmla="*/ 0 w 347"/>
                <a:gd name="T5" fmla="*/ 1 h 354"/>
                <a:gd name="T6" fmla="*/ 0 w 347"/>
                <a:gd name="T7" fmla="*/ 1 h 354"/>
                <a:gd name="T8" fmla="*/ 0 w 347"/>
                <a:gd name="T9" fmla="*/ 1 h 354"/>
                <a:gd name="T10" fmla="*/ 0 w 347"/>
                <a:gd name="T11" fmla="*/ 1 h 354"/>
                <a:gd name="T12" fmla="*/ 0 w 347"/>
                <a:gd name="T13" fmla="*/ 1 h 354"/>
                <a:gd name="T14" fmla="*/ 0 w 347"/>
                <a:gd name="T15" fmla="*/ 1 h 354"/>
                <a:gd name="T16" fmla="*/ 0 w 347"/>
                <a:gd name="T17" fmla="*/ 1 h 354"/>
                <a:gd name="T18" fmla="*/ 0 w 347"/>
                <a:gd name="T19" fmla="*/ 1 h 354"/>
                <a:gd name="T20" fmla="*/ 0 w 347"/>
                <a:gd name="T21" fmla="*/ 0 h 354"/>
                <a:gd name="T22" fmla="*/ 0 w 347"/>
                <a:gd name="T23" fmla="*/ 0 h 354"/>
                <a:gd name="T24" fmla="*/ 0 w 347"/>
                <a:gd name="T25" fmla="*/ 0 h 354"/>
                <a:gd name="T26" fmla="*/ 0 w 347"/>
                <a:gd name="T27" fmla="*/ 0 h 354"/>
                <a:gd name="T28" fmla="*/ 0 w 347"/>
                <a:gd name="T29" fmla="*/ 0 h 354"/>
                <a:gd name="T30" fmla="*/ 1 w 347"/>
                <a:gd name="T31" fmla="*/ 0 h 354"/>
                <a:gd name="T32" fmla="*/ 1 w 347"/>
                <a:gd name="T33" fmla="*/ 0 h 354"/>
                <a:gd name="T34" fmla="*/ 2 w 347"/>
                <a:gd name="T35" fmla="*/ 0 h 354"/>
                <a:gd name="T36" fmla="*/ 2 w 347"/>
                <a:gd name="T37" fmla="*/ 0 h 354"/>
                <a:gd name="T38" fmla="*/ 2 w 347"/>
                <a:gd name="T39" fmla="*/ 0 h 354"/>
                <a:gd name="T40" fmla="*/ 2 w 347"/>
                <a:gd name="T41" fmla="*/ 1 h 354"/>
                <a:gd name="T42" fmla="*/ 2 w 347"/>
                <a:gd name="T43" fmla="*/ 1 h 354"/>
                <a:gd name="T44" fmla="*/ 2 w 347"/>
                <a:gd name="T45" fmla="*/ 1 h 354"/>
                <a:gd name="T46" fmla="*/ 1 w 347"/>
                <a:gd name="T47" fmla="*/ 0 h 354"/>
                <a:gd name="T48" fmla="*/ 1 w 347"/>
                <a:gd name="T49" fmla="*/ 0 h 354"/>
                <a:gd name="T50" fmla="*/ 1 w 347"/>
                <a:gd name="T51" fmla="*/ 1 h 354"/>
                <a:gd name="T52" fmla="*/ 0 w 347"/>
                <a:gd name="T53" fmla="*/ 1 h 354"/>
                <a:gd name="T54" fmla="*/ 0 w 347"/>
                <a:gd name="T55" fmla="*/ 1 h 354"/>
                <a:gd name="T56" fmla="*/ 0 w 347"/>
                <a:gd name="T57" fmla="*/ 1 h 354"/>
                <a:gd name="T58" fmla="*/ 0 w 347"/>
                <a:gd name="T59" fmla="*/ 1 h 354"/>
                <a:gd name="T60" fmla="*/ 0 w 347"/>
                <a:gd name="T61" fmla="*/ 1 h 354"/>
                <a:gd name="T62" fmla="*/ 0 w 347"/>
                <a:gd name="T63" fmla="*/ 1 h 354"/>
                <a:gd name="T64" fmla="*/ 0 w 347"/>
                <a:gd name="T65" fmla="*/ 1 h 354"/>
                <a:gd name="T66" fmla="*/ 0 w 347"/>
                <a:gd name="T67" fmla="*/ 1 h 354"/>
                <a:gd name="T68" fmla="*/ 0 w 347"/>
                <a:gd name="T69" fmla="*/ 1 h 354"/>
                <a:gd name="T70" fmla="*/ 0 w 347"/>
                <a:gd name="T71" fmla="*/ 1 h 354"/>
                <a:gd name="T72" fmla="*/ 0 w 347"/>
                <a:gd name="T73" fmla="*/ 1 h 354"/>
                <a:gd name="T74" fmla="*/ 1 w 347"/>
                <a:gd name="T75" fmla="*/ 1 h 354"/>
                <a:gd name="T76" fmla="*/ 1 w 347"/>
                <a:gd name="T77" fmla="*/ 1 h 354"/>
                <a:gd name="T78" fmla="*/ 2 w 347"/>
                <a:gd name="T79" fmla="*/ 1 h 354"/>
                <a:gd name="T80" fmla="*/ 2 w 347"/>
                <a:gd name="T81" fmla="*/ 1 h 354"/>
                <a:gd name="T82" fmla="*/ 2 w 347"/>
                <a:gd name="T83" fmla="*/ 1 h 354"/>
                <a:gd name="T84" fmla="*/ 2 w 347"/>
                <a:gd name="T85" fmla="*/ 2 h 354"/>
                <a:gd name="T86" fmla="*/ 2 w 347"/>
                <a:gd name="T87" fmla="*/ 2 h 354"/>
                <a:gd name="T88" fmla="*/ 2 w 347"/>
                <a:gd name="T89" fmla="*/ 2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7" h="354">
                  <a:moveTo>
                    <a:pt x="283" y="319"/>
                  </a:moveTo>
                  <a:lnTo>
                    <a:pt x="133" y="312"/>
                  </a:lnTo>
                  <a:lnTo>
                    <a:pt x="116" y="311"/>
                  </a:lnTo>
                  <a:lnTo>
                    <a:pt x="101" y="307"/>
                  </a:lnTo>
                  <a:lnTo>
                    <a:pt x="86" y="304"/>
                  </a:lnTo>
                  <a:lnTo>
                    <a:pt x="73" y="299"/>
                  </a:lnTo>
                  <a:lnTo>
                    <a:pt x="61" y="293"/>
                  </a:lnTo>
                  <a:lnTo>
                    <a:pt x="49" y="285"/>
                  </a:lnTo>
                  <a:lnTo>
                    <a:pt x="40" y="277"/>
                  </a:lnTo>
                  <a:lnTo>
                    <a:pt x="30" y="267"/>
                  </a:lnTo>
                  <a:lnTo>
                    <a:pt x="23" y="257"/>
                  </a:lnTo>
                  <a:lnTo>
                    <a:pt x="17" y="245"/>
                  </a:lnTo>
                  <a:lnTo>
                    <a:pt x="11" y="233"/>
                  </a:lnTo>
                  <a:lnTo>
                    <a:pt x="6" y="221"/>
                  </a:lnTo>
                  <a:lnTo>
                    <a:pt x="3" y="207"/>
                  </a:lnTo>
                  <a:lnTo>
                    <a:pt x="1" y="192"/>
                  </a:lnTo>
                  <a:lnTo>
                    <a:pt x="0" y="176"/>
                  </a:lnTo>
                  <a:lnTo>
                    <a:pt x="1" y="161"/>
                  </a:lnTo>
                  <a:lnTo>
                    <a:pt x="2" y="142"/>
                  </a:lnTo>
                  <a:lnTo>
                    <a:pt x="4" y="125"/>
                  </a:lnTo>
                  <a:lnTo>
                    <a:pt x="8" y="109"/>
                  </a:lnTo>
                  <a:lnTo>
                    <a:pt x="12" y="95"/>
                  </a:lnTo>
                  <a:lnTo>
                    <a:pt x="19" y="81"/>
                  </a:lnTo>
                  <a:lnTo>
                    <a:pt x="25" y="71"/>
                  </a:lnTo>
                  <a:lnTo>
                    <a:pt x="32" y="60"/>
                  </a:lnTo>
                  <a:lnTo>
                    <a:pt x="41" y="52"/>
                  </a:lnTo>
                  <a:lnTo>
                    <a:pt x="50" y="44"/>
                  </a:lnTo>
                  <a:lnTo>
                    <a:pt x="60" y="38"/>
                  </a:lnTo>
                  <a:lnTo>
                    <a:pt x="70" y="34"/>
                  </a:lnTo>
                  <a:lnTo>
                    <a:pt x="82" y="30"/>
                  </a:lnTo>
                  <a:lnTo>
                    <a:pt x="95" y="26"/>
                  </a:lnTo>
                  <a:lnTo>
                    <a:pt x="107" y="25"/>
                  </a:lnTo>
                  <a:lnTo>
                    <a:pt x="120" y="24"/>
                  </a:lnTo>
                  <a:lnTo>
                    <a:pt x="134" y="24"/>
                  </a:lnTo>
                  <a:lnTo>
                    <a:pt x="294" y="31"/>
                  </a:lnTo>
                  <a:lnTo>
                    <a:pt x="298" y="23"/>
                  </a:lnTo>
                  <a:lnTo>
                    <a:pt x="305" y="15"/>
                  </a:lnTo>
                  <a:lnTo>
                    <a:pt x="311" y="6"/>
                  </a:lnTo>
                  <a:lnTo>
                    <a:pt x="317" y="0"/>
                  </a:lnTo>
                  <a:lnTo>
                    <a:pt x="347" y="1"/>
                  </a:lnTo>
                  <a:lnTo>
                    <a:pt x="341" y="150"/>
                  </a:lnTo>
                  <a:lnTo>
                    <a:pt x="311" y="149"/>
                  </a:lnTo>
                  <a:lnTo>
                    <a:pt x="305" y="139"/>
                  </a:lnTo>
                  <a:lnTo>
                    <a:pt x="299" y="130"/>
                  </a:lnTo>
                  <a:lnTo>
                    <a:pt x="294" y="120"/>
                  </a:lnTo>
                  <a:lnTo>
                    <a:pt x="291" y="110"/>
                  </a:lnTo>
                  <a:lnTo>
                    <a:pt x="143" y="103"/>
                  </a:lnTo>
                  <a:lnTo>
                    <a:pt x="133" y="103"/>
                  </a:lnTo>
                  <a:lnTo>
                    <a:pt x="123" y="103"/>
                  </a:lnTo>
                  <a:lnTo>
                    <a:pt x="115" y="105"/>
                  </a:lnTo>
                  <a:lnTo>
                    <a:pt x="106" y="106"/>
                  </a:lnTo>
                  <a:lnTo>
                    <a:pt x="98" y="108"/>
                  </a:lnTo>
                  <a:lnTo>
                    <a:pt x="90" y="111"/>
                  </a:lnTo>
                  <a:lnTo>
                    <a:pt x="84" y="114"/>
                  </a:lnTo>
                  <a:lnTo>
                    <a:pt x="78" y="117"/>
                  </a:lnTo>
                  <a:lnTo>
                    <a:pt x="71" y="122"/>
                  </a:lnTo>
                  <a:lnTo>
                    <a:pt x="67" y="128"/>
                  </a:lnTo>
                  <a:lnTo>
                    <a:pt x="63" y="134"/>
                  </a:lnTo>
                  <a:lnTo>
                    <a:pt x="59" y="142"/>
                  </a:lnTo>
                  <a:lnTo>
                    <a:pt x="56" y="149"/>
                  </a:lnTo>
                  <a:lnTo>
                    <a:pt x="54" y="158"/>
                  </a:lnTo>
                  <a:lnTo>
                    <a:pt x="52" y="168"/>
                  </a:lnTo>
                  <a:lnTo>
                    <a:pt x="51" y="178"/>
                  </a:lnTo>
                  <a:lnTo>
                    <a:pt x="51" y="187"/>
                  </a:lnTo>
                  <a:lnTo>
                    <a:pt x="52" y="195"/>
                  </a:lnTo>
                  <a:lnTo>
                    <a:pt x="54" y="203"/>
                  </a:lnTo>
                  <a:lnTo>
                    <a:pt x="56" y="210"/>
                  </a:lnTo>
                  <a:lnTo>
                    <a:pt x="58" y="217"/>
                  </a:lnTo>
                  <a:lnTo>
                    <a:pt x="61" y="223"/>
                  </a:lnTo>
                  <a:lnTo>
                    <a:pt x="65" y="228"/>
                  </a:lnTo>
                  <a:lnTo>
                    <a:pt x="69" y="233"/>
                  </a:lnTo>
                  <a:lnTo>
                    <a:pt x="75" y="238"/>
                  </a:lnTo>
                  <a:lnTo>
                    <a:pt x="81" y="241"/>
                  </a:lnTo>
                  <a:lnTo>
                    <a:pt x="87" y="245"/>
                  </a:lnTo>
                  <a:lnTo>
                    <a:pt x="94" y="247"/>
                  </a:lnTo>
                  <a:lnTo>
                    <a:pt x="101" y="249"/>
                  </a:lnTo>
                  <a:lnTo>
                    <a:pt x="109" y="251"/>
                  </a:lnTo>
                  <a:lnTo>
                    <a:pt x="118" y="252"/>
                  </a:lnTo>
                  <a:lnTo>
                    <a:pt x="127" y="254"/>
                  </a:lnTo>
                  <a:lnTo>
                    <a:pt x="285" y="258"/>
                  </a:lnTo>
                  <a:lnTo>
                    <a:pt x="289" y="248"/>
                  </a:lnTo>
                  <a:lnTo>
                    <a:pt x="295" y="238"/>
                  </a:lnTo>
                  <a:lnTo>
                    <a:pt x="302" y="229"/>
                  </a:lnTo>
                  <a:lnTo>
                    <a:pt x="308" y="220"/>
                  </a:lnTo>
                  <a:lnTo>
                    <a:pt x="337" y="222"/>
                  </a:lnTo>
                  <a:lnTo>
                    <a:pt x="332" y="354"/>
                  </a:lnTo>
                  <a:lnTo>
                    <a:pt x="303" y="353"/>
                  </a:lnTo>
                  <a:lnTo>
                    <a:pt x="296" y="345"/>
                  </a:lnTo>
                  <a:lnTo>
                    <a:pt x="291" y="337"/>
                  </a:lnTo>
                  <a:lnTo>
                    <a:pt x="286" y="327"/>
                  </a:lnTo>
                  <a:lnTo>
                    <a:pt x="283" y="3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0" name="Freeform 40">
              <a:extLst>
                <a:ext uri="{FF2B5EF4-FFF2-40B4-BE49-F238E27FC236}">
                  <a16:creationId xmlns:a16="http://schemas.microsoft.com/office/drawing/2014/main" id="{A005CB5F-D7DB-AC89-193A-56A58FD365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5915" y="6536779"/>
              <a:ext cx="39688" cy="39688"/>
            </a:xfrm>
            <a:custGeom>
              <a:avLst/>
              <a:gdLst>
                <a:gd name="T0" fmla="*/ 1 w 361"/>
                <a:gd name="T1" fmla="*/ 1 h 338"/>
                <a:gd name="T2" fmla="*/ 1 w 361"/>
                <a:gd name="T3" fmla="*/ 1 h 338"/>
                <a:gd name="T4" fmla="*/ 1 w 361"/>
                <a:gd name="T5" fmla="*/ 1 h 338"/>
                <a:gd name="T6" fmla="*/ 1 w 361"/>
                <a:gd name="T7" fmla="*/ 1 h 338"/>
                <a:gd name="T8" fmla="*/ 1 w 361"/>
                <a:gd name="T9" fmla="*/ 1 h 338"/>
                <a:gd name="T10" fmla="*/ 1 w 361"/>
                <a:gd name="T11" fmla="*/ 1 h 338"/>
                <a:gd name="T12" fmla="*/ 1 w 361"/>
                <a:gd name="T13" fmla="*/ 1 h 338"/>
                <a:gd name="T14" fmla="*/ 1 w 361"/>
                <a:gd name="T15" fmla="*/ 1 h 338"/>
                <a:gd name="T16" fmla="*/ 1 w 361"/>
                <a:gd name="T17" fmla="*/ 1 h 338"/>
                <a:gd name="T18" fmla="*/ 1 w 361"/>
                <a:gd name="T19" fmla="*/ 1 h 338"/>
                <a:gd name="T20" fmla="*/ 1 w 361"/>
                <a:gd name="T21" fmla="*/ 1 h 338"/>
                <a:gd name="T22" fmla="*/ 1 w 361"/>
                <a:gd name="T23" fmla="*/ 1 h 338"/>
                <a:gd name="T24" fmla="*/ 1 w 361"/>
                <a:gd name="T25" fmla="*/ 1 h 338"/>
                <a:gd name="T26" fmla="*/ 1 w 361"/>
                <a:gd name="T27" fmla="*/ 1 h 338"/>
                <a:gd name="T28" fmla="*/ 1 w 361"/>
                <a:gd name="T29" fmla="*/ 1 h 338"/>
                <a:gd name="T30" fmla="*/ 1 w 361"/>
                <a:gd name="T31" fmla="*/ 1 h 338"/>
                <a:gd name="T32" fmla="*/ 0 w 361"/>
                <a:gd name="T33" fmla="*/ 1 h 338"/>
                <a:gd name="T34" fmla="*/ 0 w 361"/>
                <a:gd name="T35" fmla="*/ 1 h 338"/>
                <a:gd name="T36" fmla="*/ 0 w 361"/>
                <a:gd name="T37" fmla="*/ 1 h 338"/>
                <a:gd name="T38" fmla="*/ 0 w 361"/>
                <a:gd name="T39" fmla="*/ 1 h 338"/>
                <a:gd name="T40" fmla="*/ 0 w 361"/>
                <a:gd name="T41" fmla="*/ 1 h 338"/>
                <a:gd name="T42" fmla="*/ 0 w 361"/>
                <a:gd name="T43" fmla="*/ 1 h 338"/>
                <a:gd name="T44" fmla="*/ 0 w 361"/>
                <a:gd name="T45" fmla="*/ 1 h 338"/>
                <a:gd name="T46" fmla="*/ 2 w 361"/>
                <a:gd name="T47" fmla="*/ 0 h 338"/>
                <a:gd name="T48" fmla="*/ 2 w 361"/>
                <a:gd name="T49" fmla="*/ 0 h 338"/>
                <a:gd name="T50" fmla="*/ 0 w 361"/>
                <a:gd name="T51" fmla="*/ 0 h 338"/>
                <a:gd name="T52" fmla="*/ 0 w 361"/>
                <a:gd name="T53" fmla="*/ 0 h 338"/>
                <a:gd name="T54" fmla="*/ 0 w 361"/>
                <a:gd name="T55" fmla="*/ 0 h 338"/>
                <a:gd name="T56" fmla="*/ 0 w 361"/>
                <a:gd name="T57" fmla="*/ 1 h 338"/>
                <a:gd name="T58" fmla="*/ 0 w 361"/>
                <a:gd name="T59" fmla="*/ 1 h 338"/>
                <a:gd name="T60" fmla="*/ 0 w 361"/>
                <a:gd name="T61" fmla="*/ 1 h 338"/>
                <a:gd name="T62" fmla="*/ 0 w 361"/>
                <a:gd name="T63" fmla="*/ 2 h 338"/>
                <a:gd name="T64" fmla="*/ 0 w 361"/>
                <a:gd name="T65" fmla="*/ 2 h 338"/>
                <a:gd name="T66" fmla="*/ 0 w 361"/>
                <a:gd name="T67" fmla="*/ 2 h 338"/>
                <a:gd name="T68" fmla="*/ 0 w 361"/>
                <a:gd name="T69" fmla="*/ 2 h 338"/>
                <a:gd name="T70" fmla="*/ 1 w 361"/>
                <a:gd name="T71" fmla="*/ 2 h 338"/>
                <a:gd name="T72" fmla="*/ 1 w 361"/>
                <a:gd name="T73" fmla="*/ 2 h 338"/>
                <a:gd name="T74" fmla="*/ 1 w 361"/>
                <a:gd name="T75" fmla="*/ 2 h 338"/>
                <a:gd name="T76" fmla="*/ 1 w 361"/>
                <a:gd name="T77" fmla="*/ 2 h 338"/>
                <a:gd name="T78" fmla="*/ 1 w 361"/>
                <a:gd name="T79" fmla="*/ 1 h 338"/>
                <a:gd name="T80" fmla="*/ 1 w 361"/>
                <a:gd name="T81" fmla="*/ 2 h 338"/>
                <a:gd name="T82" fmla="*/ 1 w 361"/>
                <a:gd name="T83" fmla="*/ 2 h 338"/>
                <a:gd name="T84" fmla="*/ 1 w 361"/>
                <a:gd name="T85" fmla="*/ 2 h 338"/>
                <a:gd name="T86" fmla="*/ 1 w 361"/>
                <a:gd name="T87" fmla="*/ 2 h 338"/>
                <a:gd name="T88" fmla="*/ 1 w 361"/>
                <a:gd name="T89" fmla="*/ 2 h 338"/>
                <a:gd name="T90" fmla="*/ 1 w 361"/>
                <a:gd name="T91" fmla="*/ 2 h 338"/>
                <a:gd name="T92" fmla="*/ 1 w 361"/>
                <a:gd name="T93" fmla="*/ 2 h 338"/>
                <a:gd name="T94" fmla="*/ 2 w 361"/>
                <a:gd name="T95" fmla="*/ 2 h 338"/>
                <a:gd name="T96" fmla="*/ 2 w 361"/>
                <a:gd name="T97" fmla="*/ 1 h 338"/>
                <a:gd name="T98" fmla="*/ 2 w 361"/>
                <a:gd name="T99" fmla="*/ 1 h 338"/>
                <a:gd name="T100" fmla="*/ 2 w 361"/>
                <a:gd name="T101" fmla="*/ 0 h 3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61" h="338">
                  <a:moveTo>
                    <a:pt x="297" y="169"/>
                  </a:moveTo>
                  <a:lnTo>
                    <a:pt x="296" y="178"/>
                  </a:lnTo>
                  <a:lnTo>
                    <a:pt x="295" y="186"/>
                  </a:lnTo>
                  <a:lnTo>
                    <a:pt x="293" y="196"/>
                  </a:lnTo>
                  <a:lnTo>
                    <a:pt x="291" y="206"/>
                  </a:lnTo>
                  <a:lnTo>
                    <a:pt x="290" y="214"/>
                  </a:lnTo>
                  <a:lnTo>
                    <a:pt x="288" y="221"/>
                  </a:lnTo>
                  <a:lnTo>
                    <a:pt x="286" y="227"/>
                  </a:lnTo>
                  <a:lnTo>
                    <a:pt x="284" y="233"/>
                  </a:lnTo>
                  <a:lnTo>
                    <a:pt x="281" y="238"/>
                  </a:lnTo>
                  <a:lnTo>
                    <a:pt x="278" y="242"/>
                  </a:lnTo>
                  <a:lnTo>
                    <a:pt x="273" y="246"/>
                  </a:lnTo>
                  <a:lnTo>
                    <a:pt x="270" y="249"/>
                  </a:lnTo>
                  <a:lnTo>
                    <a:pt x="266" y="252"/>
                  </a:lnTo>
                  <a:lnTo>
                    <a:pt x="262" y="254"/>
                  </a:lnTo>
                  <a:lnTo>
                    <a:pt x="258" y="256"/>
                  </a:lnTo>
                  <a:lnTo>
                    <a:pt x="253" y="257"/>
                  </a:lnTo>
                  <a:lnTo>
                    <a:pt x="243" y="258"/>
                  </a:lnTo>
                  <a:lnTo>
                    <a:pt x="233" y="257"/>
                  </a:lnTo>
                  <a:lnTo>
                    <a:pt x="223" y="254"/>
                  </a:lnTo>
                  <a:lnTo>
                    <a:pt x="214" y="251"/>
                  </a:lnTo>
                  <a:lnTo>
                    <a:pt x="210" y="247"/>
                  </a:lnTo>
                  <a:lnTo>
                    <a:pt x="207" y="245"/>
                  </a:lnTo>
                  <a:lnTo>
                    <a:pt x="204" y="241"/>
                  </a:lnTo>
                  <a:lnTo>
                    <a:pt x="201" y="237"/>
                  </a:lnTo>
                  <a:lnTo>
                    <a:pt x="199" y="233"/>
                  </a:lnTo>
                  <a:lnTo>
                    <a:pt x="196" y="227"/>
                  </a:lnTo>
                  <a:lnTo>
                    <a:pt x="195" y="222"/>
                  </a:lnTo>
                  <a:lnTo>
                    <a:pt x="194" y="216"/>
                  </a:lnTo>
                  <a:lnTo>
                    <a:pt x="193" y="209"/>
                  </a:lnTo>
                  <a:lnTo>
                    <a:pt x="193" y="202"/>
                  </a:lnTo>
                  <a:lnTo>
                    <a:pt x="194" y="193"/>
                  </a:lnTo>
                  <a:lnTo>
                    <a:pt x="195" y="185"/>
                  </a:lnTo>
                  <a:lnTo>
                    <a:pt x="199" y="168"/>
                  </a:lnTo>
                  <a:lnTo>
                    <a:pt x="202" y="153"/>
                  </a:lnTo>
                  <a:lnTo>
                    <a:pt x="297" y="169"/>
                  </a:lnTo>
                  <a:close/>
                  <a:moveTo>
                    <a:pt x="159" y="146"/>
                  </a:moveTo>
                  <a:lnTo>
                    <a:pt x="155" y="175"/>
                  </a:lnTo>
                  <a:lnTo>
                    <a:pt x="151" y="193"/>
                  </a:lnTo>
                  <a:lnTo>
                    <a:pt x="146" y="208"/>
                  </a:lnTo>
                  <a:lnTo>
                    <a:pt x="144" y="216"/>
                  </a:lnTo>
                  <a:lnTo>
                    <a:pt x="140" y="222"/>
                  </a:lnTo>
                  <a:lnTo>
                    <a:pt x="136" y="228"/>
                  </a:lnTo>
                  <a:lnTo>
                    <a:pt x="132" y="233"/>
                  </a:lnTo>
                  <a:lnTo>
                    <a:pt x="128" y="238"/>
                  </a:lnTo>
                  <a:lnTo>
                    <a:pt x="124" y="241"/>
                  </a:lnTo>
                  <a:lnTo>
                    <a:pt x="119" y="244"/>
                  </a:lnTo>
                  <a:lnTo>
                    <a:pt x="114" y="246"/>
                  </a:lnTo>
                  <a:lnTo>
                    <a:pt x="109" y="248"/>
                  </a:lnTo>
                  <a:lnTo>
                    <a:pt x="102" y="249"/>
                  </a:lnTo>
                  <a:lnTo>
                    <a:pt x="97" y="249"/>
                  </a:lnTo>
                  <a:lnTo>
                    <a:pt x="91" y="248"/>
                  </a:lnTo>
                  <a:lnTo>
                    <a:pt x="80" y="246"/>
                  </a:lnTo>
                  <a:lnTo>
                    <a:pt x="71" y="242"/>
                  </a:lnTo>
                  <a:lnTo>
                    <a:pt x="67" y="239"/>
                  </a:lnTo>
                  <a:lnTo>
                    <a:pt x="63" y="236"/>
                  </a:lnTo>
                  <a:lnTo>
                    <a:pt x="59" y="231"/>
                  </a:lnTo>
                  <a:lnTo>
                    <a:pt x="56" y="227"/>
                  </a:lnTo>
                  <a:lnTo>
                    <a:pt x="53" y="223"/>
                  </a:lnTo>
                  <a:lnTo>
                    <a:pt x="51" y="218"/>
                  </a:lnTo>
                  <a:lnTo>
                    <a:pt x="50" y="211"/>
                  </a:lnTo>
                  <a:lnTo>
                    <a:pt x="48" y="206"/>
                  </a:lnTo>
                  <a:lnTo>
                    <a:pt x="48" y="199"/>
                  </a:lnTo>
                  <a:lnTo>
                    <a:pt x="47" y="192"/>
                  </a:lnTo>
                  <a:lnTo>
                    <a:pt x="48" y="184"/>
                  </a:lnTo>
                  <a:lnTo>
                    <a:pt x="49" y="177"/>
                  </a:lnTo>
                  <a:lnTo>
                    <a:pt x="51" y="162"/>
                  </a:lnTo>
                  <a:lnTo>
                    <a:pt x="55" y="149"/>
                  </a:lnTo>
                  <a:lnTo>
                    <a:pt x="58" y="139"/>
                  </a:lnTo>
                  <a:lnTo>
                    <a:pt x="62" y="130"/>
                  </a:lnTo>
                  <a:lnTo>
                    <a:pt x="159" y="146"/>
                  </a:lnTo>
                  <a:close/>
                  <a:moveTo>
                    <a:pt x="361" y="56"/>
                  </a:moveTo>
                  <a:lnTo>
                    <a:pt x="331" y="51"/>
                  </a:lnTo>
                  <a:lnTo>
                    <a:pt x="323" y="60"/>
                  </a:lnTo>
                  <a:lnTo>
                    <a:pt x="316" y="71"/>
                  </a:lnTo>
                  <a:lnTo>
                    <a:pt x="308" y="81"/>
                  </a:lnTo>
                  <a:lnTo>
                    <a:pt x="303" y="92"/>
                  </a:lnTo>
                  <a:lnTo>
                    <a:pt x="76" y="54"/>
                  </a:lnTo>
                  <a:lnTo>
                    <a:pt x="74" y="41"/>
                  </a:lnTo>
                  <a:lnTo>
                    <a:pt x="71" y="29"/>
                  </a:lnTo>
                  <a:lnTo>
                    <a:pt x="67" y="17"/>
                  </a:lnTo>
                  <a:lnTo>
                    <a:pt x="62" y="5"/>
                  </a:lnTo>
                  <a:lnTo>
                    <a:pt x="32" y="0"/>
                  </a:lnTo>
                  <a:lnTo>
                    <a:pt x="24" y="46"/>
                  </a:lnTo>
                  <a:lnTo>
                    <a:pt x="19" y="78"/>
                  </a:lnTo>
                  <a:lnTo>
                    <a:pt x="14" y="108"/>
                  </a:lnTo>
                  <a:lnTo>
                    <a:pt x="9" y="134"/>
                  </a:lnTo>
                  <a:lnTo>
                    <a:pt x="4" y="158"/>
                  </a:lnTo>
                  <a:lnTo>
                    <a:pt x="1" y="179"/>
                  </a:lnTo>
                  <a:lnTo>
                    <a:pt x="0" y="198"/>
                  </a:lnTo>
                  <a:lnTo>
                    <a:pt x="0" y="216"/>
                  </a:lnTo>
                  <a:lnTo>
                    <a:pt x="1" y="231"/>
                  </a:lnTo>
                  <a:lnTo>
                    <a:pt x="4" y="246"/>
                  </a:lnTo>
                  <a:lnTo>
                    <a:pt x="8" y="260"/>
                  </a:lnTo>
                  <a:lnTo>
                    <a:pt x="13" y="273"/>
                  </a:lnTo>
                  <a:lnTo>
                    <a:pt x="18" y="284"/>
                  </a:lnTo>
                  <a:lnTo>
                    <a:pt x="24" y="294"/>
                  </a:lnTo>
                  <a:lnTo>
                    <a:pt x="32" y="302"/>
                  </a:lnTo>
                  <a:lnTo>
                    <a:pt x="39" y="311"/>
                  </a:lnTo>
                  <a:lnTo>
                    <a:pt x="48" y="317"/>
                  </a:lnTo>
                  <a:lnTo>
                    <a:pt x="56" y="322"/>
                  </a:lnTo>
                  <a:lnTo>
                    <a:pt x="66" y="327"/>
                  </a:lnTo>
                  <a:lnTo>
                    <a:pt x="74" y="330"/>
                  </a:lnTo>
                  <a:lnTo>
                    <a:pt x="83" y="332"/>
                  </a:lnTo>
                  <a:lnTo>
                    <a:pt x="91" y="332"/>
                  </a:lnTo>
                  <a:lnTo>
                    <a:pt x="97" y="333"/>
                  </a:lnTo>
                  <a:lnTo>
                    <a:pt x="105" y="332"/>
                  </a:lnTo>
                  <a:lnTo>
                    <a:pt x="111" y="331"/>
                  </a:lnTo>
                  <a:lnTo>
                    <a:pt x="117" y="330"/>
                  </a:lnTo>
                  <a:lnTo>
                    <a:pt x="124" y="328"/>
                  </a:lnTo>
                  <a:lnTo>
                    <a:pt x="130" y="324"/>
                  </a:lnTo>
                  <a:lnTo>
                    <a:pt x="136" y="321"/>
                  </a:lnTo>
                  <a:lnTo>
                    <a:pt x="143" y="317"/>
                  </a:lnTo>
                  <a:lnTo>
                    <a:pt x="148" y="312"/>
                  </a:lnTo>
                  <a:lnTo>
                    <a:pt x="153" y="307"/>
                  </a:lnTo>
                  <a:lnTo>
                    <a:pt x="158" y="300"/>
                  </a:lnTo>
                  <a:lnTo>
                    <a:pt x="163" y="294"/>
                  </a:lnTo>
                  <a:lnTo>
                    <a:pt x="167" y="285"/>
                  </a:lnTo>
                  <a:lnTo>
                    <a:pt x="170" y="278"/>
                  </a:lnTo>
                  <a:lnTo>
                    <a:pt x="173" y="268"/>
                  </a:lnTo>
                  <a:lnTo>
                    <a:pt x="174" y="276"/>
                  </a:lnTo>
                  <a:lnTo>
                    <a:pt x="175" y="283"/>
                  </a:lnTo>
                  <a:lnTo>
                    <a:pt x="177" y="290"/>
                  </a:lnTo>
                  <a:lnTo>
                    <a:pt x="180" y="296"/>
                  </a:lnTo>
                  <a:lnTo>
                    <a:pt x="183" y="302"/>
                  </a:lnTo>
                  <a:lnTo>
                    <a:pt x="185" y="308"/>
                  </a:lnTo>
                  <a:lnTo>
                    <a:pt x="189" y="312"/>
                  </a:lnTo>
                  <a:lnTo>
                    <a:pt x="192" y="317"/>
                  </a:lnTo>
                  <a:lnTo>
                    <a:pt x="202" y="324"/>
                  </a:lnTo>
                  <a:lnTo>
                    <a:pt x="211" y="331"/>
                  </a:lnTo>
                  <a:lnTo>
                    <a:pt x="222" y="335"/>
                  </a:lnTo>
                  <a:lnTo>
                    <a:pt x="232" y="337"/>
                  </a:lnTo>
                  <a:lnTo>
                    <a:pt x="243" y="338"/>
                  </a:lnTo>
                  <a:lnTo>
                    <a:pt x="252" y="338"/>
                  </a:lnTo>
                  <a:lnTo>
                    <a:pt x="261" y="338"/>
                  </a:lnTo>
                  <a:lnTo>
                    <a:pt x="269" y="336"/>
                  </a:lnTo>
                  <a:lnTo>
                    <a:pt x="278" y="333"/>
                  </a:lnTo>
                  <a:lnTo>
                    <a:pt x="285" y="329"/>
                  </a:lnTo>
                  <a:lnTo>
                    <a:pt x="292" y="323"/>
                  </a:lnTo>
                  <a:lnTo>
                    <a:pt x="299" y="317"/>
                  </a:lnTo>
                  <a:lnTo>
                    <a:pt x="305" y="309"/>
                  </a:lnTo>
                  <a:lnTo>
                    <a:pt x="310" y="300"/>
                  </a:lnTo>
                  <a:lnTo>
                    <a:pt x="316" y="291"/>
                  </a:lnTo>
                  <a:lnTo>
                    <a:pt x="321" y="280"/>
                  </a:lnTo>
                  <a:lnTo>
                    <a:pt x="325" y="267"/>
                  </a:lnTo>
                  <a:lnTo>
                    <a:pt x="329" y="255"/>
                  </a:lnTo>
                  <a:lnTo>
                    <a:pt x="333" y="240"/>
                  </a:lnTo>
                  <a:lnTo>
                    <a:pt x="336" y="224"/>
                  </a:lnTo>
                  <a:lnTo>
                    <a:pt x="340" y="190"/>
                  </a:lnTo>
                  <a:lnTo>
                    <a:pt x="345" y="156"/>
                  </a:lnTo>
                  <a:lnTo>
                    <a:pt x="349" y="125"/>
                  </a:lnTo>
                  <a:lnTo>
                    <a:pt x="354" y="99"/>
                  </a:lnTo>
                  <a:lnTo>
                    <a:pt x="361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1" name="Freeform 41">
              <a:extLst>
                <a:ext uri="{FF2B5EF4-FFF2-40B4-BE49-F238E27FC236}">
                  <a16:creationId xmlns:a16="http://schemas.microsoft.com/office/drawing/2014/main" id="{8DCD6CBB-ABDA-59A8-B1B1-98E8A8072D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040" y="6590754"/>
              <a:ext cx="44450" cy="38100"/>
            </a:xfrm>
            <a:custGeom>
              <a:avLst/>
              <a:gdLst>
                <a:gd name="T0" fmla="*/ 0 w 398"/>
                <a:gd name="T1" fmla="*/ 0 h 347"/>
                <a:gd name="T2" fmla="*/ 1 w 398"/>
                <a:gd name="T3" fmla="*/ 0 h 347"/>
                <a:gd name="T4" fmla="*/ 1 w 398"/>
                <a:gd name="T5" fmla="*/ 0 h 347"/>
                <a:gd name="T6" fmla="*/ 1 w 398"/>
                <a:gd name="T7" fmla="*/ 0 h 347"/>
                <a:gd name="T8" fmla="*/ 1 w 398"/>
                <a:gd name="T9" fmla="*/ 0 h 347"/>
                <a:gd name="T10" fmla="*/ 1 w 398"/>
                <a:gd name="T11" fmla="*/ 0 h 347"/>
                <a:gd name="T12" fmla="*/ 2 w 398"/>
                <a:gd name="T13" fmla="*/ 1 h 347"/>
                <a:gd name="T14" fmla="*/ 2 w 398"/>
                <a:gd name="T15" fmla="*/ 1 h 347"/>
                <a:gd name="T16" fmla="*/ 2 w 398"/>
                <a:gd name="T17" fmla="*/ 1 h 347"/>
                <a:gd name="T18" fmla="*/ 2 w 398"/>
                <a:gd name="T19" fmla="*/ 0 h 347"/>
                <a:gd name="T20" fmla="*/ 2 w 398"/>
                <a:gd name="T21" fmla="*/ 0 h 347"/>
                <a:gd name="T22" fmla="*/ 2 w 398"/>
                <a:gd name="T23" fmla="*/ 0 h 347"/>
                <a:gd name="T24" fmla="*/ 2 w 398"/>
                <a:gd name="T25" fmla="*/ 2 h 347"/>
                <a:gd name="T26" fmla="*/ 1 w 398"/>
                <a:gd name="T27" fmla="*/ 2 h 347"/>
                <a:gd name="T28" fmla="*/ 1 w 398"/>
                <a:gd name="T29" fmla="*/ 1 h 347"/>
                <a:gd name="T30" fmla="*/ 1 w 398"/>
                <a:gd name="T31" fmla="*/ 1 h 347"/>
                <a:gd name="T32" fmla="*/ 1 w 398"/>
                <a:gd name="T33" fmla="*/ 1 h 347"/>
                <a:gd name="T34" fmla="*/ 1 w 398"/>
                <a:gd name="T35" fmla="*/ 1 h 347"/>
                <a:gd name="T36" fmla="*/ 1 w 398"/>
                <a:gd name="T37" fmla="*/ 1 h 347"/>
                <a:gd name="T38" fmla="*/ 2 w 398"/>
                <a:gd name="T39" fmla="*/ 1 h 347"/>
                <a:gd name="T40" fmla="*/ 1 w 398"/>
                <a:gd name="T41" fmla="*/ 1 h 347"/>
                <a:gd name="T42" fmla="*/ 1 w 398"/>
                <a:gd name="T43" fmla="*/ 1 h 347"/>
                <a:gd name="T44" fmla="*/ 1 w 398"/>
                <a:gd name="T45" fmla="*/ 1 h 347"/>
                <a:gd name="T46" fmla="*/ 1 w 398"/>
                <a:gd name="T47" fmla="*/ 1 h 347"/>
                <a:gd name="T48" fmla="*/ 1 w 398"/>
                <a:gd name="T49" fmla="*/ 1 h 347"/>
                <a:gd name="T50" fmla="*/ 1 w 398"/>
                <a:gd name="T51" fmla="*/ 1 h 347"/>
                <a:gd name="T52" fmla="*/ 1 w 398"/>
                <a:gd name="T53" fmla="*/ 1 h 347"/>
                <a:gd name="T54" fmla="*/ 1 w 398"/>
                <a:gd name="T55" fmla="*/ 1 h 347"/>
                <a:gd name="T56" fmla="*/ 1 w 398"/>
                <a:gd name="T57" fmla="*/ 1 h 347"/>
                <a:gd name="T58" fmla="*/ 1 w 398"/>
                <a:gd name="T59" fmla="*/ 1 h 347"/>
                <a:gd name="T60" fmla="*/ 1 w 398"/>
                <a:gd name="T61" fmla="*/ 1 h 347"/>
                <a:gd name="T62" fmla="*/ 1 w 398"/>
                <a:gd name="T63" fmla="*/ 1 h 347"/>
                <a:gd name="T64" fmla="*/ 0 w 398"/>
                <a:gd name="T65" fmla="*/ 1 h 347"/>
                <a:gd name="T66" fmla="*/ 0 w 398"/>
                <a:gd name="T67" fmla="*/ 1 h 347"/>
                <a:gd name="T68" fmla="*/ 0 w 398"/>
                <a:gd name="T69" fmla="*/ 1 h 347"/>
                <a:gd name="T70" fmla="*/ 0 w 398"/>
                <a:gd name="T71" fmla="*/ 1 h 347"/>
                <a:gd name="T72" fmla="*/ 0 w 398"/>
                <a:gd name="T73" fmla="*/ 1 h 347"/>
                <a:gd name="T74" fmla="*/ 0 w 398"/>
                <a:gd name="T75" fmla="*/ 1 h 347"/>
                <a:gd name="T76" fmla="*/ 0 w 398"/>
                <a:gd name="T77" fmla="*/ 1 h 347"/>
                <a:gd name="T78" fmla="*/ 0 w 398"/>
                <a:gd name="T79" fmla="*/ 1 h 347"/>
                <a:gd name="T80" fmla="*/ 0 w 398"/>
                <a:gd name="T81" fmla="*/ 0 h 3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98" h="347">
                  <a:moveTo>
                    <a:pt x="81" y="0"/>
                  </a:moveTo>
                  <a:lnTo>
                    <a:pt x="111" y="10"/>
                  </a:lnTo>
                  <a:lnTo>
                    <a:pt x="113" y="21"/>
                  </a:lnTo>
                  <a:lnTo>
                    <a:pt x="115" y="34"/>
                  </a:lnTo>
                  <a:lnTo>
                    <a:pt x="117" y="47"/>
                  </a:lnTo>
                  <a:lnTo>
                    <a:pt x="117" y="59"/>
                  </a:lnTo>
                  <a:lnTo>
                    <a:pt x="333" y="133"/>
                  </a:lnTo>
                  <a:lnTo>
                    <a:pt x="342" y="124"/>
                  </a:lnTo>
                  <a:lnTo>
                    <a:pt x="351" y="114"/>
                  </a:lnTo>
                  <a:lnTo>
                    <a:pt x="360" y="106"/>
                  </a:lnTo>
                  <a:lnTo>
                    <a:pt x="369" y="97"/>
                  </a:lnTo>
                  <a:lnTo>
                    <a:pt x="398" y="107"/>
                  </a:lnTo>
                  <a:lnTo>
                    <a:pt x="316" y="347"/>
                  </a:lnTo>
                  <a:lnTo>
                    <a:pt x="236" y="320"/>
                  </a:lnTo>
                  <a:lnTo>
                    <a:pt x="249" y="284"/>
                  </a:lnTo>
                  <a:lnTo>
                    <a:pt x="258" y="282"/>
                  </a:lnTo>
                  <a:lnTo>
                    <a:pt x="270" y="280"/>
                  </a:lnTo>
                  <a:lnTo>
                    <a:pt x="282" y="279"/>
                  </a:lnTo>
                  <a:lnTo>
                    <a:pt x="292" y="280"/>
                  </a:lnTo>
                  <a:lnTo>
                    <a:pt x="315" y="210"/>
                  </a:lnTo>
                  <a:lnTo>
                    <a:pt x="223" y="180"/>
                  </a:lnTo>
                  <a:lnTo>
                    <a:pt x="204" y="237"/>
                  </a:lnTo>
                  <a:lnTo>
                    <a:pt x="211" y="242"/>
                  </a:lnTo>
                  <a:lnTo>
                    <a:pt x="216" y="248"/>
                  </a:lnTo>
                  <a:lnTo>
                    <a:pt x="220" y="255"/>
                  </a:lnTo>
                  <a:lnTo>
                    <a:pt x="225" y="260"/>
                  </a:lnTo>
                  <a:lnTo>
                    <a:pt x="214" y="291"/>
                  </a:lnTo>
                  <a:lnTo>
                    <a:pt x="124" y="260"/>
                  </a:lnTo>
                  <a:lnTo>
                    <a:pt x="134" y="229"/>
                  </a:lnTo>
                  <a:lnTo>
                    <a:pt x="150" y="225"/>
                  </a:lnTo>
                  <a:lnTo>
                    <a:pt x="165" y="223"/>
                  </a:lnTo>
                  <a:lnTo>
                    <a:pt x="184" y="166"/>
                  </a:lnTo>
                  <a:lnTo>
                    <a:pt x="84" y="132"/>
                  </a:lnTo>
                  <a:lnTo>
                    <a:pt x="61" y="201"/>
                  </a:lnTo>
                  <a:lnTo>
                    <a:pt x="70" y="208"/>
                  </a:lnTo>
                  <a:lnTo>
                    <a:pt x="79" y="216"/>
                  </a:lnTo>
                  <a:lnTo>
                    <a:pt x="88" y="224"/>
                  </a:lnTo>
                  <a:lnTo>
                    <a:pt x="96" y="233"/>
                  </a:lnTo>
                  <a:lnTo>
                    <a:pt x="83" y="269"/>
                  </a:lnTo>
                  <a:lnTo>
                    <a:pt x="0" y="24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2" name="Freeform 42">
              <a:extLst>
                <a:ext uri="{FF2B5EF4-FFF2-40B4-BE49-F238E27FC236}">
                  <a16:creationId xmlns:a16="http://schemas.microsoft.com/office/drawing/2014/main" id="{22E9CA4E-C422-4E6C-889A-767D7F2813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815" y="6639967"/>
              <a:ext cx="39688" cy="39688"/>
            </a:xfrm>
            <a:custGeom>
              <a:avLst/>
              <a:gdLst>
                <a:gd name="T0" fmla="*/ 0 w 352"/>
                <a:gd name="T1" fmla="*/ 0 h 352"/>
                <a:gd name="T2" fmla="*/ 0 w 352"/>
                <a:gd name="T3" fmla="*/ 0 h 352"/>
                <a:gd name="T4" fmla="*/ 0 w 352"/>
                <a:gd name="T5" fmla="*/ 0 h 352"/>
                <a:gd name="T6" fmla="*/ 1 w 352"/>
                <a:gd name="T7" fmla="*/ 0 h 352"/>
                <a:gd name="T8" fmla="*/ 1 w 352"/>
                <a:gd name="T9" fmla="*/ 0 h 352"/>
                <a:gd name="T10" fmla="*/ 1 w 352"/>
                <a:gd name="T11" fmla="*/ 0 h 352"/>
                <a:gd name="T12" fmla="*/ 1 w 352"/>
                <a:gd name="T13" fmla="*/ 0 h 352"/>
                <a:gd name="T14" fmla="*/ 1 w 352"/>
                <a:gd name="T15" fmla="*/ 0 h 352"/>
                <a:gd name="T16" fmla="*/ 1 w 352"/>
                <a:gd name="T17" fmla="*/ 0 h 352"/>
                <a:gd name="T18" fmla="*/ 2 w 352"/>
                <a:gd name="T19" fmla="*/ 0 h 352"/>
                <a:gd name="T20" fmla="*/ 2 w 352"/>
                <a:gd name="T21" fmla="*/ 0 h 352"/>
                <a:gd name="T22" fmla="*/ 2 w 352"/>
                <a:gd name="T23" fmla="*/ 1 h 352"/>
                <a:gd name="T24" fmla="*/ 2 w 352"/>
                <a:gd name="T25" fmla="*/ 1 h 352"/>
                <a:gd name="T26" fmla="*/ 2 w 352"/>
                <a:gd name="T27" fmla="*/ 1 h 352"/>
                <a:gd name="T28" fmla="*/ 2 w 352"/>
                <a:gd name="T29" fmla="*/ 1 h 352"/>
                <a:gd name="T30" fmla="*/ 2 w 352"/>
                <a:gd name="T31" fmla="*/ 1 h 352"/>
                <a:gd name="T32" fmla="*/ 2 w 352"/>
                <a:gd name="T33" fmla="*/ 1 h 352"/>
                <a:gd name="T34" fmla="*/ 1 w 352"/>
                <a:gd name="T35" fmla="*/ 2 h 352"/>
                <a:gd name="T36" fmla="*/ 1 w 352"/>
                <a:gd name="T37" fmla="*/ 1 h 352"/>
                <a:gd name="T38" fmla="*/ 1 w 352"/>
                <a:gd name="T39" fmla="*/ 1 h 352"/>
                <a:gd name="T40" fmla="*/ 1 w 352"/>
                <a:gd name="T41" fmla="*/ 1 h 352"/>
                <a:gd name="T42" fmla="*/ 1 w 352"/>
                <a:gd name="T43" fmla="*/ 1 h 352"/>
                <a:gd name="T44" fmla="*/ 1 w 352"/>
                <a:gd name="T45" fmla="*/ 1 h 352"/>
                <a:gd name="T46" fmla="*/ 1 w 352"/>
                <a:gd name="T47" fmla="*/ 1 h 352"/>
                <a:gd name="T48" fmla="*/ 1 w 352"/>
                <a:gd name="T49" fmla="*/ 1 h 352"/>
                <a:gd name="T50" fmla="*/ 1 w 352"/>
                <a:gd name="T51" fmla="*/ 1 h 352"/>
                <a:gd name="T52" fmla="*/ 1 w 352"/>
                <a:gd name="T53" fmla="*/ 1 h 352"/>
                <a:gd name="T54" fmla="*/ 1 w 352"/>
                <a:gd name="T55" fmla="*/ 1 h 352"/>
                <a:gd name="T56" fmla="*/ 1 w 352"/>
                <a:gd name="T57" fmla="*/ 1 h 352"/>
                <a:gd name="T58" fmla="*/ 1 w 352"/>
                <a:gd name="T59" fmla="*/ 1 h 352"/>
                <a:gd name="T60" fmla="*/ 1 w 352"/>
                <a:gd name="T61" fmla="*/ 1 h 352"/>
                <a:gd name="T62" fmla="*/ 1 w 352"/>
                <a:gd name="T63" fmla="*/ 0 h 352"/>
                <a:gd name="T64" fmla="*/ 1 w 352"/>
                <a:gd name="T65" fmla="*/ 0 h 352"/>
                <a:gd name="T66" fmla="*/ 1 w 352"/>
                <a:gd name="T67" fmla="*/ 0 h 352"/>
                <a:gd name="T68" fmla="*/ 1 w 352"/>
                <a:gd name="T69" fmla="*/ 0 h 352"/>
                <a:gd name="T70" fmla="*/ 1 w 352"/>
                <a:gd name="T71" fmla="*/ 0 h 352"/>
                <a:gd name="T72" fmla="*/ 1 w 352"/>
                <a:gd name="T73" fmla="*/ 0 h 352"/>
                <a:gd name="T74" fmla="*/ 0 w 352"/>
                <a:gd name="T75" fmla="*/ 1 h 352"/>
                <a:gd name="T76" fmla="*/ 0 w 352"/>
                <a:gd name="T77" fmla="*/ 1 h 352"/>
                <a:gd name="T78" fmla="*/ 0 w 352"/>
                <a:gd name="T79" fmla="*/ 1 h 352"/>
                <a:gd name="T80" fmla="*/ 0 w 352"/>
                <a:gd name="T81" fmla="*/ 1 h 352"/>
                <a:gd name="T82" fmla="*/ 0 w 352"/>
                <a:gd name="T83" fmla="*/ 1 h 352"/>
                <a:gd name="T84" fmla="*/ 0 w 352"/>
                <a:gd name="T85" fmla="*/ 1 h 352"/>
                <a:gd name="T86" fmla="*/ 0 w 352"/>
                <a:gd name="T87" fmla="*/ 1 h 352"/>
                <a:gd name="T88" fmla="*/ 0 w 352"/>
                <a:gd name="T89" fmla="*/ 1 h 352"/>
                <a:gd name="T90" fmla="*/ 0 w 352"/>
                <a:gd name="T91" fmla="*/ 1 h 352"/>
                <a:gd name="T92" fmla="*/ 0 w 352"/>
                <a:gd name="T93" fmla="*/ 0 h 3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2" h="352">
                  <a:moveTo>
                    <a:pt x="31" y="92"/>
                  </a:moveTo>
                  <a:lnTo>
                    <a:pt x="43" y="75"/>
                  </a:lnTo>
                  <a:lnTo>
                    <a:pt x="55" y="59"/>
                  </a:lnTo>
                  <a:lnTo>
                    <a:pt x="66" y="45"/>
                  </a:lnTo>
                  <a:lnTo>
                    <a:pt x="79" y="34"/>
                  </a:lnTo>
                  <a:lnTo>
                    <a:pt x="92" y="24"/>
                  </a:lnTo>
                  <a:lnTo>
                    <a:pt x="105" y="16"/>
                  </a:lnTo>
                  <a:lnTo>
                    <a:pt x="119" y="9"/>
                  </a:lnTo>
                  <a:lnTo>
                    <a:pt x="133" y="4"/>
                  </a:lnTo>
                  <a:lnTo>
                    <a:pt x="148" y="1"/>
                  </a:lnTo>
                  <a:lnTo>
                    <a:pt x="162" y="0"/>
                  </a:lnTo>
                  <a:lnTo>
                    <a:pt x="177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4" y="11"/>
                  </a:lnTo>
                  <a:lnTo>
                    <a:pt x="239" y="19"/>
                  </a:lnTo>
                  <a:lnTo>
                    <a:pt x="256" y="28"/>
                  </a:lnTo>
                  <a:lnTo>
                    <a:pt x="274" y="40"/>
                  </a:lnTo>
                  <a:lnTo>
                    <a:pt x="291" y="54"/>
                  </a:lnTo>
                  <a:lnTo>
                    <a:pt x="305" y="66"/>
                  </a:lnTo>
                  <a:lnTo>
                    <a:pt x="317" y="81"/>
                  </a:lnTo>
                  <a:lnTo>
                    <a:pt x="328" y="96"/>
                  </a:lnTo>
                  <a:lnTo>
                    <a:pt x="336" y="111"/>
                  </a:lnTo>
                  <a:lnTo>
                    <a:pt x="343" y="127"/>
                  </a:lnTo>
                  <a:lnTo>
                    <a:pt x="348" y="142"/>
                  </a:lnTo>
                  <a:lnTo>
                    <a:pt x="351" y="159"/>
                  </a:lnTo>
                  <a:lnTo>
                    <a:pt x="352" y="175"/>
                  </a:lnTo>
                  <a:lnTo>
                    <a:pt x="351" y="192"/>
                  </a:lnTo>
                  <a:lnTo>
                    <a:pt x="349" y="209"/>
                  </a:lnTo>
                  <a:lnTo>
                    <a:pt x="345" y="226"/>
                  </a:lnTo>
                  <a:lnTo>
                    <a:pt x="340" y="243"/>
                  </a:lnTo>
                  <a:lnTo>
                    <a:pt x="332" y="260"/>
                  </a:lnTo>
                  <a:lnTo>
                    <a:pt x="323" y="277"/>
                  </a:lnTo>
                  <a:lnTo>
                    <a:pt x="308" y="300"/>
                  </a:lnTo>
                  <a:lnTo>
                    <a:pt x="293" y="320"/>
                  </a:lnTo>
                  <a:lnTo>
                    <a:pt x="278" y="337"/>
                  </a:lnTo>
                  <a:lnTo>
                    <a:pt x="265" y="352"/>
                  </a:lnTo>
                  <a:lnTo>
                    <a:pt x="171" y="295"/>
                  </a:lnTo>
                  <a:lnTo>
                    <a:pt x="191" y="261"/>
                  </a:lnTo>
                  <a:lnTo>
                    <a:pt x="206" y="262"/>
                  </a:lnTo>
                  <a:lnTo>
                    <a:pt x="220" y="265"/>
                  </a:lnTo>
                  <a:lnTo>
                    <a:pt x="234" y="269"/>
                  </a:lnTo>
                  <a:lnTo>
                    <a:pt x="247" y="274"/>
                  </a:lnTo>
                  <a:lnTo>
                    <a:pt x="254" y="267"/>
                  </a:lnTo>
                  <a:lnTo>
                    <a:pt x="263" y="260"/>
                  </a:lnTo>
                  <a:lnTo>
                    <a:pt x="271" y="250"/>
                  </a:lnTo>
                  <a:lnTo>
                    <a:pt x="278" y="239"/>
                  </a:lnTo>
                  <a:lnTo>
                    <a:pt x="283" y="231"/>
                  </a:lnTo>
                  <a:lnTo>
                    <a:pt x="286" y="223"/>
                  </a:lnTo>
                  <a:lnTo>
                    <a:pt x="288" y="214"/>
                  </a:lnTo>
                  <a:lnTo>
                    <a:pt x="290" y="206"/>
                  </a:lnTo>
                  <a:lnTo>
                    <a:pt x="290" y="197"/>
                  </a:lnTo>
                  <a:lnTo>
                    <a:pt x="289" y="189"/>
                  </a:lnTo>
                  <a:lnTo>
                    <a:pt x="287" y="181"/>
                  </a:lnTo>
                  <a:lnTo>
                    <a:pt x="284" y="172"/>
                  </a:lnTo>
                  <a:lnTo>
                    <a:pt x="279" y="164"/>
                  </a:lnTo>
                  <a:lnTo>
                    <a:pt x="275" y="155"/>
                  </a:lnTo>
                  <a:lnTo>
                    <a:pt x="269" y="148"/>
                  </a:lnTo>
                  <a:lnTo>
                    <a:pt x="262" y="139"/>
                  </a:lnTo>
                  <a:lnTo>
                    <a:pt x="253" y="132"/>
                  </a:lnTo>
                  <a:lnTo>
                    <a:pt x="244" y="125"/>
                  </a:lnTo>
                  <a:lnTo>
                    <a:pt x="234" y="116"/>
                  </a:lnTo>
                  <a:lnTo>
                    <a:pt x="222" y="110"/>
                  </a:lnTo>
                  <a:lnTo>
                    <a:pt x="211" y="103"/>
                  </a:lnTo>
                  <a:lnTo>
                    <a:pt x="200" y="98"/>
                  </a:lnTo>
                  <a:lnTo>
                    <a:pt x="190" y="94"/>
                  </a:lnTo>
                  <a:lnTo>
                    <a:pt x="179" y="91"/>
                  </a:lnTo>
                  <a:lnTo>
                    <a:pt x="169" y="90"/>
                  </a:lnTo>
                  <a:lnTo>
                    <a:pt x="158" y="89"/>
                  </a:lnTo>
                  <a:lnTo>
                    <a:pt x="149" y="90"/>
                  </a:lnTo>
                  <a:lnTo>
                    <a:pt x="139" y="91"/>
                  </a:lnTo>
                  <a:lnTo>
                    <a:pt x="130" y="94"/>
                  </a:lnTo>
                  <a:lnTo>
                    <a:pt x="120" y="98"/>
                  </a:lnTo>
                  <a:lnTo>
                    <a:pt x="112" y="103"/>
                  </a:lnTo>
                  <a:lnTo>
                    <a:pt x="102" y="110"/>
                  </a:lnTo>
                  <a:lnTo>
                    <a:pt x="95" y="118"/>
                  </a:lnTo>
                  <a:lnTo>
                    <a:pt x="86" y="127"/>
                  </a:lnTo>
                  <a:lnTo>
                    <a:pt x="78" y="137"/>
                  </a:lnTo>
                  <a:lnTo>
                    <a:pt x="71" y="149"/>
                  </a:lnTo>
                  <a:lnTo>
                    <a:pt x="62" y="165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9" y="202"/>
                  </a:lnTo>
                  <a:lnTo>
                    <a:pt x="47" y="211"/>
                  </a:lnTo>
                  <a:lnTo>
                    <a:pt x="45" y="221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1" y="177"/>
                  </a:lnTo>
                  <a:lnTo>
                    <a:pt x="4" y="164"/>
                  </a:lnTo>
                  <a:lnTo>
                    <a:pt x="7" y="149"/>
                  </a:lnTo>
                  <a:lnTo>
                    <a:pt x="11" y="134"/>
                  </a:lnTo>
                  <a:lnTo>
                    <a:pt x="17" y="120"/>
                  </a:lnTo>
                  <a:lnTo>
                    <a:pt x="24" y="106"/>
                  </a:lnTo>
                  <a:lnTo>
                    <a:pt x="31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" name="Freeform 43">
              <a:extLst>
                <a:ext uri="{FF2B5EF4-FFF2-40B4-BE49-F238E27FC236}">
                  <a16:creationId xmlns:a16="http://schemas.microsoft.com/office/drawing/2014/main" id="{159A6DF1-5594-4103-4619-BA5D1F549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890" y="6676479"/>
              <a:ext cx="47625" cy="46038"/>
            </a:xfrm>
            <a:custGeom>
              <a:avLst/>
              <a:gdLst>
                <a:gd name="T0" fmla="*/ 1 w 415"/>
                <a:gd name="T1" fmla="*/ 0 h 416"/>
                <a:gd name="T2" fmla="*/ 1 w 415"/>
                <a:gd name="T3" fmla="*/ 0 h 416"/>
                <a:gd name="T4" fmla="*/ 1 w 415"/>
                <a:gd name="T5" fmla="*/ 0 h 416"/>
                <a:gd name="T6" fmla="*/ 1 w 415"/>
                <a:gd name="T7" fmla="*/ 0 h 416"/>
                <a:gd name="T8" fmla="*/ 1 w 415"/>
                <a:gd name="T9" fmla="*/ 0 h 416"/>
                <a:gd name="T10" fmla="*/ 1 w 415"/>
                <a:gd name="T11" fmla="*/ 0 h 416"/>
                <a:gd name="T12" fmla="*/ 2 w 415"/>
                <a:gd name="T13" fmla="*/ 1 h 416"/>
                <a:gd name="T14" fmla="*/ 2 w 415"/>
                <a:gd name="T15" fmla="*/ 1 h 416"/>
                <a:gd name="T16" fmla="*/ 2 w 415"/>
                <a:gd name="T17" fmla="*/ 1 h 416"/>
                <a:gd name="T18" fmla="*/ 2 w 415"/>
                <a:gd name="T19" fmla="*/ 1 h 416"/>
                <a:gd name="T20" fmla="*/ 2 w 415"/>
                <a:gd name="T21" fmla="*/ 1 h 416"/>
                <a:gd name="T22" fmla="*/ 2 w 415"/>
                <a:gd name="T23" fmla="*/ 1 h 416"/>
                <a:gd name="T24" fmla="*/ 1 w 415"/>
                <a:gd name="T25" fmla="*/ 2 h 416"/>
                <a:gd name="T26" fmla="*/ 1 w 415"/>
                <a:gd name="T27" fmla="*/ 2 h 416"/>
                <a:gd name="T28" fmla="*/ 1 w 415"/>
                <a:gd name="T29" fmla="*/ 2 h 416"/>
                <a:gd name="T30" fmla="*/ 1 w 415"/>
                <a:gd name="T31" fmla="*/ 2 h 416"/>
                <a:gd name="T32" fmla="*/ 1 w 415"/>
                <a:gd name="T33" fmla="*/ 2 h 416"/>
                <a:gd name="T34" fmla="*/ 1 w 415"/>
                <a:gd name="T35" fmla="*/ 2 h 416"/>
                <a:gd name="T36" fmla="*/ 1 w 415"/>
                <a:gd name="T37" fmla="*/ 2 h 416"/>
                <a:gd name="T38" fmla="*/ 2 w 415"/>
                <a:gd name="T39" fmla="*/ 1 h 416"/>
                <a:gd name="T40" fmla="*/ 1 w 415"/>
                <a:gd name="T41" fmla="*/ 1 h 416"/>
                <a:gd name="T42" fmla="*/ 1 w 415"/>
                <a:gd name="T43" fmla="*/ 1 h 416"/>
                <a:gd name="T44" fmla="*/ 1 w 415"/>
                <a:gd name="T45" fmla="*/ 1 h 416"/>
                <a:gd name="T46" fmla="*/ 1 w 415"/>
                <a:gd name="T47" fmla="*/ 1 h 416"/>
                <a:gd name="T48" fmla="*/ 1 w 415"/>
                <a:gd name="T49" fmla="*/ 1 h 416"/>
                <a:gd name="T50" fmla="*/ 1 w 415"/>
                <a:gd name="T51" fmla="*/ 1 h 416"/>
                <a:gd name="T52" fmla="*/ 1 w 415"/>
                <a:gd name="T53" fmla="*/ 2 h 416"/>
                <a:gd name="T54" fmla="*/ 1 w 415"/>
                <a:gd name="T55" fmla="*/ 1 h 416"/>
                <a:gd name="T56" fmla="*/ 1 w 415"/>
                <a:gd name="T57" fmla="*/ 1 h 416"/>
                <a:gd name="T58" fmla="*/ 1 w 415"/>
                <a:gd name="T59" fmla="*/ 1 h 416"/>
                <a:gd name="T60" fmla="*/ 1 w 415"/>
                <a:gd name="T61" fmla="*/ 1 h 416"/>
                <a:gd name="T62" fmla="*/ 1 w 415"/>
                <a:gd name="T63" fmla="*/ 1 h 416"/>
                <a:gd name="T64" fmla="*/ 1 w 415"/>
                <a:gd name="T65" fmla="*/ 1 h 416"/>
                <a:gd name="T66" fmla="*/ 0 w 415"/>
                <a:gd name="T67" fmla="*/ 1 h 416"/>
                <a:gd name="T68" fmla="*/ 0 w 415"/>
                <a:gd name="T69" fmla="*/ 1 h 416"/>
                <a:gd name="T70" fmla="*/ 0 w 415"/>
                <a:gd name="T71" fmla="*/ 1 h 416"/>
                <a:gd name="T72" fmla="*/ 0 w 415"/>
                <a:gd name="T73" fmla="*/ 1 h 416"/>
                <a:gd name="T74" fmla="*/ 0 w 415"/>
                <a:gd name="T75" fmla="*/ 1 h 416"/>
                <a:gd name="T76" fmla="*/ 0 w 415"/>
                <a:gd name="T77" fmla="*/ 1 h 416"/>
                <a:gd name="T78" fmla="*/ 0 w 415"/>
                <a:gd name="T79" fmla="*/ 1 h 416"/>
                <a:gd name="T80" fmla="*/ 1 w 415"/>
                <a:gd name="T81" fmla="*/ 0 h 4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5" h="416">
                  <a:moveTo>
                    <a:pt x="186" y="0"/>
                  </a:moveTo>
                  <a:lnTo>
                    <a:pt x="207" y="22"/>
                  </a:lnTo>
                  <a:lnTo>
                    <a:pt x="204" y="33"/>
                  </a:lnTo>
                  <a:lnTo>
                    <a:pt x="199" y="45"/>
                  </a:lnTo>
                  <a:lnTo>
                    <a:pt x="194" y="57"/>
                  </a:lnTo>
                  <a:lnTo>
                    <a:pt x="189" y="68"/>
                  </a:lnTo>
                  <a:lnTo>
                    <a:pt x="346" y="235"/>
                  </a:lnTo>
                  <a:lnTo>
                    <a:pt x="357" y="231"/>
                  </a:lnTo>
                  <a:lnTo>
                    <a:pt x="369" y="227"/>
                  </a:lnTo>
                  <a:lnTo>
                    <a:pt x="382" y="224"/>
                  </a:lnTo>
                  <a:lnTo>
                    <a:pt x="394" y="220"/>
                  </a:lnTo>
                  <a:lnTo>
                    <a:pt x="415" y="243"/>
                  </a:lnTo>
                  <a:lnTo>
                    <a:pt x="230" y="416"/>
                  </a:lnTo>
                  <a:lnTo>
                    <a:pt x="172" y="355"/>
                  </a:lnTo>
                  <a:lnTo>
                    <a:pt x="199" y="328"/>
                  </a:lnTo>
                  <a:lnTo>
                    <a:pt x="210" y="331"/>
                  </a:lnTo>
                  <a:lnTo>
                    <a:pt x="220" y="336"/>
                  </a:lnTo>
                  <a:lnTo>
                    <a:pt x="232" y="341"/>
                  </a:lnTo>
                  <a:lnTo>
                    <a:pt x="241" y="345"/>
                  </a:lnTo>
                  <a:lnTo>
                    <a:pt x="293" y="295"/>
                  </a:lnTo>
                  <a:lnTo>
                    <a:pt x="227" y="225"/>
                  </a:lnTo>
                  <a:lnTo>
                    <a:pt x="184" y="266"/>
                  </a:lnTo>
                  <a:lnTo>
                    <a:pt x="186" y="273"/>
                  </a:lnTo>
                  <a:lnTo>
                    <a:pt x="188" y="282"/>
                  </a:lnTo>
                  <a:lnTo>
                    <a:pt x="189" y="289"/>
                  </a:lnTo>
                  <a:lnTo>
                    <a:pt x="190" y="297"/>
                  </a:lnTo>
                  <a:lnTo>
                    <a:pt x="167" y="318"/>
                  </a:lnTo>
                  <a:lnTo>
                    <a:pt x="101" y="249"/>
                  </a:lnTo>
                  <a:lnTo>
                    <a:pt x="124" y="227"/>
                  </a:lnTo>
                  <a:lnTo>
                    <a:pt x="139" y="230"/>
                  </a:lnTo>
                  <a:lnTo>
                    <a:pt x="155" y="235"/>
                  </a:lnTo>
                  <a:lnTo>
                    <a:pt x="198" y="195"/>
                  </a:lnTo>
                  <a:lnTo>
                    <a:pt x="125" y="118"/>
                  </a:lnTo>
                  <a:lnTo>
                    <a:pt x="73" y="168"/>
                  </a:lnTo>
                  <a:lnTo>
                    <a:pt x="78" y="178"/>
                  </a:lnTo>
                  <a:lnTo>
                    <a:pt x="82" y="189"/>
                  </a:lnTo>
                  <a:lnTo>
                    <a:pt x="86" y="200"/>
                  </a:lnTo>
                  <a:lnTo>
                    <a:pt x="89" y="212"/>
                  </a:lnTo>
                  <a:lnTo>
                    <a:pt x="61" y="238"/>
                  </a:lnTo>
                  <a:lnTo>
                    <a:pt x="0" y="174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4" name="Freeform 44">
              <a:extLst>
                <a:ext uri="{FF2B5EF4-FFF2-40B4-BE49-F238E27FC236}">
                  <a16:creationId xmlns:a16="http://schemas.microsoft.com/office/drawing/2014/main" id="{140E731F-A8B3-B5A2-37F5-0B57D9C564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5265" y="6706642"/>
              <a:ext cx="50800" cy="52388"/>
            </a:xfrm>
            <a:custGeom>
              <a:avLst/>
              <a:gdLst>
                <a:gd name="T0" fmla="*/ 1 w 444"/>
                <a:gd name="T1" fmla="*/ 2 h 460"/>
                <a:gd name="T2" fmla="*/ 0 w 444"/>
                <a:gd name="T3" fmla="*/ 1 h 460"/>
                <a:gd name="T4" fmla="*/ 0 w 444"/>
                <a:gd name="T5" fmla="*/ 1 h 460"/>
                <a:gd name="T6" fmla="*/ 2 w 444"/>
                <a:gd name="T7" fmla="*/ 1 h 460"/>
                <a:gd name="T8" fmla="*/ 1 w 444"/>
                <a:gd name="T9" fmla="*/ 1 h 460"/>
                <a:gd name="T10" fmla="*/ 1 w 444"/>
                <a:gd name="T11" fmla="*/ 1 h 460"/>
                <a:gd name="T12" fmla="*/ 1 w 444"/>
                <a:gd name="T13" fmla="*/ 1 h 460"/>
                <a:gd name="T14" fmla="*/ 1 w 444"/>
                <a:gd name="T15" fmla="*/ 1 h 460"/>
                <a:gd name="T16" fmla="*/ 1 w 444"/>
                <a:gd name="T17" fmla="*/ 0 h 460"/>
                <a:gd name="T18" fmla="*/ 1 w 444"/>
                <a:gd name="T19" fmla="*/ 0 h 460"/>
                <a:gd name="T20" fmla="*/ 2 w 444"/>
                <a:gd name="T21" fmla="*/ 0 h 460"/>
                <a:gd name="T22" fmla="*/ 2 w 444"/>
                <a:gd name="T23" fmla="*/ 0 h 460"/>
                <a:gd name="T24" fmla="*/ 2 w 444"/>
                <a:gd name="T25" fmla="*/ 0 h 460"/>
                <a:gd name="T26" fmla="*/ 2 w 444"/>
                <a:gd name="T27" fmla="*/ 0 h 460"/>
                <a:gd name="T28" fmla="*/ 2 w 444"/>
                <a:gd name="T29" fmla="*/ 0 h 460"/>
                <a:gd name="T30" fmla="*/ 1 w 444"/>
                <a:gd name="T31" fmla="*/ 0 h 460"/>
                <a:gd name="T32" fmla="*/ 2 w 444"/>
                <a:gd name="T33" fmla="*/ 1 h 460"/>
                <a:gd name="T34" fmla="*/ 2 w 444"/>
                <a:gd name="T35" fmla="*/ 1 h 460"/>
                <a:gd name="T36" fmla="*/ 2 w 444"/>
                <a:gd name="T37" fmla="*/ 1 h 460"/>
                <a:gd name="T38" fmla="*/ 2 w 444"/>
                <a:gd name="T39" fmla="*/ 1 h 460"/>
                <a:gd name="T40" fmla="*/ 2 w 444"/>
                <a:gd name="T41" fmla="*/ 1 h 460"/>
                <a:gd name="T42" fmla="*/ 2 w 444"/>
                <a:gd name="T43" fmla="*/ 2 h 460"/>
                <a:gd name="T44" fmla="*/ 2 w 444"/>
                <a:gd name="T45" fmla="*/ 2 h 460"/>
                <a:gd name="T46" fmla="*/ 1 w 444"/>
                <a:gd name="T47" fmla="*/ 1 h 460"/>
                <a:gd name="T48" fmla="*/ 1 w 444"/>
                <a:gd name="T49" fmla="*/ 2 h 460"/>
                <a:gd name="T50" fmla="*/ 1 w 444"/>
                <a:gd name="T51" fmla="*/ 2 h 460"/>
                <a:gd name="T52" fmla="*/ 1 w 444"/>
                <a:gd name="T53" fmla="*/ 2 h 460"/>
                <a:gd name="T54" fmla="*/ 1 w 444"/>
                <a:gd name="T55" fmla="*/ 2 h 460"/>
                <a:gd name="T56" fmla="*/ 1 w 444"/>
                <a:gd name="T57" fmla="*/ 2 h 460"/>
                <a:gd name="T58" fmla="*/ 1 w 444"/>
                <a:gd name="T59" fmla="*/ 2 h 460"/>
                <a:gd name="T60" fmla="*/ 1 w 444"/>
                <a:gd name="T61" fmla="*/ 2 h 460"/>
                <a:gd name="T62" fmla="*/ 1 w 444"/>
                <a:gd name="T63" fmla="*/ 2 h 460"/>
                <a:gd name="T64" fmla="*/ 1 w 444"/>
                <a:gd name="T65" fmla="*/ 2 h 460"/>
                <a:gd name="T66" fmla="*/ 1 w 444"/>
                <a:gd name="T67" fmla="*/ 2 h 460"/>
                <a:gd name="T68" fmla="*/ 1 w 444"/>
                <a:gd name="T69" fmla="*/ 2 h 460"/>
                <a:gd name="T70" fmla="*/ 1 w 444"/>
                <a:gd name="T71" fmla="*/ 2 h 4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4" h="460">
                  <a:moveTo>
                    <a:pt x="124" y="399"/>
                  </a:moveTo>
                  <a:lnTo>
                    <a:pt x="0" y="144"/>
                  </a:lnTo>
                  <a:lnTo>
                    <a:pt x="62" y="113"/>
                  </a:lnTo>
                  <a:lnTo>
                    <a:pt x="324" y="262"/>
                  </a:lnTo>
                  <a:lnTo>
                    <a:pt x="230" y="92"/>
                  </a:lnTo>
                  <a:lnTo>
                    <a:pt x="218" y="92"/>
                  </a:lnTo>
                  <a:lnTo>
                    <a:pt x="208" y="92"/>
                  </a:lnTo>
                  <a:lnTo>
                    <a:pt x="196" y="91"/>
                  </a:lnTo>
                  <a:lnTo>
                    <a:pt x="183" y="90"/>
                  </a:lnTo>
                  <a:lnTo>
                    <a:pt x="170" y="62"/>
                  </a:lnTo>
                  <a:lnTo>
                    <a:pt x="297" y="0"/>
                  </a:lnTo>
                  <a:lnTo>
                    <a:pt x="311" y="28"/>
                  </a:lnTo>
                  <a:lnTo>
                    <a:pt x="305" y="38"/>
                  </a:lnTo>
                  <a:lnTo>
                    <a:pt x="297" y="49"/>
                  </a:lnTo>
                  <a:lnTo>
                    <a:pt x="290" y="58"/>
                  </a:lnTo>
                  <a:lnTo>
                    <a:pt x="283" y="66"/>
                  </a:lnTo>
                  <a:lnTo>
                    <a:pt x="381" y="273"/>
                  </a:lnTo>
                  <a:lnTo>
                    <a:pt x="393" y="272"/>
                  </a:lnTo>
                  <a:lnTo>
                    <a:pt x="406" y="272"/>
                  </a:lnTo>
                  <a:lnTo>
                    <a:pt x="419" y="272"/>
                  </a:lnTo>
                  <a:lnTo>
                    <a:pt x="431" y="273"/>
                  </a:lnTo>
                  <a:lnTo>
                    <a:pt x="444" y="300"/>
                  </a:lnTo>
                  <a:lnTo>
                    <a:pt x="326" y="358"/>
                  </a:lnTo>
                  <a:lnTo>
                    <a:pt x="93" y="225"/>
                  </a:lnTo>
                  <a:lnTo>
                    <a:pt x="174" y="374"/>
                  </a:lnTo>
                  <a:lnTo>
                    <a:pt x="184" y="374"/>
                  </a:lnTo>
                  <a:lnTo>
                    <a:pt x="195" y="374"/>
                  </a:lnTo>
                  <a:lnTo>
                    <a:pt x="205" y="376"/>
                  </a:lnTo>
                  <a:lnTo>
                    <a:pt x="216" y="378"/>
                  </a:lnTo>
                  <a:lnTo>
                    <a:pt x="230" y="405"/>
                  </a:lnTo>
                  <a:lnTo>
                    <a:pt x="118" y="460"/>
                  </a:lnTo>
                  <a:lnTo>
                    <a:pt x="104" y="433"/>
                  </a:lnTo>
                  <a:lnTo>
                    <a:pt x="108" y="424"/>
                  </a:lnTo>
                  <a:lnTo>
                    <a:pt x="114" y="415"/>
                  </a:lnTo>
                  <a:lnTo>
                    <a:pt x="119" y="40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5" name="Freeform 45">
              <a:extLst>
                <a:ext uri="{FF2B5EF4-FFF2-40B4-BE49-F238E27FC236}">
                  <a16:creationId xmlns:a16="http://schemas.microsoft.com/office/drawing/2014/main" id="{50C21E28-5989-4CA8-6973-043D812112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9227" y="6730454"/>
              <a:ext cx="31750" cy="41275"/>
            </a:xfrm>
            <a:custGeom>
              <a:avLst/>
              <a:gdLst>
                <a:gd name="T0" fmla="*/ 1 w 274"/>
                <a:gd name="T1" fmla="*/ 0 h 366"/>
                <a:gd name="T2" fmla="*/ 1 w 274"/>
                <a:gd name="T3" fmla="*/ 0 h 366"/>
                <a:gd name="T4" fmla="*/ 1 w 274"/>
                <a:gd name="T5" fmla="*/ 0 h 366"/>
                <a:gd name="T6" fmla="*/ 1 w 274"/>
                <a:gd name="T7" fmla="*/ 0 h 366"/>
                <a:gd name="T8" fmla="*/ 1 w 274"/>
                <a:gd name="T9" fmla="*/ 0 h 366"/>
                <a:gd name="T10" fmla="*/ 1 w 274"/>
                <a:gd name="T11" fmla="*/ 0 h 366"/>
                <a:gd name="T12" fmla="*/ 1 w 274"/>
                <a:gd name="T13" fmla="*/ 0 h 366"/>
                <a:gd name="T14" fmla="*/ 1 w 274"/>
                <a:gd name="T15" fmla="*/ 0 h 366"/>
                <a:gd name="T16" fmla="*/ 1 w 274"/>
                <a:gd name="T17" fmla="*/ 0 h 366"/>
                <a:gd name="T18" fmla="*/ 0 w 274"/>
                <a:gd name="T19" fmla="*/ 0 h 366"/>
                <a:gd name="T20" fmla="*/ 0 w 274"/>
                <a:gd name="T21" fmla="*/ 0 h 366"/>
                <a:gd name="T22" fmla="*/ 0 w 274"/>
                <a:gd name="T23" fmla="*/ 1 h 366"/>
                <a:gd name="T24" fmla="*/ 0 w 274"/>
                <a:gd name="T25" fmla="*/ 1 h 366"/>
                <a:gd name="T26" fmla="*/ 0 w 274"/>
                <a:gd name="T27" fmla="*/ 1 h 366"/>
                <a:gd name="T28" fmla="*/ 1 w 274"/>
                <a:gd name="T29" fmla="*/ 1 h 366"/>
                <a:gd name="T30" fmla="*/ 1 w 274"/>
                <a:gd name="T31" fmla="*/ 1 h 366"/>
                <a:gd name="T32" fmla="*/ 1 w 274"/>
                <a:gd name="T33" fmla="*/ 1 h 366"/>
                <a:gd name="T34" fmla="*/ 1 w 274"/>
                <a:gd name="T35" fmla="*/ 1 h 366"/>
                <a:gd name="T36" fmla="*/ 1 w 274"/>
                <a:gd name="T37" fmla="*/ 1 h 366"/>
                <a:gd name="T38" fmla="*/ 1 w 274"/>
                <a:gd name="T39" fmla="*/ 1 h 366"/>
                <a:gd name="T40" fmla="*/ 1 w 274"/>
                <a:gd name="T41" fmla="*/ 1 h 366"/>
                <a:gd name="T42" fmla="*/ 1 w 274"/>
                <a:gd name="T43" fmla="*/ 1 h 366"/>
                <a:gd name="T44" fmla="*/ 1 w 274"/>
                <a:gd name="T45" fmla="*/ 1 h 366"/>
                <a:gd name="T46" fmla="*/ 1 w 274"/>
                <a:gd name="T47" fmla="*/ 1 h 366"/>
                <a:gd name="T48" fmla="*/ 1 w 274"/>
                <a:gd name="T49" fmla="*/ 1 h 366"/>
                <a:gd name="T50" fmla="*/ 1 w 274"/>
                <a:gd name="T51" fmla="*/ 1 h 366"/>
                <a:gd name="T52" fmla="*/ 1 w 274"/>
                <a:gd name="T53" fmla="*/ 1 h 366"/>
                <a:gd name="T54" fmla="*/ 1 w 274"/>
                <a:gd name="T55" fmla="*/ 1 h 366"/>
                <a:gd name="T56" fmla="*/ 1 w 274"/>
                <a:gd name="T57" fmla="*/ 2 h 366"/>
                <a:gd name="T58" fmla="*/ 1 w 274"/>
                <a:gd name="T59" fmla="*/ 2 h 366"/>
                <a:gd name="T60" fmla="*/ 1 w 274"/>
                <a:gd name="T61" fmla="*/ 2 h 366"/>
                <a:gd name="T62" fmla="*/ 1 w 274"/>
                <a:gd name="T63" fmla="*/ 2 h 366"/>
                <a:gd name="T64" fmla="*/ 1 w 274"/>
                <a:gd name="T65" fmla="*/ 2 h 366"/>
                <a:gd name="T66" fmla="*/ 1 w 274"/>
                <a:gd name="T67" fmla="*/ 2 h 366"/>
                <a:gd name="T68" fmla="*/ 0 w 274"/>
                <a:gd name="T69" fmla="*/ 1 h 366"/>
                <a:gd name="T70" fmla="*/ 1 w 274"/>
                <a:gd name="T71" fmla="*/ 1 h 366"/>
                <a:gd name="T72" fmla="*/ 1 w 274"/>
                <a:gd name="T73" fmla="*/ 1 h 366"/>
                <a:gd name="T74" fmla="*/ 1 w 274"/>
                <a:gd name="T75" fmla="*/ 2 h 366"/>
                <a:gd name="T76" fmla="*/ 1 w 274"/>
                <a:gd name="T77" fmla="*/ 2 h 366"/>
                <a:gd name="T78" fmla="*/ 1 w 274"/>
                <a:gd name="T79" fmla="*/ 2 h 366"/>
                <a:gd name="T80" fmla="*/ 1 w 274"/>
                <a:gd name="T81" fmla="*/ 1 h 366"/>
                <a:gd name="T82" fmla="*/ 1 w 274"/>
                <a:gd name="T83" fmla="*/ 1 h 366"/>
                <a:gd name="T84" fmla="*/ 1 w 274"/>
                <a:gd name="T85" fmla="*/ 1 h 366"/>
                <a:gd name="T86" fmla="*/ 1 w 274"/>
                <a:gd name="T87" fmla="*/ 1 h 366"/>
                <a:gd name="T88" fmla="*/ 1 w 274"/>
                <a:gd name="T89" fmla="*/ 1 h 366"/>
                <a:gd name="T90" fmla="*/ 1 w 274"/>
                <a:gd name="T91" fmla="*/ 1 h 366"/>
                <a:gd name="T92" fmla="*/ 1 w 274"/>
                <a:gd name="T93" fmla="*/ 1 h 366"/>
                <a:gd name="T94" fmla="*/ 1 w 274"/>
                <a:gd name="T95" fmla="*/ 1 h 366"/>
                <a:gd name="T96" fmla="*/ 0 w 274"/>
                <a:gd name="T97" fmla="*/ 1 h 366"/>
                <a:gd name="T98" fmla="*/ 0 w 274"/>
                <a:gd name="T99" fmla="*/ 1 h 366"/>
                <a:gd name="T100" fmla="*/ 0 w 274"/>
                <a:gd name="T101" fmla="*/ 1 h 366"/>
                <a:gd name="T102" fmla="*/ 0 w 274"/>
                <a:gd name="T103" fmla="*/ 1 h 366"/>
                <a:gd name="T104" fmla="*/ 0 w 274"/>
                <a:gd name="T105" fmla="*/ 1 h 366"/>
                <a:gd name="T106" fmla="*/ 0 w 274"/>
                <a:gd name="T107" fmla="*/ 1 h 366"/>
                <a:gd name="T108" fmla="*/ 0 w 274"/>
                <a:gd name="T109" fmla="*/ 1 h 366"/>
                <a:gd name="T110" fmla="*/ 0 w 274"/>
                <a:gd name="T111" fmla="*/ 1 h 366"/>
                <a:gd name="T112" fmla="*/ 0 w 274"/>
                <a:gd name="T113" fmla="*/ 0 h 366"/>
                <a:gd name="T114" fmla="*/ 0 w 274"/>
                <a:gd name="T115" fmla="*/ 0 h 366"/>
                <a:gd name="T116" fmla="*/ 0 w 274"/>
                <a:gd name="T117" fmla="*/ 0 h 366"/>
                <a:gd name="T118" fmla="*/ 0 w 274"/>
                <a:gd name="T119" fmla="*/ 0 h 366"/>
                <a:gd name="T120" fmla="*/ 0 w 274"/>
                <a:gd name="T121" fmla="*/ 0 h 366"/>
                <a:gd name="T122" fmla="*/ 1 w 274"/>
                <a:gd name="T123" fmla="*/ 0 h 3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4" h="366">
                  <a:moveTo>
                    <a:pt x="124" y="9"/>
                  </a:moveTo>
                  <a:lnTo>
                    <a:pt x="146" y="5"/>
                  </a:lnTo>
                  <a:lnTo>
                    <a:pt x="170" y="1"/>
                  </a:lnTo>
                  <a:lnTo>
                    <a:pt x="193" y="0"/>
                  </a:lnTo>
                  <a:lnTo>
                    <a:pt x="213" y="0"/>
                  </a:lnTo>
                  <a:lnTo>
                    <a:pt x="234" y="95"/>
                  </a:lnTo>
                  <a:lnTo>
                    <a:pt x="196" y="104"/>
                  </a:lnTo>
                  <a:lnTo>
                    <a:pt x="189" y="93"/>
                  </a:lnTo>
                  <a:lnTo>
                    <a:pt x="181" y="83"/>
                  </a:lnTo>
                  <a:lnTo>
                    <a:pt x="174" y="72"/>
                  </a:lnTo>
                  <a:lnTo>
                    <a:pt x="169" y="62"/>
                  </a:lnTo>
                  <a:lnTo>
                    <a:pt x="158" y="59"/>
                  </a:lnTo>
                  <a:lnTo>
                    <a:pt x="146" y="59"/>
                  </a:lnTo>
                  <a:lnTo>
                    <a:pt x="133" y="59"/>
                  </a:lnTo>
                  <a:lnTo>
                    <a:pt x="118" y="63"/>
                  </a:lnTo>
                  <a:lnTo>
                    <a:pt x="108" y="65"/>
                  </a:lnTo>
                  <a:lnTo>
                    <a:pt x="100" y="68"/>
                  </a:lnTo>
                  <a:lnTo>
                    <a:pt x="93" y="73"/>
                  </a:lnTo>
                  <a:lnTo>
                    <a:pt x="86" y="79"/>
                  </a:lnTo>
                  <a:lnTo>
                    <a:pt x="81" y="85"/>
                  </a:lnTo>
                  <a:lnTo>
                    <a:pt x="79" y="92"/>
                  </a:lnTo>
                  <a:lnTo>
                    <a:pt x="78" y="96"/>
                  </a:lnTo>
                  <a:lnTo>
                    <a:pt x="78" y="101"/>
                  </a:lnTo>
                  <a:lnTo>
                    <a:pt x="78" y="106"/>
                  </a:lnTo>
                  <a:lnTo>
                    <a:pt x="79" y="111"/>
                  </a:lnTo>
                  <a:lnTo>
                    <a:pt x="80" y="117"/>
                  </a:lnTo>
                  <a:lnTo>
                    <a:pt x="83" y="122"/>
                  </a:lnTo>
                  <a:lnTo>
                    <a:pt x="86" y="127"/>
                  </a:lnTo>
                  <a:lnTo>
                    <a:pt x="91" y="130"/>
                  </a:lnTo>
                  <a:lnTo>
                    <a:pt x="95" y="135"/>
                  </a:lnTo>
                  <a:lnTo>
                    <a:pt x="100" y="137"/>
                  </a:lnTo>
                  <a:lnTo>
                    <a:pt x="105" y="140"/>
                  </a:lnTo>
                  <a:lnTo>
                    <a:pt x="112" y="142"/>
                  </a:lnTo>
                  <a:lnTo>
                    <a:pt x="125" y="145"/>
                  </a:lnTo>
                  <a:lnTo>
                    <a:pt x="140" y="148"/>
                  </a:lnTo>
                  <a:lnTo>
                    <a:pt x="156" y="150"/>
                  </a:lnTo>
                  <a:lnTo>
                    <a:pt x="172" y="152"/>
                  </a:lnTo>
                  <a:lnTo>
                    <a:pt x="188" y="156"/>
                  </a:lnTo>
                  <a:lnTo>
                    <a:pt x="203" y="160"/>
                  </a:lnTo>
                  <a:lnTo>
                    <a:pt x="219" y="165"/>
                  </a:lnTo>
                  <a:lnTo>
                    <a:pt x="233" y="172"/>
                  </a:lnTo>
                  <a:lnTo>
                    <a:pt x="240" y="176"/>
                  </a:lnTo>
                  <a:lnTo>
                    <a:pt x="246" y="181"/>
                  </a:lnTo>
                  <a:lnTo>
                    <a:pt x="252" y="186"/>
                  </a:lnTo>
                  <a:lnTo>
                    <a:pt x="257" y="193"/>
                  </a:lnTo>
                  <a:lnTo>
                    <a:pt x="261" y="200"/>
                  </a:lnTo>
                  <a:lnTo>
                    <a:pt x="266" y="207"/>
                  </a:lnTo>
                  <a:lnTo>
                    <a:pt x="269" y="216"/>
                  </a:lnTo>
                  <a:lnTo>
                    <a:pt x="271" y="226"/>
                  </a:lnTo>
                  <a:lnTo>
                    <a:pt x="273" y="237"/>
                  </a:lnTo>
                  <a:lnTo>
                    <a:pt x="274" y="247"/>
                  </a:lnTo>
                  <a:lnTo>
                    <a:pt x="273" y="257"/>
                  </a:lnTo>
                  <a:lnTo>
                    <a:pt x="271" y="268"/>
                  </a:lnTo>
                  <a:lnTo>
                    <a:pt x="268" y="277"/>
                  </a:lnTo>
                  <a:lnTo>
                    <a:pt x="264" y="287"/>
                  </a:lnTo>
                  <a:lnTo>
                    <a:pt x="258" y="296"/>
                  </a:lnTo>
                  <a:lnTo>
                    <a:pt x="251" y="305"/>
                  </a:lnTo>
                  <a:lnTo>
                    <a:pt x="244" y="313"/>
                  </a:lnTo>
                  <a:lnTo>
                    <a:pt x="234" y="322"/>
                  </a:lnTo>
                  <a:lnTo>
                    <a:pt x="225" y="329"/>
                  </a:lnTo>
                  <a:lnTo>
                    <a:pt x="213" y="335"/>
                  </a:lnTo>
                  <a:lnTo>
                    <a:pt x="200" y="342"/>
                  </a:lnTo>
                  <a:lnTo>
                    <a:pt x="187" y="347"/>
                  </a:lnTo>
                  <a:lnTo>
                    <a:pt x="172" y="352"/>
                  </a:lnTo>
                  <a:lnTo>
                    <a:pt x="156" y="356"/>
                  </a:lnTo>
                  <a:lnTo>
                    <a:pt x="136" y="361"/>
                  </a:lnTo>
                  <a:lnTo>
                    <a:pt x="114" y="363"/>
                  </a:lnTo>
                  <a:lnTo>
                    <a:pt x="93" y="365"/>
                  </a:lnTo>
                  <a:lnTo>
                    <a:pt x="74" y="366"/>
                  </a:lnTo>
                  <a:lnTo>
                    <a:pt x="54" y="274"/>
                  </a:lnTo>
                  <a:lnTo>
                    <a:pt x="91" y="266"/>
                  </a:lnTo>
                  <a:lnTo>
                    <a:pt x="99" y="276"/>
                  </a:lnTo>
                  <a:lnTo>
                    <a:pt x="107" y="288"/>
                  </a:lnTo>
                  <a:lnTo>
                    <a:pt x="114" y="299"/>
                  </a:lnTo>
                  <a:lnTo>
                    <a:pt x="119" y="309"/>
                  </a:lnTo>
                  <a:lnTo>
                    <a:pt x="127" y="310"/>
                  </a:lnTo>
                  <a:lnTo>
                    <a:pt x="137" y="310"/>
                  </a:lnTo>
                  <a:lnTo>
                    <a:pt x="148" y="309"/>
                  </a:lnTo>
                  <a:lnTo>
                    <a:pt x="159" y="308"/>
                  </a:lnTo>
                  <a:lnTo>
                    <a:pt x="169" y="305"/>
                  </a:lnTo>
                  <a:lnTo>
                    <a:pt x="177" y="300"/>
                  </a:lnTo>
                  <a:lnTo>
                    <a:pt x="184" y="296"/>
                  </a:lnTo>
                  <a:lnTo>
                    <a:pt x="190" y="291"/>
                  </a:lnTo>
                  <a:lnTo>
                    <a:pt x="194" y="285"/>
                  </a:lnTo>
                  <a:lnTo>
                    <a:pt x="197" y="277"/>
                  </a:lnTo>
                  <a:lnTo>
                    <a:pt x="197" y="269"/>
                  </a:lnTo>
                  <a:lnTo>
                    <a:pt x="196" y="260"/>
                  </a:lnTo>
                  <a:lnTo>
                    <a:pt x="195" y="255"/>
                  </a:lnTo>
                  <a:lnTo>
                    <a:pt x="192" y="250"/>
                  </a:lnTo>
                  <a:lnTo>
                    <a:pt x="189" y="245"/>
                  </a:lnTo>
                  <a:lnTo>
                    <a:pt x="184" y="242"/>
                  </a:lnTo>
                  <a:lnTo>
                    <a:pt x="180" y="239"/>
                  </a:lnTo>
                  <a:lnTo>
                    <a:pt x="175" y="236"/>
                  </a:lnTo>
                  <a:lnTo>
                    <a:pt x="170" y="234"/>
                  </a:lnTo>
                  <a:lnTo>
                    <a:pt x="163" y="232"/>
                  </a:lnTo>
                  <a:lnTo>
                    <a:pt x="135" y="226"/>
                  </a:lnTo>
                  <a:lnTo>
                    <a:pt x="103" y="221"/>
                  </a:lnTo>
                  <a:lnTo>
                    <a:pt x="86" y="218"/>
                  </a:lnTo>
                  <a:lnTo>
                    <a:pt x="70" y="214"/>
                  </a:lnTo>
                  <a:lnTo>
                    <a:pt x="55" y="208"/>
                  </a:lnTo>
                  <a:lnTo>
                    <a:pt x="40" y="202"/>
                  </a:lnTo>
                  <a:lnTo>
                    <a:pt x="34" y="198"/>
                  </a:lnTo>
                  <a:lnTo>
                    <a:pt x="27" y="193"/>
                  </a:lnTo>
                  <a:lnTo>
                    <a:pt x="21" y="187"/>
                  </a:lnTo>
                  <a:lnTo>
                    <a:pt x="17" y="181"/>
                  </a:lnTo>
                  <a:lnTo>
                    <a:pt x="11" y="174"/>
                  </a:lnTo>
                  <a:lnTo>
                    <a:pt x="7" y="166"/>
                  </a:lnTo>
                  <a:lnTo>
                    <a:pt x="4" y="158"/>
                  </a:lnTo>
                  <a:lnTo>
                    <a:pt x="2" y="148"/>
                  </a:lnTo>
                  <a:lnTo>
                    <a:pt x="0" y="138"/>
                  </a:lnTo>
                  <a:lnTo>
                    <a:pt x="0" y="126"/>
                  </a:lnTo>
                  <a:lnTo>
                    <a:pt x="0" y="115"/>
                  </a:lnTo>
                  <a:lnTo>
                    <a:pt x="2" y="105"/>
                  </a:lnTo>
                  <a:lnTo>
                    <a:pt x="5" y="94"/>
                  </a:lnTo>
                  <a:lnTo>
                    <a:pt x="10" y="84"/>
                  </a:lnTo>
                  <a:lnTo>
                    <a:pt x="16" y="74"/>
                  </a:lnTo>
                  <a:lnTo>
                    <a:pt x="23" y="65"/>
                  </a:lnTo>
                  <a:lnTo>
                    <a:pt x="31" y="55"/>
                  </a:lnTo>
                  <a:lnTo>
                    <a:pt x="41" y="47"/>
                  </a:lnTo>
                  <a:lnTo>
                    <a:pt x="51" y="38"/>
                  </a:lnTo>
                  <a:lnTo>
                    <a:pt x="64" y="31"/>
                  </a:lnTo>
                  <a:lnTo>
                    <a:pt x="77" y="25"/>
                  </a:lnTo>
                  <a:lnTo>
                    <a:pt x="92" y="18"/>
                  </a:lnTo>
                  <a:lnTo>
                    <a:pt x="107" y="13"/>
                  </a:lnTo>
                  <a:lnTo>
                    <a:pt x="124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6" name="Freeform 46">
              <a:extLst>
                <a:ext uri="{FF2B5EF4-FFF2-40B4-BE49-F238E27FC236}">
                  <a16:creationId xmlns:a16="http://schemas.microsoft.com/office/drawing/2014/main" id="{354FA760-0956-DA3D-FD56-5F1A980421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1127" y="6738392"/>
              <a:ext cx="22225" cy="38100"/>
            </a:xfrm>
            <a:custGeom>
              <a:avLst/>
              <a:gdLst>
                <a:gd name="T0" fmla="*/ 1 w 195"/>
                <a:gd name="T1" fmla="*/ 0 h 347"/>
                <a:gd name="T2" fmla="*/ 1 w 195"/>
                <a:gd name="T3" fmla="*/ 0 h 347"/>
                <a:gd name="T4" fmla="*/ 1 w 195"/>
                <a:gd name="T5" fmla="*/ 0 h 347"/>
                <a:gd name="T6" fmla="*/ 1 w 195"/>
                <a:gd name="T7" fmla="*/ 0 h 347"/>
                <a:gd name="T8" fmla="*/ 1 w 195"/>
                <a:gd name="T9" fmla="*/ 0 h 347"/>
                <a:gd name="T10" fmla="*/ 1 w 195"/>
                <a:gd name="T11" fmla="*/ 0 h 347"/>
                <a:gd name="T12" fmla="*/ 1 w 195"/>
                <a:gd name="T13" fmla="*/ 1 h 347"/>
                <a:gd name="T14" fmla="*/ 1 w 195"/>
                <a:gd name="T15" fmla="*/ 1 h 347"/>
                <a:gd name="T16" fmla="*/ 1 w 195"/>
                <a:gd name="T17" fmla="*/ 1 h 347"/>
                <a:gd name="T18" fmla="*/ 1 w 195"/>
                <a:gd name="T19" fmla="*/ 1 h 347"/>
                <a:gd name="T20" fmla="*/ 1 w 195"/>
                <a:gd name="T21" fmla="*/ 1 h 347"/>
                <a:gd name="T22" fmla="*/ 1 w 195"/>
                <a:gd name="T23" fmla="*/ 2 h 347"/>
                <a:gd name="T24" fmla="*/ 0 w 195"/>
                <a:gd name="T25" fmla="*/ 2 h 347"/>
                <a:gd name="T26" fmla="*/ 0 w 195"/>
                <a:gd name="T27" fmla="*/ 2 h 347"/>
                <a:gd name="T28" fmla="*/ 0 w 195"/>
                <a:gd name="T29" fmla="*/ 1 h 347"/>
                <a:gd name="T30" fmla="*/ 0 w 195"/>
                <a:gd name="T31" fmla="*/ 1 h 347"/>
                <a:gd name="T32" fmla="*/ 0 w 195"/>
                <a:gd name="T33" fmla="*/ 1 h 347"/>
                <a:gd name="T34" fmla="*/ 0 w 195"/>
                <a:gd name="T35" fmla="*/ 1 h 347"/>
                <a:gd name="T36" fmla="*/ 0 w 195"/>
                <a:gd name="T37" fmla="*/ 0 h 347"/>
                <a:gd name="T38" fmla="*/ 0 w 195"/>
                <a:gd name="T39" fmla="*/ 0 h 347"/>
                <a:gd name="T40" fmla="*/ 0 w 195"/>
                <a:gd name="T41" fmla="*/ 0 h 347"/>
                <a:gd name="T42" fmla="*/ 0 w 195"/>
                <a:gd name="T43" fmla="*/ 0 h 347"/>
                <a:gd name="T44" fmla="*/ 0 w 195"/>
                <a:gd name="T45" fmla="*/ 0 h 347"/>
                <a:gd name="T46" fmla="*/ 0 w 195"/>
                <a:gd name="T47" fmla="*/ 0 h 347"/>
                <a:gd name="T48" fmla="*/ 1 w 195"/>
                <a:gd name="T49" fmla="*/ 0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347">
                  <a:moveTo>
                    <a:pt x="168" y="0"/>
                  </a:moveTo>
                  <a:lnTo>
                    <a:pt x="171" y="31"/>
                  </a:lnTo>
                  <a:lnTo>
                    <a:pt x="161" y="38"/>
                  </a:lnTo>
                  <a:lnTo>
                    <a:pt x="150" y="44"/>
                  </a:lnTo>
                  <a:lnTo>
                    <a:pt x="139" y="51"/>
                  </a:lnTo>
                  <a:lnTo>
                    <a:pt x="127" y="56"/>
                  </a:lnTo>
                  <a:lnTo>
                    <a:pt x="146" y="285"/>
                  </a:lnTo>
                  <a:lnTo>
                    <a:pt x="158" y="287"/>
                  </a:lnTo>
                  <a:lnTo>
                    <a:pt x="169" y="292"/>
                  </a:lnTo>
                  <a:lnTo>
                    <a:pt x="181" y="297"/>
                  </a:lnTo>
                  <a:lnTo>
                    <a:pt x="193" y="302"/>
                  </a:lnTo>
                  <a:lnTo>
                    <a:pt x="195" y="333"/>
                  </a:lnTo>
                  <a:lnTo>
                    <a:pt x="26" y="347"/>
                  </a:lnTo>
                  <a:lnTo>
                    <a:pt x="24" y="316"/>
                  </a:lnTo>
                  <a:lnTo>
                    <a:pt x="34" y="309"/>
                  </a:lnTo>
                  <a:lnTo>
                    <a:pt x="45" y="302"/>
                  </a:lnTo>
                  <a:lnTo>
                    <a:pt x="57" y="296"/>
                  </a:lnTo>
                  <a:lnTo>
                    <a:pt x="67" y="292"/>
                  </a:lnTo>
                  <a:lnTo>
                    <a:pt x="48" y="62"/>
                  </a:lnTo>
                  <a:lnTo>
                    <a:pt x="37" y="59"/>
                  </a:lnTo>
                  <a:lnTo>
                    <a:pt x="25" y="55"/>
                  </a:lnTo>
                  <a:lnTo>
                    <a:pt x="13" y="50"/>
                  </a:lnTo>
                  <a:lnTo>
                    <a:pt x="2" y="43"/>
                  </a:lnTo>
                  <a:lnTo>
                    <a:pt x="0" y="1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7" name="Freeform 47">
              <a:extLst>
                <a:ext uri="{FF2B5EF4-FFF2-40B4-BE49-F238E27FC236}">
                  <a16:creationId xmlns:a16="http://schemas.microsoft.com/office/drawing/2014/main" id="{5F20CE22-F0D1-BEE7-671E-BFE02684D7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3502" y="6738392"/>
              <a:ext cx="26988" cy="39688"/>
            </a:xfrm>
            <a:custGeom>
              <a:avLst/>
              <a:gdLst>
                <a:gd name="T0" fmla="*/ 1 w 243"/>
                <a:gd name="T1" fmla="*/ 0 h 344"/>
                <a:gd name="T2" fmla="*/ 1 w 243"/>
                <a:gd name="T3" fmla="*/ 0 h 344"/>
                <a:gd name="T4" fmla="*/ 1 w 243"/>
                <a:gd name="T5" fmla="*/ 1 h 344"/>
                <a:gd name="T6" fmla="*/ 1 w 243"/>
                <a:gd name="T7" fmla="*/ 1 h 344"/>
                <a:gd name="T8" fmla="*/ 1 w 243"/>
                <a:gd name="T9" fmla="*/ 0 h 344"/>
                <a:gd name="T10" fmla="*/ 1 w 243"/>
                <a:gd name="T11" fmla="*/ 0 h 344"/>
                <a:gd name="T12" fmla="*/ 1 w 243"/>
                <a:gd name="T13" fmla="*/ 0 h 344"/>
                <a:gd name="T14" fmla="*/ 1 w 243"/>
                <a:gd name="T15" fmla="*/ 0 h 344"/>
                <a:gd name="T16" fmla="*/ 0 w 243"/>
                <a:gd name="T17" fmla="*/ 0 h 344"/>
                <a:gd name="T18" fmla="*/ 0 w 243"/>
                <a:gd name="T19" fmla="*/ 0 h 344"/>
                <a:gd name="T20" fmla="*/ 0 w 243"/>
                <a:gd name="T21" fmla="*/ 0 h 344"/>
                <a:gd name="T22" fmla="*/ 0 w 243"/>
                <a:gd name="T23" fmla="*/ 0 h 344"/>
                <a:gd name="T24" fmla="*/ 0 w 243"/>
                <a:gd name="T25" fmla="*/ 1 h 344"/>
                <a:gd name="T26" fmla="*/ 0 w 243"/>
                <a:gd name="T27" fmla="*/ 1 h 344"/>
                <a:gd name="T28" fmla="*/ 0 w 243"/>
                <a:gd name="T29" fmla="*/ 1 h 344"/>
                <a:gd name="T30" fmla="*/ 0 w 243"/>
                <a:gd name="T31" fmla="*/ 1 h 344"/>
                <a:gd name="T32" fmla="*/ 1 w 243"/>
                <a:gd name="T33" fmla="*/ 1 h 344"/>
                <a:gd name="T34" fmla="*/ 1 w 243"/>
                <a:gd name="T35" fmla="*/ 1 h 344"/>
                <a:gd name="T36" fmla="*/ 1 w 243"/>
                <a:gd name="T37" fmla="*/ 1 h 344"/>
                <a:gd name="T38" fmla="*/ 1 w 243"/>
                <a:gd name="T39" fmla="*/ 1 h 344"/>
                <a:gd name="T40" fmla="*/ 1 w 243"/>
                <a:gd name="T41" fmla="*/ 1 h 344"/>
                <a:gd name="T42" fmla="*/ 1 w 243"/>
                <a:gd name="T43" fmla="*/ 1 h 344"/>
                <a:gd name="T44" fmla="*/ 1 w 243"/>
                <a:gd name="T45" fmla="*/ 1 h 344"/>
                <a:gd name="T46" fmla="*/ 1 w 243"/>
                <a:gd name="T47" fmla="*/ 1 h 344"/>
                <a:gd name="T48" fmla="*/ 1 w 243"/>
                <a:gd name="T49" fmla="*/ 1 h 344"/>
                <a:gd name="T50" fmla="*/ 1 w 243"/>
                <a:gd name="T51" fmla="*/ 1 h 344"/>
                <a:gd name="T52" fmla="*/ 1 w 243"/>
                <a:gd name="T53" fmla="*/ 2 h 344"/>
                <a:gd name="T54" fmla="*/ 1 w 243"/>
                <a:gd name="T55" fmla="*/ 2 h 344"/>
                <a:gd name="T56" fmla="*/ 1 w 243"/>
                <a:gd name="T57" fmla="*/ 2 h 344"/>
                <a:gd name="T58" fmla="*/ 1 w 243"/>
                <a:gd name="T59" fmla="*/ 2 h 344"/>
                <a:gd name="T60" fmla="*/ 1 w 243"/>
                <a:gd name="T61" fmla="*/ 2 h 344"/>
                <a:gd name="T62" fmla="*/ 1 w 243"/>
                <a:gd name="T63" fmla="*/ 2 h 344"/>
                <a:gd name="T64" fmla="*/ 0 w 243"/>
                <a:gd name="T65" fmla="*/ 2 h 344"/>
                <a:gd name="T66" fmla="*/ 0 w 243"/>
                <a:gd name="T67" fmla="*/ 2 h 344"/>
                <a:gd name="T68" fmla="*/ 0 w 243"/>
                <a:gd name="T69" fmla="*/ 1 h 344"/>
                <a:gd name="T70" fmla="*/ 0 w 243"/>
                <a:gd name="T71" fmla="*/ 1 h 344"/>
                <a:gd name="T72" fmla="*/ 0 w 243"/>
                <a:gd name="T73" fmla="*/ 1 h 344"/>
                <a:gd name="T74" fmla="*/ 0 w 243"/>
                <a:gd name="T75" fmla="*/ 2 h 344"/>
                <a:gd name="T76" fmla="*/ 0 w 243"/>
                <a:gd name="T77" fmla="*/ 2 h 344"/>
                <a:gd name="T78" fmla="*/ 1 w 243"/>
                <a:gd name="T79" fmla="*/ 2 h 344"/>
                <a:gd name="T80" fmla="*/ 1 w 243"/>
                <a:gd name="T81" fmla="*/ 2 h 344"/>
                <a:gd name="T82" fmla="*/ 1 w 243"/>
                <a:gd name="T83" fmla="*/ 2 h 344"/>
                <a:gd name="T84" fmla="*/ 1 w 243"/>
                <a:gd name="T85" fmla="*/ 1 h 344"/>
                <a:gd name="T86" fmla="*/ 1 w 243"/>
                <a:gd name="T87" fmla="*/ 1 h 344"/>
                <a:gd name="T88" fmla="*/ 1 w 243"/>
                <a:gd name="T89" fmla="*/ 1 h 344"/>
                <a:gd name="T90" fmla="*/ 1 w 243"/>
                <a:gd name="T91" fmla="*/ 1 h 344"/>
                <a:gd name="T92" fmla="*/ 1 w 243"/>
                <a:gd name="T93" fmla="*/ 1 h 344"/>
                <a:gd name="T94" fmla="*/ 1 w 243"/>
                <a:gd name="T95" fmla="*/ 1 h 344"/>
                <a:gd name="T96" fmla="*/ 0 w 243"/>
                <a:gd name="T97" fmla="*/ 1 h 344"/>
                <a:gd name="T98" fmla="*/ 0 w 243"/>
                <a:gd name="T99" fmla="*/ 1 h 344"/>
                <a:gd name="T100" fmla="*/ 0 w 243"/>
                <a:gd name="T101" fmla="*/ 1 h 344"/>
                <a:gd name="T102" fmla="*/ 0 w 243"/>
                <a:gd name="T103" fmla="*/ 1 h 344"/>
                <a:gd name="T104" fmla="*/ 0 w 243"/>
                <a:gd name="T105" fmla="*/ 1 h 344"/>
                <a:gd name="T106" fmla="*/ 0 w 243"/>
                <a:gd name="T107" fmla="*/ 1 h 344"/>
                <a:gd name="T108" fmla="*/ 0 w 243"/>
                <a:gd name="T109" fmla="*/ 1 h 344"/>
                <a:gd name="T110" fmla="*/ 0 w 243"/>
                <a:gd name="T111" fmla="*/ 0 h 344"/>
                <a:gd name="T112" fmla="*/ 0 w 243"/>
                <a:gd name="T113" fmla="*/ 0 h 344"/>
                <a:gd name="T114" fmla="*/ 0 w 243"/>
                <a:gd name="T115" fmla="*/ 0 h 344"/>
                <a:gd name="T116" fmla="*/ 0 w 243"/>
                <a:gd name="T117" fmla="*/ 0 h 344"/>
                <a:gd name="T118" fmla="*/ 0 w 243"/>
                <a:gd name="T119" fmla="*/ 0 h 344"/>
                <a:gd name="T120" fmla="*/ 0 w 243"/>
                <a:gd name="T121" fmla="*/ 0 h 344"/>
                <a:gd name="T122" fmla="*/ 1 w 243"/>
                <a:gd name="T123" fmla="*/ 0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152" y="0"/>
                  </a:moveTo>
                  <a:lnTo>
                    <a:pt x="176" y="1"/>
                  </a:lnTo>
                  <a:lnTo>
                    <a:pt x="199" y="3"/>
                  </a:lnTo>
                  <a:lnTo>
                    <a:pt x="220" y="7"/>
                  </a:lnTo>
                  <a:lnTo>
                    <a:pt x="240" y="12"/>
                  </a:lnTo>
                  <a:lnTo>
                    <a:pt x="238" y="110"/>
                  </a:lnTo>
                  <a:lnTo>
                    <a:pt x="200" y="109"/>
                  </a:lnTo>
                  <a:lnTo>
                    <a:pt x="195" y="97"/>
                  </a:lnTo>
                  <a:lnTo>
                    <a:pt x="190" y="84"/>
                  </a:lnTo>
                  <a:lnTo>
                    <a:pt x="185" y="72"/>
                  </a:lnTo>
                  <a:lnTo>
                    <a:pt x="182" y="61"/>
                  </a:lnTo>
                  <a:lnTo>
                    <a:pt x="173" y="57"/>
                  </a:lnTo>
                  <a:lnTo>
                    <a:pt x="162" y="53"/>
                  </a:lnTo>
                  <a:lnTo>
                    <a:pt x="149" y="50"/>
                  </a:lnTo>
                  <a:lnTo>
                    <a:pt x="133" y="49"/>
                  </a:lnTo>
                  <a:lnTo>
                    <a:pt x="123" y="49"/>
                  </a:lnTo>
                  <a:lnTo>
                    <a:pt x="115" y="51"/>
                  </a:lnTo>
                  <a:lnTo>
                    <a:pt x="106" y="53"/>
                  </a:lnTo>
                  <a:lnTo>
                    <a:pt x="99" y="58"/>
                  </a:lnTo>
                  <a:lnTo>
                    <a:pt x="93" y="63"/>
                  </a:lnTo>
                  <a:lnTo>
                    <a:pt x="88" y="69"/>
                  </a:lnTo>
                  <a:lnTo>
                    <a:pt x="86" y="73"/>
                  </a:lnTo>
                  <a:lnTo>
                    <a:pt x="85" y="78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4" y="94"/>
                  </a:lnTo>
                  <a:lnTo>
                    <a:pt x="85" y="99"/>
                  </a:lnTo>
                  <a:lnTo>
                    <a:pt x="87" y="104"/>
                  </a:lnTo>
                  <a:lnTo>
                    <a:pt x="90" y="109"/>
                  </a:lnTo>
                  <a:lnTo>
                    <a:pt x="94" y="114"/>
                  </a:lnTo>
                  <a:lnTo>
                    <a:pt x="98" y="118"/>
                  </a:lnTo>
                  <a:lnTo>
                    <a:pt x="103" y="122"/>
                  </a:lnTo>
                  <a:lnTo>
                    <a:pt x="108" y="125"/>
                  </a:lnTo>
                  <a:lnTo>
                    <a:pt x="120" y="132"/>
                  </a:lnTo>
                  <a:lnTo>
                    <a:pt x="134" y="138"/>
                  </a:lnTo>
                  <a:lnTo>
                    <a:pt x="149" y="144"/>
                  </a:lnTo>
                  <a:lnTo>
                    <a:pt x="164" y="151"/>
                  </a:lnTo>
                  <a:lnTo>
                    <a:pt x="179" y="157"/>
                  </a:lnTo>
                  <a:lnTo>
                    <a:pt x="194" y="164"/>
                  </a:lnTo>
                  <a:lnTo>
                    <a:pt x="208" y="173"/>
                  </a:lnTo>
                  <a:lnTo>
                    <a:pt x="219" y="183"/>
                  </a:lnTo>
                  <a:lnTo>
                    <a:pt x="224" y="189"/>
                  </a:lnTo>
                  <a:lnTo>
                    <a:pt x="230" y="195"/>
                  </a:lnTo>
                  <a:lnTo>
                    <a:pt x="234" y="202"/>
                  </a:lnTo>
                  <a:lnTo>
                    <a:pt x="237" y="210"/>
                  </a:lnTo>
                  <a:lnTo>
                    <a:pt x="240" y="217"/>
                  </a:lnTo>
                  <a:lnTo>
                    <a:pt x="242" y="226"/>
                  </a:lnTo>
                  <a:lnTo>
                    <a:pt x="243" y="235"/>
                  </a:lnTo>
                  <a:lnTo>
                    <a:pt x="243" y="246"/>
                  </a:lnTo>
                  <a:lnTo>
                    <a:pt x="242" y="256"/>
                  </a:lnTo>
                  <a:lnTo>
                    <a:pt x="240" y="266"/>
                  </a:lnTo>
                  <a:lnTo>
                    <a:pt x="237" y="276"/>
                  </a:lnTo>
                  <a:lnTo>
                    <a:pt x="233" y="285"/>
                  </a:lnTo>
                  <a:lnTo>
                    <a:pt x="228" y="294"/>
                  </a:lnTo>
                  <a:lnTo>
                    <a:pt x="221" y="303"/>
                  </a:lnTo>
                  <a:lnTo>
                    <a:pt x="213" y="310"/>
                  </a:lnTo>
                  <a:lnTo>
                    <a:pt x="204" y="317"/>
                  </a:lnTo>
                  <a:lnTo>
                    <a:pt x="195" y="323"/>
                  </a:lnTo>
                  <a:lnTo>
                    <a:pt x="184" y="329"/>
                  </a:lnTo>
                  <a:lnTo>
                    <a:pt x="173" y="333"/>
                  </a:lnTo>
                  <a:lnTo>
                    <a:pt x="160" y="338"/>
                  </a:lnTo>
                  <a:lnTo>
                    <a:pt x="146" y="341"/>
                  </a:lnTo>
                  <a:lnTo>
                    <a:pt x="132" y="343"/>
                  </a:lnTo>
                  <a:lnTo>
                    <a:pt x="116" y="344"/>
                  </a:lnTo>
                  <a:lnTo>
                    <a:pt x="100" y="344"/>
                  </a:lnTo>
                  <a:lnTo>
                    <a:pt x="79" y="343"/>
                  </a:lnTo>
                  <a:lnTo>
                    <a:pt x="58" y="341"/>
                  </a:lnTo>
                  <a:lnTo>
                    <a:pt x="37" y="338"/>
                  </a:lnTo>
                  <a:lnTo>
                    <a:pt x="18" y="333"/>
                  </a:lnTo>
                  <a:lnTo>
                    <a:pt x="20" y="239"/>
                  </a:lnTo>
                  <a:lnTo>
                    <a:pt x="58" y="240"/>
                  </a:lnTo>
                  <a:lnTo>
                    <a:pt x="64" y="253"/>
                  </a:lnTo>
                  <a:lnTo>
                    <a:pt x="69" y="266"/>
                  </a:lnTo>
                  <a:lnTo>
                    <a:pt x="73" y="278"/>
                  </a:lnTo>
                  <a:lnTo>
                    <a:pt x="76" y="289"/>
                  </a:lnTo>
                  <a:lnTo>
                    <a:pt x="83" y="292"/>
                  </a:lnTo>
                  <a:lnTo>
                    <a:pt x="93" y="294"/>
                  </a:lnTo>
                  <a:lnTo>
                    <a:pt x="103" y="296"/>
                  </a:lnTo>
                  <a:lnTo>
                    <a:pt x="115" y="298"/>
                  </a:lnTo>
                  <a:lnTo>
                    <a:pt x="124" y="296"/>
                  </a:lnTo>
                  <a:lnTo>
                    <a:pt x="134" y="295"/>
                  </a:lnTo>
                  <a:lnTo>
                    <a:pt x="142" y="292"/>
                  </a:lnTo>
                  <a:lnTo>
                    <a:pt x="149" y="288"/>
                  </a:lnTo>
                  <a:lnTo>
                    <a:pt x="155" y="284"/>
                  </a:lnTo>
                  <a:lnTo>
                    <a:pt x="158" y="276"/>
                  </a:lnTo>
                  <a:lnTo>
                    <a:pt x="161" y="269"/>
                  </a:lnTo>
                  <a:lnTo>
                    <a:pt x="162" y="261"/>
                  </a:lnTo>
                  <a:lnTo>
                    <a:pt x="162" y="255"/>
                  </a:lnTo>
                  <a:lnTo>
                    <a:pt x="160" y="250"/>
                  </a:lnTo>
                  <a:lnTo>
                    <a:pt x="158" y="245"/>
                  </a:lnTo>
                  <a:lnTo>
                    <a:pt x="156" y="240"/>
                  </a:lnTo>
                  <a:lnTo>
                    <a:pt x="152" y="236"/>
                  </a:lnTo>
                  <a:lnTo>
                    <a:pt x="147" y="232"/>
                  </a:lnTo>
                  <a:lnTo>
                    <a:pt x="142" y="229"/>
                  </a:lnTo>
                  <a:lnTo>
                    <a:pt x="137" y="225"/>
                  </a:lnTo>
                  <a:lnTo>
                    <a:pt x="111" y="213"/>
                  </a:lnTo>
                  <a:lnTo>
                    <a:pt x="81" y="200"/>
                  </a:lnTo>
                  <a:lnTo>
                    <a:pt x="65" y="193"/>
                  </a:lnTo>
                  <a:lnTo>
                    <a:pt x="50" y="185"/>
                  </a:lnTo>
                  <a:lnTo>
                    <a:pt x="37" y="177"/>
                  </a:lnTo>
                  <a:lnTo>
                    <a:pt x="24" y="166"/>
                  </a:lnTo>
                  <a:lnTo>
                    <a:pt x="19" y="160"/>
                  </a:lnTo>
                  <a:lnTo>
                    <a:pt x="14" y="154"/>
                  </a:lnTo>
                  <a:lnTo>
                    <a:pt x="10" y="147"/>
                  </a:lnTo>
                  <a:lnTo>
                    <a:pt x="6" y="140"/>
                  </a:lnTo>
                  <a:lnTo>
                    <a:pt x="3" y="133"/>
                  </a:lnTo>
                  <a:lnTo>
                    <a:pt x="2" y="124"/>
                  </a:lnTo>
                  <a:lnTo>
                    <a:pt x="0" y="115"/>
                  </a:lnTo>
                  <a:lnTo>
                    <a:pt x="0" y="105"/>
                  </a:lnTo>
                  <a:lnTo>
                    <a:pt x="1" y="94"/>
                  </a:lnTo>
                  <a:lnTo>
                    <a:pt x="3" y="83"/>
                  </a:lnTo>
                  <a:lnTo>
                    <a:pt x="6" y="72"/>
                  </a:lnTo>
                  <a:lnTo>
                    <a:pt x="11" y="63"/>
                  </a:lnTo>
                  <a:lnTo>
                    <a:pt x="17" y="53"/>
                  </a:lnTo>
                  <a:lnTo>
                    <a:pt x="24" y="44"/>
                  </a:lnTo>
                  <a:lnTo>
                    <a:pt x="31" y="36"/>
                  </a:lnTo>
                  <a:lnTo>
                    <a:pt x="41" y="28"/>
                  </a:lnTo>
                  <a:lnTo>
                    <a:pt x="51" y="22"/>
                  </a:lnTo>
                  <a:lnTo>
                    <a:pt x="63" y="15"/>
                  </a:lnTo>
                  <a:lnTo>
                    <a:pt x="75" y="10"/>
                  </a:lnTo>
                  <a:lnTo>
                    <a:pt x="88" y="6"/>
                  </a:lnTo>
                  <a:lnTo>
                    <a:pt x="103" y="3"/>
                  </a:lnTo>
                  <a:lnTo>
                    <a:pt x="118" y="1"/>
                  </a:lnTo>
                  <a:lnTo>
                    <a:pt x="135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8" name="Freeform 48">
              <a:extLst>
                <a:ext uri="{FF2B5EF4-FFF2-40B4-BE49-F238E27FC236}">
                  <a16:creationId xmlns:a16="http://schemas.microsoft.com/office/drawing/2014/main" id="{9D9A4982-8059-9BB5-D508-E00AA93467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990" y="6752679"/>
              <a:ext cx="9525" cy="11113"/>
            </a:xfrm>
            <a:custGeom>
              <a:avLst/>
              <a:gdLst>
                <a:gd name="T0" fmla="*/ 0 w 91"/>
                <a:gd name="T1" fmla="*/ 0 h 94"/>
                <a:gd name="T2" fmla="*/ 0 w 91"/>
                <a:gd name="T3" fmla="*/ 0 h 94"/>
                <a:gd name="T4" fmla="*/ 0 w 91"/>
                <a:gd name="T5" fmla="*/ 0 h 94"/>
                <a:gd name="T6" fmla="*/ 0 w 91"/>
                <a:gd name="T7" fmla="*/ 0 h 94"/>
                <a:gd name="T8" fmla="*/ 0 w 91"/>
                <a:gd name="T9" fmla="*/ 0 h 94"/>
                <a:gd name="T10" fmla="*/ 0 w 91"/>
                <a:gd name="T11" fmla="*/ 0 h 94"/>
                <a:gd name="T12" fmla="*/ 0 w 91"/>
                <a:gd name="T13" fmla="*/ 0 h 94"/>
                <a:gd name="T14" fmla="*/ 0 w 91"/>
                <a:gd name="T15" fmla="*/ 0 h 94"/>
                <a:gd name="T16" fmla="*/ 0 w 91"/>
                <a:gd name="T17" fmla="*/ 0 h 94"/>
                <a:gd name="T18" fmla="*/ 0 w 91"/>
                <a:gd name="T19" fmla="*/ 0 h 94"/>
                <a:gd name="T20" fmla="*/ 0 w 91"/>
                <a:gd name="T21" fmla="*/ 0 h 94"/>
                <a:gd name="T22" fmla="*/ 0 w 91"/>
                <a:gd name="T23" fmla="*/ 0 h 94"/>
                <a:gd name="T24" fmla="*/ 0 w 91"/>
                <a:gd name="T25" fmla="*/ 0 h 94"/>
                <a:gd name="T26" fmla="*/ 0 w 91"/>
                <a:gd name="T27" fmla="*/ 1 h 94"/>
                <a:gd name="T28" fmla="*/ 0 w 91"/>
                <a:gd name="T29" fmla="*/ 1 h 94"/>
                <a:gd name="T30" fmla="*/ 0 w 91"/>
                <a:gd name="T31" fmla="*/ 1 h 94"/>
                <a:gd name="T32" fmla="*/ 0 w 91"/>
                <a:gd name="T33" fmla="*/ 1 h 94"/>
                <a:gd name="T34" fmla="*/ 0 w 91"/>
                <a:gd name="T35" fmla="*/ 1 h 94"/>
                <a:gd name="T36" fmla="*/ 0 w 91"/>
                <a:gd name="T37" fmla="*/ 0 h 94"/>
                <a:gd name="T38" fmla="*/ 0 w 91"/>
                <a:gd name="T39" fmla="*/ 0 h 94"/>
                <a:gd name="T40" fmla="*/ 0 w 91"/>
                <a:gd name="T41" fmla="*/ 0 h 94"/>
                <a:gd name="T42" fmla="*/ 0 w 91"/>
                <a:gd name="T43" fmla="*/ 0 h 94"/>
                <a:gd name="T44" fmla="*/ 0 w 91"/>
                <a:gd name="T45" fmla="*/ 0 h 94"/>
                <a:gd name="T46" fmla="*/ 0 w 91"/>
                <a:gd name="T47" fmla="*/ 0 h 94"/>
                <a:gd name="T48" fmla="*/ 0 w 91"/>
                <a:gd name="T49" fmla="*/ 0 h 94"/>
                <a:gd name="T50" fmla="*/ 0 w 91"/>
                <a:gd name="T51" fmla="*/ 0 h 94"/>
                <a:gd name="T52" fmla="*/ 0 w 91"/>
                <a:gd name="T53" fmla="*/ 0 h 94"/>
                <a:gd name="T54" fmla="*/ 0 w 91"/>
                <a:gd name="T55" fmla="*/ 0 h 94"/>
                <a:gd name="T56" fmla="*/ 0 w 91"/>
                <a:gd name="T57" fmla="*/ 0 h 94"/>
                <a:gd name="T58" fmla="*/ 0 w 91"/>
                <a:gd name="T59" fmla="*/ 0 h 94"/>
                <a:gd name="T60" fmla="*/ 0 w 91"/>
                <a:gd name="T61" fmla="*/ 0 h 94"/>
                <a:gd name="T62" fmla="*/ 0 w 91"/>
                <a:gd name="T63" fmla="*/ 0 h 94"/>
                <a:gd name="T64" fmla="*/ 0 w 91"/>
                <a:gd name="T65" fmla="*/ 0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1" h="94">
                  <a:moveTo>
                    <a:pt x="52" y="0"/>
                  </a:moveTo>
                  <a:lnTo>
                    <a:pt x="61" y="2"/>
                  </a:lnTo>
                  <a:lnTo>
                    <a:pt x="69" y="6"/>
                  </a:lnTo>
                  <a:lnTo>
                    <a:pt x="76" y="11"/>
                  </a:lnTo>
                  <a:lnTo>
                    <a:pt x="81" y="18"/>
                  </a:lnTo>
                  <a:lnTo>
                    <a:pt x="87" y="25"/>
                  </a:lnTo>
                  <a:lnTo>
                    <a:pt x="89" y="34"/>
                  </a:lnTo>
                  <a:lnTo>
                    <a:pt x="91" y="43"/>
                  </a:lnTo>
                  <a:lnTo>
                    <a:pt x="90" y="53"/>
                  </a:lnTo>
                  <a:lnTo>
                    <a:pt x="88" y="62"/>
                  </a:lnTo>
                  <a:lnTo>
                    <a:pt x="83" y="71"/>
                  </a:lnTo>
                  <a:lnTo>
                    <a:pt x="79" y="78"/>
                  </a:lnTo>
                  <a:lnTo>
                    <a:pt x="72" y="84"/>
                  </a:lnTo>
                  <a:lnTo>
                    <a:pt x="64" y="89"/>
                  </a:lnTo>
                  <a:lnTo>
                    <a:pt x="57" y="92"/>
                  </a:lnTo>
                  <a:lnTo>
                    <a:pt x="48" y="94"/>
                  </a:lnTo>
                  <a:lnTo>
                    <a:pt x="39" y="93"/>
                  </a:lnTo>
                  <a:lnTo>
                    <a:pt x="30" y="91"/>
                  </a:lnTo>
                  <a:lnTo>
                    <a:pt x="21" y="87"/>
                  </a:lnTo>
                  <a:lnTo>
                    <a:pt x="15" y="81"/>
                  </a:lnTo>
                  <a:lnTo>
                    <a:pt x="8" y="75"/>
                  </a:lnTo>
                  <a:lnTo>
                    <a:pt x="4" y="67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6" y="22"/>
                  </a:lnTo>
                  <a:lnTo>
                    <a:pt x="12" y="15"/>
                  </a:lnTo>
                  <a:lnTo>
                    <a:pt x="18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" name="Datumsplatzhalter 38">
            <a:extLst>
              <a:ext uri="{FF2B5EF4-FFF2-40B4-BE49-F238E27FC236}">
                <a16:creationId xmlns:a16="http://schemas.microsoft.com/office/drawing/2014/main" id="{C955AF7F-FD80-8190-D371-4F5DC3334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de-DE" sz="1100" baseline="0" smtClean="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5BB1C125-AE0A-B69F-8053-F813CF808F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2890" y="1052164"/>
            <a:ext cx="11123810" cy="129317"/>
          </a:xfrm>
          <a:prstGeom prst="rect">
            <a:avLst/>
          </a:prstGeom>
          <a:solidFill>
            <a:srgbClr val="004B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8935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9" r:id="rId11"/>
    <p:sldLayoutId id="2147483710" r:id="rId12"/>
    <p:sldLayoutId id="2147483711" r:id="rId13"/>
    <p:sldLayoutId id="2147483712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94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10.png"/><Relationship Id="rId4" Type="http://schemas.openxmlformats.org/officeDocument/2006/relationships/image" Target="../media/image26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9.png"/><Relationship Id="rId7" Type="http://schemas.openxmlformats.org/officeDocument/2006/relationships/image" Target="../media/image31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2.png"/><Relationship Id="rId5" Type="http://schemas.openxmlformats.org/officeDocument/2006/relationships/image" Target="../media/image2610.png"/><Relationship Id="rId4" Type="http://schemas.openxmlformats.org/officeDocument/2006/relationships/image" Target="../media/image2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30.png"/><Relationship Id="rId7" Type="http://schemas.openxmlformats.org/officeDocument/2006/relationships/image" Target="../media/image37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Relationship Id="rId9" Type="http://schemas.openxmlformats.org/officeDocument/2006/relationships/image" Target="../media/image39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330.png"/><Relationship Id="rId7" Type="http://schemas.openxmlformats.org/officeDocument/2006/relationships/image" Target="../media/image36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0.png"/><Relationship Id="rId11" Type="http://schemas.openxmlformats.org/officeDocument/2006/relationships/image" Target="../media/image43.png"/><Relationship Id="rId5" Type="http://schemas.openxmlformats.org/officeDocument/2006/relationships/image" Target="../media/image410.png"/><Relationship Id="rId10" Type="http://schemas.openxmlformats.org/officeDocument/2006/relationships/image" Target="../media/image42.png"/><Relationship Id="rId4" Type="http://schemas.openxmlformats.org/officeDocument/2006/relationships/image" Target="../media/image340.png"/><Relationship Id="rId9" Type="http://schemas.openxmlformats.org/officeDocument/2006/relationships/image" Target="../media/image3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330.png"/><Relationship Id="rId7" Type="http://schemas.openxmlformats.org/officeDocument/2006/relationships/image" Target="../media/image36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11" Type="http://schemas.openxmlformats.org/officeDocument/2006/relationships/image" Target="../media/image49.png"/><Relationship Id="rId5" Type="http://schemas.openxmlformats.org/officeDocument/2006/relationships/image" Target="../media/image45.png"/><Relationship Id="rId10" Type="http://schemas.openxmlformats.org/officeDocument/2006/relationships/image" Target="../media/image48.png"/><Relationship Id="rId4" Type="http://schemas.openxmlformats.org/officeDocument/2006/relationships/image" Target="../media/image340.png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330.png"/><Relationship Id="rId7" Type="http://schemas.openxmlformats.org/officeDocument/2006/relationships/image" Target="../media/image3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2.png"/><Relationship Id="rId11" Type="http://schemas.openxmlformats.org/officeDocument/2006/relationships/image" Target="../media/image49.png"/><Relationship Id="rId5" Type="http://schemas.openxmlformats.org/officeDocument/2006/relationships/image" Target="../media/image45.png"/><Relationship Id="rId10" Type="http://schemas.openxmlformats.org/officeDocument/2006/relationships/image" Target="../media/image53.png"/><Relationship Id="rId4" Type="http://schemas.openxmlformats.org/officeDocument/2006/relationships/image" Target="../media/image51.png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55.png"/><Relationship Id="rId7" Type="http://schemas.openxmlformats.org/officeDocument/2006/relationships/image" Target="../media/image36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11" Type="http://schemas.openxmlformats.org/officeDocument/2006/relationships/image" Target="../media/image49.png"/><Relationship Id="rId5" Type="http://schemas.openxmlformats.org/officeDocument/2006/relationships/image" Target="../media/image56.png"/><Relationship Id="rId10" Type="http://schemas.openxmlformats.org/officeDocument/2006/relationships/image" Target="../media/image53.png"/><Relationship Id="rId4" Type="http://schemas.openxmlformats.org/officeDocument/2006/relationships/image" Target="../media/image340.png"/><Relationship Id="rId9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9.png"/><Relationship Id="rId3" Type="http://schemas.openxmlformats.org/officeDocument/2006/relationships/image" Target="../media/image58.png"/><Relationship Id="rId7" Type="http://schemas.openxmlformats.org/officeDocument/2006/relationships/image" Target="../media/image56.png"/><Relationship Id="rId12" Type="http://schemas.openxmlformats.org/officeDocument/2006/relationships/image" Target="../media/image5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1.png"/><Relationship Id="rId11" Type="http://schemas.openxmlformats.org/officeDocument/2006/relationships/image" Target="../media/image47.png"/><Relationship Id="rId5" Type="http://schemas.openxmlformats.org/officeDocument/2006/relationships/image" Target="../media/image55.png"/><Relationship Id="rId10" Type="http://schemas.openxmlformats.org/officeDocument/2006/relationships/image" Target="../media/image370.png"/><Relationship Id="rId4" Type="http://schemas.openxmlformats.org/officeDocument/2006/relationships/image" Target="../media/image59.png"/><Relationship Id="rId9" Type="http://schemas.openxmlformats.org/officeDocument/2006/relationships/image" Target="../media/image3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9.png"/><Relationship Id="rId18" Type="http://schemas.openxmlformats.org/officeDocument/2006/relationships/image" Target="../media/image64.png"/><Relationship Id="rId26" Type="http://schemas.openxmlformats.org/officeDocument/2006/relationships/image" Target="../media/image73.png"/><Relationship Id="rId3" Type="http://schemas.openxmlformats.org/officeDocument/2006/relationships/image" Target="../media/image58.png"/><Relationship Id="rId21" Type="http://schemas.openxmlformats.org/officeDocument/2006/relationships/image" Target="../media/image67.png"/><Relationship Id="rId7" Type="http://schemas.openxmlformats.org/officeDocument/2006/relationships/image" Target="../media/image56.png"/><Relationship Id="rId12" Type="http://schemas.openxmlformats.org/officeDocument/2006/relationships/image" Target="../media/image53.png"/><Relationship Id="rId17" Type="http://schemas.openxmlformats.org/officeDocument/2006/relationships/image" Target="../media/image63.png"/><Relationship Id="rId25" Type="http://schemas.openxmlformats.org/officeDocument/2006/relationships/image" Target="../media/image72.png"/><Relationship Id="rId2" Type="http://schemas.openxmlformats.org/officeDocument/2006/relationships/image" Target="../media/image60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1.png"/><Relationship Id="rId11" Type="http://schemas.openxmlformats.org/officeDocument/2006/relationships/image" Target="../media/image47.png"/><Relationship Id="rId24" Type="http://schemas.openxmlformats.org/officeDocument/2006/relationships/image" Target="../media/image71.png"/><Relationship Id="rId5" Type="http://schemas.openxmlformats.org/officeDocument/2006/relationships/image" Target="../media/image55.png"/><Relationship Id="rId15" Type="http://schemas.openxmlformats.org/officeDocument/2006/relationships/image" Target="../media/image61.png"/><Relationship Id="rId23" Type="http://schemas.openxmlformats.org/officeDocument/2006/relationships/image" Target="../media/image70.png"/><Relationship Id="rId10" Type="http://schemas.openxmlformats.org/officeDocument/2006/relationships/image" Target="../media/image370.png"/><Relationship Id="rId19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360.png"/><Relationship Id="rId14" Type="http://schemas.openxmlformats.org/officeDocument/2006/relationships/image" Target="../media/image600.png"/><Relationship Id="rId22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2.png"/><Relationship Id="rId26" Type="http://schemas.openxmlformats.org/officeDocument/2006/relationships/image" Target="../media/image79.png"/><Relationship Id="rId3" Type="http://schemas.openxmlformats.org/officeDocument/2006/relationships/image" Target="../media/image69.png"/><Relationship Id="rId21" Type="http://schemas.openxmlformats.org/officeDocument/2006/relationships/image" Target="../media/image51.png"/><Relationship Id="rId7" Type="http://schemas.openxmlformats.org/officeDocument/2006/relationships/image" Target="../media/image600.png"/><Relationship Id="rId12" Type="http://schemas.openxmlformats.org/officeDocument/2006/relationships/image" Target="../media/image65.png"/><Relationship Id="rId17" Type="http://schemas.openxmlformats.org/officeDocument/2006/relationships/image" Target="../media/image71.png"/><Relationship Id="rId25" Type="http://schemas.openxmlformats.org/officeDocument/2006/relationships/image" Target="../media/image7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0.png"/><Relationship Id="rId20" Type="http://schemas.openxmlformats.org/officeDocument/2006/relationships/image" Target="../media/image55.png"/><Relationship Id="rId29" Type="http://schemas.openxmlformats.org/officeDocument/2006/relationships/image" Target="../media/image8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5.png"/><Relationship Id="rId11" Type="http://schemas.openxmlformats.org/officeDocument/2006/relationships/image" Target="../media/image64.png"/><Relationship Id="rId24" Type="http://schemas.openxmlformats.org/officeDocument/2006/relationships/image" Target="../media/image77.png"/><Relationship Id="rId5" Type="http://schemas.openxmlformats.org/officeDocument/2006/relationships/image" Target="../media/image56.png"/><Relationship Id="rId15" Type="http://schemas.openxmlformats.org/officeDocument/2006/relationships/image" Target="../media/image68.png"/><Relationship Id="rId23" Type="http://schemas.openxmlformats.org/officeDocument/2006/relationships/image" Target="../media/image370.png"/><Relationship Id="rId28" Type="http://schemas.openxmlformats.org/officeDocument/2006/relationships/image" Target="../media/image81.png"/><Relationship Id="rId10" Type="http://schemas.openxmlformats.org/officeDocument/2006/relationships/image" Target="../media/image63.png"/><Relationship Id="rId19" Type="http://schemas.openxmlformats.org/officeDocument/2006/relationships/image" Target="../media/image73.png"/><Relationship Id="rId4" Type="http://schemas.openxmlformats.org/officeDocument/2006/relationships/image" Target="../media/image74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Relationship Id="rId22" Type="http://schemas.openxmlformats.org/officeDocument/2006/relationships/image" Target="../media/image76.png"/><Relationship Id="rId27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56.png"/><Relationship Id="rId26" Type="http://schemas.openxmlformats.org/officeDocument/2006/relationships/image" Target="../media/image79.png"/><Relationship Id="rId3" Type="http://schemas.openxmlformats.org/officeDocument/2006/relationships/image" Target="../media/image920.png"/><Relationship Id="rId21" Type="http://schemas.openxmlformats.org/officeDocument/2006/relationships/image" Target="../media/image51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74.png"/><Relationship Id="rId25" Type="http://schemas.openxmlformats.org/officeDocument/2006/relationships/image" Target="../media/image78.png"/><Relationship Id="rId2" Type="http://schemas.openxmlformats.org/officeDocument/2006/relationships/image" Target="../media/image83.png"/><Relationship Id="rId16" Type="http://schemas.openxmlformats.org/officeDocument/2006/relationships/image" Target="../media/image87.png"/><Relationship Id="rId20" Type="http://schemas.openxmlformats.org/officeDocument/2006/relationships/image" Target="../media/image55.png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5.png"/><Relationship Id="rId11" Type="http://schemas.openxmlformats.org/officeDocument/2006/relationships/image" Target="../media/image100.png"/><Relationship Id="rId24" Type="http://schemas.openxmlformats.org/officeDocument/2006/relationships/image" Target="../media/image77.png"/><Relationship Id="rId5" Type="http://schemas.openxmlformats.org/officeDocument/2006/relationships/image" Target="../media/image940.png"/><Relationship Id="rId15" Type="http://schemas.openxmlformats.org/officeDocument/2006/relationships/image" Target="../media/image104.png"/><Relationship Id="rId23" Type="http://schemas.openxmlformats.org/officeDocument/2006/relationships/image" Target="../media/image370.png"/><Relationship Id="rId28" Type="http://schemas.openxmlformats.org/officeDocument/2006/relationships/image" Target="../media/image80.png"/><Relationship Id="rId10" Type="http://schemas.openxmlformats.org/officeDocument/2006/relationships/image" Target="../media/image99.png"/><Relationship Id="rId19" Type="http://schemas.openxmlformats.org/officeDocument/2006/relationships/image" Target="../media/image75.png"/><Relationship Id="rId4" Type="http://schemas.openxmlformats.org/officeDocument/2006/relationships/image" Target="../media/image84.png"/><Relationship Id="rId9" Type="http://schemas.openxmlformats.org/officeDocument/2006/relationships/image" Target="../media/image98.png"/><Relationship Id="rId14" Type="http://schemas.openxmlformats.org/officeDocument/2006/relationships/image" Target="../media/image86.png"/><Relationship Id="rId22" Type="http://schemas.openxmlformats.org/officeDocument/2006/relationships/image" Target="../media/image76.png"/><Relationship Id="rId27" Type="http://schemas.openxmlformats.org/officeDocument/2006/relationships/image" Target="../media/image68.png"/><Relationship Id="rId30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20.png"/><Relationship Id="rId18" Type="http://schemas.openxmlformats.org/officeDocument/2006/relationships/image" Target="../media/image97.png"/><Relationship Id="rId26" Type="http://schemas.openxmlformats.org/officeDocument/2006/relationships/image" Target="../media/image87.png"/><Relationship Id="rId39" Type="http://schemas.openxmlformats.org/officeDocument/2006/relationships/image" Target="../media/image81.png"/><Relationship Id="rId21" Type="http://schemas.openxmlformats.org/officeDocument/2006/relationships/image" Target="../media/image100.png"/><Relationship Id="rId34" Type="http://schemas.openxmlformats.org/officeDocument/2006/relationships/image" Target="../media/image77.png"/><Relationship Id="rId7" Type="http://schemas.openxmlformats.org/officeDocument/2006/relationships/image" Target="../media/image92.png"/><Relationship Id="rId12" Type="http://schemas.openxmlformats.org/officeDocument/2006/relationships/image" Target="../media/image105.png"/><Relationship Id="rId17" Type="http://schemas.openxmlformats.org/officeDocument/2006/relationships/image" Target="../media/image96.png"/><Relationship Id="rId25" Type="http://schemas.openxmlformats.org/officeDocument/2006/relationships/image" Target="../media/image104.png"/><Relationship Id="rId33" Type="http://schemas.openxmlformats.org/officeDocument/2006/relationships/image" Target="../media/image370.png"/><Relationship Id="rId38" Type="http://schemas.openxmlformats.org/officeDocument/2006/relationships/image" Target="../media/image80.png"/><Relationship Id="rId2" Type="http://schemas.openxmlformats.org/officeDocument/2006/relationships/image" Target="../media/image88.png"/><Relationship Id="rId16" Type="http://schemas.openxmlformats.org/officeDocument/2006/relationships/image" Target="../media/image85.png"/><Relationship Id="rId20" Type="http://schemas.openxmlformats.org/officeDocument/2006/relationships/image" Target="../media/image99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1.png"/><Relationship Id="rId11" Type="http://schemas.openxmlformats.org/officeDocument/2006/relationships/image" Target="../media/image103.png"/><Relationship Id="rId24" Type="http://schemas.openxmlformats.org/officeDocument/2006/relationships/image" Target="../media/image86.png"/><Relationship Id="rId32" Type="http://schemas.openxmlformats.org/officeDocument/2006/relationships/image" Target="../media/image76.png"/><Relationship Id="rId37" Type="http://schemas.openxmlformats.org/officeDocument/2006/relationships/image" Target="../media/image68.png"/><Relationship Id="rId40" Type="http://schemas.openxmlformats.org/officeDocument/2006/relationships/image" Target="../media/image82.png"/><Relationship Id="rId5" Type="http://schemas.openxmlformats.org/officeDocument/2006/relationships/image" Target="../media/image90.png"/><Relationship Id="rId15" Type="http://schemas.openxmlformats.org/officeDocument/2006/relationships/image" Target="../media/image940.png"/><Relationship Id="rId23" Type="http://schemas.openxmlformats.org/officeDocument/2006/relationships/image" Target="../media/image102.png"/><Relationship Id="rId28" Type="http://schemas.openxmlformats.org/officeDocument/2006/relationships/image" Target="../media/image56.png"/><Relationship Id="rId36" Type="http://schemas.openxmlformats.org/officeDocument/2006/relationships/image" Target="../media/image79.png"/><Relationship Id="rId10" Type="http://schemas.openxmlformats.org/officeDocument/2006/relationships/image" Target="../media/image95.png"/><Relationship Id="rId19" Type="http://schemas.openxmlformats.org/officeDocument/2006/relationships/image" Target="../media/image98.png"/><Relationship Id="rId31" Type="http://schemas.openxmlformats.org/officeDocument/2006/relationships/image" Target="../media/image51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84.png"/><Relationship Id="rId22" Type="http://schemas.openxmlformats.org/officeDocument/2006/relationships/image" Target="../media/image101.png"/><Relationship Id="rId27" Type="http://schemas.openxmlformats.org/officeDocument/2006/relationships/image" Target="../media/image74.png"/><Relationship Id="rId30" Type="http://schemas.openxmlformats.org/officeDocument/2006/relationships/image" Target="../media/image55.png"/><Relationship Id="rId35" Type="http://schemas.openxmlformats.org/officeDocument/2006/relationships/image" Target="../media/image78.png"/><Relationship Id="rId8" Type="http://schemas.openxmlformats.org/officeDocument/2006/relationships/image" Target="../media/image93.png"/><Relationship Id="rId3" Type="http://schemas.openxmlformats.org/officeDocument/2006/relationships/image" Target="../media/image880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20.png"/><Relationship Id="rId18" Type="http://schemas.openxmlformats.org/officeDocument/2006/relationships/image" Target="../media/image97.png"/><Relationship Id="rId26" Type="http://schemas.openxmlformats.org/officeDocument/2006/relationships/image" Target="../media/image87.png"/><Relationship Id="rId39" Type="http://schemas.openxmlformats.org/officeDocument/2006/relationships/image" Target="../media/image81.png"/><Relationship Id="rId21" Type="http://schemas.openxmlformats.org/officeDocument/2006/relationships/image" Target="../media/image100.png"/><Relationship Id="rId34" Type="http://schemas.openxmlformats.org/officeDocument/2006/relationships/image" Target="../media/image77.png"/><Relationship Id="rId7" Type="http://schemas.openxmlformats.org/officeDocument/2006/relationships/image" Target="../media/image107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5" Type="http://schemas.openxmlformats.org/officeDocument/2006/relationships/image" Target="../media/image104.png"/><Relationship Id="rId33" Type="http://schemas.openxmlformats.org/officeDocument/2006/relationships/image" Target="../media/image370.png"/><Relationship Id="rId38" Type="http://schemas.openxmlformats.org/officeDocument/2006/relationships/image" Target="../media/image80.png"/><Relationship Id="rId2" Type="http://schemas.openxmlformats.org/officeDocument/2006/relationships/image" Target="../media/image106.png"/><Relationship Id="rId16" Type="http://schemas.openxmlformats.org/officeDocument/2006/relationships/image" Target="../media/image85.png"/><Relationship Id="rId20" Type="http://schemas.openxmlformats.org/officeDocument/2006/relationships/image" Target="../media/image99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1.png"/><Relationship Id="rId11" Type="http://schemas.openxmlformats.org/officeDocument/2006/relationships/image" Target="../media/image109.png"/><Relationship Id="rId24" Type="http://schemas.openxmlformats.org/officeDocument/2006/relationships/image" Target="../media/image86.png"/><Relationship Id="rId32" Type="http://schemas.openxmlformats.org/officeDocument/2006/relationships/image" Target="../media/image76.png"/><Relationship Id="rId37" Type="http://schemas.openxmlformats.org/officeDocument/2006/relationships/image" Target="../media/image68.png"/><Relationship Id="rId40" Type="http://schemas.openxmlformats.org/officeDocument/2006/relationships/image" Target="../media/image82.png"/><Relationship Id="rId5" Type="http://schemas.openxmlformats.org/officeDocument/2006/relationships/image" Target="../media/image90.png"/><Relationship Id="rId15" Type="http://schemas.openxmlformats.org/officeDocument/2006/relationships/image" Target="../media/image940.png"/><Relationship Id="rId23" Type="http://schemas.openxmlformats.org/officeDocument/2006/relationships/image" Target="../media/image102.png"/><Relationship Id="rId28" Type="http://schemas.openxmlformats.org/officeDocument/2006/relationships/image" Target="../media/image56.png"/><Relationship Id="rId36" Type="http://schemas.openxmlformats.org/officeDocument/2006/relationships/image" Target="../media/image79.png"/><Relationship Id="rId10" Type="http://schemas.openxmlformats.org/officeDocument/2006/relationships/image" Target="../media/image108.png"/><Relationship Id="rId19" Type="http://schemas.openxmlformats.org/officeDocument/2006/relationships/image" Target="../media/image98.png"/><Relationship Id="rId31" Type="http://schemas.openxmlformats.org/officeDocument/2006/relationships/image" Target="../media/image51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84.png"/><Relationship Id="rId22" Type="http://schemas.openxmlformats.org/officeDocument/2006/relationships/image" Target="../media/image101.png"/><Relationship Id="rId27" Type="http://schemas.openxmlformats.org/officeDocument/2006/relationships/image" Target="../media/image74.png"/><Relationship Id="rId30" Type="http://schemas.openxmlformats.org/officeDocument/2006/relationships/image" Target="../media/image55.png"/><Relationship Id="rId35" Type="http://schemas.openxmlformats.org/officeDocument/2006/relationships/image" Target="../media/image78.png"/><Relationship Id="rId8" Type="http://schemas.openxmlformats.org/officeDocument/2006/relationships/image" Target="../media/image93.png"/><Relationship Id="rId3" Type="http://schemas.openxmlformats.org/officeDocument/2006/relationships/image" Target="../media/image880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40.png"/><Relationship Id="rId18" Type="http://schemas.openxmlformats.org/officeDocument/2006/relationships/image" Target="../media/image124.png"/><Relationship Id="rId26" Type="http://schemas.openxmlformats.org/officeDocument/2006/relationships/image" Target="../media/image56.png"/><Relationship Id="rId39" Type="http://schemas.openxmlformats.org/officeDocument/2006/relationships/image" Target="../media/image127.png"/><Relationship Id="rId21" Type="http://schemas.openxmlformats.org/officeDocument/2006/relationships/image" Target="../media/image102.png"/><Relationship Id="rId34" Type="http://schemas.openxmlformats.org/officeDocument/2006/relationships/image" Target="../media/image79.png"/><Relationship Id="rId7" Type="http://schemas.openxmlformats.org/officeDocument/2006/relationships/image" Target="../media/image116.png"/><Relationship Id="rId12" Type="http://schemas.openxmlformats.org/officeDocument/2006/relationships/image" Target="../media/image84.png"/><Relationship Id="rId17" Type="http://schemas.openxmlformats.org/officeDocument/2006/relationships/image" Target="../media/image123.png"/><Relationship Id="rId25" Type="http://schemas.openxmlformats.org/officeDocument/2006/relationships/image" Target="../media/image74.png"/><Relationship Id="rId33" Type="http://schemas.openxmlformats.org/officeDocument/2006/relationships/image" Target="../media/image78.png"/><Relationship Id="rId38" Type="http://schemas.openxmlformats.org/officeDocument/2006/relationships/image" Target="../media/image82.png"/><Relationship Id="rId2" Type="http://schemas.openxmlformats.org/officeDocument/2006/relationships/image" Target="../media/image111.png"/><Relationship Id="rId16" Type="http://schemas.openxmlformats.org/officeDocument/2006/relationships/image" Target="../media/image122.png"/><Relationship Id="rId20" Type="http://schemas.openxmlformats.org/officeDocument/2006/relationships/image" Target="../media/image101.pn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5.png"/><Relationship Id="rId11" Type="http://schemas.openxmlformats.org/officeDocument/2006/relationships/image" Target="../media/image920.png"/><Relationship Id="rId24" Type="http://schemas.openxmlformats.org/officeDocument/2006/relationships/image" Target="../media/image87.png"/><Relationship Id="rId32" Type="http://schemas.openxmlformats.org/officeDocument/2006/relationships/image" Target="../media/image77.png"/><Relationship Id="rId37" Type="http://schemas.openxmlformats.org/officeDocument/2006/relationships/image" Target="../media/image81.png"/><Relationship Id="rId5" Type="http://schemas.openxmlformats.org/officeDocument/2006/relationships/image" Target="../media/image114.png"/><Relationship Id="rId15" Type="http://schemas.openxmlformats.org/officeDocument/2006/relationships/image" Target="../media/image121.png"/><Relationship Id="rId23" Type="http://schemas.openxmlformats.org/officeDocument/2006/relationships/image" Target="../media/image104.png"/><Relationship Id="rId28" Type="http://schemas.openxmlformats.org/officeDocument/2006/relationships/image" Target="../media/image55.png"/><Relationship Id="rId36" Type="http://schemas.openxmlformats.org/officeDocument/2006/relationships/image" Target="../media/image80.png"/><Relationship Id="rId10" Type="http://schemas.openxmlformats.org/officeDocument/2006/relationships/image" Target="../media/image120.png"/><Relationship Id="rId19" Type="http://schemas.openxmlformats.org/officeDocument/2006/relationships/image" Target="../media/image126.png"/><Relationship Id="rId31" Type="http://schemas.openxmlformats.org/officeDocument/2006/relationships/image" Target="../media/image370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85.png"/><Relationship Id="rId22" Type="http://schemas.openxmlformats.org/officeDocument/2006/relationships/image" Target="../media/image86.png"/><Relationship Id="rId27" Type="http://schemas.openxmlformats.org/officeDocument/2006/relationships/image" Target="../media/image75.png"/><Relationship Id="rId30" Type="http://schemas.openxmlformats.org/officeDocument/2006/relationships/image" Target="../media/image76.png"/><Relationship Id="rId35" Type="http://schemas.openxmlformats.org/officeDocument/2006/relationships/image" Target="../media/image68.png"/><Relationship Id="rId8" Type="http://schemas.openxmlformats.org/officeDocument/2006/relationships/image" Target="../media/image117.png"/><Relationship Id="rId3" Type="http://schemas.openxmlformats.org/officeDocument/2006/relationships/image" Target="../media/image112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40.png"/><Relationship Id="rId18" Type="http://schemas.openxmlformats.org/officeDocument/2006/relationships/image" Target="../media/image138.png"/><Relationship Id="rId26" Type="http://schemas.openxmlformats.org/officeDocument/2006/relationships/image" Target="../media/image56.png"/><Relationship Id="rId39" Type="http://schemas.openxmlformats.org/officeDocument/2006/relationships/image" Target="../media/image140.png"/><Relationship Id="rId21" Type="http://schemas.openxmlformats.org/officeDocument/2006/relationships/image" Target="../media/image102.png"/><Relationship Id="rId34" Type="http://schemas.openxmlformats.org/officeDocument/2006/relationships/image" Target="../media/image79.png"/><Relationship Id="rId7" Type="http://schemas.openxmlformats.org/officeDocument/2006/relationships/image" Target="../media/image133.png"/><Relationship Id="rId12" Type="http://schemas.openxmlformats.org/officeDocument/2006/relationships/image" Target="../media/image84.png"/><Relationship Id="rId17" Type="http://schemas.openxmlformats.org/officeDocument/2006/relationships/image" Target="../media/image137.png"/><Relationship Id="rId25" Type="http://schemas.openxmlformats.org/officeDocument/2006/relationships/image" Target="../media/image74.png"/><Relationship Id="rId33" Type="http://schemas.openxmlformats.org/officeDocument/2006/relationships/image" Target="../media/image78.png"/><Relationship Id="rId38" Type="http://schemas.openxmlformats.org/officeDocument/2006/relationships/image" Target="../media/image82.png"/><Relationship Id="rId2" Type="http://schemas.openxmlformats.org/officeDocument/2006/relationships/image" Target="../media/image119.png"/><Relationship Id="rId16" Type="http://schemas.openxmlformats.org/officeDocument/2006/relationships/image" Target="../media/image122.png"/><Relationship Id="rId20" Type="http://schemas.openxmlformats.org/officeDocument/2006/relationships/image" Target="../media/image101.pn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2.png"/><Relationship Id="rId11" Type="http://schemas.openxmlformats.org/officeDocument/2006/relationships/image" Target="../media/image920.png"/><Relationship Id="rId24" Type="http://schemas.openxmlformats.org/officeDocument/2006/relationships/image" Target="../media/image87.png"/><Relationship Id="rId32" Type="http://schemas.openxmlformats.org/officeDocument/2006/relationships/image" Target="../media/image77.png"/><Relationship Id="rId37" Type="http://schemas.openxmlformats.org/officeDocument/2006/relationships/image" Target="../media/image81.png"/><Relationship Id="rId5" Type="http://schemas.openxmlformats.org/officeDocument/2006/relationships/image" Target="../media/image131.png"/><Relationship Id="rId15" Type="http://schemas.openxmlformats.org/officeDocument/2006/relationships/image" Target="../media/image121.png"/><Relationship Id="rId23" Type="http://schemas.openxmlformats.org/officeDocument/2006/relationships/image" Target="../media/image104.png"/><Relationship Id="rId28" Type="http://schemas.openxmlformats.org/officeDocument/2006/relationships/image" Target="../media/image55.png"/><Relationship Id="rId36" Type="http://schemas.openxmlformats.org/officeDocument/2006/relationships/image" Target="../media/image80.png"/><Relationship Id="rId10" Type="http://schemas.openxmlformats.org/officeDocument/2006/relationships/image" Target="../media/image128.png"/><Relationship Id="rId19" Type="http://schemas.openxmlformats.org/officeDocument/2006/relationships/image" Target="../media/image139.png"/><Relationship Id="rId31" Type="http://schemas.openxmlformats.org/officeDocument/2006/relationships/image" Target="../media/image370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85.png"/><Relationship Id="rId22" Type="http://schemas.openxmlformats.org/officeDocument/2006/relationships/image" Target="../media/image86.png"/><Relationship Id="rId27" Type="http://schemas.openxmlformats.org/officeDocument/2006/relationships/image" Target="../media/image75.png"/><Relationship Id="rId30" Type="http://schemas.openxmlformats.org/officeDocument/2006/relationships/image" Target="../media/image76.png"/><Relationship Id="rId35" Type="http://schemas.openxmlformats.org/officeDocument/2006/relationships/image" Target="../media/image68.png"/><Relationship Id="rId8" Type="http://schemas.openxmlformats.org/officeDocument/2006/relationships/image" Target="../media/image134.png"/><Relationship Id="rId3" Type="http://schemas.openxmlformats.org/officeDocument/2006/relationships/image" Target="../media/image1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4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2" Type="http://schemas.openxmlformats.org/officeDocument/2006/relationships/image" Target="../media/image145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150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12" Type="http://schemas.openxmlformats.org/officeDocument/2006/relationships/image" Target="../media/image149.png"/><Relationship Id="rId2" Type="http://schemas.openxmlformats.org/officeDocument/2006/relationships/image" Target="../media/image154.png"/><Relationship Id="rId16" Type="http://schemas.openxmlformats.org/officeDocument/2006/relationships/image" Target="../media/image16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5" Type="http://schemas.openxmlformats.org/officeDocument/2006/relationships/image" Target="../media/image157.png"/><Relationship Id="rId15" Type="http://schemas.openxmlformats.org/officeDocument/2006/relationships/image" Target="../media/image152.png"/><Relationship Id="rId10" Type="http://schemas.openxmlformats.org/officeDocument/2006/relationships/image" Target="../media/image162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Relationship Id="rId14" Type="http://schemas.openxmlformats.org/officeDocument/2006/relationships/image" Target="../media/image15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93.png"/><Relationship Id="rId18" Type="http://schemas.openxmlformats.org/officeDocument/2006/relationships/image" Target="../media/image157.png"/><Relationship Id="rId3" Type="http://schemas.openxmlformats.org/officeDocument/2006/relationships/image" Target="../media/image166.png"/><Relationship Id="rId21" Type="http://schemas.openxmlformats.org/officeDocument/2006/relationships/image" Target="../media/image160.png"/><Relationship Id="rId7" Type="http://schemas.openxmlformats.org/officeDocument/2006/relationships/image" Target="../media/image170.png"/><Relationship Id="rId12" Type="http://schemas.openxmlformats.org/officeDocument/2006/relationships/image" Target="../media/image175.png"/><Relationship Id="rId17" Type="http://schemas.openxmlformats.org/officeDocument/2006/relationships/image" Target="../media/image156.png"/><Relationship Id="rId2" Type="http://schemas.openxmlformats.org/officeDocument/2006/relationships/image" Target="../media/image147.png"/><Relationship Id="rId16" Type="http://schemas.openxmlformats.org/officeDocument/2006/relationships/image" Target="../media/image155.png"/><Relationship Id="rId20" Type="http://schemas.openxmlformats.org/officeDocument/2006/relationships/image" Target="../media/image15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5" Type="http://schemas.openxmlformats.org/officeDocument/2006/relationships/image" Target="../media/image168.png"/><Relationship Id="rId15" Type="http://schemas.openxmlformats.org/officeDocument/2006/relationships/image" Target="../media/image154.png"/><Relationship Id="rId23" Type="http://schemas.openxmlformats.org/officeDocument/2006/relationships/image" Target="../media/image162.png"/><Relationship Id="rId10" Type="http://schemas.openxmlformats.org/officeDocument/2006/relationships/image" Target="../media/image173.png"/><Relationship Id="rId19" Type="http://schemas.openxmlformats.org/officeDocument/2006/relationships/image" Target="../media/image158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Relationship Id="rId14" Type="http://schemas.openxmlformats.org/officeDocument/2006/relationships/image" Target="../media/image176.png"/><Relationship Id="rId22" Type="http://schemas.openxmlformats.org/officeDocument/2006/relationships/image" Target="../media/image16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13" Type="http://schemas.openxmlformats.org/officeDocument/2006/relationships/image" Target="../media/image172.png"/><Relationship Id="rId18" Type="http://schemas.openxmlformats.org/officeDocument/2006/relationships/image" Target="../media/image190.png"/><Relationship Id="rId26" Type="http://schemas.openxmlformats.org/officeDocument/2006/relationships/image" Target="../media/image161.png"/><Relationship Id="rId3" Type="http://schemas.openxmlformats.org/officeDocument/2006/relationships/image" Target="../media/image180.png"/><Relationship Id="rId21" Type="http://schemas.openxmlformats.org/officeDocument/2006/relationships/image" Target="../media/image156.png"/><Relationship Id="rId7" Type="http://schemas.openxmlformats.org/officeDocument/2006/relationships/image" Target="../media/image183.png"/><Relationship Id="rId12" Type="http://schemas.openxmlformats.org/officeDocument/2006/relationships/image" Target="../media/image171.png"/><Relationship Id="rId17" Type="http://schemas.openxmlformats.org/officeDocument/2006/relationships/image" Target="../media/image189.png"/><Relationship Id="rId25" Type="http://schemas.openxmlformats.org/officeDocument/2006/relationships/image" Target="../media/image160.png"/><Relationship Id="rId2" Type="http://schemas.openxmlformats.org/officeDocument/2006/relationships/image" Target="../media/image165.png"/><Relationship Id="rId16" Type="http://schemas.openxmlformats.org/officeDocument/2006/relationships/image" Target="../media/image188.png"/><Relationship Id="rId20" Type="http://schemas.openxmlformats.org/officeDocument/2006/relationships/image" Target="../media/image155.png"/><Relationship Id="rId29" Type="http://schemas.openxmlformats.org/officeDocument/2006/relationships/image" Target="../media/image19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2.png"/><Relationship Id="rId11" Type="http://schemas.openxmlformats.org/officeDocument/2006/relationships/image" Target="../media/image185.png"/><Relationship Id="rId24" Type="http://schemas.openxmlformats.org/officeDocument/2006/relationships/image" Target="../media/image159.png"/><Relationship Id="rId32" Type="http://schemas.openxmlformats.org/officeDocument/2006/relationships/image" Target="../media/image195.png"/><Relationship Id="rId5" Type="http://schemas.openxmlformats.org/officeDocument/2006/relationships/image" Target="../media/image166.png"/><Relationship Id="rId15" Type="http://schemas.openxmlformats.org/officeDocument/2006/relationships/image" Target="../media/image187.png"/><Relationship Id="rId23" Type="http://schemas.openxmlformats.org/officeDocument/2006/relationships/image" Target="../media/image158.png"/><Relationship Id="rId28" Type="http://schemas.openxmlformats.org/officeDocument/2006/relationships/image" Target="../media/image191.png"/><Relationship Id="rId10" Type="http://schemas.openxmlformats.org/officeDocument/2006/relationships/image" Target="../media/image184.png"/><Relationship Id="rId19" Type="http://schemas.openxmlformats.org/officeDocument/2006/relationships/image" Target="../media/image154.png"/><Relationship Id="rId31" Type="http://schemas.openxmlformats.org/officeDocument/2006/relationships/image" Target="../media/image194.png"/><Relationship Id="rId4" Type="http://schemas.openxmlformats.org/officeDocument/2006/relationships/image" Target="../media/image181.png"/><Relationship Id="rId9" Type="http://schemas.openxmlformats.org/officeDocument/2006/relationships/image" Target="../media/image170.png"/><Relationship Id="rId14" Type="http://schemas.openxmlformats.org/officeDocument/2006/relationships/image" Target="../media/image186.png"/><Relationship Id="rId22" Type="http://schemas.openxmlformats.org/officeDocument/2006/relationships/image" Target="../media/image157.png"/><Relationship Id="rId27" Type="http://schemas.openxmlformats.org/officeDocument/2006/relationships/image" Target="../media/image162.png"/><Relationship Id="rId30" Type="http://schemas.openxmlformats.org/officeDocument/2006/relationships/image" Target="../media/image193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7.png"/><Relationship Id="rId18" Type="http://schemas.openxmlformats.org/officeDocument/2006/relationships/image" Target="../media/image85.png"/><Relationship Id="rId26" Type="http://schemas.openxmlformats.org/officeDocument/2006/relationships/image" Target="../media/image219.png"/><Relationship Id="rId39" Type="http://schemas.openxmlformats.org/officeDocument/2006/relationships/image" Target="../media/image231.png"/><Relationship Id="rId21" Type="http://schemas.openxmlformats.org/officeDocument/2006/relationships/image" Target="../media/image214.png"/><Relationship Id="rId34" Type="http://schemas.openxmlformats.org/officeDocument/2006/relationships/image" Target="../media/image226.png"/><Relationship Id="rId7" Type="http://schemas.openxmlformats.org/officeDocument/2006/relationships/image" Target="../media/image201.png"/><Relationship Id="rId2" Type="http://schemas.openxmlformats.org/officeDocument/2006/relationships/image" Target="../media/image177.png"/><Relationship Id="rId16" Type="http://schemas.openxmlformats.org/officeDocument/2006/relationships/image" Target="../media/image210.png"/><Relationship Id="rId20" Type="http://schemas.openxmlformats.org/officeDocument/2006/relationships/image" Target="../media/image213.png"/><Relationship Id="rId29" Type="http://schemas.openxmlformats.org/officeDocument/2006/relationships/image" Target="../media/image221.png"/><Relationship Id="rId41" Type="http://schemas.openxmlformats.org/officeDocument/2006/relationships/image" Target="../media/image2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0.png"/><Relationship Id="rId11" Type="http://schemas.openxmlformats.org/officeDocument/2006/relationships/image" Target="../media/image205.png"/><Relationship Id="rId24" Type="http://schemas.openxmlformats.org/officeDocument/2006/relationships/image" Target="../media/image217.png"/><Relationship Id="rId32" Type="http://schemas.openxmlformats.org/officeDocument/2006/relationships/image" Target="../media/image224.png"/><Relationship Id="rId37" Type="http://schemas.openxmlformats.org/officeDocument/2006/relationships/image" Target="../media/image229.png"/><Relationship Id="rId40" Type="http://schemas.openxmlformats.org/officeDocument/2006/relationships/image" Target="../media/image232.png"/><Relationship Id="rId5" Type="http://schemas.openxmlformats.org/officeDocument/2006/relationships/image" Target="../media/image199.png"/><Relationship Id="rId15" Type="http://schemas.openxmlformats.org/officeDocument/2006/relationships/image" Target="../media/image209.png"/><Relationship Id="rId23" Type="http://schemas.openxmlformats.org/officeDocument/2006/relationships/image" Target="../media/image216.png"/><Relationship Id="rId28" Type="http://schemas.openxmlformats.org/officeDocument/2006/relationships/image" Target="../media/image130.png"/><Relationship Id="rId36" Type="http://schemas.openxmlformats.org/officeDocument/2006/relationships/image" Target="../media/image228.png"/><Relationship Id="rId10" Type="http://schemas.openxmlformats.org/officeDocument/2006/relationships/image" Target="../media/image204.png"/><Relationship Id="rId19" Type="http://schemas.openxmlformats.org/officeDocument/2006/relationships/image" Target="../media/image212.png"/><Relationship Id="rId31" Type="http://schemas.openxmlformats.org/officeDocument/2006/relationships/image" Target="../media/image223.png"/><Relationship Id="rId4" Type="http://schemas.openxmlformats.org/officeDocument/2006/relationships/image" Target="../media/image198.png"/><Relationship Id="rId9" Type="http://schemas.openxmlformats.org/officeDocument/2006/relationships/image" Target="../media/image203.png"/><Relationship Id="rId14" Type="http://schemas.openxmlformats.org/officeDocument/2006/relationships/image" Target="../media/image208.png"/><Relationship Id="rId22" Type="http://schemas.openxmlformats.org/officeDocument/2006/relationships/image" Target="../media/image215.png"/><Relationship Id="rId27" Type="http://schemas.openxmlformats.org/officeDocument/2006/relationships/image" Target="../media/image220.png"/><Relationship Id="rId30" Type="http://schemas.openxmlformats.org/officeDocument/2006/relationships/image" Target="../media/image222.png"/><Relationship Id="rId35" Type="http://schemas.openxmlformats.org/officeDocument/2006/relationships/image" Target="../media/image227.png"/><Relationship Id="rId8" Type="http://schemas.openxmlformats.org/officeDocument/2006/relationships/image" Target="../media/image202.png"/><Relationship Id="rId3" Type="http://schemas.openxmlformats.org/officeDocument/2006/relationships/image" Target="../media/image197.png"/><Relationship Id="rId12" Type="http://schemas.openxmlformats.org/officeDocument/2006/relationships/image" Target="../media/image206.png"/><Relationship Id="rId17" Type="http://schemas.openxmlformats.org/officeDocument/2006/relationships/image" Target="../media/image211.png"/><Relationship Id="rId25" Type="http://schemas.openxmlformats.org/officeDocument/2006/relationships/image" Target="../media/image218.png"/><Relationship Id="rId33" Type="http://schemas.openxmlformats.org/officeDocument/2006/relationships/image" Target="../media/image225.png"/><Relationship Id="rId38" Type="http://schemas.openxmlformats.org/officeDocument/2006/relationships/image" Target="../media/image23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0.png"/><Relationship Id="rId13" Type="http://schemas.openxmlformats.org/officeDocument/2006/relationships/image" Target="../media/image235.png"/><Relationship Id="rId3" Type="http://schemas.openxmlformats.org/officeDocument/2006/relationships/image" Target="../media/image196.png"/><Relationship Id="rId7" Type="http://schemas.openxmlformats.org/officeDocument/2006/relationships/image" Target="../media/image2290.png"/><Relationship Id="rId12" Type="http://schemas.openxmlformats.org/officeDocument/2006/relationships/image" Target="../media/image234.png"/><Relationship Id="rId17" Type="http://schemas.openxmlformats.org/officeDocument/2006/relationships/image" Target="../media/image239.png"/><Relationship Id="rId2" Type="http://schemas.openxmlformats.org/officeDocument/2006/relationships/image" Target="../media/image179.png"/><Relationship Id="rId16" Type="http://schemas.openxmlformats.org/officeDocument/2006/relationships/image" Target="../media/image23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80.png"/><Relationship Id="rId11" Type="http://schemas.openxmlformats.org/officeDocument/2006/relationships/image" Target="../media/image2330.png"/><Relationship Id="rId5" Type="http://schemas.openxmlformats.org/officeDocument/2006/relationships/image" Target="../media/image2270.png"/><Relationship Id="rId15" Type="http://schemas.openxmlformats.org/officeDocument/2006/relationships/image" Target="../media/image237.png"/><Relationship Id="rId10" Type="http://schemas.openxmlformats.org/officeDocument/2006/relationships/image" Target="../media/image2320.png"/><Relationship Id="rId4" Type="http://schemas.openxmlformats.org/officeDocument/2006/relationships/image" Target="../media/image2260.png"/><Relationship Id="rId9" Type="http://schemas.openxmlformats.org/officeDocument/2006/relationships/image" Target="../media/image2312.png"/><Relationship Id="rId14" Type="http://schemas.openxmlformats.org/officeDocument/2006/relationships/image" Target="../media/image23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40.png"/><Relationship Id="rId4" Type="http://schemas.openxmlformats.org/officeDocument/2006/relationships/image" Target="../media/image12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png"/><Relationship Id="rId7" Type="http://schemas.openxmlformats.org/officeDocument/2006/relationships/image" Target="../media/image249.png"/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8.png"/><Relationship Id="rId5" Type="http://schemas.openxmlformats.org/officeDocument/2006/relationships/image" Target="../media/image247.png"/><Relationship Id="rId4" Type="http://schemas.openxmlformats.org/officeDocument/2006/relationships/image" Target="../media/image2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254.png"/><Relationship Id="rId2" Type="http://schemas.openxmlformats.org/officeDocument/2006/relationships/image" Target="../media/image249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3.png"/><Relationship Id="rId5" Type="http://schemas.openxmlformats.org/officeDocument/2006/relationships/image" Target="../media/image252.png"/><Relationship Id="rId4" Type="http://schemas.openxmlformats.org/officeDocument/2006/relationships/image" Target="../media/image25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emf"/><Relationship Id="rId2" Type="http://schemas.openxmlformats.org/officeDocument/2006/relationships/image" Target="../media/image255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png"/><Relationship Id="rId13" Type="http://schemas.openxmlformats.org/officeDocument/2006/relationships/image" Target="../media/image268.png"/><Relationship Id="rId3" Type="http://schemas.openxmlformats.org/officeDocument/2006/relationships/image" Target="../media/image258.png"/><Relationship Id="rId7" Type="http://schemas.openxmlformats.org/officeDocument/2006/relationships/image" Target="../media/image262.png"/><Relationship Id="rId12" Type="http://schemas.openxmlformats.org/officeDocument/2006/relationships/image" Target="../media/image267.png"/><Relationship Id="rId2" Type="http://schemas.openxmlformats.org/officeDocument/2006/relationships/image" Target="../media/image257.png"/><Relationship Id="rId16" Type="http://schemas.openxmlformats.org/officeDocument/2006/relationships/image" Target="../media/image27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1.png"/><Relationship Id="rId11" Type="http://schemas.openxmlformats.org/officeDocument/2006/relationships/image" Target="../media/image266.png"/><Relationship Id="rId5" Type="http://schemas.openxmlformats.org/officeDocument/2006/relationships/image" Target="../media/image260.png"/><Relationship Id="rId15" Type="http://schemas.openxmlformats.org/officeDocument/2006/relationships/image" Target="../media/image270.png"/><Relationship Id="rId10" Type="http://schemas.openxmlformats.org/officeDocument/2006/relationships/image" Target="../media/image265.png"/><Relationship Id="rId4" Type="http://schemas.openxmlformats.org/officeDocument/2006/relationships/image" Target="../media/image259.png"/><Relationship Id="rId9" Type="http://schemas.openxmlformats.org/officeDocument/2006/relationships/image" Target="../media/image264.png"/><Relationship Id="rId14" Type="http://schemas.openxmlformats.org/officeDocument/2006/relationships/image" Target="../media/image26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png"/><Relationship Id="rId13" Type="http://schemas.openxmlformats.org/officeDocument/2006/relationships/image" Target="../media/image283.png"/><Relationship Id="rId18" Type="http://schemas.openxmlformats.org/officeDocument/2006/relationships/image" Target="../media/image288.png"/><Relationship Id="rId3" Type="http://schemas.openxmlformats.org/officeDocument/2006/relationships/image" Target="../media/image273.png"/><Relationship Id="rId7" Type="http://schemas.openxmlformats.org/officeDocument/2006/relationships/image" Target="../media/image277.png"/><Relationship Id="rId12" Type="http://schemas.openxmlformats.org/officeDocument/2006/relationships/image" Target="../media/image282.png"/><Relationship Id="rId17" Type="http://schemas.openxmlformats.org/officeDocument/2006/relationships/image" Target="../media/image287.png"/><Relationship Id="rId2" Type="http://schemas.openxmlformats.org/officeDocument/2006/relationships/image" Target="../media/image272.png"/><Relationship Id="rId16" Type="http://schemas.openxmlformats.org/officeDocument/2006/relationships/image" Target="../media/image28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6.png"/><Relationship Id="rId11" Type="http://schemas.openxmlformats.org/officeDocument/2006/relationships/image" Target="../media/image281.png"/><Relationship Id="rId5" Type="http://schemas.openxmlformats.org/officeDocument/2006/relationships/image" Target="../media/image275.png"/><Relationship Id="rId15" Type="http://schemas.openxmlformats.org/officeDocument/2006/relationships/image" Target="../media/image285.png"/><Relationship Id="rId10" Type="http://schemas.openxmlformats.org/officeDocument/2006/relationships/image" Target="../media/image280.png"/><Relationship Id="rId19" Type="http://schemas.openxmlformats.org/officeDocument/2006/relationships/image" Target="../media/image289.png"/><Relationship Id="rId4" Type="http://schemas.openxmlformats.org/officeDocument/2006/relationships/image" Target="../media/image274.png"/><Relationship Id="rId9" Type="http://schemas.openxmlformats.org/officeDocument/2006/relationships/image" Target="../media/image279.png"/><Relationship Id="rId14" Type="http://schemas.openxmlformats.org/officeDocument/2006/relationships/image" Target="../media/image28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3.png"/><Relationship Id="rId3" Type="http://schemas.openxmlformats.org/officeDocument/2006/relationships/image" Target="../media/image239.emf"/><Relationship Id="rId7" Type="http://schemas.openxmlformats.org/officeDocument/2006/relationships/image" Target="../media/image292.png"/><Relationship Id="rId12" Type="http://schemas.openxmlformats.org/officeDocument/2006/relationships/image" Target="../media/image297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1.png"/><Relationship Id="rId11" Type="http://schemas.openxmlformats.org/officeDocument/2006/relationships/image" Target="../media/image296.png"/><Relationship Id="rId5" Type="http://schemas.openxmlformats.org/officeDocument/2006/relationships/image" Target="../media/image2900.png"/><Relationship Id="rId10" Type="http://schemas.openxmlformats.org/officeDocument/2006/relationships/image" Target="../media/image295.png"/><Relationship Id="rId4" Type="http://schemas.openxmlformats.org/officeDocument/2006/relationships/image" Target="../media/image2890.png"/><Relationship Id="rId9" Type="http://schemas.openxmlformats.org/officeDocument/2006/relationships/image" Target="../media/image29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9.emf"/><Relationship Id="rId4" Type="http://schemas.openxmlformats.org/officeDocument/2006/relationships/image" Target="../media/image24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80.pn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anyabraun/wfomc" TargetMode="External"/><Relationship Id="rId2" Type="http://schemas.openxmlformats.org/officeDocument/2006/relationships/hyperlink" Target="https://github.com/UCLA-StarAI/Forclift" TargetMode="Externa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42" Type="http://schemas.openxmlformats.org/officeDocument/2006/relationships/image" Target="../media/image498.png"/><Relationship Id="rId47" Type="http://schemas.openxmlformats.org/officeDocument/2006/relationships/image" Target="../media/image502.png"/><Relationship Id="rId46" Type="http://schemas.openxmlformats.org/officeDocument/2006/relationships/image" Target="../media/image501.png"/><Relationship Id="rId2" Type="http://schemas.openxmlformats.org/officeDocument/2006/relationships/image" Target="../media/image300.png"/><Relationship Id="rId41" Type="http://schemas.openxmlformats.org/officeDocument/2006/relationships/image" Target="../media/image497.png"/><Relationship Id="rId1" Type="http://schemas.openxmlformats.org/officeDocument/2006/relationships/slideLayout" Target="../slideLayouts/slideLayout12.xml"/><Relationship Id="rId40" Type="http://schemas.openxmlformats.org/officeDocument/2006/relationships/image" Target="../media/image496.png"/><Relationship Id="rId45" Type="http://schemas.openxmlformats.org/officeDocument/2006/relationships/image" Target="../media/image500.png"/><Relationship Id="rId49" Type="http://schemas.openxmlformats.org/officeDocument/2006/relationships/image" Target="../media/image504.png"/><Relationship Id="rId44" Type="http://schemas.openxmlformats.org/officeDocument/2006/relationships/image" Target="../media/image499.png"/><Relationship Id="rId43" Type="http://schemas.openxmlformats.org/officeDocument/2006/relationships/image" Target="../media/image2600.png"/><Relationship Id="rId48" Type="http://schemas.openxmlformats.org/officeDocument/2006/relationships/image" Target="../media/image50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3.png"/><Relationship Id="rId3" Type="http://schemas.openxmlformats.org/officeDocument/2006/relationships/image" Target="../media/image303.png"/><Relationship Id="rId7" Type="http://schemas.openxmlformats.org/officeDocument/2006/relationships/image" Target="../media/image24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3.emf"/><Relationship Id="rId11" Type="http://schemas.openxmlformats.org/officeDocument/2006/relationships/image" Target="../media/image489.png"/><Relationship Id="rId5" Type="http://schemas.openxmlformats.org/officeDocument/2006/relationships/image" Target="../media/image242.emf"/><Relationship Id="rId10" Type="http://schemas.openxmlformats.org/officeDocument/2006/relationships/image" Target="../media/image485.png"/><Relationship Id="rId4" Type="http://schemas.openxmlformats.org/officeDocument/2006/relationships/image" Target="../media/image241.emf"/><Relationship Id="rId9" Type="http://schemas.openxmlformats.org/officeDocument/2006/relationships/image" Target="../media/image48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png"/><Relationship Id="rId2" Type="http://schemas.openxmlformats.org/officeDocument/2006/relationships/image" Target="../media/image308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4.png"/><Relationship Id="rId3" Type="http://schemas.openxmlformats.org/officeDocument/2006/relationships/image" Target="../media/image305.emf"/><Relationship Id="rId7" Type="http://schemas.openxmlformats.org/officeDocument/2006/relationships/image" Target="../media/image483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8.emf"/><Relationship Id="rId5" Type="http://schemas.openxmlformats.org/officeDocument/2006/relationships/image" Target="../media/image307.emf"/><Relationship Id="rId10" Type="http://schemas.openxmlformats.org/officeDocument/2006/relationships/image" Target="../media/image489.png"/><Relationship Id="rId4" Type="http://schemas.openxmlformats.org/officeDocument/2006/relationships/image" Target="../media/image306.emf"/><Relationship Id="rId9" Type="http://schemas.openxmlformats.org/officeDocument/2006/relationships/image" Target="../media/image485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alchemy.cs.washington.edu/" TargetMode="External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9.png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10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10.png"/><Relationship Id="rId5" Type="http://schemas.openxmlformats.org/officeDocument/2006/relationships/image" Target="../media/image1610.png"/><Relationship Id="rId4" Type="http://schemas.openxmlformats.org/officeDocument/2006/relationships/image" Target="../media/image15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0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10.png"/><Relationship Id="rId5" Type="http://schemas.openxmlformats.org/officeDocument/2006/relationships/image" Target="../media/image2110.png"/><Relationship Id="rId4" Type="http://schemas.openxmlformats.org/officeDocument/2006/relationships/image" Target="../media/image20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D834-5605-6A41-B05B-EAAFE4BBC4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DE" dirty="0"/>
              <a:t>Dynamic Probabilistic Relational Models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AABFBC7-B07A-B627-22DD-79D863BEBB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Lifted Exact Inference:</a:t>
            </a:r>
            <a:br>
              <a:rPr lang="en-GB" dirty="0"/>
            </a:br>
            <a:r>
              <a:rPr lang="en-GB" dirty="0"/>
              <a:t>First-Order </a:t>
            </a:r>
          </a:p>
          <a:p>
            <a:r>
              <a:rPr lang="en-GB" dirty="0"/>
              <a:t>Knowledge Compilation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0FEC4-994B-4180-97FD-3AEA642AD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96807E-F348-4589-1BCB-E3ED77A2CE26}"/>
              </a:ext>
            </a:extLst>
          </p:cNvPr>
          <p:cNvGrpSpPr/>
          <p:nvPr/>
        </p:nvGrpSpPr>
        <p:grpSpPr>
          <a:xfrm>
            <a:off x="8256240" y="4146974"/>
            <a:ext cx="3682456" cy="1683224"/>
            <a:chOff x="5786863" y="3228756"/>
            <a:chExt cx="5808517" cy="26550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5EC33F07-CE5C-AE3F-259E-67FF22557564}"/>
                    </a:ext>
                  </a:extLst>
                </p:cNvPr>
                <p:cNvSpPr/>
                <p:nvPr/>
              </p:nvSpPr>
              <p:spPr>
                <a:xfrm>
                  <a:off x="10232531" y="4258201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GB" sz="105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29324A5F-749D-6741-928F-A84A3C59E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32531" y="4258201"/>
                  <a:ext cx="290146" cy="290146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124C8A20-9E02-8BDE-9A28-C09F8DE87CA6}"/>
                    </a:ext>
                  </a:extLst>
                </p:cNvPr>
                <p:cNvSpPr/>
                <p:nvPr/>
              </p:nvSpPr>
              <p:spPr>
                <a:xfrm>
                  <a:off x="9001602" y="5628911"/>
                  <a:ext cx="221690" cy="254873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GB" sz="105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D7978A8-9608-9E4A-B42E-4F7362EC28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1602" y="5628911"/>
                  <a:ext cx="221690" cy="254873"/>
                </a:xfrm>
                <a:prstGeom prst="rect">
                  <a:avLst/>
                </a:prstGeom>
                <a:blipFill>
                  <a:blip r:embed="rId3"/>
                  <a:stretch>
                    <a:fillRect r="-769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28B0DA0B-E38B-324B-3161-214ADECD1380}"/>
                    </a:ext>
                  </a:extLst>
                </p:cNvPr>
                <p:cNvSpPr/>
                <p:nvPr/>
              </p:nvSpPr>
              <p:spPr>
                <a:xfrm>
                  <a:off x="11373690" y="5628913"/>
                  <a:ext cx="221690" cy="25487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GB" sz="105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E2E44F4E-D734-B147-A5CA-FA2EFD06A6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73690" y="5628913"/>
                  <a:ext cx="221690" cy="254872"/>
                </a:xfrm>
                <a:prstGeom prst="rect">
                  <a:avLst/>
                </a:prstGeom>
                <a:blipFill>
                  <a:blip r:embed="rId4"/>
                  <a:stretch>
                    <a:fillRect r="-769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348733E-1721-C64B-E624-77C171AB89F6}"/>
                </a:ext>
              </a:extLst>
            </p:cNvPr>
            <p:cNvCxnSpPr>
              <a:cxnSpLocks/>
              <a:stCxn id="4" idx="3"/>
              <a:endCxn id="15" idx="0"/>
            </p:cNvCxnSpPr>
            <p:nvPr/>
          </p:nvCxnSpPr>
          <p:spPr>
            <a:xfrm flipH="1">
              <a:off x="9657850" y="4505857"/>
              <a:ext cx="617173" cy="2062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9B904B5-4D2D-B5C5-C33B-148718CE08DC}"/>
                </a:ext>
              </a:extLst>
            </p:cNvPr>
            <p:cNvCxnSpPr>
              <a:cxnSpLocks/>
              <a:stCxn id="4" idx="5"/>
              <a:endCxn id="20" idx="0"/>
            </p:cNvCxnSpPr>
            <p:nvPr/>
          </p:nvCxnSpPr>
          <p:spPr>
            <a:xfrm>
              <a:off x="10480186" y="4505856"/>
              <a:ext cx="632238" cy="6595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9B148074-678C-9197-B692-8EA3B63FC04D}"/>
                    </a:ext>
                  </a:extLst>
                </p:cNvPr>
                <p:cNvSpPr/>
                <p:nvPr/>
              </p:nvSpPr>
              <p:spPr>
                <a:xfrm>
                  <a:off x="9855088" y="3495405"/>
                  <a:ext cx="1045033" cy="559089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0" rIns="0" b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05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05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</m:e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de-DE" sz="105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de-DE" sz="105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People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en-GB" sz="105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7071A9AF-39B6-8F4B-B29D-51A3EF2FB4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55088" y="3495405"/>
                  <a:ext cx="1045033" cy="559089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548EBBA-0A1C-5787-AB82-D60E685A2BA9}"/>
                </a:ext>
              </a:extLst>
            </p:cNvPr>
            <p:cNvCxnSpPr>
              <a:stCxn id="13" idx="4"/>
              <a:endCxn id="4" idx="0"/>
            </p:cNvCxnSpPr>
            <p:nvPr/>
          </p:nvCxnSpPr>
          <p:spPr>
            <a:xfrm>
              <a:off x="10377604" y="4054493"/>
              <a:ext cx="0" cy="2037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5D95C23D-CF43-754D-C138-88BE0D88A8F1}"/>
                    </a:ext>
                  </a:extLst>
                </p:cNvPr>
                <p:cNvSpPr/>
                <p:nvPr/>
              </p:nvSpPr>
              <p:spPr>
                <a:xfrm>
                  <a:off x="9512776" y="4712093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GB" sz="105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64BF2EB5-7287-4A42-AB8B-B6320D14BC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2776" y="4712093"/>
                  <a:ext cx="290146" cy="290146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E204D10-5213-4512-0E3E-0B9BE8B0E14A}"/>
                </a:ext>
              </a:extLst>
            </p:cNvPr>
            <p:cNvCxnSpPr>
              <a:cxnSpLocks/>
              <a:stCxn id="15" idx="3"/>
              <a:endCxn id="9" idx="0"/>
            </p:cNvCxnSpPr>
            <p:nvPr/>
          </p:nvCxnSpPr>
          <p:spPr>
            <a:xfrm flipH="1">
              <a:off x="9112447" y="4959749"/>
              <a:ext cx="442820" cy="6691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BEAE0A9-982D-521F-69C1-D5ABE80DD54D}"/>
                </a:ext>
              </a:extLst>
            </p:cNvPr>
            <p:cNvCxnSpPr>
              <a:cxnSpLocks/>
              <a:stCxn id="15" idx="5"/>
              <a:endCxn id="23" idx="0"/>
            </p:cNvCxnSpPr>
            <p:nvPr/>
          </p:nvCxnSpPr>
          <p:spPr>
            <a:xfrm>
              <a:off x="9760432" y="4959748"/>
              <a:ext cx="447555" cy="2056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1525ED6F-2D34-987E-EA57-A9029CCA60F5}"/>
                    </a:ext>
                  </a:extLst>
                </p:cNvPr>
                <p:cNvSpPr/>
                <p:nvPr/>
              </p:nvSpPr>
              <p:spPr>
                <a:xfrm>
                  <a:off x="9637154" y="5628913"/>
                  <a:ext cx="221690" cy="25487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sz="105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03263932-09F6-5A47-B156-F167940D03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7154" y="5628913"/>
                  <a:ext cx="221690" cy="254872"/>
                </a:xfrm>
                <a:prstGeom prst="rect">
                  <a:avLst/>
                </a:prstGeom>
                <a:blipFill>
                  <a:blip r:embed="rId7"/>
                  <a:stretch>
                    <a:fillRect r="-769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305974F5-1371-C6C4-6748-8EFC40AA64DB}"/>
                    </a:ext>
                  </a:extLst>
                </p:cNvPr>
                <p:cNvSpPr/>
                <p:nvPr/>
              </p:nvSpPr>
              <p:spPr>
                <a:xfrm>
                  <a:off x="10568548" y="5626842"/>
                  <a:ext cx="221690" cy="25487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sz="105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42D8209E-C76B-9F45-AA4A-C9633E0388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68548" y="5626842"/>
                  <a:ext cx="221690" cy="254872"/>
                </a:xfrm>
                <a:prstGeom prst="rect">
                  <a:avLst/>
                </a:prstGeom>
                <a:blipFill>
                  <a:blip r:embed="rId8"/>
                  <a:stretch>
                    <a:fillRect r="-769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8F8EC54F-A9CB-8A3F-4A56-FD0787653E3B}"/>
                    </a:ext>
                  </a:extLst>
                </p:cNvPr>
                <p:cNvSpPr/>
                <p:nvPr/>
              </p:nvSpPr>
              <p:spPr>
                <a:xfrm>
                  <a:off x="10967351" y="5165384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GB" sz="105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E6A0618F-A77D-734C-8931-1384ACD990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67351" y="5165384"/>
                  <a:ext cx="290146" cy="290146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8C801AD-D1FD-465D-9289-970B5B215EFE}"/>
                </a:ext>
              </a:extLst>
            </p:cNvPr>
            <p:cNvCxnSpPr>
              <a:cxnSpLocks/>
              <a:stCxn id="20" idx="3"/>
              <a:endCxn id="19" idx="0"/>
            </p:cNvCxnSpPr>
            <p:nvPr/>
          </p:nvCxnSpPr>
          <p:spPr>
            <a:xfrm flipH="1">
              <a:off x="10679392" y="5413039"/>
              <a:ext cx="330450" cy="2138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3F95F80-69D5-FBB8-0DC5-1F9305AEC3F5}"/>
                </a:ext>
              </a:extLst>
            </p:cNvPr>
            <p:cNvCxnSpPr>
              <a:cxnSpLocks/>
              <a:stCxn id="20" idx="5"/>
              <a:endCxn id="10" idx="0"/>
            </p:cNvCxnSpPr>
            <p:nvPr/>
          </p:nvCxnSpPr>
          <p:spPr>
            <a:xfrm>
              <a:off x="11215006" y="5413041"/>
              <a:ext cx="269528" cy="2158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CD72273A-2A9B-4E42-E58A-9A1F99972C84}"/>
                    </a:ext>
                  </a:extLst>
                </p:cNvPr>
                <p:cNvSpPr/>
                <p:nvPr/>
              </p:nvSpPr>
              <p:spPr>
                <a:xfrm>
                  <a:off x="10062913" y="5165384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GB" sz="105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1ABE93C9-50FC-8449-B43C-8CD7205464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62913" y="5165384"/>
                  <a:ext cx="290146" cy="290146"/>
                </a:xfrm>
                <a:prstGeom prst="ellipse">
                  <a:avLst/>
                </a:prstGeom>
                <a:blipFill>
                  <a:blip r:embed="rId10"/>
                  <a:stretch>
                    <a:fillRect r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A08344B-E3E6-0C28-F40D-FF68DC92878E}"/>
                </a:ext>
              </a:extLst>
            </p:cNvPr>
            <p:cNvCxnSpPr>
              <a:cxnSpLocks/>
              <a:stCxn id="23" idx="3"/>
              <a:endCxn id="18" idx="0"/>
            </p:cNvCxnSpPr>
            <p:nvPr/>
          </p:nvCxnSpPr>
          <p:spPr>
            <a:xfrm flipH="1">
              <a:off x="9747998" y="5413039"/>
              <a:ext cx="357405" cy="2158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230C5F0-9A1F-76FC-ECA1-809237AAECFC}"/>
                </a:ext>
              </a:extLst>
            </p:cNvPr>
            <p:cNvCxnSpPr>
              <a:cxnSpLocks/>
              <a:stCxn id="23" idx="5"/>
              <a:endCxn id="19" idx="0"/>
            </p:cNvCxnSpPr>
            <p:nvPr/>
          </p:nvCxnSpPr>
          <p:spPr>
            <a:xfrm>
              <a:off x="10310567" y="5413039"/>
              <a:ext cx="368825" cy="2138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C9DD0640-EC0C-80AE-DD67-1F6DA7BD075E}"/>
                    </a:ext>
                  </a:extLst>
                </p:cNvPr>
                <p:cNvSpPr/>
                <p:nvPr/>
              </p:nvSpPr>
              <p:spPr>
                <a:xfrm>
                  <a:off x="6945418" y="4946574"/>
                  <a:ext cx="415179" cy="3398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800" i="1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GB" sz="800" dirty="0"/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071BE1A-D0BD-014D-A929-6005AFE8A5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5418" y="4946574"/>
                  <a:ext cx="415179" cy="33983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47CF63B-D39C-80FD-CEDB-596E38D322A1}"/>
                    </a:ext>
                  </a:extLst>
                </p:cNvPr>
                <p:cNvSpPr/>
                <p:nvPr/>
              </p:nvSpPr>
              <p:spPr>
                <a:xfrm>
                  <a:off x="6347464" y="4487973"/>
                  <a:ext cx="415179" cy="3398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800" i="1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GB" sz="800" dirty="0"/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3779B542-56AD-BF40-B03D-4264316205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7464" y="4487973"/>
                  <a:ext cx="415179" cy="33983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E416C6E-A670-D332-5E75-FC5385206ED0}"/>
                    </a:ext>
                  </a:extLst>
                </p:cNvPr>
                <p:cNvSpPr/>
                <p:nvPr/>
              </p:nvSpPr>
              <p:spPr>
                <a:xfrm>
                  <a:off x="7889261" y="4946574"/>
                  <a:ext cx="415179" cy="3398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800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sz="800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EFB90451-A168-D341-A96F-AF348F6E08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9261" y="4946574"/>
                  <a:ext cx="415179" cy="33983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DCE5D28-888F-A870-E7BD-E3AD62D3CED2}"/>
                    </a:ext>
                  </a:extLst>
                </p:cNvPr>
                <p:cNvSpPr/>
                <p:nvPr/>
              </p:nvSpPr>
              <p:spPr>
                <a:xfrm>
                  <a:off x="7189000" y="4047670"/>
                  <a:ext cx="415179" cy="3398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800" i="1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sz="800" dirty="0"/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E339935C-7470-4744-87C1-EB9FD3DE38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9000" y="4047670"/>
                  <a:ext cx="415179" cy="33983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F107B604-9303-B0F6-803A-CCCCBBF45073}"/>
                    </a:ext>
                  </a:extLst>
                </p:cNvPr>
                <p:cNvSpPr/>
                <p:nvPr/>
              </p:nvSpPr>
              <p:spPr>
                <a:xfrm>
                  <a:off x="7091168" y="3228756"/>
                  <a:ext cx="490123" cy="3398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de-DE" sz="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sz="800" dirty="0"/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A372B24-E63D-B446-8050-E54EBDC3EB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1168" y="3228756"/>
                  <a:ext cx="490123" cy="33983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33DC8D99-48E0-CABA-7AD8-EA6867DB0A8B}"/>
                    </a:ext>
                  </a:extLst>
                </p:cNvPr>
                <p:cNvSpPr/>
                <p:nvPr/>
              </p:nvSpPr>
              <p:spPr>
                <a:xfrm>
                  <a:off x="7096173" y="4252895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5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GB" sz="105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CFA39FB3-27FC-0B43-8695-382768B581C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6173" y="4252895"/>
                  <a:ext cx="290146" cy="290146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18F268CE-0573-EE1E-64D6-D78AC1C07DE1}"/>
                    </a:ext>
                  </a:extLst>
                </p:cNvPr>
                <p:cNvSpPr/>
                <p:nvPr/>
              </p:nvSpPr>
              <p:spPr>
                <a:xfrm>
                  <a:off x="5786863" y="5623610"/>
                  <a:ext cx="528853" cy="25487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de-DE" sz="10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05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en-GB" sz="1050" dirty="0"/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A3B3134A-8722-FD40-BEE4-297502CCA8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6863" y="5623610"/>
                  <a:ext cx="528853" cy="25487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4DCC849-7E0C-C113-BED8-4377FEF0764D}"/>
                    </a:ext>
                  </a:extLst>
                </p:cNvPr>
                <p:cNvSpPr/>
                <p:nvPr/>
              </p:nvSpPr>
              <p:spPr>
                <a:xfrm>
                  <a:off x="7976067" y="5623610"/>
                  <a:ext cx="688148" cy="25487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de-DE" sz="10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05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en-GB" sz="1050" dirty="0"/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101565A5-0ACB-EB4B-8254-AF58FD40D5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6067" y="5623610"/>
                  <a:ext cx="688148" cy="25487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20AA779-B8E6-998E-603D-E79A4988FBCF}"/>
                </a:ext>
              </a:extLst>
            </p:cNvPr>
            <p:cNvCxnSpPr>
              <a:cxnSpLocks/>
              <a:stCxn id="31" idx="3"/>
              <a:endCxn id="38" idx="0"/>
            </p:cNvCxnSpPr>
            <p:nvPr/>
          </p:nvCxnSpPr>
          <p:spPr>
            <a:xfrm flipH="1">
              <a:off x="6521492" y="4500551"/>
              <a:ext cx="617173" cy="2062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E1008C3-94D8-09CF-6B94-BDF81035807D}"/>
                </a:ext>
              </a:extLst>
            </p:cNvPr>
            <p:cNvCxnSpPr>
              <a:cxnSpLocks/>
              <a:stCxn id="31" idx="5"/>
              <a:endCxn id="43" idx="0"/>
            </p:cNvCxnSpPr>
            <p:nvPr/>
          </p:nvCxnSpPr>
          <p:spPr>
            <a:xfrm>
              <a:off x="7343828" y="4500550"/>
              <a:ext cx="632238" cy="6595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08B87AC7-F3C2-72CD-E953-6787C043A902}"/>
                    </a:ext>
                  </a:extLst>
                </p:cNvPr>
                <p:cNvSpPr/>
                <p:nvPr/>
              </p:nvSpPr>
              <p:spPr>
                <a:xfrm>
                  <a:off x="6718730" y="3490099"/>
                  <a:ext cx="1045033" cy="559089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0" rIns="0" b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sz="105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de-DE" sz="105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oMath>
                      <m:oMath xmlns:m="http://schemas.openxmlformats.org/officeDocument/2006/math">
                        <m:r>
                          <a:rPr lang="de-DE" sz="7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de-DE" sz="7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de-DE" sz="7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People</m:t>
                        </m:r>
                      </m:oMath>
                    </m:oMathPara>
                  </a14:m>
                  <a:endParaRPr lang="en-GB" sz="105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CD55B1A5-5F75-F74F-A6BE-AEA987A5BC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8730" y="3490099"/>
                  <a:ext cx="1045033" cy="559089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EDD4C0DD-1D1D-88E8-B070-35157822ED79}"/>
                </a:ext>
              </a:extLst>
            </p:cNvPr>
            <p:cNvCxnSpPr>
              <a:stCxn id="36" idx="4"/>
              <a:endCxn id="31" idx="0"/>
            </p:cNvCxnSpPr>
            <p:nvPr/>
          </p:nvCxnSpPr>
          <p:spPr>
            <a:xfrm>
              <a:off x="7241246" y="4049187"/>
              <a:ext cx="0" cy="2037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D0909B6E-4D23-CA6F-1C02-2108A9530590}"/>
                    </a:ext>
                  </a:extLst>
                </p:cNvPr>
                <p:cNvSpPr/>
                <p:nvPr/>
              </p:nvSpPr>
              <p:spPr>
                <a:xfrm>
                  <a:off x="6376418" y="4706787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5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GB" sz="105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AA8A92EA-918B-FD49-B459-C1BFF61695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6418" y="4706787"/>
                  <a:ext cx="290146" cy="290146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0BA52C7-1142-F436-6098-829B29543651}"/>
                </a:ext>
              </a:extLst>
            </p:cNvPr>
            <p:cNvCxnSpPr>
              <a:cxnSpLocks/>
              <a:stCxn id="38" idx="3"/>
              <a:endCxn id="32" idx="0"/>
            </p:cNvCxnSpPr>
            <p:nvPr/>
          </p:nvCxnSpPr>
          <p:spPr>
            <a:xfrm flipH="1">
              <a:off x="6051290" y="4954443"/>
              <a:ext cx="367618" cy="66916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EA1EB8E-250D-1AF7-10D5-42B75B3D9A1F}"/>
                </a:ext>
              </a:extLst>
            </p:cNvPr>
            <p:cNvCxnSpPr>
              <a:cxnSpLocks/>
              <a:stCxn id="38" idx="5"/>
              <a:endCxn id="46" idx="0"/>
            </p:cNvCxnSpPr>
            <p:nvPr/>
          </p:nvCxnSpPr>
          <p:spPr>
            <a:xfrm>
              <a:off x="6624074" y="4954442"/>
              <a:ext cx="447555" cy="2056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CEA10D8C-8BFD-58D1-2EBC-D743EA3E7CB1}"/>
                    </a:ext>
                  </a:extLst>
                </p:cNvPr>
                <p:cNvSpPr/>
                <p:nvPr/>
              </p:nvSpPr>
              <p:spPr>
                <a:xfrm>
                  <a:off x="6422413" y="5623610"/>
                  <a:ext cx="526426" cy="25487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de-DE" sz="10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05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en-GB" sz="1050" dirty="0"/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87C09C83-6C27-E140-9335-BEFF9DF3B8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2413" y="5623610"/>
                  <a:ext cx="526426" cy="25487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A4E3A5E6-8E34-54C6-8945-C13E01671D99}"/>
                    </a:ext>
                  </a:extLst>
                </p:cNvPr>
                <p:cNvSpPr/>
                <p:nvPr/>
              </p:nvSpPr>
              <p:spPr>
                <a:xfrm>
                  <a:off x="7170925" y="5621535"/>
                  <a:ext cx="685721" cy="25487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de-DE" sz="10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05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en-GB" sz="1050" dirty="0"/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EE703C55-3182-A04A-9AAD-5324CB957C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0925" y="5621535"/>
                  <a:ext cx="685721" cy="25487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9C734244-A383-7D57-85D8-B57045F3159A}"/>
                    </a:ext>
                  </a:extLst>
                </p:cNvPr>
                <p:cNvSpPr/>
                <p:nvPr/>
              </p:nvSpPr>
              <p:spPr>
                <a:xfrm>
                  <a:off x="7830993" y="5160078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5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GB" sz="105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D762020D-F6A8-5A41-BD19-4A51DE2E8B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0993" y="5160078"/>
                  <a:ext cx="290146" cy="290146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938C70BB-C95C-63BE-C8E6-1C6A7404F4E7}"/>
                </a:ext>
              </a:extLst>
            </p:cNvPr>
            <p:cNvCxnSpPr>
              <a:cxnSpLocks/>
              <a:stCxn id="43" idx="3"/>
              <a:endCxn id="42" idx="0"/>
            </p:cNvCxnSpPr>
            <p:nvPr/>
          </p:nvCxnSpPr>
          <p:spPr>
            <a:xfrm flipH="1">
              <a:off x="7513785" y="5407734"/>
              <a:ext cx="359699" cy="2138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ABBC659-30AE-CDAF-E75F-0AE27BE924EB}"/>
                </a:ext>
              </a:extLst>
            </p:cNvPr>
            <p:cNvCxnSpPr>
              <a:cxnSpLocks/>
              <a:stCxn id="43" idx="5"/>
              <a:endCxn id="33" idx="0"/>
            </p:cNvCxnSpPr>
            <p:nvPr/>
          </p:nvCxnSpPr>
          <p:spPr>
            <a:xfrm>
              <a:off x="8078648" y="5407735"/>
              <a:ext cx="241494" cy="2158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5DAC7382-616F-D9F1-1FED-B500BC3236DF}"/>
                    </a:ext>
                  </a:extLst>
                </p:cNvPr>
                <p:cNvSpPr/>
                <p:nvPr/>
              </p:nvSpPr>
              <p:spPr>
                <a:xfrm>
                  <a:off x="6926555" y="5160078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5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GB" sz="105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3906EDD4-54D5-F445-9BCF-6DA7989E16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6555" y="5160078"/>
                  <a:ext cx="290146" cy="290146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91F84C1D-7FF5-F09F-B327-0A370B55F49C}"/>
                </a:ext>
              </a:extLst>
            </p:cNvPr>
            <p:cNvCxnSpPr>
              <a:cxnSpLocks/>
              <a:stCxn id="46" idx="3"/>
              <a:endCxn id="41" idx="0"/>
            </p:cNvCxnSpPr>
            <p:nvPr/>
          </p:nvCxnSpPr>
          <p:spPr>
            <a:xfrm flipH="1">
              <a:off x="6685627" y="5407735"/>
              <a:ext cx="283420" cy="2158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C06ADD9-8D7D-BD4E-B5FC-6A6F28D1017C}"/>
                </a:ext>
              </a:extLst>
            </p:cNvPr>
            <p:cNvCxnSpPr>
              <a:cxnSpLocks/>
              <a:stCxn id="46" idx="5"/>
              <a:endCxn id="42" idx="0"/>
            </p:cNvCxnSpPr>
            <p:nvPr/>
          </p:nvCxnSpPr>
          <p:spPr>
            <a:xfrm>
              <a:off x="7174210" y="5407734"/>
              <a:ext cx="339575" cy="2138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733BCA44-9084-6328-30B8-33804068B420}"/>
                    </a:ext>
                  </a:extLst>
                </p:cNvPr>
                <p:cNvSpPr/>
                <p:nvPr/>
              </p:nvSpPr>
              <p:spPr>
                <a:xfrm>
                  <a:off x="10084160" y="4962658"/>
                  <a:ext cx="415179" cy="3398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sz="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B099A967-43B2-AD4E-B9A6-9C4385D052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4160" y="4962658"/>
                  <a:ext cx="415179" cy="33983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E7E66D27-11C5-3D14-7620-8C4C7A573EB1}"/>
                    </a:ext>
                  </a:extLst>
                </p:cNvPr>
                <p:cNvSpPr/>
                <p:nvPr/>
              </p:nvSpPr>
              <p:spPr>
                <a:xfrm>
                  <a:off x="9430548" y="4504058"/>
                  <a:ext cx="503676" cy="3398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sz="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sz="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6F6C2CDA-3194-8046-B57D-068EFEE46B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0548" y="4504058"/>
                  <a:ext cx="503676" cy="33983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A898814-B4F7-846C-84BF-B8B6E4DEEF34}"/>
                    </a:ext>
                  </a:extLst>
                </p:cNvPr>
                <p:cNvSpPr/>
                <p:nvPr/>
              </p:nvSpPr>
              <p:spPr>
                <a:xfrm>
                  <a:off x="11028000" y="4962658"/>
                  <a:ext cx="415179" cy="3398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GB" sz="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AE2EA7D4-9EFA-F940-BD0F-49BE928A26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28000" y="4962658"/>
                  <a:ext cx="415179" cy="339830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396C7B50-772F-02ED-DBB6-52AA6B35ADD6}"/>
                    </a:ext>
                  </a:extLst>
                </p:cNvPr>
                <p:cNvSpPr/>
                <p:nvPr/>
              </p:nvSpPr>
              <p:spPr>
                <a:xfrm>
                  <a:off x="10327743" y="4063756"/>
                  <a:ext cx="503676" cy="3398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oMath>
                    </m:oMathPara>
                  </a14:m>
                  <a:endParaRPr lang="en-GB" sz="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4BDACAC0-65A8-BD4F-B8F6-8800C780CD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7743" y="4063756"/>
                  <a:ext cx="503676" cy="339830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ECAA7B1B-986D-C567-4F07-6BA60899CE49}"/>
                    </a:ext>
                  </a:extLst>
                </p:cNvPr>
                <p:cNvSpPr/>
                <p:nvPr/>
              </p:nvSpPr>
              <p:spPr>
                <a:xfrm>
                  <a:off x="10229911" y="3244840"/>
                  <a:ext cx="490123" cy="3398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8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8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de-DE" sz="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sz="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CF55805C-A6B2-5A46-84C1-D826C58D36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29911" y="3244840"/>
                  <a:ext cx="490123" cy="33983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B27BC1D-A200-964E-5A76-5D6783539E5E}"/>
                  </a:ext>
                </a:extLst>
              </p:cNvPr>
              <p:cNvSpPr/>
              <p:nvPr/>
            </p:nvSpPr>
            <p:spPr>
              <a:xfrm>
                <a:off x="9036116" y="5955486"/>
                <a:ext cx="2542876" cy="25391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de-DE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de-DE" sz="105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People</m:t>
                      </m:r>
                      <m:r>
                        <m:rPr>
                          <m:nor/>
                        </m:rPr>
                        <a:rPr lang="de-DE" sz="105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de-DE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𝑠𝑚𝑜𝑘𝑒𝑠</m:t>
                      </m:r>
                      <m:d>
                        <m:dPr>
                          <m:ctrlPr>
                            <a:rPr lang="de-DE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05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de-DE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de-DE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𝑐𝑎𝑛𝑐𝑒𝑟</m:t>
                      </m:r>
                      <m:d>
                        <m:dPr>
                          <m:ctrlPr>
                            <a:rPr lang="de-DE" sz="10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0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sz="1050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B27BC1D-A200-964E-5A76-5D6783539E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6116" y="5955486"/>
                <a:ext cx="2542876" cy="25391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578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72FB-1078-3D4E-90E7-8B0040840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WMC and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Solving a WMC problem for a sentence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dirty="0"/>
                  <a:t> as introduced on previous slides is exponential in number of worlds with probability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(models)</a:t>
                </a:r>
              </a:p>
              <a:p>
                <a:r>
                  <a:rPr lang="en-GB" dirty="0"/>
                  <a:t>To be more efficient, build a helper structure</a:t>
                </a:r>
              </a:p>
              <a:p>
                <a:pPr lvl="1"/>
                <a:r>
                  <a:rPr lang="en-GB" dirty="0"/>
                  <a:t>Bring sentence into negation normal form (NNF)</a:t>
                </a:r>
              </a:p>
              <a:p>
                <a:pPr lvl="2"/>
                <a:r>
                  <a:rPr lang="en-GB" dirty="0"/>
                  <a:t>NNF: Formulas contain only negations directly in front of variables, conjunctions, and disjunctions</a:t>
                </a:r>
              </a:p>
              <a:p>
                <a:pPr lvl="1"/>
                <a:r>
                  <a:rPr lang="en-GB" dirty="0"/>
                  <a:t>E.g., </a:t>
                </a:r>
                <a:endParaRPr lang="en-GB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</m:oMath>
                </a14:m>
                <a:r>
                  <a:rPr lang="en-GB" dirty="0"/>
                  <a:t> 		(Apply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≡¬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)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𝑠𝑢𝑛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𝑟𝑎𝑖𝑛</m:t>
                        </m:r>
                      </m:e>
                    </m:d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</m:oMath>
                </a14:m>
                <a:r>
                  <a:rPr lang="en-GB" dirty="0"/>
                  <a:t> 	(Apply De Morgan’s law)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</m:oMath>
                </a14:m>
                <a:r>
                  <a:rPr lang="en-GB" dirty="0"/>
                  <a:t> 	(NNF)</a:t>
                </a: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829" t="-221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890C2-F619-866E-A589-563794E31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8A22F-6981-10ED-281F-F2CFCAC753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4CD96-0E55-A6E7-022F-CF4207F02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882517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72FB-1078-3D4E-90E7-8B0040840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/>
                  <a:t>Represent the NNF sentence as a directed, acyclic graph called </a:t>
                </a:r>
                <a:r>
                  <a:rPr lang="en-GB" dirty="0">
                    <a:solidFill>
                      <a:schemeClr val="accent1"/>
                    </a:solidFill>
                  </a:rPr>
                  <a:t>circuit</a:t>
                </a:r>
                <a:r>
                  <a:rPr lang="en-GB" dirty="0"/>
                  <a:t> with leaves labelled with literals (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dirty="0"/>
                  <a:t>) or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r>
                  <a:rPr lang="en-GB" dirty="0"/>
                  <a:t> with inner nodes being</a:t>
                </a:r>
              </a:p>
              <a:p>
                <a:pPr lvl="1"/>
                <a:r>
                  <a:rPr lang="en-GB" i="1" dirty="0"/>
                  <a:t>Deterministic</a:t>
                </a:r>
                <a:r>
                  <a:rPr lang="en-GB" dirty="0"/>
                  <a:t> disjunctions</a:t>
                </a:r>
              </a:p>
              <a:p>
                <a:pPr lvl="2"/>
                <a:r>
                  <a:rPr lang="en-GB" dirty="0"/>
                  <a:t>Only one disjunct (child node) can be true at the same time </a:t>
                </a:r>
              </a:p>
              <a:p>
                <a:pPr lvl="3"/>
                <a:r>
                  <a:rPr lang="en-GB" dirty="0"/>
                  <a:t>I.e., their conjunction is unsatisfiable</a:t>
                </a:r>
              </a:p>
              <a:p>
                <a:pPr lvl="1"/>
                <a:r>
                  <a:rPr lang="en-GB" i="1" dirty="0"/>
                  <a:t>Decomposable</a:t>
                </a:r>
                <a:r>
                  <a:rPr lang="en-GB" dirty="0"/>
                  <a:t> conjunctions</a:t>
                </a:r>
              </a:p>
              <a:p>
                <a:pPr lvl="2"/>
                <a:r>
                  <a:rPr lang="en-GB" dirty="0"/>
                  <a:t>Each pair of conjuncts (child nodes) must be independent </a:t>
                </a:r>
              </a:p>
              <a:p>
                <a:pPr lvl="3"/>
                <a:r>
                  <a:rPr lang="en-GB" dirty="0"/>
                  <a:t>I.e., they cannot share any variables</a:t>
                </a:r>
              </a:p>
              <a:p>
                <a:r>
                  <a:rPr lang="en-GB" dirty="0"/>
                  <a:t>Circuit is then in </a:t>
                </a:r>
                <a:r>
                  <a:rPr lang="en-GB" dirty="0">
                    <a:solidFill>
                      <a:schemeClr val="accent1"/>
                    </a:solidFill>
                  </a:rPr>
                  <a:t>d-DNNF</a:t>
                </a:r>
              </a:p>
              <a:p>
                <a:pPr lvl="1"/>
                <a:r>
                  <a:rPr lang="en-GB" u="sng" dirty="0"/>
                  <a:t>d</a:t>
                </a:r>
                <a:r>
                  <a:rPr lang="en-GB" dirty="0"/>
                  <a:t>eterministic </a:t>
                </a:r>
                <a:r>
                  <a:rPr lang="en-GB" u="sng" dirty="0"/>
                  <a:t>D</a:t>
                </a:r>
                <a:r>
                  <a:rPr lang="en-GB" dirty="0"/>
                  <a:t>ecomposable </a:t>
                </a:r>
                <a:r>
                  <a:rPr lang="en-GB" u="sng" dirty="0"/>
                  <a:t>NNF</a:t>
                </a:r>
              </a:p>
              <a:p>
                <a:pPr lvl="1"/>
                <a:r>
                  <a:rPr lang="en-GB" dirty="0"/>
                  <a:t>See later why important</a:t>
                </a: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829" t="-303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E68EA45-EB0D-AC4C-82C4-F99DDF019362}"/>
              </a:ext>
            </a:extLst>
          </p:cNvPr>
          <p:cNvSpPr txBox="1"/>
          <p:nvPr/>
        </p:nvSpPr>
        <p:spPr>
          <a:xfrm>
            <a:off x="2851707" y="6352447"/>
            <a:ext cx="6487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Mark Chavira and Adnan </a:t>
            </a:r>
            <a:r>
              <a:rPr lang="en-GB" sz="1000" dirty="0" err="1">
                <a:solidFill>
                  <a:schemeClr val="bg1">
                    <a:lumMod val="85000"/>
                  </a:schemeClr>
                </a:solidFill>
              </a:rPr>
              <a:t>Darwiche</a:t>
            </a:r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: On probabilistic inference by weighted model counting. In: </a:t>
            </a:r>
            <a:r>
              <a:rPr lang="en-GB" sz="1000" i="1" dirty="0">
                <a:solidFill>
                  <a:schemeClr val="bg1">
                    <a:lumMod val="85000"/>
                  </a:schemeClr>
                </a:solidFill>
              </a:rPr>
              <a:t>Artificial Intelligence</a:t>
            </a:r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, 2008.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DB603-E8E1-86A8-E778-BADF6063AB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E913F-C7D2-04E9-C1C3-2D224B6B46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97103-BE0E-5F7C-E1AD-05973FEB7C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826418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72FB-1078-3D4E-90E7-8B0040840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Circuits: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11087099" cy="3968365"/>
              </a:xfrm>
            </p:spPr>
            <p:txBody>
              <a:bodyPr>
                <a:normAutofit lnSpcReduction="10000"/>
              </a:bodyPr>
              <a:lstStyle/>
              <a:p>
                <a:pPr lvl="1"/>
                <a:r>
                  <a:rPr lang="en-GB" i="1" dirty="0"/>
                  <a:t>Deterministic</a:t>
                </a:r>
                <a:r>
                  <a:rPr lang="en-GB" dirty="0"/>
                  <a:t> disjunctions</a:t>
                </a:r>
              </a:p>
              <a:p>
                <a:pPr lvl="2"/>
                <a:r>
                  <a:rPr lang="en-GB" dirty="0"/>
                  <a:t>Only one disjunct (child node) can be true at the same time </a:t>
                </a:r>
              </a:p>
              <a:p>
                <a:pPr lvl="3"/>
                <a:r>
                  <a:rPr lang="en-GB" dirty="0"/>
                  <a:t>I.e., their conjunction is unsatisfiable</a:t>
                </a:r>
              </a:p>
              <a:p>
                <a:pPr lvl="1"/>
                <a:r>
                  <a:rPr lang="en-GB" i="1" dirty="0"/>
                  <a:t>Decomposable</a:t>
                </a:r>
                <a:r>
                  <a:rPr lang="en-GB" dirty="0"/>
                  <a:t> conjunctions</a:t>
                </a:r>
              </a:p>
              <a:p>
                <a:pPr lvl="2"/>
                <a:r>
                  <a:rPr lang="en-GB" dirty="0"/>
                  <a:t>Each pair of conjuncts (child nodes) must be independent </a:t>
                </a:r>
              </a:p>
              <a:p>
                <a:pPr lvl="3"/>
                <a:r>
                  <a:rPr lang="en-GB" dirty="0"/>
                  <a:t>I.e., they cannot share any variables</a:t>
                </a:r>
              </a:p>
              <a:p>
                <a:r>
                  <a:rPr lang="en-GB" dirty="0"/>
                  <a:t>E.g.,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disjunct</m:t>
                    </m:r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>
                    <a:ea typeface="Cambria Math" panose="02040503050406030204" pitchFamily="18" charset="0"/>
                  </a:rPr>
                  <a:t>Determinism: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disjunct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dirty="0"/>
                  <a:t> can only be true 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</m:oMath>
                </a14:m>
                <a:r>
                  <a:rPr lang="en-GB" dirty="0"/>
                  <a:t> is not</a:t>
                </a:r>
              </a:p>
              <a:p>
                <a:pPr lvl="3"/>
                <a:r>
                  <a:rPr lang="en-GB" dirty="0"/>
                  <a:t>Add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</m:oMath>
                </a14:m>
                <a:r>
                  <a:rPr lang="en-GB" dirty="0">
                    <a:solidFill>
                      <a:srgbClr val="C00000"/>
                    </a:solidFill>
                  </a:rPr>
                  <a:t> </a:t>
                </a:r>
                <a:r>
                  <a:rPr lang="en-GB" dirty="0"/>
                  <a:t>to disjunct: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  <m:r>
                      <a:rPr lang="en-GB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disjunct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2"/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11087099" cy="3968365"/>
              </a:xfrm>
              <a:blipFill>
                <a:blip r:embed="rId2"/>
                <a:stretch>
                  <a:fillRect l="-1829" t="-3514" b="-127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D947C8A-30AF-3040-8678-59DF021CAA2E}"/>
                  </a:ext>
                </a:extLst>
              </p:cNvPr>
              <p:cNvSpPr/>
              <p:nvPr/>
            </p:nvSpPr>
            <p:spPr>
              <a:xfrm>
                <a:off x="9984813" y="2741893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D947C8A-30AF-3040-8678-59DF021CAA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4813" y="2741893"/>
                <a:ext cx="290146" cy="29014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C99A647-84AB-7D4D-8094-633F05AEDA9D}"/>
                  </a:ext>
                </a:extLst>
              </p:cNvPr>
              <p:cNvSpPr/>
              <p:nvPr/>
            </p:nvSpPr>
            <p:spPr>
              <a:xfrm>
                <a:off x="9026415" y="3593770"/>
                <a:ext cx="958399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C99A647-84AB-7D4D-8094-633F05AEDA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415" y="3593770"/>
                <a:ext cx="958399" cy="276999"/>
              </a:xfrm>
              <a:prstGeom prst="rect">
                <a:avLst/>
              </a:prstGeom>
              <a:blipFill>
                <a:blip r:embed="rId4"/>
                <a:stretch>
                  <a:fillRect l="-1299" r="-389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50927CD-DEF9-044A-9653-7EAF03B86113}"/>
              </a:ext>
            </a:extLst>
          </p:cNvPr>
          <p:cNvCxnSpPr>
            <a:cxnSpLocks/>
            <a:stCxn id="23" idx="3"/>
            <a:endCxn id="24" idx="0"/>
          </p:cNvCxnSpPr>
          <p:nvPr/>
        </p:nvCxnSpPr>
        <p:spPr>
          <a:xfrm flipH="1">
            <a:off x="9505614" y="2989549"/>
            <a:ext cx="521690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9B953F0-5E25-7748-8171-02D3A86050A2}"/>
              </a:ext>
            </a:extLst>
          </p:cNvPr>
          <p:cNvCxnSpPr>
            <a:cxnSpLocks/>
            <a:stCxn id="23" idx="5"/>
            <a:endCxn id="32" idx="0"/>
          </p:cNvCxnSpPr>
          <p:nvPr/>
        </p:nvCxnSpPr>
        <p:spPr>
          <a:xfrm>
            <a:off x="10232468" y="2989548"/>
            <a:ext cx="467115" cy="6050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18C4D64-B816-7149-9AEA-C03ED509648F}"/>
                  </a:ext>
                </a:extLst>
              </p:cNvPr>
              <p:cNvSpPr/>
              <p:nvPr/>
            </p:nvSpPr>
            <p:spPr>
              <a:xfrm>
                <a:off x="10087494" y="3594593"/>
                <a:ext cx="1224177" cy="276999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D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m:rPr>
                          <m:nor/>
                        </m:rPr>
                        <a:rPr lang="de-D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disjunct</m:t>
                      </m:r>
                      <m:r>
                        <m:rPr>
                          <m:nor/>
                        </m:rPr>
                        <a:rPr lang="de-D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18C4D64-B816-7149-9AEA-C03ED50964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7494" y="3594593"/>
                <a:ext cx="1224177" cy="276999"/>
              </a:xfrm>
              <a:prstGeom prst="rect">
                <a:avLst/>
              </a:prstGeom>
              <a:blipFill>
                <a:blip r:embed="rId5"/>
                <a:stretch>
                  <a:fillRect l="-2041" r="-5102" b="-304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FCA08-49A3-B8C1-118C-D47FEED4C6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945EA-EFB9-50B8-7AF3-ED852E4A01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F1138-487B-A527-C29D-4D3A9DFC07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1465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72FB-1078-3D4E-90E7-8B0040840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Circuits: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1"/>
                <a:r>
                  <a:rPr lang="en-GB" i="1" dirty="0"/>
                  <a:t>Deterministic</a:t>
                </a:r>
                <a:r>
                  <a:rPr lang="en-GB" dirty="0"/>
                  <a:t> disjunctions</a:t>
                </a:r>
              </a:p>
              <a:p>
                <a:pPr lvl="2"/>
                <a:r>
                  <a:rPr lang="en-GB" dirty="0"/>
                  <a:t>Only one disjunct (child node) can be true at the same time </a:t>
                </a:r>
              </a:p>
              <a:p>
                <a:pPr lvl="3"/>
                <a:r>
                  <a:rPr lang="en-GB" dirty="0"/>
                  <a:t>I.e., their conjunction is unsatisfiable</a:t>
                </a:r>
              </a:p>
              <a:p>
                <a:pPr lvl="1"/>
                <a:r>
                  <a:rPr lang="en-GB" i="1" dirty="0"/>
                  <a:t>Decomposable</a:t>
                </a:r>
                <a:r>
                  <a:rPr lang="en-GB" dirty="0"/>
                  <a:t> conjunctions</a:t>
                </a:r>
              </a:p>
              <a:p>
                <a:pPr lvl="2"/>
                <a:r>
                  <a:rPr lang="en-GB" dirty="0"/>
                  <a:t>Each pair of conjuncts (child nodes) must be independent </a:t>
                </a:r>
              </a:p>
              <a:p>
                <a:pPr lvl="3"/>
                <a:r>
                  <a:rPr lang="en-GB" dirty="0"/>
                  <a:t>I.e., they cannot share any variables</a:t>
                </a:r>
              </a:p>
              <a:p>
                <a:r>
                  <a:rPr lang="en-GB" dirty="0"/>
                  <a:t>E.g.,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disjunct</m:t>
                    </m:r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>
                    <a:ea typeface="Cambria Math" panose="02040503050406030204" pitchFamily="18" charset="0"/>
                  </a:rPr>
                  <a:t>Determinism: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disjunct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dirty="0"/>
                  <a:t> can only be true 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</m:oMath>
                </a14:m>
                <a:r>
                  <a:rPr lang="en-GB" dirty="0"/>
                  <a:t> is not</a:t>
                </a:r>
              </a:p>
              <a:p>
                <a:pPr lvl="3"/>
                <a:r>
                  <a:rPr lang="en-GB" dirty="0"/>
                  <a:t>Add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</m:oMath>
                </a14:m>
                <a:r>
                  <a:rPr lang="en-GB" dirty="0">
                    <a:solidFill>
                      <a:srgbClr val="C00000"/>
                    </a:solidFill>
                  </a:rPr>
                  <a:t> </a:t>
                </a:r>
                <a:r>
                  <a:rPr lang="en-GB" dirty="0"/>
                  <a:t>to disjunct: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  <m:r>
                      <a:rPr lang="en-GB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disjunct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disjunct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dirty="0"/>
                  <a:t> now part of a conjunction with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</m:oMath>
                </a14:m>
                <a:endParaRPr lang="en-GB" dirty="0"/>
              </a:p>
              <a:p>
                <a:pPr lvl="4"/>
                <a:r>
                  <a:rPr lang="en-GB" dirty="0"/>
                  <a:t>Decomposability: May not contain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𝑎𝑖𝑛𝑏𝑜𝑤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 lvl="2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829" t="-3039" b="-193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8155854-ED62-7C47-BEF3-58444A352AD0}"/>
                  </a:ext>
                </a:extLst>
              </p:cNvPr>
              <p:cNvSpPr/>
              <p:nvPr/>
            </p:nvSpPr>
            <p:spPr>
              <a:xfrm>
                <a:off x="10555078" y="3593769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8155854-ED62-7C47-BEF3-58444A352A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078" y="3593769"/>
                <a:ext cx="290146" cy="29014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F4F13F1-825C-B54F-A36D-7B71BA7F2CE2}"/>
                  </a:ext>
                </a:extLst>
              </p:cNvPr>
              <p:cNvSpPr/>
              <p:nvPr/>
            </p:nvSpPr>
            <p:spPr>
              <a:xfrm>
                <a:off x="9984813" y="2741893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F4F13F1-825C-B54F-A36D-7B71BA7F2C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4813" y="2741893"/>
                <a:ext cx="290146" cy="29014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BE248DD-88D1-944A-AA4F-4C7B92F637D1}"/>
                  </a:ext>
                </a:extLst>
              </p:cNvPr>
              <p:cNvSpPr/>
              <p:nvPr/>
            </p:nvSpPr>
            <p:spPr>
              <a:xfrm>
                <a:off x="9026415" y="3593770"/>
                <a:ext cx="958399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BE248DD-88D1-944A-AA4F-4C7B92F637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415" y="3593770"/>
                <a:ext cx="958399" cy="276999"/>
              </a:xfrm>
              <a:prstGeom prst="rect">
                <a:avLst/>
              </a:prstGeom>
              <a:blipFill>
                <a:blip r:embed="rId5"/>
                <a:stretch>
                  <a:fillRect l="-1299" r="-389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D0DF4EC-86D7-7F46-9AA4-EB37E4EDB0F3}"/>
                  </a:ext>
                </a:extLst>
              </p:cNvPr>
              <p:cNvSpPr/>
              <p:nvPr/>
            </p:nvSpPr>
            <p:spPr>
              <a:xfrm>
                <a:off x="10700152" y="4276808"/>
                <a:ext cx="1131523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D0DF4EC-86D7-7F46-9AA4-EB37E4EDB0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0152" y="4276808"/>
                <a:ext cx="1131523" cy="276999"/>
              </a:xfrm>
              <a:prstGeom prst="rect">
                <a:avLst/>
              </a:prstGeom>
              <a:blipFill>
                <a:blip r:embed="rId6"/>
                <a:stretch>
                  <a:fillRect r="-21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3A86B6B-2E36-F243-BDB3-D6F1DED9D958}"/>
              </a:ext>
            </a:extLst>
          </p:cNvPr>
          <p:cNvCxnSpPr>
            <a:cxnSpLocks/>
            <a:stCxn id="35" idx="3"/>
            <a:endCxn id="37" idx="0"/>
          </p:cNvCxnSpPr>
          <p:nvPr/>
        </p:nvCxnSpPr>
        <p:spPr>
          <a:xfrm flipH="1">
            <a:off x="9505614" y="2989549"/>
            <a:ext cx="521690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7C0BF32-CD56-034B-883C-EC4D3E257D64}"/>
              </a:ext>
            </a:extLst>
          </p:cNvPr>
          <p:cNvCxnSpPr>
            <a:cxnSpLocks/>
            <a:stCxn id="35" idx="5"/>
            <a:endCxn id="34" idx="0"/>
          </p:cNvCxnSpPr>
          <p:nvPr/>
        </p:nvCxnSpPr>
        <p:spPr>
          <a:xfrm>
            <a:off x="10232469" y="2989549"/>
            <a:ext cx="467683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CD6EB0C-E4DB-1F47-82AD-E6CD055CAB0E}"/>
              </a:ext>
            </a:extLst>
          </p:cNvPr>
          <p:cNvCxnSpPr>
            <a:cxnSpLocks/>
            <a:stCxn id="34" idx="3"/>
            <a:endCxn id="46" idx="0"/>
          </p:cNvCxnSpPr>
          <p:nvPr/>
        </p:nvCxnSpPr>
        <p:spPr>
          <a:xfrm flipH="1">
            <a:off x="10129886" y="3841424"/>
            <a:ext cx="467683" cy="429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38BB339-8D39-804C-88D8-CB7D948EBBA7}"/>
              </a:ext>
            </a:extLst>
          </p:cNvPr>
          <p:cNvCxnSpPr>
            <a:cxnSpLocks/>
            <a:stCxn id="34" idx="5"/>
            <a:endCxn id="38" idx="0"/>
          </p:cNvCxnSpPr>
          <p:nvPr/>
        </p:nvCxnSpPr>
        <p:spPr>
          <a:xfrm>
            <a:off x="10802733" y="3841425"/>
            <a:ext cx="463180" cy="435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4CBE862-1777-4F47-9838-D3D28DD30632}"/>
                  </a:ext>
                </a:extLst>
              </p:cNvPr>
              <p:cNvSpPr/>
              <p:nvPr/>
            </p:nvSpPr>
            <p:spPr>
              <a:xfrm>
                <a:off x="9517797" y="4270751"/>
                <a:ext cx="1224177" cy="276999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D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m:rPr>
                          <m:nor/>
                        </m:rPr>
                        <a:rPr lang="de-D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disjunct</m:t>
                      </m:r>
                      <m:r>
                        <m:rPr>
                          <m:nor/>
                        </m:rPr>
                        <a:rPr lang="de-D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4CBE862-1777-4F47-9838-D3D28DD306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7797" y="4270751"/>
                <a:ext cx="1224177" cy="276999"/>
              </a:xfrm>
              <a:prstGeom prst="rect">
                <a:avLst/>
              </a:prstGeom>
              <a:blipFill>
                <a:blip r:embed="rId7"/>
                <a:stretch>
                  <a:fillRect l="-3061" r="-6122" b="-363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47636-C21E-6195-129D-F38B6C39A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17D07-53DF-A29D-8608-161125EA07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A87E4-E595-1844-2DC1-41AD95226A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67091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72FB-1078-3D4E-90E7-8B0040840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Circuits: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 lvl="1"/>
                <a:r>
                  <a:rPr lang="en-GB" i="1" dirty="0"/>
                  <a:t>Deterministic</a:t>
                </a:r>
                <a:r>
                  <a:rPr lang="en-GB" dirty="0"/>
                  <a:t> disjunctions</a:t>
                </a:r>
              </a:p>
              <a:p>
                <a:pPr lvl="2"/>
                <a:r>
                  <a:rPr lang="en-GB" dirty="0"/>
                  <a:t>Only one disjunct (child node) can be true at the same time </a:t>
                </a:r>
              </a:p>
              <a:p>
                <a:pPr lvl="3"/>
                <a:r>
                  <a:rPr lang="en-GB" dirty="0"/>
                  <a:t>I.e., their conjunction is unsatisfiable</a:t>
                </a:r>
              </a:p>
              <a:p>
                <a:pPr lvl="1"/>
                <a:r>
                  <a:rPr lang="en-GB" i="1" dirty="0"/>
                  <a:t>Decomposable</a:t>
                </a:r>
                <a:r>
                  <a:rPr lang="en-GB" dirty="0"/>
                  <a:t> conjunctions</a:t>
                </a:r>
              </a:p>
              <a:p>
                <a:pPr lvl="2"/>
                <a:r>
                  <a:rPr lang="en-GB" dirty="0"/>
                  <a:t>Each pair of conjuncts (child nodes) must be independent </a:t>
                </a:r>
              </a:p>
              <a:p>
                <a:pPr lvl="3"/>
                <a:r>
                  <a:rPr lang="en-GB" dirty="0"/>
                  <a:t>I.e., they cannot share any variables</a:t>
                </a:r>
              </a:p>
              <a:p>
                <a:r>
                  <a:rPr lang="en-GB" dirty="0"/>
                  <a:t>E.g.,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  <m:r>
                      <a:rPr lang="en-GB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disjunct</m:t>
                    </m:r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>
                    <a:ea typeface="Cambria Math" panose="02040503050406030204" pitchFamily="18" charset="0"/>
                  </a:rPr>
                  <a:t>Determinism: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disjunct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dirty="0"/>
                  <a:t> can only be true if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</m:oMath>
                </a14:m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is not, i.e., if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</m:oMath>
                </a14:m>
                <a:r>
                  <a:rPr lang="en-GB" dirty="0"/>
                  <a:t> is</a:t>
                </a:r>
              </a:p>
              <a:p>
                <a:pPr lvl="3"/>
                <a:r>
                  <a:rPr lang="en-GB" dirty="0"/>
                  <a:t>Add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</m:oMath>
                </a14:m>
                <a:r>
                  <a:rPr lang="en-GB" dirty="0"/>
                  <a:t> to disjunct: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  <m:r>
                      <a:rPr lang="en-GB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disjunct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2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829" t="-2210" b="-221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377A7E50-ACB4-F948-9CED-3611FBB11DFA}"/>
                  </a:ext>
                </a:extLst>
              </p:cNvPr>
              <p:cNvSpPr/>
              <p:nvPr/>
            </p:nvSpPr>
            <p:spPr>
              <a:xfrm>
                <a:off x="10555078" y="3593769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377A7E50-ACB4-F948-9CED-3611FBB11D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078" y="3593769"/>
                <a:ext cx="290146" cy="29014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51DF204D-4567-5D48-89E0-6730210BCD34}"/>
                  </a:ext>
                </a:extLst>
              </p:cNvPr>
              <p:cNvSpPr/>
              <p:nvPr/>
            </p:nvSpPr>
            <p:spPr>
              <a:xfrm>
                <a:off x="9984813" y="2741893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51DF204D-4567-5D48-89E0-6730210BCD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4813" y="2741893"/>
                <a:ext cx="290146" cy="29014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3843B2A-A473-0647-915A-B2E4FA986445}"/>
                  </a:ext>
                </a:extLst>
              </p:cNvPr>
              <p:cNvSpPr/>
              <p:nvPr/>
            </p:nvSpPr>
            <p:spPr>
              <a:xfrm>
                <a:off x="9984813" y="426768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3843B2A-A473-0647-915A-B2E4FA9864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4813" y="4267684"/>
                <a:ext cx="290146" cy="29014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E290D08-9247-754D-9D20-DC6F65389F3D}"/>
                  </a:ext>
                </a:extLst>
              </p:cNvPr>
              <p:cNvSpPr/>
              <p:nvPr/>
            </p:nvSpPr>
            <p:spPr>
              <a:xfrm>
                <a:off x="9026415" y="3593770"/>
                <a:ext cx="958399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E290D08-9247-754D-9D20-DC6F65389F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415" y="3593770"/>
                <a:ext cx="958399" cy="276999"/>
              </a:xfrm>
              <a:prstGeom prst="rect">
                <a:avLst/>
              </a:prstGeom>
              <a:blipFill>
                <a:blip r:embed="rId6"/>
                <a:stretch>
                  <a:fillRect l="-1299" r="-389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6D82A8B-75D3-ED44-BE51-9C298EB226B4}"/>
                  </a:ext>
                </a:extLst>
              </p:cNvPr>
              <p:cNvSpPr/>
              <p:nvPr/>
            </p:nvSpPr>
            <p:spPr>
              <a:xfrm>
                <a:off x="10700152" y="4276808"/>
                <a:ext cx="1131523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6D82A8B-75D3-ED44-BE51-9C298EB226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0152" y="4276808"/>
                <a:ext cx="1131523" cy="276999"/>
              </a:xfrm>
              <a:prstGeom prst="rect">
                <a:avLst/>
              </a:prstGeom>
              <a:blipFill>
                <a:blip r:embed="rId7"/>
                <a:stretch>
                  <a:fillRect r="-21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E13794F-6809-D340-9676-698410071FC2}"/>
                  </a:ext>
                </a:extLst>
              </p:cNvPr>
              <p:cNvSpPr/>
              <p:nvPr/>
            </p:nvSpPr>
            <p:spPr>
              <a:xfrm>
                <a:off x="9270362" y="4925756"/>
                <a:ext cx="710382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E13794F-6809-D340-9676-698410071F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362" y="4925756"/>
                <a:ext cx="710382" cy="276999"/>
              </a:xfrm>
              <a:prstGeom prst="rect">
                <a:avLst/>
              </a:prstGeom>
              <a:blipFill>
                <a:blip r:embed="rId8"/>
                <a:stretch>
                  <a:fillRect r="-34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D197980-F027-AC4A-A1EA-A5D86CBCCF83}"/>
              </a:ext>
            </a:extLst>
          </p:cNvPr>
          <p:cNvCxnSpPr>
            <a:stCxn id="46" idx="3"/>
            <a:endCxn id="49" idx="0"/>
          </p:cNvCxnSpPr>
          <p:nvPr/>
        </p:nvCxnSpPr>
        <p:spPr>
          <a:xfrm flipH="1">
            <a:off x="9625554" y="4515339"/>
            <a:ext cx="401751" cy="4104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E32E7B1-2014-4B4B-8074-DF48F689FDBE}"/>
              </a:ext>
            </a:extLst>
          </p:cNvPr>
          <p:cNvCxnSpPr>
            <a:cxnSpLocks/>
            <a:stCxn id="46" idx="5"/>
            <a:endCxn id="60" idx="0"/>
          </p:cNvCxnSpPr>
          <p:nvPr/>
        </p:nvCxnSpPr>
        <p:spPr>
          <a:xfrm>
            <a:off x="10232468" y="4515339"/>
            <a:ext cx="467683" cy="4043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CE113CE-2FC7-1949-90BF-6861634EB387}"/>
              </a:ext>
            </a:extLst>
          </p:cNvPr>
          <p:cNvCxnSpPr>
            <a:cxnSpLocks/>
            <a:stCxn id="44" idx="3"/>
            <a:endCxn id="47" idx="0"/>
          </p:cNvCxnSpPr>
          <p:nvPr/>
        </p:nvCxnSpPr>
        <p:spPr>
          <a:xfrm flipH="1">
            <a:off x="9505614" y="2989549"/>
            <a:ext cx="521690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E28F424-B3D7-2646-8A95-4B5BE956B524}"/>
              </a:ext>
            </a:extLst>
          </p:cNvPr>
          <p:cNvCxnSpPr>
            <a:cxnSpLocks/>
            <a:stCxn id="44" idx="5"/>
            <a:endCxn id="43" idx="0"/>
          </p:cNvCxnSpPr>
          <p:nvPr/>
        </p:nvCxnSpPr>
        <p:spPr>
          <a:xfrm>
            <a:off x="10232469" y="2989549"/>
            <a:ext cx="467683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8199CAA-3EC1-FE42-BDC8-5B8546FA36CB}"/>
              </a:ext>
            </a:extLst>
          </p:cNvPr>
          <p:cNvCxnSpPr>
            <a:cxnSpLocks/>
            <a:stCxn id="43" idx="3"/>
            <a:endCxn id="46" idx="0"/>
          </p:cNvCxnSpPr>
          <p:nvPr/>
        </p:nvCxnSpPr>
        <p:spPr>
          <a:xfrm flipH="1">
            <a:off x="10129887" y="3841424"/>
            <a:ext cx="467683" cy="4262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04C76D8-6095-B843-AEF9-A886151C7D67}"/>
              </a:ext>
            </a:extLst>
          </p:cNvPr>
          <p:cNvCxnSpPr>
            <a:cxnSpLocks/>
            <a:stCxn id="43" idx="5"/>
            <a:endCxn id="48" idx="0"/>
          </p:cNvCxnSpPr>
          <p:nvPr/>
        </p:nvCxnSpPr>
        <p:spPr>
          <a:xfrm>
            <a:off x="10802733" y="3841425"/>
            <a:ext cx="463180" cy="435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54E804C-8782-D843-8EB1-9003C7F9623F}"/>
                  </a:ext>
                </a:extLst>
              </p:cNvPr>
              <p:cNvSpPr/>
              <p:nvPr/>
            </p:nvSpPr>
            <p:spPr>
              <a:xfrm>
                <a:off x="10088062" y="4919700"/>
                <a:ext cx="1224177" cy="276999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D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m:rPr>
                          <m:nor/>
                        </m:rPr>
                        <a:rPr lang="de-D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disjunct</m:t>
                      </m:r>
                      <m:r>
                        <m:rPr>
                          <m:nor/>
                        </m:rPr>
                        <a:rPr lang="de-D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54E804C-8782-D843-8EB1-9003C7F962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8062" y="4919700"/>
                <a:ext cx="1224177" cy="276999"/>
              </a:xfrm>
              <a:prstGeom prst="rect">
                <a:avLst/>
              </a:prstGeom>
              <a:blipFill>
                <a:blip r:embed="rId9"/>
                <a:stretch>
                  <a:fillRect l="-2041" r="-6122" b="-347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DE9F1-9BE8-8B88-F8FD-9D38E4111D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1CD59-A9C0-1621-F57B-E21A2A756A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29DC4-61F3-DE42-69EF-A61E2DEE6A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3256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72FB-1078-3D4E-90E7-8B0040840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Circuits: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lvl="1"/>
                <a:r>
                  <a:rPr lang="en-GB" dirty="0"/>
                  <a:t>Deterministic disjunctions</a:t>
                </a:r>
              </a:p>
              <a:p>
                <a:pPr lvl="2"/>
                <a:r>
                  <a:rPr lang="en-GB" dirty="0"/>
                  <a:t>Only one disjunct (child node) can be true at the same time </a:t>
                </a:r>
              </a:p>
              <a:p>
                <a:pPr lvl="3"/>
                <a:r>
                  <a:rPr lang="en-GB" dirty="0"/>
                  <a:t>I.e., their conjunction is unsatisfiable</a:t>
                </a:r>
              </a:p>
              <a:p>
                <a:pPr lvl="1"/>
                <a:r>
                  <a:rPr lang="en-GB" dirty="0"/>
                  <a:t>Decomposable conjunctions</a:t>
                </a:r>
              </a:p>
              <a:p>
                <a:pPr lvl="2"/>
                <a:r>
                  <a:rPr lang="en-GB" dirty="0"/>
                  <a:t>Each pair of conjuncts (child nodes) must be independent </a:t>
                </a:r>
              </a:p>
              <a:p>
                <a:pPr lvl="3"/>
                <a:r>
                  <a:rPr lang="en-GB" dirty="0"/>
                  <a:t>I.e., they cannot share any variables</a:t>
                </a:r>
              </a:p>
              <a:p>
                <a:r>
                  <a:rPr lang="en-GB" dirty="0"/>
                  <a:t>E.g.,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  <m:r>
                      <a:rPr lang="en-GB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disjunct</m:t>
                    </m:r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>
                    <a:ea typeface="Cambria Math" panose="02040503050406030204" pitchFamily="18" charset="0"/>
                  </a:rPr>
                  <a:t>Determinism: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disjunct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dirty="0"/>
                  <a:t> can only be true if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</m:oMath>
                </a14:m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is not, i.e., if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</m:oMath>
                </a14:m>
                <a:r>
                  <a:rPr lang="en-GB" dirty="0"/>
                  <a:t> is</a:t>
                </a:r>
              </a:p>
              <a:p>
                <a:pPr lvl="3"/>
                <a:r>
                  <a:rPr lang="en-GB" dirty="0"/>
                  <a:t>Add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</m:oMath>
                </a14:m>
                <a:r>
                  <a:rPr lang="en-GB" dirty="0"/>
                  <a:t> to disjunct: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  <m:r>
                      <a:rPr lang="en-GB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disjunct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disjunct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dirty="0"/>
                  <a:t> now part of a conjunction with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</m:oMath>
                </a14:m>
                <a:endParaRPr lang="en-GB" dirty="0"/>
              </a:p>
              <a:p>
                <a:pPr lvl="4"/>
                <a:r>
                  <a:rPr lang="en-GB" dirty="0"/>
                  <a:t>Decomposability: May not contain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𝑎𝑖𝑛</m:t>
                    </m:r>
                  </m:oMath>
                </a14:m>
                <a:endParaRPr lang="en-GB" dirty="0"/>
              </a:p>
              <a:p>
                <a:pPr lvl="2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600" t="-2486" b="-138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6318497-96FB-4944-A63A-5E06BC37FD0B}"/>
                  </a:ext>
                </a:extLst>
              </p:cNvPr>
              <p:cNvSpPr/>
              <p:nvPr/>
            </p:nvSpPr>
            <p:spPr>
              <a:xfrm>
                <a:off x="10555078" y="3593769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6318497-96FB-4944-A63A-5E06BC37F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078" y="3593769"/>
                <a:ext cx="290146" cy="29014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08D2166-0151-5F46-BDC2-40E4A8D83DDA}"/>
                  </a:ext>
                </a:extLst>
              </p:cNvPr>
              <p:cNvSpPr/>
              <p:nvPr/>
            </p:nvSpPr>
            <p:spPr>
              <a:xfrm>
                <a:off x="9984813" y="2741893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08D2166-0151-5F46-BDC2-40E4A8D83D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4813" y="2741893"/>
                <a:ext cx="290146" cy="29014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414CF9F-1195-F948-9A45-D2D20A17A612}"/>
                  </a:ext>
                </a:extLst>
              </p:cNvPr>
              <p:cNvSpPr/>
              <p:nvPr/>
            </p:nvSpPr>
            <p:spPr>
              <a:xfrm>
                <a:off x="10555078" y="4919181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414CF9F-1195-F948-9A45-D2D20A17A6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078" y="4919181"/>
                <a:ext cx="290146" cy="29014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1A99BEE-EE14-2C42-BE61-0D67F69C6A53}"/>
                  </a:ext>
                </a:extLst>
              </p:cNvPr>
              <p:cNvSpPr/>
              <p:nvPr/>
            </p:nvSpPr>
            <p:spPr>
              <a:xfrm>
                <a:off x="9984813" y="426768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1A99BEE-EE14-2C42-BE61-0D67F69C6A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4813" y="4267684"/>
                <a:ext cx="290146" cy="29014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62A730D-582F-A64F-AAF5-F1CCAF32B28E}"/>
                  </a:ext>
                </a:extLst>
              </p:cNvPr>
              <p:cNvSpPr/>
              <p:nvPr/>
            </p:nvSpPr>
            <p:spPr>
              <a:xfrm>
                <a:off x="9026415" y="3593770"/>
                <a:ext cx="958399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62A730D-582F-A64F-AAF5-F1CCAF32B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415" y="3593770"/>
                <a:ext cx="958399" cy="276999"/>
              </a:xfrm>
              <a:prstGeom prst="rect">
                <a:avLst/>
              </a:prstGeom>
              <a:blipFill>
                <a:blip r:embed="rId7"/>
                <a:stretch>
                  <a:fillRect l="-1299" r="-389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C5C915-CACE-FE4C-90A7-28AF8757EFC6}"/>
                  </a:ext>
                </a:extLst>
              </p:cNvPr>
              <p:cNvSpPr/>
              <p:nvPr/>
            </p:nvSpPr>
            <p:spPr>
              <a:xfrm>
                <a:off x="10700152" y="4276808"/>
                <a:ext cx="1131523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C5C915-CACE-FE4C-90A7-28AF8757E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0152" y="4276808"/>
                <a:ext cx="1131523" cy="276999"/>
              </a:xfrm>
              <a:prstGeom prst="rect">
                <a:avLst/>
              </a:prstGeom>
              <a:blipFill>
                <a:blip r:embed="rId8"/>
                <a:stretch>
                  <a:fillRect r="-21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0556262-F4FE-2D41-8B3D-91C04A9A1EF3}"/>
                  </a:ext>
                </a:extLst>
              </p:cNvPr>
              <p:cNvSpPr/>
              <p:nvPr/>
            </p:nvSpPr>
            <p:spPr>
              <a:xfrm>
                <a:off x="9270362" y="4925756"/>
                <a:ext cx="710382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0556262-F4FE-2D41-8B3D-91C04A9A1E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362" y="4925756"/>
                <a:ext cx="710382" cy="276999"/>
              </a:xfrm>
              <a:prstGeom prst="rect">
                <a:avLst/>
              </a:prstGeom>
              <a:blipFill>
                <a:blip r:embed="rId9"/>
                <a:stretch>
                  <a:fillRect r="-34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3B426B-44F1-1441-94B9-1060A3CC07E4}"/>
              </a:ext>
            </a:extLst>
          </p:cNvPr>
          <p:cNvCxnSpPr>
            <a:stCxn id="9" idx="3"/>
            <a:endCxn id="15" idx="0"/>
          </p:cNvCxnSpPr>
          <p:nvPr/>
        </p:nvCxnSpPr>
        <p:spPr>
          <a:xfrm flipH="1">
            <a:off x="9625554" y="4515339"/>
            <a:ext cx="401751" cy="4104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CF1C8B2-F734-BA4B-A2D5-9C79148A1204}"/>
              </a:ext>
            </a:extLst>
          </p:cNvPr>
          <p:cNvCxnSpPr>
            <a:cxnSpLocks/>
            <a:stCxn id="9" idx="5"/>
            <a:endCxn id="8" idx="0"/>
          </p:cNvCxnSpPr>
          <p:nvPr/>
        </p:nvCxnSpPr>
        <p:spPr>
          <a:xfrm>
            <a:off x="10232469" y="4515339"/>
            <a:ext cx="467683" cy="4038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798CBF6-0F64-7A45-9AD2-D05D35FD4004}"/>
              </a:ext>
            </a:extLst>
          </p:cNvPr>
          <p:cNvCxnSpPr>
            <a:cxnSpLocks/>
            <a:stCxn id="8" idx="3"/>
            <a:endCxn id="22" idx="0"/>
          </p:cNvCxnSpPr>
          <p:nvPr/>
        </p:nvCxnSpPr>
        <p:spPr>
          <a:xfrm flipH="1">
            <a:off x="10257963" y="5166836"/>
            <a:ext cx="339606" cy="4620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6A5043F-5950-0A40-8806-1C90C72D20EE}"/>
              </a:ext>
            </a:extLst>
          </p:cNvPr>
          <p:cNvCxnSpPr>
            <a:cxnSpLocks/>
            <a:stCxn id="8" idx="5"/>
            <a:endCxn id="25" idx="0"/>
          </p:cNvCxnSpPr>
          <p:nvPr/>
        </p:nvCxnSpPr>
        <p:spPr>
          <a:xfrm>
            <a:off x="10802734" y="5166836"/>
            <a:ext cx="372083" cy="462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6F578FE-EAD9-C542-8B7D-56FFA6663BF1}"/>
              </a:ext>
            </a:extLst>
          </p:cNvPr>
          <p:cNvCxnSpPr>
            <a:cxnSpLocks/>
            <a:stCxn id="7" idx="3"/>
            <a:endCxn id="10" idx="0"/>
          </p:cNvCxnSpPr>
          <p:nvPr/>
        </p:nvCxnSpPr>
        <p:spPr>
          <a:xfrm flipH="1">
            <a:off x="9505614" y="2989549"/>
            <a:ext cx="521690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822FF8E-51D3-2A41-B4E8-254C174CCAA2}"/>
              </a:ext>
            </a:extLst>
          </p:cNvPr>
          <p:cNvCxnSpPr>
            <a:cxnSpLocks/>
            <a:stCxn id="7" idx="5"/>
            <a:endCxn id="5" idx="0"/>
          </p:cNvCxnSpPr>
          <p:nvPr/>
        </p:nvCxnSpPr>
        <p:spPr>
          <a:xfrm>
            <a:off x="10232469" y="2989549"/>
            <a:ext cx="467683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A07477E-D11A-DC43-B7CA-D74A992BEF59}"/>
              </a:ext>
            </a:extLst>
          </p:cNvPr>
          <p:cNvCxnSpPr>
            <a:cxnSpLocks/>
            <a:stCxn id="5" idx="3"/>
            <a:endCxn id="9" idx="0"/>
          </p:cNvCxnSpPr>
          <p:nvPr/>
        </p:nvCxnSpPr>
        <p:spPr>
          <a:xfrm flipH="1">
            <a:off x="10129887" y="3841424"/>
            <a:ext cx="467683" cy="4262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9144C93-E3D2-924B-B923-11F7560C2E4E}"/>
              </a:ext>
            </a:extLst>
          </p:cNvPr>
          <p:cNvCxnSpPr>
            <a:cxnSpLocks/>
            <a:stCxn id="5" idx="5"/>
            <a:endCxn id="13" idx="0"/>
          </p:cNvCxnSpPr>
          <p:nvPr/>
        </p:nvCxnSpPr>
        <p:spPr>
          <a:xfrm>
            <a:off x="10802733" y="3841425"/>
            <a:ext cx="463180" cy="435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B5965A5-9DDD-9444-B9AE-D49E233F4355}"/>
                  </a:ext>
                </a:extLst>
              </p:cNvPr>
              <p:cNvSpPr/>
              <p:nvPr/>
            </p:nvSpPr>
            <p:spPr>
              <a:xfrm>
                <a:off x="9645874" y="5628915"/>
                <a:ext cx="1224177" cy="276999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D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m:rPr>
                          <m:nor/>
                        </m:rPr>
                        <a:rPr lang="de-D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disjunct</m:t>
                      </m:r>
                      <m:r>
                        <m:rPr>
                          <m:nor/>
                        </m:rPr>
                        <a:rPr lang="de-D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B5965A5-9DDD-9444-B9AE-D49E233F43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874" y="5628915"/>
                <a:ext cx="1224177" cy="276999"/>
              </a:xfrm>
              <a:prstGeom prst="rect">
                <a:avLst/>
              </a:prstGeom>
              <a:blipFill>
                <a:blip r:embed="rId10"/>
                <a:stretch>
                  <a:fillRect l="-3093" r="-6186" b="-304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22E9EFB-E485-AC45-83F0-47B83A8B2131}"/>
                  </a:ext>
                </a:extLst>
              </p:cNvPr>
              <p:cNvSpPr/>
              <p:nvPr/>
            </p:nvSpPr>
            <p:spPr>
              <a:xfrm>
                <a:off x="10906187" y="5628915"/>
                <a:ext cx="53725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22E9EFB-E485-AC45-83F0-47B83A8B21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6187" y="5628915"/>
                <a:ext cx="537258" cy="276999"/>
              </a:xfrm>
              <a:prstGeom prst="rect">
                <a:avLst/>
              </a:prstGeom>
              <a:blipFill>
                <a:blip r:embed="rId11"/>
                <a:stretch>
                  <a:fillRect l="-2273" r="-45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D17AF-87A9-0E69-38EE-86BC8D8790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1FC6C-80D1-4128-0292-A038F93E80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9360C4F-7F7A-5F53-1C72-4C58AE1B49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92439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72FB-1078-3D4E-90E7-8B0040840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Circuits: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 lvl="1"/>
                <a:r>
                  <a:rPr lang="en-GB" dirty="0"/>
                  <a:t>Deterministic disjunctions</a:t>
                </a:r>
              </a:p>
              <a:p>
                <a:pPr lvl="2"/>
                <a:r>
                  <a:rPr lang="en-GB" dirty="0"/>
                  <a:t>Only one disjunct (child node) can be true at the same time </a:t>
                </a:r>
              </a:p>
              <a:p>
                <a:pPr lvl="3"/>
                <a:r>
                  <a:rPr lang="en-GB" dirty="0"/>
                  <a:t>I.e., their conjunction is unsatisfiable</a:t>
                </a:r>
              </a:p>
              <a:p>
                <a:pPr lvl="1"/>
                <a:r>
                  <a:rPr lang="en-GB" dirty="0"/>
                  <a:t>Decomposable conjunctions</a:t>
                </a:r>
              </a:p>
              <a:p>
                <a:pPr lvl="2"/>
                <a:r>
                  <a:rPr lang="en-GB" dirty="0"/>
                  <a:t>Each pair of conjuncts (child nodes) must be independent </a:t>
                </a:r>
              </a:p>
              <a:p>
                <a:pPr lvl="3"/>
                <a:r>
                  <a:rPr lang="en-GB" dirty="0"/>
                  <a:t>I.e., they cannot share any variables</a:t>
                </a:r>
              </a:p>
              <a:p>
                <a:r>
                  <a:rPr lang="en-GB" dirty="0"/>
                  <a:t>E.g.,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GB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  <m:r>
                      <a:rPr lang="en-GB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Add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𝑠𝑢𝑛</m:t>
                    </m:r>
                  </m:oMath>
                </a14:m>
                <a:r>
                  <a:rPr lang="en-GB" dirty="0"/>
                  <a:t> as conjunct</a:t>
                </a:r>
              </a:p>
              <a:p>
                <a:pPr lvl="2"/>
                <a:r>
                  <a:rPr lang="en-GB" dirty="0"/>
                  <a:t>Decomposability: Does not share variables </a:t>
                </a:r>
                <a:br>
                  <a:rPr lang="en-GB" dirty="0"/>
                </a:br>
                <a:r>
                  <a:rPr lang="en-GB" dirty="0"/>
                  <a:t>with sibling node</a:t>
                </a:r>
              </a:p>
              <a:p>
                <a:pPr lvl="2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829" t="-221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B170D19-EE82-3540-88A3-5F061FF1559C}"/>
                  </a:ext>
                </a:extLst>
              </p:cNvPr>
              <p:cNvSpPr/>
              <p:nvPr/>
            </p:nvSpPr>
            <p:spPr>
              <a:xfrm>
                <a:off x="10555078" y="3593769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B170D19-EE82-3540-88A3-5F061FF155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078" y="3593769"/>
                <a:ext cx="290146" cy="29014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310E082-5518-DA41-B129-A6F6641FDF01}"/>
                  </a:ext>
                </a:extLst>
              </p:cNvPr>
              <p:cNvSpPr/>
              <p:nvPr/>
            </p:nvSpPr>
            <p:spPr>
              <a:xfrm>
                <a:off x="9984813" y="2741893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310E082-5518-DA41-B129-A6F6641FDF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4813" y="2741893"/>
                <a:ext cx="290146" cy="29014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3BEA6AB-A459-6D40-9B2D-DDEAB2C96B96}"/>
                  </a:ext>
                </a:extLst>
              </p:cNvPr>
              <p:cNvSpPr/>
              <p:nvPr/>
            </p:nvSpPr>
            <p:spPr>
              <a:xfrm>
                <a:off x="10555078" y="4919181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3BEA6AB-A459-6D40-9B2D-DDEAB2C96B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078" y="4919181"/>
                <a:ext cx="290146" cy="29014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AC10EF2-613F-B744-8E62-6E39CFD69917}"/>
                  </a:ext>
                </a:extLst>
              </p:cNvPr>
              <p:cNvSpPr/>
              <p:nvPr/>
            </p:nvSpPr>
            <p:spPr>
              <a:xfrm>
                <a:off x="9984813" y="426768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AC10EF2-613F-B744-8E62-6E39CFD699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4813" y="4267684"/>
                <a:ext cx="290146" cy="29014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1F0288D-1705-1646-8EF0-3EC29C520539}"/>
                  </a:ext>
                </a:extLst>
              </p:cNvPr>
              <p:cNvSpPr/>
              <p:nvPr/>
            </p:nvSpPr>
            <p:spPr>
              <a:xfrm>
                <a:off x="9026415" y="3593770"/>
                <a:ext cx="958399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1F0288D-1705-1646-8EF0-3EC29C52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415" y="3593770"/>
                <a:ext cx="958399" cy="276999"/>
              </a:xfrm>
              <a:prstGeom prst="rect">
                <a:avLst/>
              </a:prstGeom>
              <a:blipFill>
                <a:blip r:embed="rId7"/>
                <a:stretch>
                  <a:fillRect l="-1299" r="-389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504C732-7304-C84F-9599-620715254403}"/>
                  </a:ext>
                </a:extLst>
              </p:cNvPr>
              <p:cNvSpPr/>
              <p:nvPr/>
            </p:nvSpPr>
            <p:spPr>
              <a:xfrm>
                <a:off x="10700152" y="4276808"/>
                <a:ext cx="1131523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504C732-7304-C84F-9599-6207152544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0152" y="4276808"/>
                <a:ext cx="1131523" cy="276999"/>
              </a:xfrm>
              <a:prstGeom prst="rect">
                <a:avLst/>
              </a:prstGeom>
              <a:blipFill>
                <a:blip r:embed="rId8"/>
                <a:stretch>
                  <a:fillRect r="-21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802372D-E4ED-0C42-AA09-D614334C6F13}"/>
                  </a:ext>
                </a:extLst>
              </p:cNvPr>
              <p:cNvSpPr/>
              <p:nvPr/>
            </p:nvSpPr>
            <p:spPr>
              <a:xfrm>
                <a:off x="9270362" y="4925756"/>
                <a:ext cx="710382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802372D-E4ED-0C42-AA09-D614334C6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362" y="4925756"/>
                <a:ext cx="710382" cy="276999"/>
              </a:xfrm>
              <a:prstGeom prst="rect">
                <a:avLst/>
              </a:prstGeom>
              <a:blipFill>
                <a:blip r:embed="rId9"/>
                <a:stretch>
                  <a:fillRect r="-34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F3BD5EF-2385-C94B-93F6-16F5644EFE6C}"/>
              </a:ext>
            </a:extLst>
          </p:cNvPr>
          <p:cNvCxnSpPr>
            <a:stCxn id="28" idx="3"/>
            <a:endCxn id="35" idx="0"/>
          </p:cNvCxnSpPr>
          <p:nvPr/>
        </p:nvCxnSpPr>
        <p:spPr>
          <a:xfrm flipH="1">
            <a:off x="9625554" y="4515339"/>
            <a:ext cx="401751" cy="4104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10D14D1-CDB0-C44B-AA48-39322A95D2DF}"/>
              </a:ext>
            </a:extLst>
          </p:cNvPr>
          <p:cNvCxnSpPr>
            <a:cxnSpLocks/>
            <a:stCxn id="28" idx="5"/>
            <a:endCxn id="27" idx="0"/>
          </p:cNvCxnSpPr>
          <p:nvPr/>
        </p:nvCxnSpPr>
        <p:spPr>
          <a:xfrm>
            <a:off x="10232469" y="4515339"/>
            <a:ext cx="467683" cy="4038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2F6E3D8-0A0A-D644-A53C-6A9BC47544AD}"/>
              </a:ext>
            </a:extLst>
          </p:cNvPr>
          <p:cNvCxnSpPr>
            <a:cxnSpLocks/>
            <a:stCxn id="27" idx="3"/>
            <a:endCxn id="44" idx="0"/>
          </p:cNvCxnSpPr>
          <p:nvPr/>
        </p:nvCxnSpPr>
        <p:spPr>
          <a:xfrm flipH="1">
            <a:off x="10255669" y="5166836"/>
            <a:ext cx="341900" cy="4620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62A1E9F-EE96-134D-AAF7-EAD22B35B522}"/>
              </a:ext>
            </a:extLst>
          </p:cNvPr>
          <p:cNvCxnSpPr>
            <a:cxnSpLocks/>
            <a:stCxn id="27" idx="5"/>
            <a:endCxn id="45" idx="0"/>
          </p:cNvCxnSpPr>
          <p:nvPr/>
        </p:nvCxnSpPr>
        <p:spPr>
          <a:xfrm>
            <a:off x="10802734" y="5166836"/>
            <a:ext cx="372083" cy="462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E2C983A-7218-C048-B432-34749C0D4452}"/>
              </a:ext>
            </a:extLst>
          </p:cNvPr>
          <p:cNvCxnSpPr>
            <a:cxnSpLocks/>
            <a:stCxn id="26" idx="3"/>
            <a:endCxn id="29" idx="0"/>
          </p:cNvCxnSpPr>
          <p:nvPr/>
        </p:nvCxnSpPr>
        <p:spPr>
          <a:xfrm flipH="1">
            <a:off x="9505614" y="2989549"/>
            <a:ext cx="521690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78F8F46-82EE-EE4C-B710-B4A0DCAC6286}"/>
              </a:ext>
            </a:extLst>
          </p:cNvPr>
          <p:cNvCxnSpPr>
            <a:cxnSpLocks/>
            <a:stCxn id="26" idx="5"/>
            <a:endCxn id="25" idx="0"/>
          </p:cNvCxnSpPr>
          <p:nvPr/>
        </p:nvCxnSpPr>
        <p:spPr>
          <a:xfrm>
            <a:off x="10232469" y="2989549"/>
            <a:ext cx="467683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0393F2E-EBDD-174D-8095-EA0ACD36D96C}"/>
              </a:ext>
            </a:extLst>
          </p:cNvPr>
          <p:cNvCxnSpPr>
            <a:cxnSpLocks/>
            <a:stCxn id="25" idx="3"/>
            <a:endCxn id="28" idx="0"/>
          </p:cNvCxnSpPr>
          <p:nvPr/>
        </p:nvCxnSpPr>
        <p:spPr>
          <a:xfrm flipH="1">
            <a:off x="10129887" y="3841424"/>
            <a:ext cx="467683" cy="4262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FBE4C9E-DE15-4341-9CE7-26C1D8127EB4}"/>
              </a:ext>
            </a:extLst>
          </p:cNvPr>
          <p:cNvCxnSpPr>
            <a:cxnSpLocks/>
            <a:stCxn id="25" idx="5"/>
            <a:endCxn id="34" idx="0"/>
          </p:cNvCxnSpPr>
          <p:nvPr/>
        </p:nvCxnSpPr>
        <p:spPr>
          <a:xfrm>
            <a:off x="10802733" y="3841425"/>
            <a:ext cx="463180" cy="435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4E09CD6-49E1-B24C-B805-AEB9B05E62DA}"/>
                  </a:ext>
                </a:extLst>
              </p:cNvPr>
              <p:cNvSpPr/>
              <p:nvPr/>
            </p:nvSpPr>
            <p:spPr>
              <a:xfrm>
                <a:off x="9936545" y="5628915"/>
                <a:ext cx="638247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𝑠𝑢𝑛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4E09CD6-49E1-B24C-B805-AEB9B05E62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6545" y="5628915"/>
                <a:ext cx="638247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73FEBC8-03DD-A14B-B21E-71CD99D92FF9}"/>
                  </a:ext>
                </a:extLst>
              </p:cNvPr>
              <p:cNvSpPr/>
              <p:nvPr/>
            </p:nvSpPr>
            <p:spPr>
              <a:xfrm>
                <a:off x="10906187" y="5628915"/>
                <a:ext cx="53725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73FEBC8-03DD-A14B-B21E-71CD99D92F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6187" y="5628915"/>
                <a:ext cx="537258" cy="276999"/>
              </a:xfrm>
              <a:prstGeom prst="rect">
                <a:avLst/>
              </a:prstGeom>
              <a:blipFill>
                <a:blip r:embed="rId11"/>
                <a:stretch>
                  <a:fillRect l="-2273" r="-45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8D97C-7554-5E31-7F80-2EF798F821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D765E-4AEB-C44C-F69D-B63E8DFE61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A29F1-B31D-1FA0-715E-38A3DD0B29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99338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72FB-1078-3D4E-90E7-8B0040840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Effects of d-DNNF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Effects of </a:t>
                </a:r>
                <a:r>
                  <a:rPr lang="en-GB" dirty="0">
                    <a:solidFill>
                      <a:srgbClr val="FFC000"/>
                    </a:solidFill>
                  </a:rPr>
                  <a:t>d</a:t>
                </a:r>
                <a:r>
                  <a:rPr lang="en-GB" dirty="0"/>
                  <a:t>-DNNF</a:t>
                </a:r>
              </a:p>
              <a:p>
                <a:pPr lvl="1"/>
                <a:r>
                  <a:rPr lang="en-GB" dirty="0">
                    <a:solidFill>
                      <a:srgbClr val="FFC000"/>
                    </a:solidFill>
                  </a:rPr>
                  <a:t>Deterministic</a:t>
                </a:r>
                <a:r>
                  <a:rPr lang="en-GB" dirty="0"/>
                  <a:t> disjunctions</a:t>
                </a:r>
              </a:p>
              <a:p>
                <a:pPr lvl="2"/>
                <a:r>
                  <a:rPr lang="en-GB" dirty="0"/>
                  <a:t>Only one disjunct (child node) can be true at the same time </a:t>
                </a:r>
              </a:p>
              <a:p>
                <a:pPr lvl="3"/>
                <a:r>
                  <a:rPr lang="en-GB" dirty="0"/>
                  <a:t>I.e., their conjunction is unsatisfiable</a:t>
                </a:r>
              </a:p>
              <a:p>
                <a:pPr lvl="1"/>
                <a:r>
                  <a:rPr lang="en-GB" dirty="0"/>
                  <a:t>Assume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/>
                  <a:t> represent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Node then represents probability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de-DE" b="0" dirty="0"/>
              </a:p>
              <a:p>
                <a:pPr lvl="3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If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/>
                  <a:t> can be true at a time,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, i.e.,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DE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Can replace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dirty="0"/>
                  <a:t> for inference calculations</a:t>
                </a: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829" t="-2210" b="-82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58F97B3-BA5C-3A47-9FA8-5B5ACA10C01E}"/>
                  </a:ext>
                </a:extLst>
              </p:cNvPr>
              <p:cNvSpPr/>
              <p:nvPr/>
            </p:nvSpPr>
            <p:spPr>
              <a:xfrm>
                <a:off x="10555078" y="3593769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58F97B3-BA5C-3A47-9FA8-5B5ACA10C0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078" y="3593769"/>
                <a:ext cx="290146" cy="29014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4C5F570-5B7F-714B-96D5-44F307F580AB}"/>
                  </a:ext>
                </a:extLst>
              </p:cNvPr>
              <p:cNvSpPr/>
              <p:nvPr/>
            </p:nvSpPr>
            <p:spPr>
              <a:xfrm>
                <a:off x="9984813" y="2741893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4C5F570-5B7F-714B-96D5-44F307F580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4813" y="2741893"/>
                <a:ext cx="290146" cy="29014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84BC815-28E2-6245-BD17-10DB38214350}"/>
                  </a:ext>
                </a:extLst>
              </p:cNvPr>
              <p:cNvSpPr/>
              <p:nvPr/>
            </p:nvSpPr>
            <p:spPr>
              <a:xfrm>
                <a:off x="10555078" y="4919181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84BC815-28E2-6245-BD17-10DB382143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078" y="4919181"/>
                <a:ext cx="290146" cy="29014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BE8F40B-3382-AD41-BBDC-0EA57A06104A}"/>
                  </a:ext>
                </a:extLst>
              </p:cNvPr>
              <p:cNvSpPr/>
              <p:nvPr/>
            </p:nvSpPr>
            <p:spPr>
              <a:xfrm>
                <a:off x="9984813" y="426768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BE8F40B-3382-AD41-BBDC-0EA57A0610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4813" y="4267684"/>
                <a:ext cx="290146" cy="29014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3AA0001-D128-5A49-8211-68D0814F306E}"/>
                  </a:ext>
                </a:extLst>
              </p:cNvPr>
              <p:cNvSpPr/>
              <p:nvPr/>
            </p:nvSpPr>
            <p:spPr>
              <a:xfrm>
                <a:off x="9026415" y="3593770"/>
                <a:ext cx="958399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3AA0001-D128-5A49-8211-68D0814F30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415" y="3593770"/>
                <a:ext cx="958399" cy="276999"/>
              </a:xfrm>
              <a:prstGeom prst="rect">
                <a:avLst/>
              </a:prstGeom>
              <a:blipFill>
                <a:blip r:embed="rId7"/>
                <a:stretch>
                  <a:fillRect l="-1299" r="-389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A14F6AA-6099-4B45-B81E-FE83FE81750A}"/>
                  </a:ext>
                </a:extLst>
              </p:cNvPr>
              <p:cNvSpPr/>
              <p:nvPr/>
            </p:nvSpPr>
            <p:spPr>
              <a:xfrm>
                <a:off x="10700152" y="4276808"/>
                <a:ext cx="1131523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A14F6AA-6099-4B45-B81E-FE83FE817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0152" y="4276808"/>
                <a:ext cx="1131523" cy="276999"/>
              </a:xfrm>
              <a:prstGeom prst="rect">
                <a:avLst/>
              </a:prstGeom>
              <a:blipFill>
                <a:blip r:embed="rId8"/>
                <a:stretch>
                  <a:fillRect r="-21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FEF1A07-8EC3-D841-8F4A-FB473B83E7A1}"/>
                  </a:ext>
                </a:extLst>
              </p:cNvPr>
              <p:cNvSpPr/>
              <p:nvPr/>
            </p:nvSpPr>
            <p:spPr>
              <a:xfrm>
                <a:off x="9270362" y="4925756"/>
                <a:ext cx="710382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FEF1A07-8EC3-D841-8F4A-FB473B83E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362" y="4925756"/>
                <a:ext cx="710382" cy="276999"/>
              </a:xfrm>
              <a:prstGeom prst="rect">
                <a:avLst/>
              </a:prstGeom>
              <a:blipFill>
                <a:blip r:embed="rId9"/>
                <a:stretch>
                  <a:fillRect r="-34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492B7F5-D76E-004A-AF2E-8911A95931EA}"/>
              </a:ext>
            </a:extLst>
          </p:cNvPr>
          <p:cNvCxnSpPr>
            <a:stCxn id="28" idx="3"/>
            <a:endCxn id="35" idx="0"/>
          </p:cNvCxnSpPr>
          <p:nvPr/>
        </p:nvCxnSpPr>
        <p:spPr>
          <a:xfrm flipH="1">
            <a:off x="9625554" y="4515339"/>
            <a:ext cx="401751" cy="4104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8B5CECC-66EE-1C46-BF3B-9F517D4812FC}"/>
              </a:ext>
            </a:extLst>
          </p:cNvPr>
          <p:cNvCxnSpPr>
            <a:cxnSpLocks/>
            <a:stCxn id="28" idx="5"/>
            <a:endCxn id="27" idx="0"/>
          </p:cNvCxnSpPr>
          <p:nvPr/>
        </p:nvCxnSpPr>
        <p:spPr>
          <a:xfrm>
            <a:off x="10232469" y="4515339"/>
            <a:ext cx="467683" cy="4038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CA72B2F-9E37-CE43-BF3D-94720BA3F4F3}"/>
              </a:ext>
            </a:extLst>
          </p:cNvPr>
          <p:cNvCxnSpPr>
            <a:cxnSpLocks/>
            <a:stCxn id="27" idx="3"/>
            <a:endCxn id="44" idx="0"/>
          </p:cNvCxnSpPr>
          <p:nvPr/>
        </p:nvCxnSpPr>
        <p:spPr>
          <a:xfrm flipH="1">
            <a:off x="10255669" y="5166836"/>
            <a:ext cx="341900" cy="4620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278ED6D-8BDB-564E-9B50-9F9E71016778}"/>
              </a:ext>
            </a:extLst>
          </p:cNvPr>
          <p:cNvCxnSpPr>
            <a:cxnSpLocks/>
            <a:stCxn id="27" idx="5"/>
            <a:endCxn id="45" idx="0"/>
          </p:cNvCxnSpPr>
          <p:nvPr/>
        </p:nvCxnSpPr>
        <p:spPr>
          <a:xfrm>
            <a:off x="10802734" y="5166836"/>
            <a:ext cx="372083" cy="462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5FFAA6A-FA95-CF4E-8A62-4657095F2AAF}"/>
              </a:ext>
            </a:extLst>
          </p:cNvPr>
          <p:cNvCxnSpPr>
            <a:cxnSpLocks/>
            <a:stCxn id="26" idx="3"/>
            <a:endCxn id="29" idx="0"/>
          </p:cNvCxnSpPr>
          <p:nvPr/>
        </p:nvCxnSpPr>
        <p:spPr>
          <a:xfrm flipH="1">
            <a:off x="9505614" y="2989549"/>
            <a:ext cx="521690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99C87FE-9C6A-4440-A96B-BC78B80416E3}"/>
              </a:ext>
            </a:extLst>
          </p:cNvPr>
          <p:cNvCxnSpPr>
            <a:cxnSpLocks/>
            <a:stCxn id="26" idx="5"/>
            <a:endCxn id="25" idx="0"/>
          </p:cNvCxnSpPr>
          <p:nvPr/>
        </p:nvCxnSpPr>
        <p:spPr>
          <a:xfrm>
            <a:off x="10232469" y="2989549"/>
            <a:ext cx="467683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4200D97-9553-2F4A-9F74-A2B60D0C546C}"/>
              </a:ext>
            </a:extLst>
          </p:cNvPr>
          <p:cNvCxnSpPr>
            <a:cxnSpLocks/>
            <a:stCxn id="25" idx="3"/>
            <a:endCxn id="28" idx="0"/>
          </p:cNvCxnSpPr>
          <p:nvPr/>
        </p:nvCxnSpPr>
        <p:spPr>
          <a:xfrm flipH="1">
            <a:off x="10129887" y="3841424"/>
            <a:ext cx="467683" cy="4262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FB891DB-D153-9041-83E4-DC2443C06108}"/>
              </a:ext>
            </a:extLst>
          </p:cNvPr>
          <p:cNvCxnSpPr>
            <a:cxnSpLocks/>
            <a:stCxn id="25" idx="5"/>
            <a:endCxn id="34" idx="0"/>
          </p:cNvCxnSpPr>
          <p:nvPr/>
        </p:nvCxnSpPr>
        <p:spPr>
          <a:xfrm>
            <a:off x="10802733" y="3841425"/>
            <a:ext cx="463180" cy="435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6863D98-8B59-254A-8498-A46DC417DDB8}"/>
                  </a:ext>
                </a:extLst>
              </p:cNvPr>
              <p:cNvSpPr/>
              <p:nvPr/>
            </p:nvSpPr>
            <p:spPr>
              <a:xfrm>
                <a:off x="9936545" y="5628915"/>
                <a:ext cx="638247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𝑠𝑢𝑛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6863D98-8B59-254A-8498-A46DC417DD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6545" y="5628915"/>
                <a:ext cx="638247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6F7B7CF-3A04-B74C-9E31-292C3E9292D9}"/>
                  </a:ext>
                </a:extLst>
              </p:cNvPr>
              <p:cNvSpPr/>
              <p:nvPr/>
            </p:nvSpPr>
            <p:spPr>
              <a:xfrm>
                <a:off x="10906187" y="5628915"/>
                <a:ext cx="53725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6F7B7CF-3A04-B74C-9E31-292C3E929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6187" y="5628915"/>
                <a:ext cx="537258" cy="276999"/>
              </a:xfrm>
              <a:prstGeom prst="rect">
                <a:avLst/>
              </a:prstGeom>
              <a:blipFill>
                <a:blip r:embed="rId11"/>
                <a:stretch>
                  <a:fillRect l="-2273" r="-45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79ADE-D068-376E-C80C-8CA59D69C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C4399-16CF-4E02-1980-CE65E805B8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1F964-6BD4-801F-14EC-835487EDAD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5005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72FB-1078-3D4E-90E7-8B0040840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Effects of d-DNNF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Effects of d-</a:t>
                </a:r>
                <a:r>
                  <a:rPr lang="en-GB" dirty="0">
                    <a:solidFill>
                      <a:schemeClr val="accent1"/>
                    </a:solidFill>
                  </a:rPr>
                  <a:t>D</a:t>
                </a:r>
                <a:r>
                  <a:rPr lang="en-GB" dirty="0"/>
                  <a:t>NNF</a:t>
                </a:r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Decomposable</a:t>
                </a:r>
                <a:r>
                  <a:rPr lang="en-GB" dirty="0"/>
                  <a:t> conjunctions</a:t>
                </a:r>
              </a:p>
              <a:p>
                <a:pPr lvl="2"/>
                <a:r>
                  <a:rPr lang="en-GB" dirty="0"/>
                  <a:t>Each pair of conjuncts (child nodes) must be independent </a:t>
                </a:r>
              </a:p>
              <a:p>
                <a:pPr lvl="3"/>
                <a:r>
                  <a:rPr lang="en-GB" dirty="0"/>
                  <a:t>I.e., they cannot share any variables</a:t>
                </a:r>
              </a:p>
              <a:p>
                <a:pPr lvl="1"/>
                <a:r>
                  <a:rPr lang="en-GB" dirty="0"/>
                  <a:t>Assume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/>
                  <a:t> represent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Node then represents probability of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/>
                  <a:t> independent (decomposable), </a:t>
                </a:r>
                <a:br>
                  <a:rPr lang="en-GB" dirty="0"/>
                </a:br>
                <a:r>
                  <a:rPr lang="en-GB" dirty="0"/>
                  <a:t>then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Can replace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GB" dirty="0"/>
                  <a:t> for inference calculations</a:t>
                </a: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829" t="-221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FF7FD0C-1E48-724C-A412-00312A5F0998}"/>
                  </a:ext>
                </a:extLst>
              </p:cNvPr>
              <p:cNvSpPr/>
              <p:nvPr/>
            </p:nvSpPr>
            <p:spPr>
              <a:xfrm>
                <a:off x="10555078" y="3593769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FF7FD0C-1E48-724C-A412-00312A5F0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078" y="3593769"/>
                <a:ext cx="290146" cy="29014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ABC011B-0A0E-E146-9600-61DFB0879442}"/>
                  </a:ext>
                </a:extLst>
              </p:cNvPr>
              <p:cNvSpPr/>
              <p:nvPr/>
            </p:nvSpPr>
            <p:spPr>
              <a:xfrm>
                <a:off x="9984813" y="2741893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ABC011B-0A0E-E146-9600-61DFB08794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4813" y="2741893"/>
                <a:ext cx="290146" cy="29014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214BFCE-C0CA-9248-B75A-667BE600E374}"/>
                  </a:ext>
                </a:extLst>
              </p:cNvPr>
              <p:cNvSpPr/>
              <p:nvPr/>
            </p:nvSpPr>
            <p:spPr>
              <a:xfrm>
                <a:off x="10555078" y="4919181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214BFCE-C0CA-9248-B75A-667BE600E3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078" y="4919181"/>
                <a:ext cx="290146" cy="29014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77F066B-E63C-7F44-B715-38C1EAEA4243}"/>
                  </a:ext>
                </a:extLst>
              </p:cNvPr>
              <p:cNvSpPr/>
              <p:nvPr/>
            </p:nvSpPr>
            <p:spPr>
              <a:xfrm>
                <a:off x="9984813" y="426768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77F066B-E63C-7F44-B715-38C1EAEA42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4813" y="4267684"/>
                <a:ext cx="290146" cy="29014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D09D1FE-4C0C-264D-9573-A8124A3BEC79}"/>
                  </a:ext>
                </a:extLst>
              </p:cNvPr>
              <p:cNvSpPr/>
              <p:nvPr/>
            </p:nvSpPr>
            <p:spPr>
              <a:xfrm>
                <a:off x="9026415" y="3593770"/>
                <a:ext cx="958399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D09D1FE-4C0C-264D-9573-A8124A3BEC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415" y="3593770"/>
                <a:ext cx="958399" cy="276999"/>
              </a:xfrm>
              <a:prstGeom prst="rect">
                <a:avLst/>
              </a:prstGeom>
              <a:blipFill>
                <a:blip r:embed="rId7"/>
                <a:stretch>
                  <a:fillRect l="-1299" r="-389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5D7DB0A-E032-9845-BFCA-FE3D0A279779}"/>
                  </a:ext>
                </a:extLst>
              </p:cNvPr>
              <p:cNvSpPr/>
              <p:nvPr/>
            </p:nvSpPr>
            <p:spPr>
              <a:xfrm>
                <a:off x="10700152" y="4276808"/>
                <a:ext cx="1131523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5D7DB0A-E032-9845-BFCA-FE3D0A2797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0152" y="4276808"/>
                <a:ext cx="1131523" cy="276999"/>
              </a:xfrm>
              <a:prstGeom prst="rect">
                <a:avLst/>
              </a:prstGeom>
              <a:blipFill>
                <a:blip r:embed="rId8"/>
                <a:stretch>
                  <a:fillRect r="-21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966EE3F-FE60-5F4E-876F-69A74788FD45}"/>
                  </a:ext>
                </a:extLst>
              </p:cNvPr>
              <p:cNvSpPr/>
              <p:nvPr/>
            </p:nvSpPr>
            <p:spPr>
              <a:xfrm>
                <a:off x="9270362" y="4925756"/>
                <a:ext cx="710382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966EE3F-FE60-5F4E-876F-69A74788FD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362" y="4925756"/>
                <a:ext cx="710382" cy="276999"/>
              </a:xfrm>
              <a:prstGeom prst="rect">
                <a:avLst/>
              </a:prstGeom>
              <a:blipFill>
                <a:blip r:embed="rId9"/>
                <a:stretch>
                  <a:fillRect r="-34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5F4072B-DD55-DB43-B6B0-E09591229352}"/>
              </a:ext>
            </a:extLst>
          </p:cNvPr>
          <p:cNvCxnSpPr>
            <a:stCxn id="28" idx="3"/>
            <a:endCxn id="35" idx="0"/>
          </p:cNvCxnSpPr>
          <p:nvPr/>
        </p:nvCxnSpPr>
        <p:spPr>
          <a:xfrm flipH="1">
            <a:off x="9625554" y="4515339"/>
            <a:ext cx="401751" cy="4104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13AB143-3DAE-784A-AF14-1E76F53793F8}"/>
              </a:ext>
            </a:extLst>
          </p:cNvPr>
          <p:cNvCxnSpPr>
            <a:cxnSpLocks/>
            <a:stCxn id="28" idx="5"/>
            <a:endCxn id="27" idx="0"/>
          </p:cNvCxnSpPr>
          <p:nvPr/>
        </p:nvCxnSpPr>
        <p:spPr>
          <a:xfrm>
            <a:off x="10232469" y="4515339"/>
            <a:ext cx="467683" cy="4038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E8A07BD-ADC6-3A44-8E81-21D012EE7D4C}"/>
              </a:ext>
            </a:extLst>
          </p:cNvPr>
          <p:cNvCxnSpPr>
            <a:cxnSpLocks/>
            <a:stCxn id="27" idx="3"/>
            <a:endCxn id="44" idx="0"/>
          </p:cNvCxnSpPr>
          <p:nvPr/>
        </p:nvCxnSpPr>
        <p:spPr>
          <a:xfrm flipH="1">
            <a:off x="10255669" y="5166836"/>
            <a:ext cx="341900" cy="4620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638FC01-2739-CA4C-9540-B8B9E559D3CF}"/>
              </a:ext>
            </a:extLst>
          </p:cNvPr>
          <p:cNvCxnSpPr>
            <a:cxnSpLocks/>
            <a:stCxn id="27" idx="5"/>
            <a:endCxn id="45" idx="0"/>
          </p:cNvCxnSpPr>
          <p:nvPr/>
        </p:nvCxnSpPr>
        <p:spPr>
          <a:xfrm>
            <a:off x="10802734" y="5166836"/>
            <a:ext cx="372083" cy="462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008688C-A3D6-CA42-9919-98DB6F57F8AA}"/>
              </a:ext>
            </a:extLst>
          </p:cNvPr>
          <p:cNvCxnSpPr>
            <a:cxnSpLocks/>
            <a:stCxn id="26" idx="3"/>
            <a:endCxn id="29" idx="0"/>
          </p:cNvCxnSpPr>
          <p:nvPr/>
        </p:nvCxnSpPr>
        <p:spPr>
          <a:xfrm flipH="1">
            <a:off x="9505614" y="2989549"/>
            <a:ext cx="521690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E362841-8B79-2C4A-9682-3C62521CE9EF}"/>
              </a:ext>
            </a:extLst>
          </p:cNvPr>
          <p:cNvCxnSpPr>
            <a:cxnSpLocks/>
            <a:stCxn id="26" idx="5"/>
            <a:endCxn id="25" idx="0"/>
          </p:cNvCxnSpPr>
          <p:nvPr/>
        </p:nvCxnSpPr>
        <p:spPr>
          <a:xfrm>
            <a:off x="10232469" y="2989549"/>
            <a:ext cx="467683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3AEC45F-B640-894B-837D-BBD46153E1D7}"/>
              </a:ext>
            </a:extLst>
          </p:cNvPr>
          <p:cNvCxnSpPr>
            <a:cxnSpLocks/>
            <a:stCxn id="25" idx="3"/>
            <a:endCxn id="28" idx="0"/>
          </p:cNvCxnSpPr>
          <p:nvPr/>
        </p:nvCxnSpPr>
        <p:spPr>
          <a:xfrm flipH="1">
            <a:off x="10129887" y="3841424"/>
            <a:ext cx="467683" cy="4262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93DCFCA-262A-4B4D-9E92-5D85447808B1}"/>
              </a:ext>
            </a:extLst>
          </p:cNvPr>
          <p:cNvCxnSpPr>
            <a:cxnSpLocks/>
            <a:stCxn id="25" idx="5"/>
            <a:endCxn id="34" idx="0"/>
          </p:cNvCxnSpPr>
          <p:nvPr/>
        </p:nvCxnSpPr>
        <p:spPr>
          <a:xfrm>
            <a:off x="10802733" y="3841425"/>
            <a:ext cx="463180" cy="435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C3A65A8-31EC-F345-A882-18FE012D8A1B}"/>
                  </a:ext>
                </a:extLst>
              </p:cNvPr>
              <p:cNvSpPr/>
              <p:nvPr/>
            </p:nvSpPr>
            <p:spPr>
              <a:xfrm>
                <a:off x="9936545" y="5628915"/>
                <a:ext cx="638247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𝑠𝑢𝑛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C3A65A8-31EC-F345-A882-18FE012D8A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6545" y="5628915"/>
                <a:ext cx="638247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C22CB49-9FE3-7743-9597-6A115A5A5662}"/>
                  </a:ext>
                </a:extLst>
              </p:cNvPr>
              <p:cNvSpPr/>
              <p:nvPr/>
            </p:nvSpPr>
            <p:spPr>
              <a:xfrm>
                <a:off x="10906187" y="5628915"/>
                <a:ext cx="53725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C22CB49-9FE3-7743-9597-6A115A5A56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6187" y="5628915"/>
                <a:ext cx="537258" cy="276999"/>
              </a:xfrm>
              <a:prstGeom prst="rect">
                <a:avLst/>
              </a:prstGeom>
              <a:blipFill>
                <a:blip r:embed="rId11"/>
                <a:stretch>
                  <a:fillRect l="-2273" r="-45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48CAF-B16B-2FB4-3043-5EA9DC29C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E5BE8-12C4-CD3B-0ABD-15B9205E6C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D064B-96D3-B7A7-CD72-679FF7008C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76907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54AE3-6CE2-344A-817C-56863D89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Smooth d-DNNF (</a:t>
            </a:r>
            <a:r>
              <a:rPr lang="en-GB" dirty="0" err="1"/>
              <a:t>sd</a:t>
            </a:r>
            <a:r>
              <a:rPr lang="en-GB" dirty="0"/>
              <a:t>-DNNF)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F1A931-3545-D344-85E7-55ACD3A8F620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8008263" cy="458426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GB" dirty="0"/>
                  <a:t>Smooth circuits: constant runtime for certain queries</a:t>
                </a:r>
              </a:p>
              <a:p>
                <a:pPr lvl="1"/>
                <a:r>
                  <a:rPr lang="en-GB" dirty="0"/>
                  <a:t>Any pair of disjuncts mentions the same set of variables</a:t>
                </a:r>
              </a:p>
              <a:p>
                <a:pPr lvl="1"/>
                <a:r>
                  <a:rPr lang="en-GB" dirty="0"/>
                  <a:t>E.g.,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Two disjunctions that do not fulfil the </a:t>
                </a:r>
                <a:br>
                  <a:rPr lang="en-GB" dirty="0"/>
                </a:br>
                <a:r>
                  <a:rPr lang="en-GB" dirty="0"/>
                  <a:t>smoothness property</a:t>
                </a:r>
              </a:p>
              <a:p>
                <a:r>
                  <a:rPr lang="en-GB" dirty="0"/>
                  <a:t>Rules for conversion</a:t>
                </a:r>
              </a:p>
              <a:p>
                <a:pPr lvl="1"/>
                <a:r>
                  <a:rPr lang="en-GB" dirty="0"/>
                  <a:t>For each negation of a positive literal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dirty="0"/>
                  <a:t> not appearing, replace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dirty="0"/>
                  <a:t> by </a:t>
                </a:r>
              </a:p>
              <a:p>
                <a:pPr marL="26960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𝑓𝑎𝑙𝑠𝑒</m:t>
                          </m:r>
                        </m:e>
                      </m:d>
                    </m:oMath>
                  </m:oMathPara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GB" dirty="0"/>
                  <a:t>For each variable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not mentioned in a disjunct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dirty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en-GB" dirty="0">
                        <a:latin typeface="Cambria Math" panose="02040503050406030204" pitchFamily="18" charset="0"/>
                      </a:rPr>
                      <m:t>disjunct</m:t>
                    </m:r>
                    <m:r>
                      <m:rPr>
                        <m:nor/>
                      </m:rPr>
                      <a:rPr lang="en-GB" dirty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dirty="0"/>
                  <a:t>, add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with a conjunction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dirty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en-GB" dirty="0">
                        <a:latin typeface="Cambria Math" panose="02040503050406030204" pitchFamily="18" charset="0"/>
                      </a:rPr>
                      <m:t>disjunct</m:t>
                    </m:r>
                    <m:r>
                      <m:rPr>
                        <m:nor/>
                      </m:rPr>
                      <a:rPr lang="en-GB" dirty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de-DE" dirty="0"/>
                  <a:t>:</a:t>
                </a:r>
              </a:p>
              <a:p>
                <a:pPr marL="26960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dirty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nor/>
                        </m:rPr>
                        <a:rPr lang="en-GB" dirty="0">
                          <a:latin typeface="Cambria Math" panose="02040503050406030204" pitchFamily="18" charset="0"/>
                        </a:rPr>
                        <m:t>disjunct</m:t>
                      </m:r>
                      <m:r>
                        <m:rPr>
                          <m:nor/>
                        </m:rPr>
                        <a:rPr lang="en-GB" dirty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∨¬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 lvl="2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F1A931-3545-D344-85E7-55ACD3A8F6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8008263" cy="4584266"/>
              </a:xfrm>
              <a:blipFill>
                <a:blip r:embed="rId2"/>
                <a:stretch>
                  <a:fillRect l="-2215" t="-2210" b="-55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nip Diagonal Corner Rectangle 21">
            <a:extLst>
              <a:ext uri="{FF2B5EF4-FFF2-40B4-BE49-F238E27FC236}">
                <a16:creationId xmlns:a16="http://schemas.microsoft.com/office/drawing/2014/main" id="{820B7B28-FDD2-F142-AA6B-DD310D8978DA}"/>
              </a:ext>
            </a:extLst>
          </p:cNvPr>
          <p:cNvSpPr/>
          <p:nvPr/>
        </p:nvSpPr>
        <p:spPr>
          <a:xfrm flipH="1">
            <a:off x="9017705" y="2710059"/>
            <a:ext cx="1397860" cy="1211468"/>
          </a:xfrm>
          <a:custGeom>
            <a:avLst/>
            <a:gdLst>
              <a:gd name="connsiteX0" fmla="*/ 0 w 1397860"/>
              <a:gd name="connsiteY0" fmla="*/ 0 h 1211468"/>
              <a:gd name="connsiteX1" fmla="*/ 792126 w 1397860"/>
              <a:gd name="connsiteY1" fmla="*/ 0 h 1211468"/>
              <a:gd name="connsiteX2" fmla="*/ 1397860 w 1397860"/>
              <a:gd name="connsiteY2" fmla="*/ 605734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605734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792126 w 1397860"/>
              <a:gd name="connsiteY1" fmla="*/ 0 h 1211468"/>
              <a:gd name="connsiteX2" fmla="*/ 1397860 w 1397860"/>
              <a:gd name="connsiteY2" fmla="*/ 605734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792126 w 1397860"/>
              <a:gd name="connsiteY1" fmla="*/ 0 h 1211468"/>
              <a:gd name="connsiteX2" fmla="*/ 1397860 w 1397860"/>
              <a:gd name="connsiteY2" fmla="*/ 806031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556994 w 1397860"/>
              <a:gd name="connsiteY1" fmla="*/ 0 h 1211468"/>
              <a:gd name="connsiteX2" fmla="*/ 1397860 w 1397860"/>
              <a:gd name="connsiteY2" fmla="*/ 806031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556994 w 1397860"/>
              <a:gd name="connsiteY1" fmla="*/ 0 h 1211468"/>
              <a:gd name="connsiteX2" fmla="*/ 1397860 w 1397860"/>
              <a:gd name="connsiteY2" fmla="*/ 806031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191588 w 1397860"/>
              <a:gd name="connsiteY6" fmla="*/ 562191 h 1211468"/>
              <a:gd name="connsiteX7" fmla="*/ 0 w 1397860"/>
              <a:gd name="connsiteY7" fmla="*/ 0 h 121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7860" h="1211468">
                <a:moveTo>
                  <a:pt x="0" y="0"/>
                </a:moveTo>
                <a:lnTo>
                  <a:pt x="556994" y="0"/>
                </a:lnTo>
                <a:lnTo>
                  <a:pt x="1397860" y="806031"/>
                </a:lnTo>
                <a:lnTo>
                  <a:pt x="1397860" y="1211468"/>
                </a:lnTo>
                <a:lnTo>
                  <a:pt x="1397860" y="1211468"/>
                </a:lnTo>
                <a:lnTo>
                  <a:pt x="414145" y="1211468"/>
                </a:lnTo>
                <a:lnTo>
                  <a:pt x="191588" y="5621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13F8B90-DA2D-E248-92D7-98A9E5C998DB}"/>
                  </a:ext>
                </a:extLst>
              </p:cNvPr>
              <p:cNvSpPr txBox="1"/>
              <p:nvPr/>
            </p:nvSpPr>
            <p:spPr>
              <a:xfrm>
                <a:off x="7794460" y="2713968"/>
                <a:ext cx="18773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Does not mention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𝑅𝑎𝑖𝑛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𝑆𝑢𝑛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13F8B90-DA2D-E248-92D7-98A9E5C99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460" y="2713968"/>
                <a:ext cx="1877318" cy="646331"/>
              </a:xfrm>
              <a:prstGeom prst="rect">
                <a:avLst/>
              </a:prstGeom>
              <a:blipFill>
                <a:blip r:embed="rId3"/>
                <a:stretch>
                  <a:fillRect l="-2685" t="-3846" r="-40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nip Diagonal Corner Rectangle 21">
            <a:extLst>
              <a:ext uri="{FF2B5EF4-FFF2-40B4-BE49-F238E27FC236}">
                <a16:creationId xmlns:a16="http://schemas.microsoft.com/office/drawing/2014/main" id="{F2F52FE6-0A3C-C544-82A7-42F5CF099317}"/>
              </a:ext>
            </a:extLst>
          </p:cNvPr>
          <p:cNvSpPr/>
          <p:nvPr/>
        </p:nvSpPr>
        <p:spPr>
          <a:xfrm flipH="1">
            <a:off x="9197417" y="4239924"/>
            <a:ext cx="1264692" cy="1036387"/>
          </a:xfrm>
          <a:custGeom>
            <a:avLst/>
            <a:gdLst>
              <a:gd name="connsiteX0" fmla="*/ 0 w 1397860"/>
              <a:gd name="connsiteY0" fmla="*/ 0 h 1211468"/>
              <a:gd name="connsiteX1" fmla="*/ 792126 w 1397860"/>
              <a:gd name="connsiteY1" fmla="*/ 0 h 1211468"/>
              <a:gd name="connsiteX2" fmla="*/ 1397860 w 1397860"/>
              <a:gd name="connsiteY2" fmla="*/ 605734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605734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792126 w 1397860"/>
              <a:gd name="connsiteY1" fmla="*/ 0 h 1211468"/>
              <a:gd name="connsiteX2" fmla="*/ 1397860 w 1397860"/>
              <a:gd name="connsiteY2" fmla="*/ 605734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792126 w 1397860"/>
              <a:gd name="connsiteY1" fmla="*/ 0 h 1211468"/>
              <a:gd name="connsiteX2" fmla="*/ 1397860 w 1397860"/>
              <a:gd name="connsiteY2" fmla="*/ 806031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556994 w 1397860"/>
              <a:gd name="connsiteY1" fmla="*/ 0 h 1211468"/>
              <a:gd name="connsiteX2" fmla="*/ 1397860 w 1397860"/>
              <a:gd name="connsiteY2" fmla="*/ 806031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556994 w 1397860"/>
              <a:gd name="connsiteY1" fmla="*/ 0 h 1211468"/>
              <a:gd name="connsiteX2" fmla="*/ 1397860 w 1397860"/>
              <a:gd name="connsiteY2" fmla="*/ 806031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191588 w 1397860"/>
              <a:gd name="connsiteY6" fmla="*/ 562191 h 1211468"/>
              <a:gd name="connsiteX7" fmla="*/ 0 w 1397860"/>
              <a:gd name="connsiteY7" fmla="*/ 0 h 121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7860" h="1211468">
                <a:moveTo>
                  <a:pt x="0" y="0"/>
                </a:moveTo>
                <a:lnTo>
                  <a:pt x="556994" y="0"/>
                </a:lnTo>
                <a:lnTo>
                  <a:pt x="1397860" y="806031"/>
                </a:lnTo>
                <a:lnTo>
                  <a:pt x="1397860" y="1211468"/>
                </a:lnTo>
                <a:lnTo>
                  <a:pt x="1397860" y="1211468"/>
                </a:lnTo>
                <a:lnTo>
                  <a:pt x="414145" y="1211468"/>
                </a:lnTo>
                <a:lnTo>
                  <a:pt x="191588" y="5621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F244691-3E52-8543-8515-2096CCF252B4}"/>
                  </a:ext>
                </a:extLst>
              </p:cNvPr>
              <p:cNvSpPr txBox="1"/>
              <p:nvPr/>
            </p:nvSpPr>
            <p:spPr>
              <a:xfrm>
                <a:off x="7841004" y="4243832"/>
                <a:ext cx="18773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Does not mention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𝑆𝑢𝑛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F244691-3E52-8543-8515-2096CCF25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004" y="4243832"/>
                <a:ext cx="1877318" cy="646331"/>
              </a:xfrm>
              <a:prstGeom prst="rect">
                <a:avLst/>
              </a:prstGeom>
              <a:blipFill>
                <a:blip r:embed="rId4"/>
                <a:stretch>
                  <a:fillRect l="-2013" t="-1923" r="-40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47E1211-6087-4947-BE25-FC1C4324C56F}"/>
                  </a:ext>
                </a:extLst>
              </p:cNvPr>
              <p:cNvSpPr/>
              <p:nvPr/>
            </p:nvSpPr>
            <p:spPr>
              <a:xfrm>
                <a:off x="10555078" y="3593769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47E1211-6087-4947-BE25-FC1C4324C5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078" y="3593769"/>
                <a:ext cx="290146" cy="29014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96A7766-C5CC-A042-B5C8-510766271207}"/>
                  </a:ext>
                </a:extLst>
              </p:cNvPr>
              <p:cNvSpPr/>
              <p:nvPr/>
            </p:nvSpPr>
            <p:spPr>
              <a:xfrm>
                <a:off x="9984813" y="2741893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96A7766-C5CC-A042-B5C8-5107662712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4813" y="2741893"/>
                <a:ext cx="290146" cy="29014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8A3DEBB-5C70-3F40-846E-FF57F3403D51}"/>
                  </a:ext>
                </a:extLst>
              </p:cNvPr>
              <p:cNvSpPr/>
              <p:nvPr/>
            </p:nvSpPr>
            <p:spPr>
              <a:xfrm>
                <a:off x="10555078" y="4919181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8A3DEBB-5C70-3F40-846E-FF57F3403D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078" y="4919181"/>
                <a:ext cx="290146" cy="29014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3555A3D-9C6F-D048-9395-FC861B2E1FF4}"/>
                  </a:ext>
                </a:extLst>
              </p:cNvPr>
              <p:cNvSpPr/>
              <p:nvPr/>
            </p:nvSpPr>
            <p:spPr>
              <a:xfrm>
                <a:off x="9984813" y="426768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3555A3D-9C6F-D048-9395-FC861B2E1F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4813" y="4267684"/>
                <a:ext cx="290146" cy="29014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CB79C83-2F73-834D-97CA-6009FBA19E80}"/>
                  </a:ext>
                </a:extLst>
              </p:cNvPr>
              <p:cNvSpPr/>
              <p:nvPr/>
            </p:nvSpPr>
            <p:spPr>
              <a:xfrm>
                <a:off x="9026415" y="3593770"/>
                <a:ext cx="958399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CB79C83-2F73-834D-97CA-6009FBA19E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415" y="3593770"/>
                <a:ext cx="958399" cy="276999"/>
              </a:xfrm>
              <a:prstGeom prst="rect">
                <a:avLst/>
              </a:prstGeom>
              <a:blipFill>
                <a:blip r:embed="rId9"/>
                <a:stretch>
                  <a:fillRect l="-1299" r="-389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F0DB8B5-8EAE-6A44-9377-4CF5D98F870B}"/>
                  </a:ext>
                </a:extLst>
              </p:cNvPr>
              <p:cNvSpPr/>
              <p:nvPr/>
            </p:nvSpPr>
            <p:spPr>
              <a:xfrm>
                <a:off x="10700152" y="4276808"/>
                <a:ext cx="1131523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F0DB8B5-8EAE-6A44-9377-4CF5D98F87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0152" y="4276808"/>
                <a:ext cx="1131523" cy="276999"/>
              </a:xfrm>
              <a:prstGeom prst="rect">
                <a:avLst/>
              </a:prstGeom>
              <a:blipFill>
                <a:blip r:embed="rId10"/>
                <a:stretch>
                  <a:fillRect r="-21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BFF9BE3-5BDA-4A4D-8E51-46A6ED629AA5}"/>
                  </a:ext>
                </a:extLst>
              </p:cNvPr>
              <p:cNvSpPr/>
              <p:nvPr/>
            </p:nvSpPr>
            <p:spPr>
              <a:xfrm>
                <a:off x="9270362" y="4925756"/>
                <a:ext cx="710382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BFF9BE3-5BDA-4A4D-8E51-46A6ED629A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362" y="4925756"/>
                <a:ext cx="710382" cy="276999"/>
              </a:xfrm>
              <a:prstGeom prst="rect">
                <a:avLst/>
              </a:prstGeom>
              <a:blipFill>
                <a:blip r:embed="rId11"/>
                <a:stretch>
                  <a:fillRect r="-34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A3B27F1-7645-844F-9BDA-44D9A04FD5F1}"/>
              </a:ext>
            </a:extLst>
          </p:cNvPr>
          <p:cNvCxnSpPr>
            <a:stCxn id="31" idx="3"/>
            <a:endCxn id="34" idx="0"/>
          </p:cNvCxnSpPr>
          <p:nvPr/>
        </p:nvCxnSpPr>
        <p:spPr>
          <a:xfrm flipH="1">
            <a:off x="9625554" y="4515339"/>
            <a:ext cx="401751" cy="4104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D09AA1E-DA1C-F64A-BBC1-37A07BECAA26}"/>
              </a:ext>
            </a:extLst>
          </p:cNvPr>
          <p:cNvCxnSpPr>
            <a:cxnSpLocks/>
            <a:stCxn id="31" idx="5"/>
            <a:endCxn id="30" idx="0"/>
          </p:cNvCxnSpPr>
          <p:nvPr/>
        </p:nvCxnSpPr>
        <p:spPr>
          <a:xfrm>
            <a:off x="10232469" y="4515339"/>
            <a:ext cx="467683" cy="4038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976C92F-EBB9-2344-BE4D-1B27989F0F2D}"/>
              </a:ext>
            </a:extLst>
          </p:cNvPr>
          <p:cNvCxnSpPr>
            <a:cxnSpLocks/>
            <a:stCxn id="30" idx="3"/>
            <a:endCxn id="43" idx="0"/>
          </p:cNvCxnSpPr>
          <p:nvPr/>
        </p:nvCxnSpPr>
        <p:spPr>
          <a:xfrm flipH="1">
            <a:off x="10255669" y="5166836"/>
            <a:ext cx="341900" cy="4620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EFCCBD2-EC90-3E45-9FCC-99B37BF20EA5}"/>
              </a:ext>
            </a:extLst>
          </p:cNvPr>
          <p:cNvCxnSpPr>
            <a:cxnSpLocks/>
            <a:stCxn id="30" idx="5"/>
            <a:endCxn id="44" idx="0"/>
          </p:cNvCxnSpPr>
          <p:nvPr/>
        </p:nvCxnSpPr>
        <p:spPr>
          <a:xfrm>
            <a:off x="10802734" y="5166836"/>
            <a:ext cx="372083" cy="462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C734542-E09A-804C-BA0A-9A6A0AD76636}"/>
              </a:ext>
            </a:extLst>
          </p:cNvPr>
          <p:cNvCxnSpPr>
            <a:cxnSpLocks/>
            <a:stCxn id="29" idx="3"/>
            <a:endCxn id="32" idx="0"/>
          </p:cNvCxnSpPr>
          <p:nvPr/>
        </p:nvCxnSpPr>
        <p:spPr>
          <a:xfrm flipH="1">
            <a:off x="9505614" y="2989549"/>
            <a:ext cx="521690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A99EF71-B2A1-984E-9566-A3545C286C9D}"/>
              </a:ext>
            </a:extLst>
          </p:cNvPr>
          <p:cNvCxnSpPr>
            <a:cxnSpLocks/>
            <a:stCxn id="29" idx="5"/>
            <a:endCxn id="28" idx="0"/>
          </p:cNvCxnSpPr>
          <p:nvPr/>
        </p:nvCxnSpPr>
        <p:spPr>
          <a:xfrm>
            <a:off x="10232469" y="2989549"/>
            <a:ext cx="467683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5E3F1DD-2780-3941-9221-D01259822DDA}"/>
              </a:ext>
            </a:extLst>
          </p:cNvPr>
          <p:cNvCxnSpPr>
            <a:cxnSpLocks/>
            <a:stCxn id="28" idx="3"/>
            <a:endCxn id="31" idx="0"/>
          </p:cNvCxnSpPr>
          <p:nvPr/>
        </p:nvCxnSpPr>
        <p:spPr>
          <a:xfrm flipH="1">
            <a:off x="10129887" y="3841424"/>
            <a:ext cx="467683" cy="4262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CD4354A-8AE4-C14C-8885-5AA45210A5C8}"/>
              </a:ext>
            </a:extLst>
          </p:cNvPr>
          <p:cNvCxnSpPr>
            <a:cxnSpLocks/>
            <a:stCxn id="28" idx="5"/>
            <a:endCxn id="33" idx="0"/>
          </p:cNvCxnSpPr>
          <p:nvPr/>
        </p:nvCxnSpPr>
        <p:spPr>
          <a:xfrm>
            <a:off x="10802733" y="3841425"/>
            <a:ext cx="463180" cy="435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65C6750-8538-5D40-A6E5-B0B88C5121F3}"/>
                  </a:ext>
                </a:extLst>
              </p:cNvPr>
              <p:cNvSpPr/>
              <p:nvPr/>
            </p:nvSpPr>
            <p:spPr>
              <a:xfrm>
                <a:off x="9936545" y="5628915"/>
                <a:ext cx="638247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𝑠𝑢𝑛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65C6750-8538-5D40-A6E5-B0B88C512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6545" y="5628915"/>
                <a:ext cx="638247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67FEAF3-8CBC-624E-AD30-37ACABFD2DAB}"/>
                  </a:ext>
                </a:extLst>
              </p:cNvPr>
              <p:cNvSpPr/>
              <p:nvPr/>
            </p:nvSpPr>
            <p:spPr>
              <a:xfrm>
                <a:off x="10906187" y="5628915"/>
                <a:ext cx="53725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67FEAF3-8CBC-624E-AD30-37ACABFD2D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6187" y="5628915"/>
                <a:ext cx="537258" cy="276999"/>
              </a:xfrm>
              <a:prstGeom prst="rect">
                <a:avLst/>
              </a:prstGeom>
              <a:blipFill>
                <a:blip r:embed="rId13"/>
                <a:stretch>
                  <a:fillRect l="-2273" r="-45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C8DA3-2D96-6C2D-E715-057C1DC6D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1584F-A993-2E4C-D0E8-425BF4C84E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6E251-2B52-2A83-738E-D620B34AEB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10791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F5DD1-E576-A147-A98B-E4346EEB6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662435-5C18-7546-8378-6068FFC70A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numCol="2">
            <a:normAutofit fontScale="85000" lnSpcReduction="10000"/>
          </a:bodyPr>
          <a:lstStyle/>
          <a:p>
            <a:pPr marL="456743" indent="-456743">
              <a:buFont typeface="+mj-lt"/>
              <a:buAutoNum type="arabicPeriod"/>
            </a:pPr>
            <a:r>
              <a:rPr lang="en-GB" b="1" kern="0" dirty="0"/>
              <a:t>Introduction</a:t>
            </a:r>
          </a:p>
          <a:p>
            <a:pPr lvl="1"/>
            <a:r>
              <a:rPr lang="en-GB" kern="0" dirty="0" err="1"/>
              <a:t>StaRAI</a:t>
            </a:r>
            <a:r>
              <a:rPr lang="en-GB" kern="0" dirty="0"/>
              <a:t>: Agent, context, motivation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kern="0" dirty="0"/>
              <a:t>Foundations</a:t>
            </a:r>
            <a:endParaRPr lang="en-GB" kern="0" dirty="0"/>
          </a:p>
          <a:p>
            <a:pPr lvl="1"/>
            <a:r>
              <a:rPr lang="en-GB" kern="0" dirty="0"/>
              <a:t>Logic</a:t>
            </a:r>
          </a:p>
          <a:p>
            <a:pPr lvl="1"/>
            <a:r>
              <a:rPr lang="en-GB" kern="0" dirty="0"/>
              <a:t>Probability theory</a:t>
            </a:r>
          </a:p>
          <a:p>
            <a:pPr lvl="1"/>
            <a:r>
              <a:rPr lang="en-GB" kern="0" dirty="0"/>
              <a:t>Probabilistic graphical models (PGMs)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kern="0" dirty="0"/>
              <a:t>Probabilistic Relational Models (PRMs)</a:t>
            </a:r>
          </a:p>
          <a:p>
            <a:pPr lvl="1"/>
            <a:r>
              <a:rPr lang="en-GB" kern="0" dirty="0" err="1"/>
              <a:t>Parfactor</a:t>
            </a:r>
            <a:r>
              <a:rPr lang="en-GB" kern="0" dirty="0"/>
              <a:t> models, Markov logic networks</a:t>
            </a:r>
          </a:p>
          <a:p>
            <a:pPr lvl="1"/>
            <a:r>
              <a:rPr lang="en-GB" kern="0" dirty="0"/>
              <a:t>Semantics, inference tasks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kern="0" dirty="0">
                <a:solidFill>
                  <a:schemeClr val="accent1"/>
                </a:solidFill>
              </a:rPr>
              <a:t>Exact Lifted Inference</a:t>
            </a:r>
          </a:p>
          <a:p>
            <a:pPr lvl="1"/>
            <a:r>
              <a:rPr lang="en-GB" kern="0" dirty="0">
                <a:solidFill>
                  <a:schemeClr val="accent1"/>
                </a:solidFill>
              </a:rPr>
              <a:t>Lifted Variable Elimination</a:t>
            </a:r>
          </a:p>
          <a:p>
            <a:pPr lvl="1"/>
            <a:r>
              <a:rPr lang="en-GB" kern="0" dirty="0">
                <a:solidFill>
                  <a:schemeClr val="accent1"/>
                </a:solidFill>
              </a:rPr>
              <a:t>Lifted Junction Tree Algorithm</a:t>
            </a:r>
          </a:p>
          <a:p>
            <a:pPr lvl="1"/>
            <a:r>
              <a:rPr lang="en-GB" kern="0" dirty="0">
                <a:solidFill>
                  <a:schemeClr val="accent1"/>
                </a:solidFill>
              </a:rPr>
              <a:t>First-Order Knowledge Compilation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kern="0" dirty="0"/>
              <a:t>Lifted Sequential Models and Inference</a:t>
            </a:r>
          </a:p>
          <a:p>
            <a:pPr lvl="1"/>
            <a:r>
              <a:rPr lang="en-GB" kern="0" dirty="0"/>
              <a:t>Parameterised models</a:t>
            </a:r>
          </a:p>
          <a:p>
            <a:pPr lvl="1"/>
            <a:r>
              <a:rPr lang="en-GB" kern="0" dirty="0"/>
              <a:t>Semantics, inference tasks, algorithm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kern="0" dirty="0"/>
              <a:t>Lifted Decision Making</a:t>
            </a:r>
          </a:p>
          <a:p>
            <a:pPr lvl="1"/>
            <a:r>
              <a:rPr lang="en-GB" kern="0" dirty="0"/>
              <a:t>Preferences, utility</a:t>
            </a:r>
          </a:p>
          <a:p>
            <a:pPr lvl="1"/>
            <a:r>
              <a:rPr lang="en-GB" kern="0" dirty="0"/>
              <a:t>Decision-theoretic models, tasks, algorithm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kern="0" dirty="0"/>
              <a:t>Approximate Lifted Inference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kern="0" dirty="0"/>
              <a:t>Lifted Learning</a:t>
            </a:r>
          </a:p>
          <a:p>
            <a:pPr lvl="1"/>
            <a:r>
              <a:rPr lang="en-GB" kern="0" dirty="0"/>
              <a:t>Parameter learning</a:t>
            </a:r>
          </a:p>
          <a:p>
            <a:pPr lvl="1"/>
            <a:r>
              <a:rPr lang="en-GB" kern="0" dirty="0"/>
              <a:t>Relation learning</a:t>
            </a:r>
          </a:p>
          <a:p>
            <a:pPr lvl="1"/>
            <a:r>
              <a:rPr lang="en-GB" kern="0" dirty="0"/>
              <a:t>Approximating symmetries</a:t>
            </a:r>
          </a:p>
          <a:p>
            <a:pPr lvl="1"/>
            <a:endParaRPr lang="en-GB" kern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885A14-C1F9-00CC-02B6-453B48A14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E180D5-4A00-E1B7-D80A-3B3E367CC1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E15789-190E-91AB-56A9-BEBF6EFC80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83846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54AE3-6CE2-344A-817C-56863D89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Smooth d-DNNF (</a:t>
            </a:r>
            <a:r>
              <a:rPr lang="en-GB" dirty="0" err="1"/>
              <a:t>sd</a:t>
            </a:r>
            <a:r>
              <a:rPr lang="en-GB" dirty="0"/>
              <a:t>-DNNF)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F1A931-3545-D344-85E7-55ACD3A8F620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GB" dirty="0"/>
                  <a:t>Add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𝑠𝑢𝑛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𝑠𝑢𝑛</m:t>
                    </m:r>
                  </m:oMath>
                </a14:m>
                <a:r>
                  <a:rPr lang="en-GB" dirty="0"/>
                  <a:t> to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</m:oMath>
                </a14:m>
                <a:r>
                  <a:rPr lang="en-GB" dirty="0"/>
                  <a:t>, replacing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</m:oMath>
                </a14:m>
                <a:r>
                  <a:rPr lang="en-GB" dirty="0"/>
                  <a:t> with</a:t>
                </a:r>
              </a:p>
              <a:p>
                <a:pPr lvl="3"/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∧(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𝑠𝑢𝑛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∨¬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𝑠𝑢𝑛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F1A931-3545-D344-85E7-55ACD3A8F6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829" t="-221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ight Triangle 65">
            <a:extLst>
              <a:ext uri="{FF2B5EF4-FFF2-40B4-BE49-F238E27FC236}">
                <a16:creationId xmlns:a16="http://schemas.microsoft.com/office/drawing/2014/main" id="{57B20CED-3C9E-7F44-AB46-A60C6B2791D2}"/>
              </a:ext>
            </a:extLst>
          </p:cNvPr>
          <p:cNvSpPr/>
          <p:nvPr/>
        </p:nvSpPr>
        <p:spPr>
          <a:xfrm>
            <a:off x="2611704" y="4702955"/>
            <a:ext cx="1005738" cy="925135"/>
          </a:xfrm>
          <a:prstGeom prst="rtTriangl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Snip Diagonal Corner Rectangle 21">
            <a:extLst>
              <a:ext uri="{FF2B5EF4-FFF2-40B4-BE49-F238E27FC236}">
                <a16:creationId xmlns:a16="http://schemas.microsoft.com/office/drawing/2014/main" id="{4B25518C-AD63-CB4C-98E1-4543BB7C613D}"/>
              </a:ext>
            </a:extLst>
          </p:cNvPr>
          <p:cNvSpPr/>
          <p:nvPr/>
        </p:nvSpPr>
        <p:spPr>
          <a:xfrm flipH="1">
            <a:off x="9017705" y="2710059"/>
            <a:ext cx="1397860" cy="1211468"/>
          </a:xfrm>
          <a:custGeom>
            <a:avLst/>
            <a:gdLst>
              <a:gd name="connsiteX0" fmla="*/ 0 w 1397860"/>
              <a:gd name="connsiteY0" fmla="*/ 0 h 1211468"/>
              <a:gd name="connsiteX1" fmla="*/ 792126 w 1397860"/>
              <a:gd name="connsiteY1" fmla="*/ 0 h 1211468"/>
              <a:gd name="connsiteX2" fmla="*/ 1397860 w 1397860"/>
              <a:gd name="connsiteY2" fmla="*/ 605734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605734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792126 w 1397860"/>
              <a:gd name="connsiteY1" fmla="*/ 0 h 1211468"/>
              <a:gd name="connsiteX2" fmla="*/ 1397860 w 1397860"/>
              <a:gd name="connsiteY2" fmla="*/ 605734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792126 w 1397860"/>
              <a:gd name="connsiteY1" fmla="*/ 0 h 1211468"/>
              <a:gd name="connsiteX2" fmla="*/ 1397860 w 1397860"/>
              <a:gd name="connsiteY2" fmla="*/ 806031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556994 w 1397860"/>
              <a:gd name="connsiteY1" fmla="*/ 0 h 1211468"/>
              <a:gd name="connsiteX2" fmla="*/ 1397860 w 1397860"/>
              <a:gd name="connsiteY2" fmla="*/ 806031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556994 w 1397860"/>
              <a:gd name="connsiteY1" fmla="*/ 0 h 1211468"/>
              <a:gd name="connsiteX2" fmla="*/ 1397860 w 1397860"/>
              <a:gd name="connsiteY2" fmla="*/ 806031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191588 w 1397860"/>
              <a:gd name="connsiteY6" fmla="*/ 562191 h 1211468"/>
              <a:gd name="connsiteX7" fmla="*/ 0 w 1397860"/>
              <a:gd name="connsiteY7" fmla="*/ 0 h 121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7860" h="1211468">
                <a:moveTo>
                  <a:pt x="0" y="0"/>
                </a:moveTo>
                <a:lnTo>
                  <a:pt x="556994" y="0"/>
                </a:lnTo>
                <a:lnTo>
                  <a:pt x="1397860" y="806031"/>
                </a:lnTo>
                <a:lnTo>
                  <a:pt x="1397860" y="1211468"/>
                </a:lnTo>
                <a:lnTo>
                  <a:pt x="1397860" y="1211468"/>
                </a:lnTo>
                <a:lnTo>
                  <a:pt x="414145" y="1211468"/>
                </a:lnTo>
                <a:lnTo>
                  <a:pt x="191588" y="5621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B334D74-F43A-DF44-81C2-5C1476FDAED0}"/>
                  </a:ext>
                </a:extLst>
              </p:cNvPr>
              <p:cNvSpPr txBox="1"/>
              <p:nvPr/>
            </p:nvSpPr>
            <p:spPr>
              <a:xfrm>
                <a:off x="7794460" y="2713968"/>
                <a:ext cx="18773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Does not mention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𝑅𝑎𝑖𝑛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𝑆𝑢𝑛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B334D74-F43A-DF44-81C2-5C1476FDA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460" y="2713968"/>
                <a:ext cx="1877318" cy="646331"/>
              </a:xfrm>
              <a:prstGeom prst="rect">
                <a:avLst/>
              </a:prstGeom>
              <a:blipFill>
                <a:blip r:embed="rId3"/>
                <a:stretch>
                  <a:fillRect l="-2685" t="-3846" r="-40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Snip Diagonal Corner Rectangle 21">
            <a:extLst>
              <a:ext uri="{FF2B5EF4-FFF2-40B4-BE49-F238E27FC236}">
                <a16:creationId xmlns:a16="http://schemas.microsoft.com/office/drawing/2014/main" id="{5799164D-5CEF-E840-B561-F8E96DA4B67A}"/>
              </a:ext>
            </a:extLst>
          </p:cNvPr>
          <p:cNvSpPr/>
          <p:nvPr/>
        </p:nvSpPr>
        <p:spPr>
          <a:xfrm flipH="1">
            <a:off x="9197417" y="4239924"/>
            <a:ext cx="1264692" cy="1036387"/>
          </a:xfrm>
          <a:custGeom>
            <a:avLst/>
            <a:gdLst>
              <a:gd name="connsiteX0" fmla="*/ 0 w 1397860"/>
              <a:gd name="connsiteY0" fmla="*/ 0 h 1211468"/>
              <a:gd name="connsiteX1" fmla="*/ 792126 w 1397860"/>
              <a:gd name="connsiteY1" fmla="*/ 0 h 1211468"/>
              <a:gd name="connsiteX2" fmla="*/ 1397860 w 1397860"/>
              <a:gd name="connsiteY2" fmla="*/ 605734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605734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792126 w 1397860"/>
              <a:gd name="connsiteY1" fmla="*/ 0 h 1211468"/>
              <a:gd name="connsiteX2" fmla="*/ 1397860 w 1397860"/>
              <a:gd name="connsiteY2" fmla="*/ 605734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792126 w 1397860"/>
              <a:gd name="connsiteY1" fmla="*/ 0 h 1211468"/>
              <a:gd name="connsiteX2" fmla="*/ 1397860 w 1397860"/>
              <a:gd name="connsiteY2" fmla="*/ 806031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556994 w 1397860"/>
              <a:gd name="connsiteY1" fmla="*/ 0 h 1211468"/>
              <a:gd name="connsiteX2" fmla="*/ 1397860 w 1397860"/>
              <a:gd name="connsiteY2" fmla="*/ 806031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556994 w 1397860"/>
              <a:gd name="connsiteY1" fmla="*/ 0 h 1211468"/>
              <a:gd name="connsiteX2" fmla="*/ 1397860 w 1397860"/>
              <a:gd name="connsiteY2" fmla="*/ 806031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191588 w 1397860"/>
              <a:gd name="connsiteY6" fmla="*/ 562191 h 1211468"/>
              <a:gd name="connsiteX7" fmla="*/ 0 w 1397860"/>
              <a:gd name="connsiteY7" fmla="*/ 0 h 121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7860" h="1211468">
                <a:moveTo>
                  <a:pt x="0" y="0"/>
                </a:moveTo>
                <a:lnTo>
                  <a:pt x="556994" y="0"/>
                </a:lnTo>
                <a:lnTo>
                  <a:pt x="1397860" y="806031"/>
                </a:lnTo>
                <a:lnTo>
                  <a:pt x="1397860" y="1211468"/>
                </a:lnTo>
                <a:lnTo>
                  <a:pt x="1397860" y="1211468"/>
                </a:lnTo>
                <a:lnTo>
                  <a:pt x="414145" y="1211468"/>
                </a:lnTo>
                <a:lnTo>
                  <a:pt x="191588" y="5621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B58409D-AAC4-3849-9711-46D9B189B08F}"/>
                  </a:ext>
                </a:extLst>
              </p:cNvPr>
              <p:cNvSpPr txBox="1"/>
              <p:nvPr/>
            </p:nvSpPr>
            <p:spPr>
              <a:xfrm>
                <a:off x="7841004" y="4243832"/>
                <a:ext cx="18773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Does not mention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𝑆𝑢𝑛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B58409D-AAC4-3849-9711-46D9B189B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004" y="4243832"/>
                <a:ext cx="1877318" cy="646331"/>
              </a:xfrm>
              <a:prstGeom prst="rect">
                <a:avLst/>
              </a:prstGeom>
              <a:blipFill>
                <a:blip r:embed="rId4"/>
                <a:stretch>
                  <a:fillRect l="-2013" t="-1923" r="-40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9C287430-87A7-AC41-8951-DED549DEFA5C}"/>
                  </a:ext>
                </a:extLst>
              </p:cNvPr>
              <p:cNvSpPr/>
              <p:nvPr/>
            </p:nvSpPr>
            <p:spPr>
              <a:xfrm>
                <a:off x="10555078" y="3593769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9C287430-87A7-AC41-8951-DED549DEFA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078" y="3593769"/>
                <a:ext cx="290146" cy="29014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421CACF3-DD0B-8C4C-8CD3-218B8832A6AC}"/>
                  </a:ext>
                </a:extLst>
              </p:cNvPr>
              <p:cNvSpPr/>
              <p:nvPr/>
            </p:nvSpPr>
            <p:spPr>
              <a:xfrm>
                <a:off x="9984813" y="2741893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421CACF3-DD0B-8C4C-8CD3-218B8832A6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4813" y="2741893"/>
                <a:ext cx="290146" cy="29014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F1BEDEC0-C347-984D-AC5E-CEF804253602}"/>
                  </a:ext>
                </a:extLst>
              </p:cNvPr>
              <p:cNvSpPr/>
              <p:nvPr/>
            </p:nvSpPr>
            <p:spPr>
              <a:xfrm>
                <a:off x="10555078" y="4919181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F1BEDEC0-C347-984D-AC5E-CEF8042536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078" y="4919181"/>
                <a:ext cx="290146" cy="29014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49A19CC6-1AED-5C49-9F84-C63610EE6728}"/>
                  </a:ext>
                </a:extLst>
              </p:cNvPr>
              <p:cNvSpPr/>
              <p:nvPr/>
            </p:nvSpPr>
            <p:spPr>
              <a:xfrm>
                <a:off x="9984813" y="426768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49A19CC6-1AED-5C49-9F84-C63610EE6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4813" y="4267684"/>
                <a:ext cx="290146" cy="29014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31BC499-10A9-B144-A608-A9465572833A}"/>
                  </a:ext>
                </a:extLst>
              </p:cNvPr>
              <p:cNvSpPr/>
              <p:nvPr/>
            </p:nvSpPr>
            <p:spPr>
              <a:xfrm>
                <a:off x="9026415" y="3593770"/>
                <a:ext cx="958399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31BC499-10A9-B144-A608-A946557283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415" y="3593770"/>
                <a:ext cx="958399" cy="276999"/>
              </a:xfrm>
              <a:prstGeom prst="rect">
                <a:avLst/>
              </a:prstGeom>
              <a:blipFill>
                <a:blip r:embed="rId9"/>
                <a:stretch>
                  <a:fillRect l="-1299" r="-389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2371FF6-DD80-154D-90AA-1B5490ED8208}"/>
                  </a:ext>
                </a:extLst>
              </p:cNvPr>
              <p:cNvSpPr/>
              <p:nvPr/>
            </p:nvSpPr>
            <p:spPr>
              <a:xfrm>
                <a:off x="10700152" y="4276808"/>
                <a:ext cx="1131523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2371FF6-DD80-154D-90AA-1B5490ED82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0152" y="4276808"/>
                <a:ext cx="1131523" cy="276999"/>
              </a:xfrm>
              <a:prstGeom prst="rect">
                <a:avLst/>
              </a:prstGeom>
              <a:blipFill>
                <a:blip r:embed="rId10"/>
                <a:stretch>
                  <a:fillRect r="-21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40B27F8D-8115-0E4F-9466-4C59DE11846A}"/>
                  </a:ext>
                </a:extLst>
              </p:cNvPr>
              <p:cNvSpPr/>
              <p:nvPr/>
            </p:nvSpPr>
            <p:spPr>
              <a:xfrm>
                <a:off x="9270362" y="4925756"/>
                <a:ext cx="710382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40B27F8D-8115-0E4F-9466-4C59DE1184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362" y="4925756"/>
                <a:ext cx="710382" cy="276999"/>
              </a:xfrm>
              <a:prstGeom prst="rect">
                <a:avLst/>
              </a:prstGeom>
              <a:blipFill>
                <a:blip r:embed="rId11"/>
                <a:stretch>
                  <a:fillRect r="-34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133D45BE-7C53-534A-AB96-95A7DB791FA8}"/>
              </a:ext>
            </a:extLst>
          </p:cNvPr>
          <p:cNvCxnSpPr>
            <a:stCxn id="67" idx="3"/>
            <a:endCxn id="70" idx="0"/>
          </p:cNvCxnSpPr>
          <p:nvPr/>
        </p:nvCxnSpPr>
        <p:spPr>
          <a:xfrm flipH="1">
            <a:off x="9625554" y="4515339"/>
            <a:ext cx="401751" cy="4104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8115835-A59E-7941-812E-11C8A4C744E3}"/>
              </a:ext>
            </a:extLst>
          </p:cNvPr>
          <p:cNvCxnSpPr>
            <a:cxnSpLocks/>
            <a:stCxn id="67" idx="5"/>
            <a:endCxn id="65" idx="0"/>
          </p:cNvCxnSpPr>
          <p:nvPr/>
        </p:nvCxnSpPr>
        <p:spPr>
          <a:xfrm>
            <a:off x="10232469" y="4515339"/>
            <a:ext cx="467683" cy="4038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C0EE2A3-E607-AD47-9BE8-C12B2E980231}"/>
              </a:ext>
            </a:extLst>
          </p:cNvPr>
          <p:cNvCxnSpPr>
            <a:cxnSpLocks/>
            <a:stCxn id="65" idx="3"/>
            <a:endCxn id="79" idx="0"/>
          </p:cNvCxnSpPr>
          <p:nvPr/>
        </p:nvCxnSpPr>
        <p:spPr>
          <a:xfrm flipH="1">
            <a:off x="10255669" y="5166836"/>
            <a:ext cx="341900" cy="4620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3FD39D6-D249-0D48-9948-AC44766FA28A}"/>
              </a:ext>
            </a:extLst>
          </p:cNvPr>
          <p:cNvCxnSpPr>
            <a:cxnSpLocks/>
            <a:stCxn id="65" idx="5"/>
            <a:endCxn id="80" idx="0"/>
          </p:cNvCxnSpPr>
          <p:nvPr/>
        </p:nvCxnSpPr>
        <p:spPr>
          <a:xfrm>
            <a:off x="10802734" y="5166836"/>
            <a:ext cx="372083" cy="462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327905D-C12A-6E4C-AB2F-F50CBA777CFE}"/>
              </a:ext>
            </a:extLst>
          </p:cNvPr>
          <p:cNvCxnSpPr>
            <a:cxnSpLocks/>
            <a:stCxn id="64" idx="3"/>
            <a:endCxn id="68" idx="0"/>
          </p:cNvCxnSpPr>
          <p:nvPr/>
        </p:nvCxnSpPr>
        <p:spPr>
          <a:xfrm flipH="1">
            <a:off x="9505614" y="2989549"/>
            <a:ext cx="521690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D554CCF-DD0A-C749-97BF-86E803EEF82B}"/>
              </a:ext>
            </a:extLst>
          </p:cNvPr>
          <p:cNvCxnSpPr>
            <a:cxnSpLocks/>
            <a:stCxn id="64" idx="5"/>
            <a:endCxn id="62" idx="0"/>
          </p:cNvCxnSpPr>
          <p:nvPr/>
        </p:nvCxnSpPr>
        <p:spPr>
          <a:xfrm>
            <a:off x="10232469" y="2989549"/>
            <a:ext cx="467683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E371EB7C-2D21-214D-A5C4-C86C5EA158C5}"/>
              </a:ext>
            </a:extLst>
          </p:cNvPr>
          <p:cNvCxnSpPr>
            <a:cxnSpLocks/>
            <a:stCxn id="62" idx="3"/>
            <a:endCxn id="67" idx="0"/>
          </p:cNvCxnSpPr>
          <p:nvPr/>
        </p:nvCxnSpPr>
        <p:spPr>
          <a:xfrm flipH="1">
            <a:off x="10129887" y="3841424"/>
            <a:ext cx="467683" cy="4262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C65E458-7D0E-6F42-A9B3-0FFC0DD36805}"/>
              </a:ext>
            </a:extLst>
          </p:cNvPr>
          <p:cNvCxnSpPr>
            <a:cxnSpLocks/>
            <a:stCxn id="62" idx="5"/>
            <a:endCxn id="69" idx="0"/>
          </p:cNvCxnSpPr>
          <p:nvPr/>
        </p:nvCxnSpPr>
        <p:spPr>
          <a:xfrm>
            <a:off x="10802733" y="3841425"/>
            <a:ext cx="463180" cy="435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D50F10A-9D58-6D44-9DD6-AED313F291CE}"/>
                  </a:ext>
                </a:extLst>
              </p:cNvPr>
              <p:cNvSpPr/>
              <p:nvPr/>
            </p:nvSpPr>
            <p:spPr>
              <a:xfrm>
                <a:off x="9936545" y="5628915"/>
                <a:ext cx="638247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𝑠𝑢𝑛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D50F10A-9D58-6D44-9DD6-AED313F291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6545" y="5628915"/>
                <a:ext cx="638247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5D279247-257C-0746-A945-7F12FD7A4F20}"/>
                  </a:ext>
                </a:extLst>
              </p:cNvPr>
              <p:cNvSpPr/>
              <p:nvPr/>
            </p:nvSpPr>
            <p:spPr>
              <a:xfrm>
                <a:off x="10906187" y="5628915"/>
                <a:ext cx="53725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5D279247-257C-0746-A945-7F12FD7A4F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6187" y="5628915"/>
                <a:ext cx="537258" cy="276999"/>
              </a:xfrm>
              <a:prstGeom prst="rect">
                <a:avLst/>
              </a:prstGeom>
              <a:blipFill>
                <a:blip r:embed="rId13"/>
                <a:stretch>
                  <a:fillRect l="-2273" r="-45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Right Triangle 133">
            <a:extLst>
              <a:ext uri="{FF2B5EF4-FFF2-40B4-BE49-F238E27FC236}">
                <a16:creationId xmlns:a16="http://schemas.microsoft.com/office/drawing/2014/main" id="{E806B005-15AD-AF4F-BDCA-087FBD04C936}"/>
              </a:ext>
            </a:extLst>
          </p:cNvPr>
          <p:cNvSpPr/>
          <p:nvPr/>
        </p:nvSpPr>
        <p:spPr>
          <a:xfrm flipH="1">
            <a:off x="1880354" y="4697871"/>
            <a:ext cx="490265" cy="925810"/>
          </a:xfrm>
          <a:prstGeom prst="rtTriangl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1AEBA6A1-5AD7-CD47-ADF5-8055B34A9C39}"/>
              </a:ext>
            </a:extLst>
          </p:cNvPr>
          <p:cNvSpPr/>
          <p:nvPr/>
        </p:nvSpPr>
        <p:spPr>
          <a:xfrm>
            <a:off x="2370619" y="4707777"/>
            <a:ext cx="241085" cy="920314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463F85A3-D738-A249-BF70-785B1DC27658}"/>
                  </a:ext>
                </a:extLst>
              </p:cNvPr>
              <p:cNvSpPr/>
              <p:nvPr/>
            </p:nvSpPr>
            <p:spPr>
              <a:xfrm>
                <a:off x="3790783" y="3588536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463F85A3-D738-A249-BF70-785B1DC276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783" y="3588536"/>
                <a:ext cx="290146" cy="290146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86C2800E-3514-E245-BA10-F46C7A9EBEE5}"/>
                  </a:ext>
                </a:extLst>
              </p:cNvPr>
              <p:cNvSpPr/>
              <p:nvPr/>
            </p:nvSpPr>
            <p:spPr>
              <a:xfrm>
                <a:off x="3220518" y="2736660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86C2800E-3514-E245-BA10-F46C7A9EB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518" y="2736660"/>
                <a:ext cx="290146" cy="290146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6B1587DD-290C-C648-85F4-6F7FDD1D3BD7}"/>
                  </a:ext>
                </a:extLst>
              </p:cNvPr>
              <p:cNvSpPr/>
              <p:nvPr/>
            </p:nvSpPr>
            <p:spPr>
              <a:xfrm>
                <a:off x="3790783" y="4913948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6B1587DD-290C-C648-85F4-6F7FDD1D3B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783" y="4913948"/>
                <a:ext cx="290146" cy="290146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C83DF903-CA47-AD47-898D-6E9BC6F0D3BA}"/>
                  </a:ext>
                </a:extLst>
              </p:cNvPr>
              <p:cNvSpPr/>
              <p:nvPr/>
            </p:nvSpPr>
            <p:spPr>
              <a:xfrm>
                <a:off x="3025036" y="4256971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C83DF903-CA47-AD47-898D-6E9BC6F0D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036" y="4256971"/>
                <a:ext cx="290146" cy="290146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FB8E3059-1D65-2F4E-83E9-17D60E3195BA}"/>
                  </a:ext>
                </a:extLst>
              </p:cNvPr>
              <p:cNvSpPr/>
              <p:nvPr/>
            </p:nvSpPr>
            <p:spPr>
              <a:xfrm>
                <a:off x="2262120" y="3588537"/>
                <a:ext cx="958399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FB8E3059-1D65-2F4E-83E9-17D60E3195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120" y="3588537"/>
                <a:ext cx="958399" cy="276999"/>
              </a:xfrm>
              <a:prstGeom prst="rect">
                <a:avLst/>
              </a:prstGeom>
              <a:blipFill>
                <a:blip r:embed="rId18"/>
                <a:stretch>
                  <a:fillRect l="-1282" r="-2564" b="-43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56D10DBF-434E-C54D-84F0-2B2314871982}"/>
                  </a:ext>
                </a:extLst>
              </p:cNvPr>
              <p:cNvSpPr/>
              <p:nvPr/>
            </p:nvSpPr>
            <p:spPr>
              <a:xfrm>
                <a:off x="4038438" y="5623682"/>
                <a:ext cx="53725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56D10DBF-434E-C54D-84F0-2B23148719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438" y="5623682"/>
                <a:ext cx="537258" cy="276999"/>
              </a:xfrm>
              <a:prstGeom prst="rect">
                <a:avLst/>
              </a:prstGeom>
              <a:blipFill>
                <a:blip r:embed="rId19"/>
                <a:stretch>
                  <a:fillRect l="-2273" r="-45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3F45666C-0515-6948-8144-130F6D9BE1B4}"/>
                  </a:ext>
                </a:extLst>
              </p:cNvPr>
              <p:cNvSpPr/>
              <p:nvPr/>
            </p:nvSpPr>
            <p:spPr>
              <a:xfrm>
                <a:off x="3935857" y="4271575"/>
                <a:ext cx="1131523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3F45666C-0515-6948-8144-130F6D9BE1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857" y="4271575"/>
                <a:ext cx="1131523" cy="276999"/>
              </a:xfrm>
              <a:prstGeom prst="rect">
                <a:avLst/>
              </a:prstGeom>
              <a:blipFill>
                <a:blip r:embed="rId20"/>
                <a:stretch>
                  <a:fillRect r="-2198" b="-43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B3C823ED-71A1-7C49-BB84-F4947BCFF8D7}"/>
                  </a:ext>
                </a:extLst>
              </p:cNvPr>
              <p:cNvSpPr/>
              <p:nvPr/>
            </p:nvSpPr>
            <p:spPr>
              <a:xfrm>
                <a:off x="3297608" y="5634000"/>
                <a:ext cx="63824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B3C823ED-71A1-7C49-BB84-F4947BCFF8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608" y="5634000"/>
                <a:ext cx="638248" cy="276999"/>
              </a:xfrm>
              <a:prstGeom prst="rect">
                <a:avLst/>
              </a:prstGeom>
              <a:blipFill>
                <a:blip r:embed="rId21"/>
                <a:stretch>
                  <a:fillRect r="-1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7618E402-8E37-4743-A207-0788684C82C5}"/>
                  </a:ext>
                </a:extLst>
              </p:cNvPr>
              <p:cNvSpPr/>
              <p:nvPr/>
            </p:nvSpPr>
            <p:spPr>
              <a:xfrm>
                <a:off x="2478923" y="5628503"/>
                <a:ext cx="710382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7618E402-8E37-4743-A207-0788684C82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923" y="5628503"/>
                <a:ext cx="710382" cy="276999"/>
              </a:xfrm>
              <a:prstGeom prst="rect">
                <a:avLst/>
              </a:prstGeom>
              <a:blipFill>
                <a:blip r:embed="rId22"/>
                <a:stretch>
                  <a:fillRect r="-34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569E9A72-CA94-0745-A8C2-D24BAB5C423F}"/>
              </a:ext>
            </a:extLst>
          </p:cNvPr>
          <p:cNvCxnSpPr>
            <a:cxnSpLocks/>
            <a:stCxn id="139" idx="3"/>
            <a:endCxn id="154" idx="0"/>
          </p:cNvCxnSpPr>
          <p:nvPr/>
        </p:nvCxnSpPr>
        <p:spPr>
          <a:xfrm flipH="1">
            <a:off x="2518809" y="4504626"/>
            <a:ext cx="548719" cy="1983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C6299EE8-41C6-D943-B3C2-F0D3EDDF0283}"/>
              </a:ext>
            </a:extLst>
          </p:cNvPr>
          <p:cNvCxnSpPr>
            <a:cxnSpLocks/>
            <a:stCxn id="139" idx="5"/>
            <a:endCxn id="138" idx="0"/>
          </p:cNvCxnSpPr>
          <p:nvPr/>
        </p:nvCxnSpPr>
        <p:spPr>
          <a:xfrm>
            <a:off x="3272692" y="4504626"/>
            <a:ext cx="663165" cy="4093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E209E938-2D75-D54E-9A9E-5841895A8C3F}"/>
              </a:ext>
            </a:extLst>
          </p:cNvPr>
          <p:cNvCxnSpPr>
            <a:cxnSpLocks/>
            <a:stCxn id="138" idx="3"/>
            <a:endCxn id="143" idx="0"/>
          </p:cNvCxnSpPr>
          <p:nvPr/>
        </p:nvCxnSpPr>
        <p:spPr>
          <a:xfrm flipH="1">
            <a:off x="3616732" y="5161603"/>
            <a:ext cx="216542" cy="4723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6F8120D9-6E45-634C-9B02-9E9F1CA55B73}"/>
              </a:ext>
            </a:extLst>
          </p:cNvPr>
          <p:cNvCxnSpPr>
            <a:cxnSpLocks/>
            <a:stCxn id="138" idx="5"/>
            <a:endCxn id="141" idx="0"/>
          </p:cNvCxnSpPr>
          <p:nvPr/>
        </p:nvCxnSpPr>
        <p:spPr>
          <a:xfrm>
            <a:off x="4038439" y="5161603"/>
            <a:ext cx="268629" cy="462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AB07B845-162F-734D-A093-C6B3CEAF5D5B}"/>
              </a:ext>
            </a:extLst>
          </p:cNvPr>
          <p:cNvCxnSpPr>
            <a:cxnSpLocks/>
            <a:stCxn id="137" idx="3"/>
            <a:endCxn id="140" idx="0"/>
          </p:cNvCxnSpPr>
          <p:nvPr/>
        </p:nvCxnSpPr>
        <p:spPr>
          <a:xfrm flipH="1">
            <a:off x="2741319" y="2984316"/>
            <a:ext cx="521690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707048D5-AE38-7B4F-A215-0F14F303EAE1}"/>
              </a:ext>
            </a:extLst>
          </p:cNvPr>
          <p:cNvCxnSpPr>
            <a:cxnSpLocks/>
            <a:stCxn id="137" idx="5"/>
            <a:endCxn id="136" idx="0"/>
          </p:cNvCxnSpPr>
          <p:nvPr/>
        </p:nvCxnSpPr>
        <p:spPr>
          <a:xfrm>
            <a:off x="3468174" y="2984316"/>
            <a:ext cx="467683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F15E98C5-9F4D-8944-97DC-9D54937ECC56}"/>
              </a:ext>
            </a:extLst>
          </p:cNvPr>
          <p:cNvCxnSpPr>
            <a:cxnSpLocks/>
            <a:stCxn id="136" idx="3"/>
            <a:endCxn id="139" idx="0"/>
          </p:cNvCxnSpPr>
          <p:nvPr/>
        </p:nvCxnSpPr>
        <p:spPr>
          <a:xfrm flipH="1">
            <a:off x="3170110" y="3836191"/>
            <a:ext cx="663165" cy="4207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174EAABA-8A2F-1341-9402-2D7AB98CA89C}"/>
              </a:ext>
            </a:extLst>
          </p:cNvPr>
          <p:cNvCxnSpPr>
            <a:cxnSpLocks/>
            <a:stCxn id="136" idx="5"/>
            <a:endCxn id="142" idx="0"/>
          </p:cNvCxnSpPr>
          <p:nvPr/>
        </p:nvCxnSpPr>
        <p:spPr>
          <a:xfrm>
            <a:off x="4038438" y="3836192"/>
            <a:ext cx="463180" cy="435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CC43B1EB-C824-0942-9235-A3F4AE10821D}"/>
                  </a:ext>
                </a:extLst>
              </p:cNvPr>
              <p:cNvSpPr/>
              <p:nvPr/>
            </p:nvSpPr>
            <p:spPr>
              <a:xfrm>
                <a:off x="1880356" y="5628503"/>
                <a:ext cx="465123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CC43B1EB-C824-0942-9235-A3F4AE1082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356" y="5628503"/>
                <a:ext cx="465123" cy="27699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E05427EF-DE80-0246-9689-D1E3477BC8B1}"/>
                  </a:ext>
                </a:extLst>
              </p:cNvPr>
              <p:cNvSpPr/>
              <p:nvPr/>
            </p:nvSpPr>
            <p:spPr>
              <a:xfrm>
                <a:off x="2373735" y="4702956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E05427EF-DE80-0246-9689-D1E3477BC8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735" y="4702956"/>
                <a:ext cx="290146" cy="290146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70A22D32-6059-9F46-B9CB-A3CB734D7975}"/>
              </a:ext>
            </a:extLst>
          </p:cNvPr>
          <p:cNvCxnSpPr>
            <a:cxnSpLocks/>
            <a:stCxn id="154" idx="3"/>
            <a:endCxn id="158" idx="0"/>
          </p:cNvCxnSpPr>
          <p:nvPr/>
        </p:nvCxnSpPr>
        <p:spPr>
          <a:xfrm flipH="1">
            <a:off x="2344758" y="4950612"/>
            <a:ext cx="71469" cy="2408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A7B8703D-4CC5-9647-B2CA-C9D871183EF1}"/>
              </a:ext>
            </a:extLst>
          </p:cNvPr>
          <p:cNvCxnSpPr>
            <a:cxnSpLocks/>
            <a:stCxn id="154" idx="5"/>
            <a:endCxn id="144" idx="0"/>
          </p:cNvCxnSpPr>
          <p:nvPr/>
        </p:nvCxnSpPr>
        <p:spPr>
          <a:xfrm>
            <a:off x="2621390" y="4950612"/>
            <a:ext cx="212724" cy="6778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Snip Diagonal Corner Rectangle 21">
            <a:extLst>
              <a:ext uri="{FF2B5EF4-FFF2-40B4-BE49-F238E27FC236}">
                <a16:creationId xmlns:a16="http://schemas.microsoft.com/office/drawing/2014/main" id="{62CD66B7-B99B-2045-A042-C661E299F57A}"/>
              </a:ext>
            </a:extLst>
          </p:cNvPr>
          <p:cNvSpPr/>
          <p:nvPr/>
        </p:nvSpPr>
        <p:spPr>
          <a:xfrm flipH="1">
            <a:off x="2249530" y="2705240"/>
            <a:ext cx="1397860" cy="1211468"/>
          </a:xfrm>
          <a:custGeom>
            <a:avLst/>
            <a:gdLst>
              <a:gd name="connsiteX0" fmla="*/ 0 w 1397860"/>
              <a:gd name="connsiteY0" fmla="*/ 0 h 1211468"/>
              <a:gd name="connsiteX1" fmla="*/ 792126 w 1397860"/>
              <a:gd name="connsiteY1" fmla="*/ 0 h 1211468"/>
              <a:gd name="connsiteX2" fmla="*/ 1397860 w 1397860"/>
              <a:gd name="connsiteY2" fmla="*/ 605734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605734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792126 w 1397860"/>
              <a:gd name="connsiteY1" fmla="*/ 0 h 1211468"/>
              <a:gd name="connsiteX2" fmla="*/ 1397860 w 1397860"/>
              <a:gd name="connsiteY2" fmla="*/ 605734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792126 w 1397860"/>
              <a:gd name="connsiteY1" fmla="*/ 0 h 1211468"/>
              <a:gd name="connsiteX2" fmla="*/ 1397860 w 1397860"/>
              <a:gd name="connsiteY2" fmla="*/ 806031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556994 w 1397860"/>
              <a:gd name="connsiteY1" fmla="*/ 0 h 1211468"/>
              <a:gd name="connsiteX2" fmla="*/ 1397860 w 1397860"/>
              <a:gd name="connsiteY2" fmla="*/ 806031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556994 w 1397860"/>
              <a:gd name="connsiteY1" fmla="*/ 0 h 1211468"/>
              <a:gd name="connsiteX2" fmla="*/ 1397860 w 1397860"/>
              <a:gd name="connsiteY2" fmla="*/ 806031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191588 w 1397860"/>
              <a:gd name="connsiteY6" fmla="*/ 562191 h 1211468"/>
              <a:gd name="connsiteX7" fmla="*/ 0 w 1397860"/>
              <a:gd name="connsiteY7" fmla="*/ 0 h 121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7860" h="1211468">
                <a:moveTo>
                  <a:pt x="0" y="0"/>
                </a:moveTo>
                <a:lnTo>
                  <a:pt x="556994" y="0"/>
                </a:lnTo>
                <a:lnTo>
                  <a:pt x="1397860" y="806031"/>
                </a:lnTo>
                <a:lnTo>
                  <a:pt x="1397860" y="1211468"/>
                </a:lnTo>
                <a:lnTo>
                  <a:pt x="1397860" y="1211468"/>
                </a:lnTo>
                <a:lnTo>
                  <a:pt x="414145" y="1211468"/>
                </a:lnTo>
                <a:lnTo>
                  <a:pt x="191588" y="5621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B19CA79C-6377-164C-8453-C8587B2DB3FE}"/>
                  </a:ext>
                </a:extLst>
              </p:cNvPr>
              <p:cNvSpPr/>
              <p:nvPr/>
            </p:nvSpPr>
            <p:spPr>
              <a:xfrm>
                <a:off x="2199684" y="5191432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B19CA79C-6377-164C-8453-C8587B2DB3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684" y="5191432"/>
                <a:ext cx="290146" cy="290146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35F61BB3-61F6-1942-B425-FD3377A6F336}"/>
              </a:ext>
            </a:extLst>
          </p:cNvPr>
          <p:cNvCxnSpPr>
            <a:cxnSpLocks/>
            <a:stCxn id="158" idx="3"/>
            <a:endCxn id="153" idx="0"/>
          </p:cNvCxnSpPr>
          <p:nvPr/>
        </p:nvCxnSpPr>
        <p:spPr>
          <a:xfrm flipH="1">
            <a:off x="2112917" y="5439088"/>
            <a:ext cx="129258" cy="189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97508BB5-8578-2F45-BB6B-EDA0F92CC40E}"/>
              </a:ext>
            </a:extLst>
          </p:cNvPr>
          <p:cNvCxnSpPr>
            <a:cxnSpLocks/>
            <a:stCxn id="158" idx="5"/>
            <a:endCxn id="143" idx="0"/>
          </p:cNvCxnSpPr>
          <p:nvPr/>
        </p:nvCxnSpPr>
        <p:spPr>
          <a:xfrm>
            <a:off x="2447340" y="5439087"/>
            <a:ext cx="1169393" cy="1949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3297E03D-6069-4D4C-8362-9369B8EFCBD1}"/>
                  </a:ext>
                </a:extLst>
              </p:cNvPr>
              <p:cNvSpPr txBox="1"/>
              <p:nvPr/>
            </p:nvSpPr>
            <p:spPr>
              <a:xfrm>
                <a:off x="1029730" y="2708735"/>
                <a:ext cx="18773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Does not mention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𝑅𝑎𝑖𝑛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𝑆𝑢𝑛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3297E03D-6069-4D4C-8362-9369B8EFC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730" y="2708735"/>
                <a:ext cx="1877318" cy="646331"/>
              </a:xfrm>
              <a:prstGeom prst="rect">
                <a:avLst/>
              </a:prstGeom>
              <a:blipFill>
                <a:blip r:embed="rId26"/>
                <a:stretch>
                  <a:fillRect l="-2013" t="-1923" r="-40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Rectangle 161">
            <a:extLst>
              <a:ext uri="{FF2B5EF4-FFF2-40B4-BE49-F238E27FC236}">
                <a16:creationId xmlns:a16="http://schemas.microsoft.com/office/drawing/2014/main" id="{C3D9527B-92A8-FA44-9C17-329859FFF5B0}"/>
              </a:ext>
            </a:extLst>
          </p:cNvPr>
          <p:cNvSpPr/>
          <p:nvPr/>
        </p:nvSpPr>
        <p:spPr>
          <a:xfrm>
            <a:off x="1885992" y="5633324"/>
            <a:ext cx="457084" cy="272177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B482A-E2CE-69E7-9B56-A8E0ED3F1C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47403-463F-E6D8-0E09-6AD6F6E827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8B172-C5FE-A20E-00C9-C97C38C8AD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83139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54AE3-6CE2-344A-817C-56863D89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Smooth d-DNNF (</a:t>
            </a:r>
            <a:r>
              <a:rPr lang="en-GB" dirty="0" err="1"/>
              <a:t>sd</a:t>
            </a:r>
            <a:r>
              <a:rPr lang="en-GB" dirty="0"/>
              <a:t>-DNNF)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F1A931-3545-D344-85E7-55ACD3A8F620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GB" dirty="0"/>
                  <a:t>Add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𝑠𝑢𝑛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𝑠𝑢𝑛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</m:oMath>
                </a14:m>
                <a:r>
                  <a:rPr lang="en-GB" dirty="0"/>
                  <a:t>, replacing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</m:oMath>
                </a14:m>
                <a:r>
                  <a:rPr lang="en-GB" dirty="0"/>
                  <a:t> with</a:t>
                </a:r>
              </a:p>
              <a:p>
                <a:pPr lvl="3"/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∧(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𝑠𝑢𝑛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∨¬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𝑠𝑢𝑛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)∧(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∨¬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F1A931-3545-D344-85E7-55ACD3A8F6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829" t="-221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6B8D457-C46A-4F41-B7F6-926D5A6EBDC1}"/>
                  </a:ext>
                </a:extLst>
              </p:cNvPr>
              <p:cNvSpPr/>
              <p:nvPr/>
            </p:nvSpPr>
            <p:spPr>
              <a:xfrm>
                <a:off x="8241018" y="4276349"/>
                <a:ext cx="958399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6B8D457-C46A-4F41-B7F6-926D5A6EB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1018" y="4276349"/>
                <a:ext cx="958399" cy="276999"/>
              </a:xfrm>
              <a:prstGeom prst="rect">
                <a:avLst/>
              </a:prstGeom>
              <a:blipFill>
                <a:blip r:embed="rId4"/>
                <a:stretch>
                  <a:fillRect l="-1299" r="-389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F9ADF8B5-14F2-AF46-9534-102C3674EE85}"/>
                  </a:ext>
                </a:extLst>
              </p:cNvPr>
              <p:cNvSpPr/>
              <p:nvPr/>
            </p:nvSpPr>
            <p:spPr>
              <a:xfrm>
                <a:off x="9357901" y="3585928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F9ADF8B5-14F2-AF46-9534-102C3674EE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7901" y="3585928"/>
                <a:ext cx="290146" cy="29014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2F0FB99-CB63-C640-B8E1-57D0DA4B0BF1}"/>
              </a:ext>
            </a:extLst>
          </p:cNvPr>
          <p:cNvCxnSpPr>
            <a:cxnSpLocks/>
            <a:stCxn id="85" idx="3"/>
            <a:endCxn id="30" idx="0"/>
          </p:cNvCxnSpPr>
          <p:nvPr/>
        </p:nvCxnSpPr>
        <p:spPr>
          <a:xfrm flipH="1">
            <a:off x="8720218" y="3833583"/>
            <a:ext cx="680174" cy="4427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7613367-8282-1A41-AF46-4C6671E33F6C}"/>
              </a:ext>
            </a:extLst>
          </p:cNvPr>
          <p:cNvCxnSpPr>
            <a:cxnSpLocks/>
            <a:stCxn id="85" idx="4"/>
            <a:endCxn id="177" idx="0"/>
          </p:cNvCxnSpPr>
          <p:nvPr/>
        </p:nvCxnSpPr>
        <p:spPr>
          <a:xfrm flipH="1">
            <a:off x="9303602" y="3876074"/>
            <a:ext cx="199372" cy="13102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775166C3-E63D-EB4F-98F0-EE7E339194E7}"/>
                  </a:ext>
                </a:extLst>
              </p:cNvPr>
              <p:cNvSpPr/>
              <p:nvPr/>
            </p:nvSpPr>
            <p:spPr>
              <a:xfrm>
                <a:off x="9792953" y="4269775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775166C3-E63D-EB4F-98F0-EE7E339194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2953" y="4269775"/>
                <a:ext cx="290146" cy="29014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FC4BF6A0-DAAA-2E4A-9AB1-73C4E088E4E3}"/>
              </a:ext>
            </a:extLst>
          </p:cNvPr>
          <p:cNvCxnSpPr>
            <a:cxnSpLocks/>
            <a:stCxn id="88" idx="3"/>
            <a:endCxn id="168" idx="0"/>
          </p:cNvCxnSpPr>
          <p:nvPr/>
        </p:nvCxnSpPr>
        <p:spPr>
          <a:xfrm flipH="1">
            <a:off x="9792959" y="4517430"/>
            <a:ext cx="42485" cy="11114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CC945CF0-838C-BA41-AAB4-6431DB3AD449}"/>
              </a:ext>
            </a:extLst>
          </p:cNvPr>
          <p:cNvCxnSpPr>
            <a:cxnSpLocks/>
            <a:stCxn id="88" idx="5"/>
            <a:endCxn id="166" idx="0"/>
          </p:cNvCxnSpPr>
          <p:nvPr/>
        </p:nvCxnSpPr>
        <p:spPr>
          <a:xfrm>
            <a:off x="10040608" y="4517430"/>
            <a:ext cx="1225304" cy="11114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E983997-F660-B343-8B05-FB7C89EB26A7}"/>
              </a:ext>
            </a:extLst>
          </p:cNvPr>
          <p:cNvCxnSpPr>
            <a:cxnSpLocks/>
            <a:stCxn id="85" idx="5"/>
            <a:endCxn id="88" idx="0"/>
          </p:cNvCxnSpPr>
          <p:nvPr/>
        </p:nvCxnSpPr>
        <p:spPr>
          <a:xfrm>
            <a:off x="9605556" y="3833583"/>
            <a:ext cx="332470" cy="4361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riangle 92">
            <a:extLst>
              <a:ext uri="{FF2B5EF4-FFF2-40B4-BE49-F238E27FC236}">
                <a16:creationId xmlns:a16="http://schemas.microsoft.com/office/drawing/2014/main" id="{7CC8C372-D813-5D4F-93AE-D76E3DF4D463}"/>
              </a:ext>
            </a:extLst>
          </p:cNvPr>
          <p:cNvSpPr/>
          <p:nvPr/>
        </p:nvSpPr>
        <p:spPr>
          <a:xfrm rot="5400000">
            <a:off x="8935887" y="4431240"/>
            <a:ext cx="2029393" cy="343987"/>
          </a:xfrm>
          <a:prstGeom prst="triangle">
            <a:avLst>
              <a:gd name="adj" fmla="val 39528"/>
            </a:avLst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Triangle 93">
            <a:extLst>
              <a:ext uri="{FF2B5EF4-FFF2-40B4-BE49-F238E27FC236}">
                <a16:creationId xmlns:a16="http://schemas.microsoft.com/office/drawing/2014/main" id="{AF9B1241-8AB5-9F4D-8003-84D23DE77476}"/>
              </a:ext>
            </a:extLst>
          </p:cNvPr>
          <p:cNvSpPr/>
          <p:nvPr/>
        </p:nvSpPr>
        <p:spPr>
          <a:xfrm>
            <a:off x="8235960" y="3580439"/>
            <a:ext cx="1121940" cy="695543"/>
          </a:xfrm>
          <a:prstGeom prst="triangle">
            <a:avLst>
              <a:gd name="adj" fmla="val 100000"/>
            </a:avLst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Triangle 94">
            <a:extLst>
              <a:ext uri="{FF2B5EF4-FFF2-40B4-BE49-F238E27FC236}">
                <a16:creationId xmlns:a16="http://schemas.microsoft.com/office/drawing/2014/main" id="{904F46F6-185D-7F4B-8426-BEED6CEF3F50}"/>
              </a:ext>
            </a:extLst>
          </p:cNvPr>
          <p:cNvSpPr/>
          <p:nvPr/>
        </p:nvSpPr>
        <p:spPr>
          <a:xfrm rot="10800000">
            <a:off x="9247086" y="4277919"/>
            <a:ext cx="334193" cy="902946"/>
          </a:xfrm>
          <a:prstGeom prst="triangle">
            <a:avLst>
              <a:gd name="adj" fmla="val 83238"/>
            </a:avLst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riangle 79">
            <a:extLst>
              <a:ext uri="{FF2B5EF4-FFF2-40B4-BE49-F238E27FC236}">
                <a16:creationId xmlns:a16="http://schemas.microsoft.com/office/drawing/2014/main" id="{E71DF581-D7CB-A148-A1C7-90401901D1E9}"/>
              </a:ext>
            </a:extLst>
          </p:cNvPr>
          <p:cNvSpPr/>
          <p:nvPr/>
        </p:nvSpPr>
        <p:spPr>
          <a:xfrm rot="2820793" flipV="1">
            <a:off x="9770098" y="4961949"/>
            <a:ext cx="1650959" cy="245806"/>
          </a:xfrm>
          <a:prstGeom prst="triangle">
            <a:avLst>
              <a:gd name="adj" fmla="val 9044"/>
            </a:avLst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Right Triangle 91">
            <a:extLst>
              <a:ext uri="{FF2B5EF4-FFF2-40B4-BE49-F238E27FC236}">
                <a16:creationId xmlns:a16="http://schemas.microsoft.com/office/drawing/2014/main" id="{5A3AEDE3-1D6D-7F41-80EB-2AA76869ADAB}"/>
              </a:ext>
            </a:extLst>
          </p:cNvPr>
          <p:cNvSpPr/>
          <p:nvPr/>
        </p:nvSpPr>
        <p:spPr>
          <a:xfrm>
            <a:off x="2611704" y="4702955"/>
            <a:ext cx="1005738" cy="925135"/>
          </a:xfrm>
          <a:prstGeom prst="rtTriangl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ight Triangle 95">
            <a:extLst>
              <a:ext uri="{FF2B5EF4-FFF2-40B4-BE49-F238E27FC236}">
                <a16:creationId xmlns:a16="http://schemas.microsoft.com/office/drawing/2014/main" id="{5C32BBD5-EAE2-D847-AB40-D0B29D923123}"/>
              </a:ext>
            </a:extLst>
          </p:cNvPr>
          <p:cNvSpPr/>
          <p:nvPr/>
        </p:nvSpPr>
        <p:spPr>
          <a:xfrm flipH="1">
            <a:off x="1880354" y="4697871"/>
            <a:ext cx="490265" cy="925810"/>
          </a:xfrm>
          <a:prstGeom prst="rtTriangl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A14BEB6-D8FD-2344-8E10-216550A200C3}"/>
              </a:ext>
            </a:extLst>
          </p:cNvPr>
          <p:cNvSpPr/>
          <p:nvPr/>
        </p:nvSpPr>
        <p:spPr>
          <a:xfrm>
            <a:off x="2370619" y="4707777"/>
            <a:ext cx="241085" cy="920314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82B3869E-6DB1-9942-948A-AEED3FAEBF4D}"/>
                  </a:ext>
                </a:extLst>
              </p:cNvPr>
              <p:cNvSpPr/>
              <p:nvPr/>
            </p:nvSpPr>
            <p:spPr>
              <a:xfrm>
                <a:off x="3790783" y="3588536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82B3869E-6DB1-9942-948A-AEED3FAEBF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783" y="3588536"/>
                <a:ext cx="290146" cy="29014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224FE14D-2C9E-9343-B92E-A4875E95DD42}"/>
                  </a:ext>
                </a:extLst>
              </p:cNvPr>
              <p:cNvSpPr/>
              <p:nvPr/>
            </p:nvSpPr>
            <p:spPr>
              <a:xfrm>
                <a:off x="3220518" y="2736660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224FE14D-2C9E-9343-B92E-A4875E95DD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518" y="2736660"/>
                <a:ext cx="290146" cy="29014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074833FD-1ACE-CE41-A9D0-8B0F4C51DE32}"/>
                  </a:ext>
                </a:extLst>
              </p:cNvPr>
              <p:cNvSpPr/>
              <p:nvPr/>
            </p:nvSpPr>
            <p:spPr>
              <a:xfrm>
                <a:off x="3790783" y="4913948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074833FD-1ACE-CE41-A9D0-8B0F4C51DE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783" y="4913948"/>
                <a:ext cx="290146" cy="290146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C3C283DD-067A-B345-A258-6E74288632D8}"/>
                  </a:ext>
                </a:extLst>
              </p:cNvPr>
              <p:cNvSpPr/>
              <p:nvPr/>
            </p:nvSpPr>
            <p:spPr>
              <a:xfrm>
                <a:off x="3025036" y="4256971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C3C283DD-067A-B345-A258-6E74288632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036" y="4256971"/>
                <a:ext cx="290146" cy="29014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53A3F83-CB38-F944-8954-F6B69BECBF0E}"/>
                  </a:ext>
                </a:extLst>
              </p:cNvPr>
              <p:cNvSpPr/>
              <p:nvPr/>
            </p:nvSpPr>
            <p:spPr>
              <a:xfrm>
                <a:off x="2262120" y="3588537"/>
                <a:ext cx="958399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53A3F83-CB38-F944-8954-F6B69BECBF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120" y="3588537"/>
                <a:ext cx="958399" cy="276999"/>
              </a:xfrm>
              <a:prstGeom prst="rect">
                <a:avLst/>
              </a:prstGeom>
              <a:blipFill>
                <a:blip r:embed="rId11"/>
                <a:stretch>
                  <a:fillRect l="-1282" r="-2564" b="-43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A275BA6-8B1C-4C48-BEC4-6A584810885A}"/>
                  </a:ext>
                </a:extLst>
              </p:cNvPr>
              <p:cNvSpPr/>
              <p:nvPr/>
            </p:nvSpPr>
            <p:spPr>
              <a:xfrm>
                <a:off x="4038438" y="5623682"/>
                <a:ext cx="53725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A275BA6-8B1C-4C48-BEC4-6A58481088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438" y="5623682"/>
                <a:ext cx="537258" cy="276999"/>
              </a:xfrm>
              <a:prstGeom prst="rect">
                <a:avLst/>
              </a:prstGeom>
              <a:blipFill>
                <a:blip r:embed="rId12"/>
                <a:stretch>
                  <a:fillRect l="-2273" r="-45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4943D20F-E80D-2B4C-AE9D-4E70C73F2951}"/>
                  </a:ext>
                </a:extLst>
              </p:cNvPr>
              <p:cNvSpPr/>
              <p:nvPr/>
            </p:nvSpPr>
            <p:spPr>
              <a:xfrm>
                <a:off x="3935857" y="4271575"/>
                <a:ext cx="1131523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4943D20F-E80D-2B4C-AE9D-4E70C73F29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857" y="4271575"/>
                <a:ext cx="1131523" cy="276999"/>
              </a:xfrm>
              <a:prstGeom prst="rect">
                <a:avLst/>
              </a:prstGeom>
              <a:blipFill>
                <a:blip r:embed="rId13"/>
                <a:stretch>
                  <a:fillRect r="-2198" b="-43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1EFEBC1-47B5-4245-8DE2-A4932049B351}"/>
                  </a:ext>
                </a:extLst>
              </p:cNvPr>
              <p:cNvSpPr/>
              <p:nvPr/>
            </p:nvSpPr>
            <p:spPr>
              <a:xfrm>
                <a:off x="3297608" y="5634000"/>
                <a:ext cx="63824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1EFEBC1-47B5-4245-8DE2-A4932049B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608" y="5634000"/>
                <a:ext cx="638248" cy="276999"/>
              </a:xfrm>
              <a:prstGeom prst="rect">
                <a:avLst/>
              </a:prstGeom>
              <a:blipFill>
                <a:blip r:embed="rId14"/>
                <a:stretch>
                  <a:fillRect r="-1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E88FFCF-873F-9247-ACCF-64B42A86FE61}"/>
                  </a:ext>
                </a:extLst>
              </p:cNvPr>
              <p:cNvSpPr/>
              <p:nvPr/>
            </p:nvSpPr>
            <p:spPr>
              <a:xfrm>
                <a:off x="2478923" y="5628503"/>
                <a:ext cx="710382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E88FFCF-873F-9247-ACCF-64B42A86FE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923" y="5628503"/>
                <a:ext cx="710382" cy="276999"/>
              </a:xfrm>
              <a:prstGeom prst="rect">
                <a:avLst/>
              </a:prstGeom>
              <a:blipFill>
                <a:blip r:embed="rId15"/>
                <a:stretch>
                  <a:fillRect r="-34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A253BE4D-F08E-2249-8C04-2E96B3857779}"/>
              </a:ext>
            </a:extLst>
          </p:cNvPr>
          <p:cNvCxnSpPr>
            <a:cxnSpLocks/>
            <a:stCxn id="101" idx="3"/>
            <a:endCxn id="116" idx="0"/>
          </p:cNvCxnSpPr>
          <p:nvPr/>
        </p:nvCxnSpPr>
        <p:spPr>
          <a:xfrm flipH="1">
            <a:off x="2518809" y="4504626"/>
            <a:ext cx="548719" cy="1983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E2D03FE5-1ACB-9B42-A272-9EE3E274C5E8}"/>
              </a:ext>
            </a:extLst>
          </p:cNvPr>
          <p:cNvCxnSpPr>
            <a:cxnSpLocks/>
            <a:stCxn id="101" idx="5"/>
            <a:endCxn id="100" idx="0"/>
          </p:cNvCxnSpPr>
          <p:nvPr/>
        </p:nvCxnSpPr>
        <p:spPr>
          <a:xfrm>
            <a:off x="3272692" y="4504626"/>
            <a:ext cx="663165" cy="4093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3817C08F-3432-7148-82C0-5ED441548813}"/>
              </a:ext>
            </a:extLst>
          </p:cNvPr>
          <p:cNvCxnSpPr>
            <a:cxnSpLocks/>
            <a:stCxn id="100" idx="3"/>
            <a:endCxn id="105" idx="0"/>
          </p:cNvCxnSpPr>
          <p:nvPr/>
        </p:nvCxnSpPr>
        <p:spPr>
          <a:xfrm flipH="1">
            <a:off x="3616732" y="5161603"/>
            <a:ext cx="216542" cy="4723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D7B80D2-005C-984A-A0F5-F0DBF44A5821}"/>
              </a:ext>
            </a:extLst>
          </p:cNvPr>
          <p:cNvCxnSpPr>
            <a:cxnSpLocks/>
            <a:stCxn id="100" idx="5"/>
            <a:endCxn id="103" idx="0"/>
          </p:cNvCxnSpPr>
          <p:nvPr/>
        </p:nvCxnSpPr>
        <p:spPr>
          <a:xfrm>
            <a:off x="4038439" y="5161603"/>
            <a:ext cx="268629" cy="462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45EF423-4C66-5945-AA7C-625AF8D57E94}"/>
              </a:ext>
            </a:extLst>
          </p:cNvPr>
          <p:cNvCxnSpPr>
            <a:cxnSpLocks/>
            <a:stCxn id="99" idx="3"/>
            <a:endCxn id="102" idx="0"/>
          </p:cNvCxnSpPr>
          <p:nvPr/>
        </p:nvCxnSpPr>
        <p:spPr>
          <a:xfrm flipH="1">
            <a:off x="2741319" y="2984316"/>
            <a:ext cx="521690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9A298FF5-749A-F940-9519-206943D151DA}"/>
              </a:ext>
            </a:extLst>
          </p:cNvPr>
          <p:cNvCxnSpPr>
            <a:cxnSpLocks/>
            <a:stCxn id="99" idx="5"/>
            <a:endCxn id="98" idx="0"/>
          </p:cNvCxnSpPr>
          <p:nvPr/>
        </p:nvCxnSpPr>
        <p:spPr>
          <a:xfrm>
            <a:off x="3468174" y="2984316"/>
            <a:ext cx="467683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74007107-C4BF-2E45-850D-23ACE104B9CA}"/>
              </a:ext>
            </a:extLst>
          </p:cNvPr>
          <p:cNvCxnSpPr>
            <a:cxnSpLocks/>
            <a:stCxn id="98" idx="3"/>
            <a:endCxn id="101" idx="0"/>
          </p:cNvCxnSpPr>
          <p:nvPr/>
        </p:nvCxnSpPr>
        <p:spPr>
          <a:xfrm flipH="1">
            <a:off x="3170110" y="3836191"/>
            <a:ext cx="663165" cy="4207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9E252768-252B-FE4B-ACD5-7080B474013F}"/>
              </a:ext>
            </a:extLst>
          </p:cNvPr>
          <p:cNvCxnSpPr>
            <a:cxnSpLocks/>
            <a:stCxn id="98" idx="5"/>
            <a:endCxn id="104" idx="0"/>
          </p:cNvCxnSpPr>
          <p:nvPr/>
        </p:nvCxnSpPr>
        <p:spPr>
          <a:xfrm>
            <a:off x="4038438" y="3836192"/>
            <a:ext cx="463180" cy="435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E31A629C-7E20-C043-AE50-2E7FCFB02701}"/>
                  </a:ext>
                </a:extLst>
              </p:cNvPr>
              <p:cNvSpPr/>
              <p:nvPr/>
            </p:nvSpPr>
            <p:spPr>
              <a:xfrm>
                <a:off x="1880356" y="5628503"/>
                <a:ext cx="465123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E31A629C-7E20-C043-AE50-2E7FCFB027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356" y="5628503"/>
                <a:ext cx="465123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9EA2F27E-9722-FC42-90B6-A60A9CC5FC39}"/>
                  </a:ext>
                </a:extLst>
              </p:cNvPr>
              <p:cNvSpPr/>
              <p:nvPr/>
            </p:nvSpPr>
            <p:spPr>
              <a:xfrm>
                <a:off x="2373735" y="4702956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9EA2F27E-9722-FC42-90B6-A60A9CC5F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735" y="4702956"/>
                <a:ext cx="290146" cy="290146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B34BF56A-2FC4-6246-A040-A6EA7A06F84E}"/>
              </a:ext>
            </a:extLst>
          </p:cNvPr>
          <p:cNvCxnSpPr>
            <a:cxnSpLocks/>
            <a:stCxn id="116" idx="3"/>
            <a:endCxn id="120" idx="0"/>
          </p:cNvCxnSpPr>
          <p:nvPr/>
        </p:nvCxnSpPr>
        <p:spPr>
          <a:xfrm flipH="1">
            <a:off x="2344758" y="4950612"/>
            <a:ext cx="71469" cy="2408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A8B4C953-DD71-8343-8E02-EB53F5462AEE}"/>
              </a:ext>
            </a:extLst>
          </p:cNvPr>
          <p:cNvCxnSpPr>
            <a:cxnSpLocks/>
            <a:stCxn id="116" idx="5"/>
            <a:endCxn id="106" idx="0"/>
          </p:cNvCxnSpPr>
          <p:nvPr/>
        </p:nvCxnSpPr>
        <p:spPr>
          <a:xfrm>
            <a:off x="2621390" y="4950612"/>
            <a:ext cx="212724" cy="6778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Snip Diagonal Corner Rectangle 21">
            <a:extLst>
              <a:ext uri="{FF2B5EF4-FFF2-40B4-BE49-F238E27FC236}">
                <a16:creationId xmlns:a16="http://schemas.microsoft.com/office/drawing/2014/main" id="{5C2CA714-385B-8F45-9E17-C840D63AFF6C}"/>
              </a:ext>
            </a:extLst>
          </p:cNvPr>
          <p:cNvSpPr/>
          <p:nvPr/>
        </p:nvSpPr>
        <p:spPr>
          <a:xfrm flipH="1">
            <a:off x="2249530" y="2705240"/>
            <a:ext cx="1397860" cy="1211468"/>
          </a:xfrm>
          <a:custGeom>
            <a:avLst/>
            <a:gdLst>
              <a:gd name="connsiteX0" fmla="*/ 0 w 1397860"/>
              <a:gd name="connsiteY0" fmla="*/ 0 h 1211468"/>
              <a:gd name="connsiteX1" fmla="*/ 792126 w 1397860"/>
              <a:gd name="connsiteY1" fmla="*/ 0 h 1211468"/>
              <a:gd name="connsiteX2" fmla="*/ 1397860 w 1397860"/>
              <a:gd name="connsiteY2" fmla="*/ 605734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605734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792126 w 1397860"/>
              <a:gd name="connsiteY1" fmla="*/ 0 h 1211468"/>
              <a:gd name="connsiteX2" fmla="*/ 1397860 w 1397860"/>
              <a:gd name="connsiteY2" fmla="*/ 605734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792126 w 1397860"/>
              <a:gd name="connsiteY1" fmla="*/ 0 h 1211468"/>
              <a:gd name="connsiteX2" fmla="*/ 1397860 w 1397860"/>
              <a:gd name="connsiteY2" fmla="*/ 806031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556994 w 1397860"/>
              <a:gd name="connsiteY1" fmla="*/ 0 h 1211468"/>
              <a:gd name="connsiteX2" fmla="*/ 1397860 w 1397860"/>
              <a:gd name="connsiteY2" fmla="*/ 806031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0 w 1397860"/>
              <a:gd name="connsiteY6" fmla="*/ 605734 h 1211468"/>
              <a:gd name="connsiteX7" fmla="*/ 0 w 1397860"/>
              <a:gd name="connsiteY7" fmla="*/ 0 h 1211468"/>
              <a:gd name="connsiteX0" fmla="*/ 0 w 1397860"/>
              <a:gd name="connsiteY0" fmla="*/ 0 h 1211468"/>
              <a:gd name="connsiteX1" fmla="*/ 556994 w 1397860"/>
              <a:gd name="connsiteY1" fmla="*/ 0 h 1211468"/>
              <a:gd name="connsiteX2" fmla="*/ 1397860 w 1397860"/>
              <a:gd name="connsiteY2" fmla="*/ 806031 h 1211468"/>
              <a:gd name="connsiteX3" fmla="*/ 1397860 w 1397860"/>
              <a:gd name="connsiteY3" fmla="*/ 1211468 h 1211468"/>
              <a:gd name="connsiteX4" fmla="*/ 1397860 w 1397860"/>
              <a:gd name="connsiteY4" fmla="*/ 1211468 h 1211468"/>
              <a:gd name="connsiteX5" fmla="*/ 414145 w 1397860"/>
              <a:gd name="connsiteY5" fmla="*/ 1211468 h 1211468"/>
              <a:gd name="connsiteX6" fmla="*/ 191588 w 1397860"/>
              <a:gd name="connsiteY6" fmla="*/ 562191 h 1211468"/>
              <a:gd name="connsiteX7" fmla="*/ 0 w 1397860"/>
              <a:gd name="connsiteY7" fmla="*/ 0 h 121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7860" h="1211468">
                <a:moveTo>
                  <a:pt x="0" y="0"/>
                </a:moveTo>
                <a:lnTo>
                  <a:pt x="556994" y="0"/>
                </a:lnTo>
                <a:lnTo>
                  <a:pt x="1397860" y="806031"/>
                </a:lnTo>
                <a:lnTo>
                  <a:pt x="1397860" y="1211468"/>
                </a:lnTo>
                <a:lnTo>
                  <a:pt x="1397860" y="1211468"/>
                </a:lnTo>
                <a:lnTo>
                  <a:pt x="414145" y="1211468"/>
                </a:lnTo>
                <a:lnTo>
                  <a:pt x="191588" y="5621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C806FB55-CFE6-7A4F-BDEE-6EADCD6BD0C8}"/>
                  </a:ext>
                </a:extLst>
              </p:cNvPr>
              <p:cNvSpPr/>
              <p:nvPr/>
            </p:nvSpPr>
            <p:spPr>
              <a:xfrm>
                <a:off x="2199684" y="5191432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C806FB55-CFE6-7A4F-BDEE-6EADCD6BD0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684" y="5191432"/>
                <a:ext cx="290146" cy="290146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36662E8E-64DF-3A40-BB0A-4734E5E16F71}"/>
              </a:ext>
            </a:extLst>
          </p:cNvPr>
          <p:cNvCxnSpPr>
            <a:cxnSpLocks/>
            <a:stCxn id="120" idx="3"/>
            <a:endCxn id="115" idx="0"/>
          </p:cNvCxnSpPr>
          <p:nvPr/>
        </p:nvCxnSpPr>
        <p:spPr>
          <a:xfrm flipH="1">
            <a:off x="2112917" y="5439088"/>
            <a:ext cx="129258" cy="189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6F1C1D1-2C8C-ED4B-9470-BD61DEE6C13B}"/>
              </a:ext>
            </a:extLst>
          </p:cNvPr>
          <p:cNvCxnSpPr>
            <a:cxnSpLocks/>
            <a:stCxn id="120" idx="5"/>
            <a:endCxn id="105" idx="0"/>
          </p:cNvCxnSpPr>
          <p:nvPr/>
        </p:nvCxnSpPr>
        <p:spPr>
          <a:xfrm>
            <a:off x="2447340" y="5439087"/>
            <a:ext cx="1169393" cy="1949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2AC9B5E2-3FD1-3944-8D33-1DA47672FAE6}"/>
                  </a:ext>
                </a:extLst>
              </p:cNvPr>
              <p:cNvSpPr txBox="1"/>
              <p:nvPr/>
            </p:nvSpPr>
            <p:spPr>
              <a:xfrm>
                <a:off x="1029730" y="2708735"/>
                <a:ext cx="18773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Does not mention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𝑅𝑎𝑖𝑛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𝑆𝑢𝑛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2AC9B5E2-3FD1-3944-8D33-1DA47672F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730" y="2708735"/>
                <a:ext cx="1877318" cy="646331"/>
              </a:xfrm>
              <a:prstGeom prst="rect">
                <a:avLst/>
              </a:prstGeom>
              <a:blipFill>
                <a:blip r:embed="rId19"/>
                <a:stretch>
                  <a:fillRect l="-2013" t="-1923" r="-40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Rectangle 123">
            <a:extLst>
              <a:ext uri="{FF2B5EF4-FFF2-40B4-BE49-F238E27FC236}">
                <a16:creationId xmlns:a16="http://schemas.microsoft.com/office/drawing/2014/main" id="{AA3B0EAC-93AF-8946-A206-6D46940B7654}"/>
              </a:ext>
            </a:extLst>
          </p:cNvPr>
          <p:cNvSpPr/>
          <p:nvPr/>
        </p:nvSpPr>
        <p:spPr>
          <a:xfrm>
            <a:off x="1885992" y="5633324"/>
            <a:ext cx="457084" cy="272177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9592F9CB-D419-9546-A2CB-1FA7FEEF7DB6}"/>
                  </a:ext>
                </a:extLst>
              </p:cNvPr>
              <p:cNvSpPr/>
              <p:nvPr/>
            </p:nvSpPr>
            <p:spPr>
              <a:xfrm>
                <a:off x="10555078" y="3593769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9592F9CB-D419-9546-A2CB-1FA7FEEF7D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078" y="3593769"/>
                <a:ext cx="290146" cy="290146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5B6DF1B2-E01D-2A46-80E4-DFF19060ACCA}"/>
                  </a:ext>
                </a:extLst>
              </p:cNvPr>
              <p:cNvSpPr/>
              <p:nvPr/>
            </p:nvSpPr>
            <p:spPr>
              <a:xfrm>
                <a:off x="9984813" y="2741893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5B6DF1B2-E01D-2A46-80E4-DFF19060AC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4813" y="2741893"/>
                <a:ext cx="290146" cy="290146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CF973789-2AB2-4C45-A394-4B7E5B884750}"/>
                  </a:ext>
                </a:extLst>
              </p:cNvPr>
              <p:cNvSpPr/>
              <p:nvPr/>
            </p:nvSpPr>
            <p:spPr>
              <a:xfrm>
                <a:off x="10213643" y="4269775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CF973789-2AB2-4C45-A394-4B7E5B8847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3643" y="4269775"/>
                <a:ext cx="290146" cy="290146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20E8CC3-1881-FB45-83A5-7759D5EB72B7}"/>
                  </a:ext>
                </a:extLst>
              </p:cNvPr>
              <p:cNvSpPr/>
              <p:nvPr/>
            </p:nvSpPr>
            <p:spPr>
              <a:xfrm>
                <a:off x="10700152" y="4276349"/>
                <a:ext cx="1131523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20E8CC3-1881-FB45-83A5-7759D5EB72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0152" y="4276349"/>
                <a:ext cx="1131523" cy="276999"/>
              </a:xfrm>
              <a:prstGeom prst="rect">
                <a:avLst/>
              </a:prstGeom>
              <a:blipFill>
                <a:blip r:embed="rId23"/>
                <a:stretch>
                  <a:fillRect r="-21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5FE75B31-4884-AC4C-840A-64003DDC0C23}"/>
              </a:ext>
            </a:extLst>
          </p:cNvPr>
          <p:cNvCxnSpPr>
            <a:cxnSpLocks/>
            <a:stCxn id="126" idx="3"/>
            <a:endCxn id="85" idx="0"/>
          </p:cNvCxnSpPr>
          <p:nvPr/>
        </p:nvCxnSpPr>
        <p:spPr>
          <a:xfrm flipH="1">
            <a:off x="9502974" y="2989548"/>
            <a:ext cx="524330" cy="5963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5D881984-6D41-2F41-B73D-4BA922D33D82}"/>
              </a:ext>
            </a:extLst>
          </p:cNvPr>
          <p:cNvCxnSpPr>
            <a:cxnSpLocks/>
            <a:stCxn id="126" idx="5"/>
            <a:endCxn id="125" idx="0"/>
          </p:cNvCxnSpPr>
          <p:nvPr/>
        </p:nvCxnSpPr>
        <p:spPr>
          <a:xfrm>
            <a:off x="10232469" y="2989549"/>
            <a:ext cx="467683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C7BB47C1-89DF-0948-95B7-F273FE930EFF}"/>
              </a:ext>
            </a:extLst>
          </p:cNvPr>
          <p:cNvCxnSpPr>
            <a:cxnSpLocks/>
            <a:stCxn id="125" idx="3"/>
            <a:endCxn id="128" idx="0"/>
          </p:cNvCxnSpPr>
          <p:nvPr/>
        </p:nvCxnSpPr>
        <p:spPr>
          <a:xfrm flipH="1">
            <a:off x="10358716" y="3841424"/>
            <a:ext cx="238853" cy="4283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F240F686-DE93-164F-8EA6-E364DC0290A8}"/>
              </a:ext>
            </a:extLst>
          </p:cNvPr>
          <p:cNvCxnSpPr>
            <a:cxnSpLocks/>
            <a:stCxn id="125" idx="5"/>
            <a:endCxn id="130" idx="0"/>
          </p:cNvCxnSpPr>
          <p:nvPr/>
        </p:nvCxnSpPr>
        <p:spPr>
          <a:xfrm>
            <a:off x="10802733" y="3841424"/>
            <a:ext cx="463181" cy="4349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04A2A07A-E11E-4B47-81A3-CF5A5C3C957C}"/>
                  </a:ext>
                </a:extLst>
              </p:cNvPr>
              <p:cNvSpPr/>
              <p:nvPr/>
            </p:nvSpPr>
            <p:spPr>
              <a:xfrm>
                <a:off x="10749628" y="4908871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04A2A07A-E11E-4B47-81A3-CF5A5C3C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9628" y="4908871"/>
                <a:ext cx="290146" cy="290146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D171D7A0-5AA0-C94A-8BF6-7CCF7E6352CD}"/>
                  </a:ext>
                </a:extLst>
              </p:cNvPr>
              <p:cNvSpPr/>
              <p:nvPr/>
            </p:nvSpPr>
            <p:spPr>
              <a:xfrm>
                <a:off x="10997283" y="5628923"/>
                <a:ext cx="53725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D171D7A0-5AA0-C94A-8BF6-7CCF7E6352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7283" y="5628923"/>
                <a:ext cx="537258" cy="276999"/>
              </a:xfrm>
              <a:prstGeom prst="rect">
                <a:avLst/>
              </a:prstGeom>
              <a:blipFill>
                <a:blip r:embed="rId25"/>
                <a:stretch>
                  <a:fillRect l="-2273" r="-68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196141D3-25D0-4B42-8E49-AC98FAD701AB}"/>
                  </a:ext>
                </a:extLst>
              </p:cNvPr>
              <p:cNvSpPr/>
              <p:nvPr/>
            </p:nvSpPr>
            <p:spPr>
              <a:xfrm>
                <a:off x="10256453" y="5628923"/>
                <a:ext cx="63824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196141D3-25D0-4B42-8E49-AC98FAD701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6453" y="5628923"/>
                <a:ext cx="638248" cy="276999"/>
              </a:xfrm>
              <a:prstGeom prst="rect">
                <a:avLst/>
              </a:prstGeom>
              <a:blipFill>
                <a:blip r:embed="rId26"/>
                <a:stretch>
                  <a:fillRect r="-1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499F383A-3331-2947-B501-FE5BC2107708}"/>
                  </a:ext>
                </a:extLst>
              </p:cNvPr>
              <p:cNvSpPr/>
              <p:nvPr/>
            </p:nvSpPr>
            <p:spPr>
              <a:xfrm>
                <a:off x="9437768" y="5628923"/>
                <a:ext cx="710382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499F383A-3331-2947-B501-FE5BC21077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7768" y="5628923"/>
                <a:ext cx="710382" cy="276999"/>
              </a:xfrm>
              <a:prstGeom prst="rect">
                <a:avLst/>
              </a:prstGeom>
              <a:blipFill>
                <a:blip r:embed="rId15"/>
                <a:stretch>
                  <a:fillRect r="-34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626D1F5E-CBAD-EA44-97E1-44EC82A8179F}"/>
              </a:ext>
            </a:extLst>
          </p:cNvPr>
          <p:cNvCxnSpPr>
            <a:cxnSpLocks/>
            <a:stCxn id="128" idx="3"/>
            <a:endCxn id="174" idx="0"/>
          </p:cNvCxnSpPr>
          <p:nvPr/>
        </p:nvCxnSpPr>
        <p:spPr>
          <a:xfrm flipH="1">
            <a:off x="9615364" y="4517430"/>
            <a:ext cx="640770" cy="1855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95FAB73B-5E4B-444D-8430-72B6C235B4F6}"/>
              </a:ext>
            </a:extLst>
          </p:cNvPr>
          <p:cNvCxnSpPr>
            <a:cxnSpLocks/>
            <a:stCxn id="128" idx="5"/>
            <a:endCxn id="165" idx="0"/>
          </p:cNvCxnSpPr>
          <p:nvPr/>
        </p:nvCxnSpPr>
        <p:spPr>
          <a:xfrm>
            <a:off x="10461298" y="4517430"/>
            <a:ext cx="433403" cy="3914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03EA3DFC-3DEB-C94F-8D4C-4A75CB2FA9C0}"/>
              </a:ext>
            </a:extLst>
          </p:cNvPr>
          <p:cNvCxnSpPr>
            <a:cxnSpLocks/>
            <a:stCxn id="165" idx="3"/>
            <a:endCxn id="167" idx="0"/>
          </p:cNvCxnSpPr>
          <p:nvPr/>
        </p:nvCxnSpPr>
        <p:spPr>
          <a:xfrm flipH="1">
            <a:off x="10575577" y="5156526"/>
            <a:ext cx="216542" cy="4723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6DE37ABD-9DE7-2C42-A3EA-FEB02D17D305}"/>
              </a:ext>
            </a:extLst>
          </p:cNvPr>
          <p:cNvCxnSpPr>
            <a:cxnSpLocks/>
            <a:stCxn id="165" idx="5"/>
            <a:endCxn id="166" idx="0"/>
          </p:cNvCxnSpPr>
          <p:nvPr/>
        </p:nvCxnSpPr>
        <p:spPr>
          <a:xfrm>
            <a:off x="10997283" y="5156526"/>
            <a:ext cx="268629" cy="4723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99B08AD4-2264-704C-9A59-23AAF72A980F}"/>
                  </a:ext>
                </a:extLst>
              </p:cNvPr>
              <p:cNvSpPr/>
              <p:nvPr/>
            </p:nvSpPr>
            <p:spPr>
              <a:xfrm>
                <a:off x="8839201" y="5628923"/>
                <a:ext cx="465123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99B08AD4-2264-704C-9A59-23AAF72A98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01" y="5628923"/>
                <a:ext cx="465123" cy="27699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BD89352D-3320-AF44-B87D-231883101515}"/>
                  </a:ext>
                </a:extLst>
              </p:cNvPr>
              <p:cNvSpPr/>
              <p:nvPr/>
            </p:nvSpPr>
            <p:spPr>
              <a:xfrm>
                <a:off x="9470291" y="4702956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BD89352D-3320-AF44-B87D-2318831015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291" y="4702956"/>
                <a:ext cx="290146" cy="290146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002F9A03-14B3-5748-9BBE-E0F70E67CE83}"/>
              </a:ext>
            </a:extLst>
          </p:cNvPr>
          <p:cNvCxnSpPr>
            <a:cxnSpLocks/>
            <a:stCxn id="174" idx="3"/>
            <a:endCxn id="177" idx="0"/>
          </p:cNvCxnSpPr>
          <p:nvPr/>
        </p:nvCxnSpPr>
        <p:spPr>
          <a:xfrm flipH="1">
            <a:off x="9303602" y="4950611"/>
            <a:ext cx="209180" cy="2357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73BFF567-412C-BB48-8000-1D5CFE77EE8F}"/>
              </a:ext>
            </a:extLst>
          </p:cNvPr>
          <p:cNvCxnSpPr>
            <a:cxnSpLocks/>
            <a:stCxn id="174" idx="5"/>
            <a:endCxn id="168" idx="0"/>
          </p:cNvCxnSpPr>
          <p:nvPr/>
        </p:nvCxnSpPr>
        <p:spPr>
          <a:xfrm>
            <a:off x="9717946" y="4950611"/>
            <a:ext cx="75013" cy="6783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1F95D3D6-D0EE-5546-8F7D-F22B333ED7D1}"/>
                  </a:ext>
                </a:extLst>
              </p:cNvPr>
              <p:cNvSpPr/>
              <p:nvPr/>
            </p:nvSpPr>
            <p:spPr>
              <a:xfrm>
                <a:off x="9158529" y="5186355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1F95D3D6-D0EE-5546-8F7D-F22B333ED7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8529" y="5186355"/>
                <a:ext cx="290146" cy="290146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8F291A9-04E1-AC43-972B-E5209BB27CF0}"/>
              </a:ext>
            </a:extLst>
          </p:cNvPr>
          <p:cNvCxnSpPr>
            <a:cxnSpLocks/>
            <a:stCxn id="177" idx="3"/>
            <a:endCxn id="173" idx="0"/>
          </p:cNvCxnSpPr>
          <p:nvPr/>
        </p:nvCxnSpPr>
        <p:spPr>
          <a:xfrm flipH="1">
            <a:off x="9071763" y="5434010"/>
            <a:ext cx="129257" cy="194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8B9151C3-5935-AE4D-AC32-473235947835}"/>
              </a:ext>
            </a:extLst>
          </p:cNvPr>
          <p:cNvCxnSpPr>
            <a:cxnSpLocks/>
            <a:stCxn id="177" idx="5"/>
            <a:endCxn id="167" idx="0"/>
          </p:cNvCxnSpPr>
          <p:nvPr/>
        </p:nvCxnSpPr>
        <p:spPr>
          <a:xfrm>
            <a:off x="9406184" y="5434010"/>
            <a:ext cx="1169393" cy="194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ectangle 179">
            <a:extLst>
              <a:ext uri="{FF2B5EF4-FFF2-40B4-BE49-F238E27FC236}">
                <a16:creationId xmlns:a16="http://schemas.microsoft.com/office/drawing/2014/main" id="{E25F555C-98FF-7244-8FBD-0989BE02A330}"/>
              </a:ext>
            </a:extLst>
          </p:cNvPr>
          <p:cNvSpPr/>
          <p:nvPr/>
        </p:nvSpPr>
        <p:spPr>
          <a:xfrm>
            <a:off x="9357441" y="3580072"/>
            <a:ext cx="420200" cy="696277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0C8BF-FBFB-B654-31C0-F8FB0CC6CD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53EFF-9197-5776-55B0-8A7985F2CE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08D75-F739-38D4-CDFE-178E248DFA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41634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72FB-1078-3D4E-90E7-8B0040840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Circuit for Model 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Model counting problem: Count how many models fulfil a sentence</a:t>
                </a:r>
              </a:p>
              <a:p>
                <a:r>
                  <a:rPr lang="en-GB" dirty="0"/>
                  <a:t>Model counting arithmetic circuit</a:t>
                </a:r>
              </a:p>
              <a:p>
                <a:pPr lvl="1"/>
                <a:r>
                  <a:rPr lang="en-GB" dirty="0"/>
                  <a:t>Replace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Replace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Replace leaves with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’s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829" t="-221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571BB6C-05E3-FC48-8937-89E84A603114}"/>
              </a:ext>
            </a:extLst>
          </p:cNvPr>
          <p:cNvGrpSpPr/>
          <p:nvPr/>
        </p:nvGrpSpPr>
        <p:grpSpPr>
          <a:xfrm>
            <a:off x="5001057" y="2731580"/>
            <a:ext cx="2508120" cy="3174338"/>
            <a:chOff x="5363791" y="3012943"/>
            <a:chExt cx="2508120" cy="31743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ECB3C1D2-5510-A24C-8D83-9F8CDB926C4D}"/>
                    </a:ext>
                  </a:extLst>
                </p:cNvPr>
                <p:cNvSpPr/>
                <p:nvPr/>
              </p:nvSpPr>
              <p:spPr>
                <a:xfrm>
                  <a:off x="7169717" y="3864819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ECB3C1D2-5510-A24C-8D83-9F8CDB926C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9717" y="3864819"/>
                  <a:ext cx="290146" cy="290146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8446B331-6B4E-E344-A50B-E6E5119DD95A}"/>
                    </a:ext>
                  </a:extLst>
                </p:cNvPr>
                <p:cNvSpPr/>
                <p:nvPr/>
              </p:nvSpPr>
              <p:spPr>
                <a:xfrm>
                  <a:off x="6599452" y="3012943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GB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8446B331-6B4E-E344-A50B-E6E5119DD9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9452" y="3012943"/>
                  <a:ext cx="290146" cy="290146"/>
                </a:xfrm>
                <a:prstGeom prst="ellipse">
                  <a:avLst/>
                </a:prstGeom>
                <a:blipFill>
                  <a:blip r:embed="rId4"/>
                  <a:stretch>
                    <a:fillRect r="-400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6FE8F6E4-7377-AB47-8F06-DAB25A06B9F2}"/>
                    </a:ext>
                  </a:extLst>
                </p:cNvPr>
                <p:cNvSpPr/>
                <p:nvPr/>
              </p:nvSpPr>
              <p:spPr>
                <a:xfrm>
                  <a:off x="7169717" y="5190231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6FE8F6E4-7377-AB47-8F06-DAB25A06B9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9717" y="5190231"/>
                  <a:ext cx="290146" cy="29014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CB59346A-C758-B54A-8AB1-7D9F2494AB0A}"/>
                    </a:ext>
                  </a:extLst>
                </p:cNvPr>
                <p:cNvSpPr/>
                <p:nvPr/>
              </p:nvSpPr>
              <p:spPr>
                <a:xfrm>
                  <a:off x="6719558" y="4533254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GB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CB59346A-C758-B54A-8AB1-7D9F2494AB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9558" y="4533254"/>
                  <a:ext cx="290146" cy="290146"/>
                </a:xfrm>
                <a:prstGeom prst="ellipse">
                  <a:avLst/>
                </a:prstGeom>
                <a:blipFill>
                  <a:blip r:embed="rId6"/>
                  <a:stretch>
                    <a:fillRect r="-4167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F84439DC-4BFB-6646-988B-DC6704D66A42}"/>
                    </a:ext>
                  </a:extLst>
                </p:cNvPr>
                <p:cNvSpPr/>
                <p:nvPr/>
              </p:nvSpPr>
              <p:spPr>
                <a:xfrm>
                  <a:off x="5550443" y="4544300"/>
                  <a:ext cx="217491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F84439DC-4BFB-6646-988B-DC6704D66A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0443" y="4544300"/>
                  <a:ext cx="217491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5263" r="-1578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546C050C-5780-3D4F-B4ED-93E3A5D1690A}"/>
                    </a:ext>
                  </a:extLst>
                </p:cNvPr>
                <p:cNvSpPr/>
                <p:nvPr/>
              </p:nvSpPr>
              <p:spPr>
                <a:xfrm>
                  <a:off x="7591534" y="5899964"/>
                  <a:ext cx="217490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546C050C-5780-3D4F-B4ED-93E3A5D169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1534" y="5899964"/>
                  <a:ext cx="217490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5263" r="-1052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F68D7B55-2C15-374D-B8D7-4D81DC8A52B9}"/>
                    </a:ext>
                  </a:extLst>
                </p:cNvPr>
                <p:cNvSpPr/>
                <p:nvPr/>
              </p:nvSpPr>
              <p:spPr>
                <a:xfrm>
                  <a:off x="7654421" y="4547857"/>
                  <a:ext cx="217490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F68D7B55-2C15-374D-B8D7-4D81DC8A52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4421" y="4547857"/>
                  <a:ext cx="217490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5263" r="-1578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5ECB4682-A60B-6246-94A8-9A051DA2D237}"/>
                    </a:ext>
                  </a:extLst>
                </p:cNvPr>
                <p:cNvSpPr/>
                <p:nvPr/>
              </p:nvSpPr>
              <p:spPr>
                <a:xfrm>
                  <a:off x="6850704" y="5910282"/>
                  <a:ext cx="217490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5ECB4682-A60B-6246-94A8-9A051DA2D2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0704" y="5910282"/>
                  <a:ext cx="217490" cy="276999"/>
                </a:xfrm>
                <a:prstGeom prst="rect">
                  <a:avLst/>
                </a:prstGeom>
                <a:blipFill>
                  <a:blip r:embed="rId10"/>
                  <a:stretch>
                    <a:fillRect r="-1000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E6562C77-9E2B-9B42-9962-0FDC68631F37}"/>
                    </a:ext>
                  </a:extLst>
                </p:cNvPr>
                <p:cNvSpPr/>
                <p:nvPr/>
              </p:nvSpPr>
              <p:spPr>
                <a:xfrm>
                  <a:off x="6101691" y="5904785"/>
                  <a:ext cx="217491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E6562C77-9E2B-9B42-9962-0FDC68631F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1691" y="5904785"/>
                  <a:ext cx="217491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5263" r="-1052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5CD1FE00-6517-2345-BF91-E9F58BB4058C}"/>
                </a:ext>
              </a:extLst>
            </p:cNvPr>
            <p:cNvCxnSpPr>
              <a:cxnSpLocks/>
              <a:stCxn id="117" idx="3"/>
              <a:endCxn id="132" idx="0"/>
            </p:cNvCxnSpPr>
            <p:nvPr/>
          </p:nvCxnSpPr>
          <p:spPr>
            <a:xfrm flipH="1">
              <a:off x="6011030" y="4780909"/>
              <a:ext cx="751019" cy="1983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F0770B26-C9EE-E94F-ACE4-A96491EDC37F}"/>
                </a:ext>
              </a:extLst>
            </p:cNvPr>
            <p:cNvCxnSpPr>
              <a:cxnSpLocks/>
              <a:stCxn id="117" idx="5"/>
              <a:endCxn id="116" idx="0"/>
            </p:cNvCxnSpPr>
            <p:nvPr/>
          </p:nvCxnSpPr>
          <p:spPr>
            <a:xfrm>
              <a:off x="6967213" y="4780909"/>
              <a:ext cx="347577" cy="4093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F2D80AE7-AA34-E84D-AC5C-8AEBB6781CBC}"/>
                </a:ext>
              </a:extLst>
            </p:cNvPr>
            <p:cNvCxnSpPr>
              <a:cxnSpLocks/>
              <a:stCxn id="116" idx="3"/>
              <a:endCxn id="121" idx="0"/>
            </p:cNvCxnSpPr>
            <p:nvPr/>
          </p:nvCxnSpPr>
          <p:spPr>
            <a:xfrm flipH="1">
              <a:off x="6959449" y="5437886"/>
              <a:ext cx="252759" cy="4723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86963C8C-FA37-1742-B82A-CFBBC03F918E}"/>
                </a:ext>
              </a:extLst>
            </p:cNvPr>
            <p:cNvCxnSpPr>
              <a:cxnSpLocks/>
              <a:stCxn id="116" idx="5"/>
              <a:endCxn id="119" idx="0"/>
            </p:cNvCxnSpPr>
            <p:nvPr/>
          </p:nvCxnSpPr>
          <p:spPr>
            <a:xfrm>
              <a:off x="7417372" y="5437886"/>
              <a:ext cx="282907" cy="4620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1E7D540D-B091-DD44-8886-D0395390FBC1}"/>
                </a:ext>
              </a:extLst>
            </p:cNvPr>
            <p:cNvCxnSpPr>
              <a:cxnSpLocks/>
              <a:stCxn id="115" idx="3"/>
              <a:endCxn id="138" idx="0"/>
            </p:cNvCxnSpPr>
            <p:nvPr/>
          </p:nvCxnSpPr>
          <p:spPr>
            <a:xfrm flipH="1">
              <a:off x="6037340" y="3260598"/>
              <a:ext cx="604603" cy="6035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CD9A4F55-A0E6-CE4E-A2A5-F5181BCDFE9C}"/>
                </a:ext>
              </a:extLst>
            </p:cNvPr>
            <p:cNvCxnSpPr>
              <a:cxnSpLocks/>
              <a:stCxn id="115" idx="5"/>
              <a:endCxn id="114" idx="0"/>
            </p:cNvCxnSpPr>
            <p:nvPr/>
          </p:nvCxnSpPr>
          <p:spPr>
            <a:xfrm>
              <a:off x="6847107" y="3260598"/>
              <a:ext cx="467683" cy="60422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5458BB20-53A6-1543-862B-37A9A93253FE}"/>
                </a:ext>
              </a:extLst>
            </p:cNvPr>
            <p:cNvCxnSpPr>
              <a:cxnSpLocks/>
              <a:stCxn id="114" idx="3"/>
              <a:endCxn id="117" idx="0"/>
            </p:cNvCxnSpPr>
            <p:nvPr/>
          </p:nvCxnSpPr>
          <p:spPr>
            <a:xfrm flipH="1">
              <a:off x="6864631" y="4112474"/>
              <a:ext cx="347577" cy="4207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FB1AA269-6AFC-BA48-ABC4-3F4125E6D048}"/>
                </a:ext>
              </a:extLst>
            </p:cNvPr>
            <p:cNvCxnSpPr>
              <a:cxnSpLocks/>
              <a:stCxn id="114" idx="5"/>
              <a:endCxn id="120" idx="0"/>
            </p:cNvCxnSpPr>
            <p:nvPr/>
          </p:nvCxnSpPr>
          <p:spPr>
            <a:xfrm>
              <a:off x="7417372" y="4112474"/>
              <a:ext cx="345794" cy="4353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73860359-C1CF-6A49-90F8-B0174F0E9174}"/>
                    </a:ext>
                  </a:extLst>
                </p:cNvPr>
                <p:cNvSpPr/>
                <p:nvPr/>
              </p:nvSpPr>
              <p:spPr>
                <a:xfrm>
                  <a:off x="5363791" y="5904785"/>
                  <a:ext cx="217490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73860359-C1CF-6A49-90F8-B0174F0E91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3791" y="5904785"/>
                  <a:ext cx="217490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5263" r="-1578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42876953-0E2C-1D4B-A9AB-4D240D98955E}"/>
                    </a:ext>
                  </a:extLst>
                </p:cNvPr>
                <p:cNvSpPr/>
                <p:nvPr/>
              </p:nvSpPr>
              <p:spPr>
                <a:xfrm>
                  <a:off x="5865957" y="4979239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42876953-0E2C-1D4B-A9AB-4D240D9895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5957" y="4979239"/>
                  <a:ext cx="290146" cy="290146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7276B87F-4088-454B-B083-228BC262EF52}"/>
                </a:ext>
              </a:extLst>
            </p:cNvPr>
            <p:cNvCxnSpPr>
              <a:cxnSpLocks/>
              <a:stCxn id="132" idx="3"/>
              <a:endCxn id="135" idx="0"/>
            </p:cNvCxnSpPr>
            <p:nvPr/>
          </p:nvCxnSpPr>
          <p:spPr>
            <a:xfrm flipH="1">
              <a:off x="5723691" y="5226894"/>
              <a:ext cx="184757" cy="24082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49BE798E-748F-0648-9768-AFFD8141861C}"/>
                </a:ext>
              </a:extLst>
            </p:cNvPr>
            <p:cNvCxnSpPr>
              <a:cxnSpLocks/>
              <a:stCxn id="132" idx="5"/>
              <a:endCxn id="122" idx="0"/>
            </p:cNvCxnSpPr>
            <p:nvPr/>
          </p:nvCxnSpPr>
          <p:spPr>
            <a:xfrm>
              <a:off x="6113612" y="5226894"/>
              <a:ext cx="96825" cy="6778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310C4A45-7D9D-DA44-9F94-D4B1AD683463}"/>
                    </a:ext>
                  </a:extLst>
                </p:cNvPr>
                <p:cNvSpPr/>
                <p:nvPr/>
              </p:nvSpPr>
              <p:spPr>
                <a:xfrm>
                  <a:off x="5578618" y="5467715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GB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310C4A45-7D9D-DA44-9F94-D4B1AD6834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8618" y="5467715"/>
                  <a:ext cx="290146" cy="290146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4CD00286-CA94-7541-A9A2-9819551D787A}"/>
                </a:ext>
              </a:extLst>
            </p:cNvPr>
            <p:cNvCxnSpPr>
              <a:cxnSpLocks/>
              <a:stCxn id="135" idx="3"/>
              <a:endCxn id="131" idx="0"/>
            </p:cNvCxnSpPr>
            <p:nvPr/>
          </p:nvCxnSpPr>
          <p:spPr>
            <a:xfrm flipH="1">
              <a:off x="5472536" y="5715370"/>
              <a:ext cx="148573" cy="1894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9201339C-CF4A-4843-B822-5780CD451721}"/>
                </a:ext>
              </a:extLst>
            </p:cNvPr>
            <p:cNvCxnSpPr>
              <a:cxnSpLocks/>
              <a:stCxn id="135" idx="5"/>
              <a:endCxn id="121" idx="0"/>
            </p:cNvCxnSpPr>
            <p:nvPr/>
          </p:nvCxnSpPr>
          <p:spPr>
            <a:xfrm>
              <a:off x="5826273" y="5715370"/>
              <a:ext cx="1133176" cy="1949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AEF253B4-38E8-F44C-A0FC-4369C3B895E9}"/>
                    </a:ext>
                  </a:extLst>
                </p:cNvPr>
                <p:cNvSpPr/>
                <p:nvPr/>
              </p:nvSpPr>
              <p:spPr>
                <a:xfrm>
                  <a:off x="5892267" y="3864154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AEF253B4-38E8-F44C-A0FC-4369C3B895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2267" y="3864154"/>
                  <a:ext cx="290146" cy="290146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C48CDF34-CE94-1B46-9CAA-08227911003C}"/>
                </a:ext>
              </a:extLst>
            </p:cNvPr>
            <p:cNvCxnSpPr>
              <a:cxnSpLocks/>
              <a:stCxn id="138" idx="3"/>
              <a:endCxn id="118" idx="0"/>
            </p:cNvCxnSpPr>
            <p:nvPr/>
          </p:nvCxnSpPr>
          <p:spPr>
            <a:xfrm flipH="1">
              <a:off x="5659189" y="4111809"/>
              <a:ext cx="275569" cy="4324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6DCEB495-E406-524A-A4BF-704C72D713C9}"/>
                </a:ext>
              </a:extLst>
            </p:cNvPr>
            <p:cNvCxnSpPr>
              <a:cxnSpLocks/>
              <a:stCxn id="138" idx="4"/>
              <a:endCxn id="135" idx="0"/>
            </p:cNvCxnSpPr>
            <p:nvPr/>
          </p:nvCxnSpPr>
          <p:spPr>
            <a:xfrm flipH="1">
              <a:off x="5723691" y="4154300"/>
              <a:ext cx="313649" cy="13134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8BB07312-326D-844F-9CF8-344A6F0462D4}"/>
                    </a:ext>
                  </a:extLst>
                </p:cNvPr>
                <p:cNvSpPr/>
                <p:nvPr/>
              </p:nvSpPr>
              <p:spPr>
                <a:xfrm>
                  <a:off x="6228407" y="4532589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GB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8BB07312-326D-844F-9CF8-344A6F0462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8407" y="4532589"/>
                  <a:ext cx="290146" cy="290146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1520B16C-5F01-9D4A-9AD2-C12FCCEA7A3A}"/>
                </a:ext>
              </a:extLst>
            </p:cNvPr>
            <p:cNvCxnSpPr>
              <a:cxnSpLocks/>
              <a:stCxn id="141" idx="3"/>
              <a:endCxn id="122" idx="0"/>
            </p:cNvCxnSpPr>
            <p:nvPr/>
          </p:nvCxnSpPr>
          <p:spPr>
            <a:xfrm flipH="1">
              <a:off x="6210437" y="4780244"/>
              <a:ext cx="60461" cy="11245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A187B791-5F4B-2C49-935E-01D4DF3C7F02}"/>
                </a:ext>
              </a:extLst>
            </p:cNvPr>
            <p:cNvCxnSpPr>
              <a:cxnSpLocks/>
              <a:stCxn id="141" idx="5"/>
              <a:endCxn id="119" idx="0"/>
            </p:cNvCxnSpPr>
            <p:nvPr/>
          </p:nvCxnSpPr>
          <p:spPr>
            <a:xfrm>
              <a:off x="6476062" y="4780244"/>
              <a:ext cx="1224217" cy="11197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F247DCC3-0EE7-1642-AE93-C30D8075B02A}"/>
                </a:ext>
              </a:extLst>
            </p:cNvPr>
            <p:cNvCxnSpPr>
              <a:cxnSpLocks/>
              <a:stCxn id="138" idx="5"/>
              <a:endCxn id="141" idx="0"/>
            </p:cNvCxnSpPr>
            <p:nvPr/>
          </p:nvCxnSpPr>
          <p:spPr>
            <a:xfrm>
              <a:off x="6139922" y="4111809"/>
              <a:ext cx="233558" cy="4207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1B711C9-8CC8-8E43-96A2-3722AA32BE4D}"/>
                  </a:ext>
                </a:extLst>
              </p:cNvPr>
              <p:cNvSpPr/>
              <p:nvPr/>
            </p:nvSpPr>
            <p:spPr>
              <a:xfrm>
                <a:off x="8241018" y="4276349"/>
                <a:ext cx="958399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1B711C9-8CC8-8E43-96A2-3722AA32BE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1018" y="4276349"/>
                <a:ext cx="958399" cy="276999"/>
              </a:xfrm>
              <a:prstGeom prst="rect">
                <a:avLst/>
              </a:prstGeom>
              <a:blipFill>
                <a:blip r:embed="rId17"/>
                <a:stretch>
                  <a:fillRect l="-1299" r="-389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2222979A-8EDD-C449-82E1-C7FAD791F7EA}"/>
                  </a:ext>
                </a:extLst>
              </p:cNvPr>
              <p:cNvSpPr/>
              <p:nvPr/>
            </p:nvSpPr>
            <p:spPr>
              <a:xfrm>
                <a:off x="9357901" y="3585928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2222979A-8EDD-C449-82E1-C7FAD791F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7901" y="3585928"/>
                <a:ext cx="290146" cy="290146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D0769371-47A2-8C47-9489-7DB6AEE839AE}"/>
              </a:ext>
            </a:extLst>
          </p:cNvPr>
          <p:cNvCxnSpPr>
            <a:cxnSpLocks/>
            <a:stCxn id="75" idx="3"/>
            <a:endCxn id="74" idx="0"/>
          </p:cNvCxnSpPr>
          <p:nvPr/>
        </p:nvCxnSpPr>
        <p:spPr>
          <a:xfrm flipH="1">
            <a:off x="8720218" y="3833583"/>
            <a:ext cx="680174" cy="4427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E7293E1-FE15-794C-838A-98B6EFA703D4}"/>
              </a:ext>
            </a:extLst>
          </p:cNvPr>
          <p:cNvCxnSpPr>
            <a:cxnSpLocks/>
            <a:stCxn id="75" idx="4"/>
            <a:endCxn id="102" idx="0"/>
          </p:cNvCxnSpPr>
          <p:nvPr/>
        </p:nvCxnSpPr>
        <p:spPr>
          <a:xfrm flipH="1">
            <a:off x="9303602" y="3876074"/>
            <a:ext cx="199372" cy="13102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40C7FB1E-24A4-1B47-BC4D-E3584EE4B24B}"/>
                  </a:ext>
                </a:extLst>
              </p:cNvPr>
              <p:cNvSpPr/>
              <p:nvPr/>
            </p:nvSpPr>
            <p:spPr>
              <a:xfrm>
                <a:off x="9792953" y="4269775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40C7FB1E-24A4-1B47-BC4D-E3584EE4B2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2953" y="4269775"/>
                <a:ext cx="290146" cy="290146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5120686-2D62-484E-827A-BC395C6F1981}"/>
              </a:ext>
            </a:extLst>
          </p:cNvPr>
          <p:cNvCxnSpPr>
            <a:cxnSpLocks/>
            <a:stCxn id="78" idx="3"/>
            <a:endCxn id="93" idx="0"/>
          </p:cNvCxnSpPr>
          <p:nvPr/>
        </p:nvCxnSpPr>
        <p:spPr>
          <a:xfrm flipH="1">
            <a:off x="9792959" y="4517430"/>
            <a:ext cx="42485" cy="11114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7C2364EE-C206-1145-B1CE-90029B9491B6}"/>
              </a:ext>
            </a:extLst>
          </p:cNvPr>
          <p:cNvCxnSpPr>
            <a:cxnSpLocks/>
            <a:stCxn id="78" idx="5"/>
            <a:endCxn id="91" idx="0"/>
          </p:cNvCxnSpPr>
          <p:nvPr/>
        </p:nvCxnSpPr>
        <p:spPr>
          <a:xfrm>
            <a:off x="10040608" y="4517430"/>
            <a:ext cx="1225304" cy="11114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AB3496D4-2CA3-6448-8FCC-703B6ED240F5}"/>
              </a:ext>
            </a:extLst>
          </p:cNvPr>
          <p:cNvCxnSpPr>
            <a:cxnSpLocks/>
            <a:stCxn id="75" idx="5"/>
            <a:endCxn id="78" idx="0"/>
          </p:cNvCxnSpPr>
          <p:nvPr/>
        </p:nvCxnSpPr>
        <p:spPr>
          <a:xfrm>
            <a:off x="9605556" y="3833583"/>
            <a:ext cx="332470" cy="4361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CA650647-8734-7044-950B-73FFEFCE45DA}"/>
                  </a:ext>
                </a:extLst>
              </p:cNvPr>
              <p:cNvSpPr/>
              <p:nvPr/>
            </p:nvSpPr>
            <p:spPr>
              <a:xfrm>
                <a:off x="10555078" y="3593769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CA650647-8734-7044-950B-73FFEFCE45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078" y="3593769"/>
                <a:ext cx="290146" cy="290146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3E883481-C3E6-BB47-AD56-CC0F073A2F75}"/>
                  </a:ext>
                </a:extLst>
              </p:cNvPr>
              <p:cNvSpPr/>
              <p:nvPr/>
            </p:nvSpPr>
            <p:spPr>
              <a:xfrm>
                <a:off x="9984813" y="2741893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3E883481-C3E6-BB47-AD56-CC0F073A2F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4813" y="2741893"/>
                <a:ext cx="290146" cy="290146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59E1FB3-B93B-B548-AD20-32683FB0DBDD}"/>
                  </a:ext>
                </a:extLst>
              </p:cNvPr>
              <p:cNvSpPr/>
              <p:nvPr/>
            </p:nvSpPr>
            <p:spPr>
              <a:xfrm>
                <a:off x="10213643" y="4269775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59E1FB3-B93B-B548-AD20-32683FB0DB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3643" y="4269775"/>
                <a:ext cx="290146" cy="290146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B829DB46-CFE0-FD44-8339-5C34D75F351F}"/>
                  </a:ext>
                </a:extLst>
              </p:cNvPr>
              <p:cNvSpPr/>
              <p:nvPr/>
            </p:nvSpPr>
            <p:spPr>
              <a:xfrm>
                <a:off x="10700152" y="4276349"/>
                <a:ext cx="1131523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B829DB46-CFE0-FD44-8339-5C34D75F35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0152" y="4276349"/>
                <a:ext cx="1131523" cy="276999"/>
              </a:xfrm>
              <a:prstGeom prst="rect">
                <a:avLst/>
              </a:prstGeom>
              <a:blipFill>
                <a:blip r:embed="rId23"/>
                <a:stretch>
                  <a:fillRect r="-21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376EAAD1-28F1-1040-8676-CA65047376B1}"/>
              </a:ext>
            </a:extLst>
          </p:cNvPr>
          <p:cNvCxnSpPr>
            <a:cxnSpLocks/>
            <a:stCxn id="83" idx="3"/>
            <a:endCxn id="75" idx="0"/>
          </p:cNvCxnSpPr>
          <p:nvPr/>
        </p:nvCxnSpPr>
        <p:spPr>
          <a:xfrm flipH="1">
            <a:off x="9502974" y="2989548"/>
            <a:ext cx="524330" cy="5963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F4A5C58-0782-C048-8B8D-70FBAF4EFCFC}"/>
              </a:ext>
            </a:extLst>
          </p:cNvPr>
          <p:cNvCxnSpPr>
            <a:cxnSpLocks/>
            <a:stCxn id="83" idx="5"/>
            <a:endCxn id="82" idx="0"/>
          </p:cNvCxnSpPr>
          <p:nvPr/>
        </p:nvCxnSpPr>
        <p:spPr>
          <a:xfrm>
            <a:off x="10232469" y="2989549"/>
            <a:ext cx="467683" cy="604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D0E0952D-E322-A843-BE77-4755EAA3E5D9}"/>
              </a:ext>
            </a:extLst>
          </p:cNvPr>
          <p:cNvCxnSpPr>
            <a:cxnSpLocks/>
            <a:stCxn id="82" idx="3"/>
            <a:endCxn id="84" idx="0"/>
          </p:cNvCxnSpPr>
          <p:nvPr/>
        </p:nvCxnSpPr>
        <p:spPr>
          <a:xfrm flipH="1">
            <a:off x="10358716" y="3841424"/>
            <a:ext cx="238853" cy="4283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084214B-C99C-2D4E-BFC8-EAF2345DBDC1}"/>
              </a:ext>
            </a:extLst>
          </p:cNvPr>
          <p:cNvCxnSpPr>
            <a:cxnSpLocks/>
            <a:stCxn id="82" idx="5"/>
            <a:endCxn id="85" idx="0"/>
          </p:cNvCxnSpPr>
          <p:nvPr/>
        </p:nvCxnSpPr>
        <p:spPr>
          <a:xfrm>
            <a:off x="10802733" y="3841424"/>
            <a:ext cx="463181" cy="4349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0E5FE7F-EC61-3841-986B-D20E87184879}"/>
                  </a:ext>
                </a:extLst>
              </p:cNvPr>
              <p:cNvSpPr/>
              <p:nvPr/>
            </p:nvSpPr>
            <p:spPr>
              <a:xfrm>
                <a:off x="10749628" y="4908871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0E5FE7F-EC61-3841-986B-D20E871848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9628" y="4908871"/>
                <a:ext cx="290146" cy="290146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99801F7C-BD7F-7949-AA01-87D8BB91C6F4}"/>
                  </a:ext>
                </a:extLst>
              </p:cNvPr>
              <p:cNvSpPr/>
              <p:nvPr/>
            </p:nvSpPr>
            <p:spPr>
              <a:xfrm>
                <a:off x="10997283" y="5628923"/>
                <a:ext cx="53725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99801F7C-BD7F-7949-AA01-87D8BB91C6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7283" y="5628923"/>
                <a:ext cx="537258" cy="276999"/>
              </a:xfrm>
              <a:prstGeom prst="rect">
                <a:avLst/>
              </a:prstGeom>
              <a:blipFill>
                <a:blip r:embed="rId25"/>
                <a:stretch>
                  <a:fillRect l="-2273" r="-68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A90907B8-6A88-7F4F-8515-D41F5E42D0AC}"/>
                  </a:ext>
                </a:extLst>
              </p:cNvPr>
              <p:cNvSpPr/>
              <p:nvPr/>
            </p:nvSpPr>
            <p:spPr>
              <a:xfrm>
                <a:off x="10256453" y="5628923"/>
                <a:ext cx="63824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A90907B8-6A88-7F4F-8515-D41F5E42D0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6453" y="5628923"/>
                <a:ext cx="638248" cy="276999"/>
              </a:xfrm>
              <a:prstGeom prst="rect">
                <a:avLst/>
              </a:prstGeom>
              <a:blipFill>
                <a:blip r:embed="rId26"/>
                <a:stretch>
                  <a:fillRect r="-1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784DCFAC-7BEF-2A4D-A2A9-65DFC7198612}"/>
                  </a:ext>
                </a:extLst>
              </p:cNvPr>
              <p:cNvSpPr/>
              <p:nvPr/>
            </p:nvSpPr>
            <p:spPr>
              <a:xfrm>
                <a:off x="9437768" y="5628923"/>
                <a:ext cx="710382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784DCFAC-7BEF-2A4D-A2A9-65DFC71986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7768" y="5628923"/>
                <a:ext cx="710382" cy="276999"/>
              </a:xfrm>
              <a:prstGeom prst="rect">
                <a:avLst/>
              </a:prstGeom>
              <a:blipFill>
                <a:blip r:embed="rId27"/>
                <a:stretch>
                  <a:fillRect r="-34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3B52697-6AEF-0743-98FE-E6B7936FEBF0}"/>
              </a:ext>
            </a:extLst>
          </p:cNvPr>
          <p:cNvCxnSpPr>
            <a:cxnSpLocks/>
            <a:stCxn id="84" idx="3"/>
            <a:endCxn id="99" idx="0"/>
          </p:cNvCxnSpPr>
          <p:nvPr/>
        </p:nvCxnSpPr>
        <p:spPr>
          <a:xfrm flipH="1">
            <a:off x="9615364" y="4517430"/>
            <a:ext cx="640770" cy="1855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A369165C-14C4-FD48-AAD0-F8FDD06A2863}"/>
              </a:ext>
            </a:extLst>
          </p:cNvPr>
          <p:cNvCxnSpPr>
            <a:cxnSpLocks/>
            <a:stCxn id="84" idx="5"/>
            <a:endCxn id="90" idx="0"/>
          </p:cNvCxnSpPr>
          <p:nvPr/>
        </p:nvCxnSpPr>
        <p:spPr>
          <a:xfrm>
            <a:off x="10461298" y="4517430"/>
            <a:ext cx="433403" cy="3914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98D282B2-1CC1-0941-AE8D-BF7F1E8BE80C}"/>
              </a:ext>
            </a:extLst>
          </p:cNvPr>
          <p:cNvCxnSpPr>
            <a:cxnSpLocks/>
            <a:stCxn id="90" idx="3"/>
            <a:endCxn id="92" idx="0"/>
          </p:cNvCxnSpPr>
          <p:nvPr/>
        </p:nvCxnSpPr>
        <p:spPr>
          <a:xfrm flipH="1">
            <a:off x="10575577" y="5156526"/>
            <a:ext cx="216542" cy="4723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8F228B3C-8B46-EC42-AA36-0C7468FBFD0C}"/>
              </a:ext>
            </a:extLst>
          </p:cNvPr>
          <p:cNvCxnSpPr>
            <a:cxnSpLocks/>
            <a:stCxn id="90" idx="5"/>
            <a:endCxn id="91" idx="0"/>
          </p:cNvCxnSpPr>
          <p:nvPr/>
        </p:nvCxnSpPr>
        <p:spPr>
          <a:xfrm>
            <a:off x="10997283" y="5156526"/>
            <a:ext cx="268629" cy="4723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DA948DD9-E1F3-2949-A9D2-189AFFED8CF7}"/>
                  </a:ext>
                </a:extLst>
              </p:cNvPr>
              <p:cNvSpPr/>
              <p:nvPr/>
            </p:nvSpPr>
            <p:spPr>
              <a:xfrm>
                <a:off x="8839201" y="5628923"/>
                <a:ext cx="465123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DA948DD9-E1F3-2949-A9D2-189AFFED8C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01" y="5628923"/>
                <a:ext cx="465123" cy="27699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5DED7458-9A51-304D-AA74-E361F6EFFB39}"/>
                  </a:ext>
                </a:extLst>
              </p:cNvPr>
              <p:cNvSpPr/>
              <p:nvPr/>
            </p:nvSpPr>
            <p:spPr>
              <a:xfrm>
                <a:off x="9470291" y="4702956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5DED7458-9A51-304D-AA74-E361F6EFFB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291" y="4702956"/>
                <a:ext cx="290146" cy="290146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FB79962E-BEB8-9A40-9E83-2F553ECF1A75}"/>
              </a:ext>
            </a:extLst>
          </p:cNvPr>
          <p:cNvCxnSpPr>
            <a:cxnSpLocks/>
            <a:stCxn id="99" idx="3"/>
            <a:endCxn id="102" idx="0"/>
          </p:cNvCxnSpPr>
          <p:nvPr/>
        </p:nvCxnSpPr>
        <p:spPr>
          <a:xfrm flipH="1">
            <a:off x="9303602" y="4950611"/>
            <a:ext cx="209180" cy="2357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218CA2F4-CBB4-1147-867D-3BED2C80957B}"/>
              </a:ext>
            </a:extLst>
          </p:cNvPr>
          <p:cNvCxnSpPr>
            <a:cxnSpLocks/>
            <a:stCxn id="99" idx="5"/>
            <a:endCxn id="93" idx="0"/>
          </p:cNvCxnSpPr>
          <p:nvPr/>
        </p:nvCxnSpPr>
        <p:spPr>
          <a:xfrm>
            <a:off x="9717946" y="4950611"/>
            <a:ext cx="75013" cy="6783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B53FCA9F-7EFA-F94B-A861-99F452547BEF}"/>
                  </a:ext>
                </a:extLst>
              </p:cNvPr>
              <p:cNvSpPr/>
              <p:nvPr/>
            </p:nvSpPr>
            <p:spPr>
              <a:xfrm>
                <a:off x="9158529" y="5186355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B53FCA9F-7EFA-F94B-A861-99F452547B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8529" y="5186355"/>
                <a:ext cx="290146" cy="290146"/>
              </a:xfrm>
              <a:prstGeom prst="ellipse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1CEB68D2-2D35-984C-8F3D-4DA8EDB0B400}"/>
              </a:ext>
            </a:extLst>
          </p:cNvPr>
          <p:cNvCxnSpPr>
            <a:cxnSpLocks/>
            <a:stCxn id="102" idx="3"/>
            <a:endCxn id="98" idx="0"/>
          </p:cNvCxnSpPr>
          <p:nvPr/>
        </p:nvCxnSpPr>
        <p:spPr>
          <a:xfrm flipH="1">
            <a:off x="9071763" y="5434010"/>
            <a:ext cx="129257" cy="194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59DD0EF0-2AA0-D848-B8BE-98D23B1F841A}"/>
              </a:ext>
            </a:extLst>
          </p:cNvPr>
          <p:cNvCxnSpPr>
            <a:cxnSpLocks/>
            <a:stCxn id="102" idx="5"/>
            <a:endCxn id="92" idx="0"/>
          </p:cNvCxnSpPr>
          <p:nvPr/>
        </p:nvCxnSpPr>
        <p:spPr>
          <a:xfrm>
            <a:off x="9406184" y="5434010"/>
            <a:ext cx="1169393" cy="194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3EE63-B600-6AF5-D09E-6C968AE68A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D77D2-AE8D-400F-4725-9026252A80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2DFA6-3427-5ADB-DFA4-D0A9A134B3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8330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72FB-1078-3D4E-90E7-8B0040840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Circuit for Model 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Propagate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’s upwards (from leaves to root), using arithmetic operations in inner nodes to combine incoming numbers</a:t>
                </a:r>
              </a:p>
              <a:p>
                <a:pPr lvl="1"/>
                <a:r>
                  <a:rPr lang="en-GB" dirty="0"/>
                  <a:t>Result at root: Model count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829" t="-221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B09E151-1EE9-BF4C-9CF9-6B020D621887}"/>
                  </a:ext>
                </a:extLst>
              </p:cNvPr>
              <p:cNvSpPr/>
              <p:nvPr/>
            </p:nvSpPr>
            <p:spPr>
              <a:xfrm>
                <a:off x="6845306" y="4663035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B09E151-1EE9-BF4C-9CF9-6B020D6218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306" y="4663035"/>
                <a:ext cx="304891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4D892DC9-C7D3-594A-BB68-6A491599AF63}"/>
                  </a:ext>
                </a:extLst>
              </p:cNvPr>
              <p:cNvSpPr/>
              <p:nvPr/>
            </p:nvSpPr>
            <p:spPr>
              <a:xfrm>
                <a:off x="5100514" y="4975242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4D892DC9-C7D3-594A-BB68-6A491599AF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514" y="4975242"/>
                <a:ext cx="304891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5D44C0AB-5A50-0F4A-8032-798642BC7060}"/>
                  </a:ext>
                </a:extLst>
              </p:cNvPr>
              <p:cNvSpPr/>
              <p:nvPr/>
            </p:nvSpPr>
            <p:spPr>
              <a:xfrm>
                <a:off x="5478174" y="4457709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5D44C0AB-5A50-0F4A-8032-798642BC70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174" y="4457709"/>
                <a:ext cx="304891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48745885-880C-BF4C-AA3D-4355525B7A12}"/>
                  </a:ext>
                </a:extLst>
              </p:cNvPr>
              <p:cNvSpPr/>
              <p:nvPr/>
            </p:nvSpPr>
            <p:spPr>
              <a:xfrm>
                <a:off x="5915182" y="4010628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48745885-880C-BF4C-AA3D-4355525B7A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182" y="4010628"/>
                <a:ext cx="304891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6B00EA42-DB3B-C442-A070-FDA40D8980B7}"/>
                  </a:ext>
                </a:extLst>
              </p:cNvPr>
              <p:cNvSpPr/>
              <p:nvPr/>
            </p:nvSpPr>
            <p:spPr>
              <a:xfrm>
                <a:off x="5468128" y="3330893"/>
                <a:ext cx="30489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6B00EA42-DB3B-C442-A070-FDA40D8980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128" y="3330893"/>
                <a:ext cx="304892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BA47F24-AF50-DF4E-AEFA-6B6D3E17E5E8}"/>
                  </a:ext>
                </a:extLst>
              </p:cNvPr>
              <p:cNvSpPr/>
              <p:nvPr/>
            </p:nvSpPr>
            <p:spPr>
              <a:xfrm>
                <a:off x="6315635" y="3999816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BA47F24-AF50-DF4E-AEFA-6B6D3E17E5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635" y="3999816"/>
                <a:ext cx="304891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613839C-CD12-CB40-8374-FEE683916E5C}"/>
                  </a:ext>
                </a:extLst>
              </p:cNvPr>
              <p:cNvSpPr/>
              <p:nvPr/>
            </p:nvSpPr>
            <p:spPr>
              <a:xfrm>
                <a:off x="6884701" y="3330893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613839C-CD12-CB40-8374-FEE683916E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701" y="3330893"/>
                <a:ext cx="304891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EB9B965-36C8-894A-983A-BE2FDEB2BF42}"/>
                  </a:ext>
                </a:extLst>
              </p:cNvPr>
              <p:cNvSpPr/>
              <p:nvPr/>
            </p:nvSpPr>
            <p:spPr>
              <a:xfrm>
                <a:off x="6225177" y="2480531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EB9B965-36C8-894A-983A-BE2FDEB2BF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177" y="2480531"/>
                <a:ext cx="304891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5BFA6541-92E2-E04E-AAC4-9895B4CE6699}"/>
              </a:ext>
            </a:extLst>
          </p:cNvPr>
          <p:cNvSpPr/>
          <p:nvPr/>
        </p:nvSpPr>
        <p:spPr>
          <a:xfrm>
            <a:off x="6275040" y="2508849"/>
            <a:ext cx="205164" cy="175855"/>
          </a:xfrm>
          <a:prstGeom prst="rect">
            <a:avLst/>
          </a:prstGeom>
          <a:solidFill>
            <a:schemeClr val="accent6">
              <a:alpha val="15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89C894-5A31-FB45-BE1A-9984E8D7BE52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100514" y="2348880"/>
            <a:ext cx="1174526" cy="247897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0" name="Table 79">
                <a:extLst>
                  <a:ext uri="{FF2B5EF4-FFF2-40B4-BE49-F238E27FC236}">
                    <a16:creationId xmlns:a16="http://schemas.microsoft.com/office/drawing/2014/main" id="{8BD3FCEC-3894-3045-94F4-1BBA9807E9A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326777" y="3103861"/>
              <a:ext cx="1966468" cy="27432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565340">
                      <a:extLst>
                        <a:ext uri="{9D8B030D-6E8A-4147-A177-3AD203B41FA5}">
                          <a16:colId xmlns:a16="http://schemas.microsoft.com/office/drawing/2014/main" val="4123152059"/>
                        </a:ext>
                      </a:extLst>
                    </a:gridCol>
                    <a:gridCol w="511366">
                      <a:extLst>
                        <a:ext uri="{9D8B030D-6E8A-4147-A177-3AD203B41FA5}">
                          <a16:colId xmlns:a16="http://schemas.microsoft.com/office/drawing/2014/main" val="4042736120"/>
                        </a:ext>
                      </a:extLst>
                    </a:gridCol>
                    <a:gridCol w="889762">
                      <a:extLst>
                        <a:ext uri="{9D8B030D-6E8A-4147-A177-3AD203B41FA5}">
                          <a16:colId xmlns:a16="http://schemas.microsoft.com/office/drawing/2014/main" val="3467232439"/>
                        </a:ext>
                      </a:extLst>
                    </a:gridCol>
                  </a:tblGrid>
                  <a:tr h="2923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𝑟𝑎𝑖𝑛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𝑠𝑢𝑛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𝑟𝑎𝑖𝑛𝑏𝑜𝑤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7144437"/>
                      </a:ext>
                    </a:extLst>
                  </a:tr>
                  <a:tr h="2923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1603975"/>
                      </a:ext>
                    </a:extLst>
                  </a:tr>
                  <a:tr h="2923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3123789"/>
                      </a:ext>
                    </a:extLst>
                  </a:tr>
                  <a:tr h="2923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6065191"/>
                      </a:ext>
                    </a:extLst>
                  </a:tr>
                  <a:tr h="2923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1637439"/>
                      </a:ext>
                    </a:extLst>
                  </a:tr>
                  <a:tr h="2923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6662420"/>
                      </a:ext>
                    </a:extLst>
                  </a:tr>
                  <a:tr h="2923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1064283"/>
                      </a:ext>
                    </a:extLst>
                  </a:tr>
                  <a:tr h="2923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trike="sngStrike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strike="sngStrik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trike="sngStrike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strike="sngStrik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strike="sngStrike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strike="sngStrik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2536446"/>
                      </a:ext>
                    </a:extLst>
                  </a:tr>
                  <a:tr h="2923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44833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0" name="Table 79">
                <a:extLst>
                  <a:ext uri="{FF2B5EF4-FFF2-40B4-BE49-F238E27FC236}">
                    <a16:creationId xmlns:a16="http://schemas.microsoft.com/office/drawing/2014/main" id="{8BD3FCEC-3894-3045-94F4-1BBA9807E9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2781309"/>
                  </p:ext>
                </p:extLst>
              </p:nvPr>
            </p:nvGraphicFramePr>
            <p:xfrm>
              <a:off x="1326777" y="3103861"/>
              <a:ext cx="1966468" cy="27432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565340">
                      <a:extLst>
                        <a:ext uri="{9D8B030D-6E8A-4147-A177-3AD203B41FA5}">
                          <a16:colId xmlns:a16="http://schemas.microsoft.com/office/drawing/2014/main" val="4123152059"/>
                        </a:ext>
                      </a:extLst>
                    </a:gridCol>
                    <a:gridCol w="511366">
                      <a:extLst>
                        <a:ext uri="{9D8B030D-6E8A-4147-A177-3AD203B41FA5}">
                          <a16:colId xmlns:a16="http://schemas.microsoft.com/office/drawing/2014/main" val="4042736120"/>
                        </a:ext>
                      </a:extLst>
                    </a:gridCol>
                    <a:gridCol w="889762">
                      <a:extLst>
                        <a:ext uri="{9D8B030D-6E8A-4147-A177-3AD203B41FA5}">
                          <a16:colId xmlns:a16="http://schemas.microsoft.com/office/drawing/2014/main" val="346723243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222" t="-4167" r="-248889" b="-8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15000" t="-4167" r="-180000" b="-8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21127" t="-4167" r="-1408" b="-8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714443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222" t="-104167" r="-248889" b="-7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15000" t="-104167" r="-180000" b="-7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21127" t="-104167" r="-1408" b="-7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160397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222" t="-204167" r="-248889" b="-6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15000" t="-204167" r="-180000" b="-6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21127" t="-204167" r="-1408" b="-6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312378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222" t="-304167" r="-248889" b="-5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15000" t="-304167" r="-180000" b="-5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21127" t="-304167" r="-1408" b="-5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606519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222" t="-388000" r="-248889" b="-3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15000" t="-388000" r="-180000" b="-3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21127" t="-388000" r="-1408" b="-38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163743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222" t="-508333" r="-24888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15000" t="-508333" r="-18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21127" t="-508333" r="-1408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666242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222" t="-608333" r="-24888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15000" t="-608333" r="-18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21127" t="-608333" r="-140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106428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222" t="-708333" r="-24888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15000" t="-708333" r="-18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21127" t="-708333" r="-1408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253644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222" t="-808333" r="-24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15000" t="-808333" r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21127" t="-808333" r="-14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44833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2D0B3DE-4136-A047-A4A0-E13AB9484EC0}"/>
                  </a:ext>
                </a:extLst>
              </p:cNvPr>
              <p:cNvSpPr/>
              <p:nvPr/>
            </p:nvSpPr>
            <p:spPr>
              <a:xfrm>
                <a:off x="1060341" y="2718473"/>
                <a:ext cx="24993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𝑠𝑢𝑛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</m:t>
                      </m:r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2D0B3DE-4136-A047-A4A0-E13AB9484E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341" y="2718473"/>
                <a:ext cx="249933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0832BFD8-0A2B-E949-8A23-667531EB5181}"/>
              </a:ext>
            </a:extLst>
          </p:cNvPr>
          <p:cNvGrpSpPr/>
          <p:nvPr/>
        </p:nvGrpSpPr>
        <p:grpSpPr>
          <a:xfrm>
            <a:off x="5001057" y="2731580"/>
            <a:ext cx="2508120" cy="3174338"/>
            <a:chOff x="5363791" y="3012943"/>
            <a:chExt cx="2508120" cy="31743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Oval 176">
                  <a:extLst>
                    <a:ext uri="{FF2B5EF4-FFF2-40B4-BE49-F238E27FC236}">
                      <a16:creationId xmlns:a16="http://schemas.microsoft.com/office/drawing/2014/main" id="{8A1BFDD9-57FA-1740-B64E-E4D819DCCD07}"/>
                    </a:ext>
                  </a:extLst>
                </p:cNvPr>
                <p:cNvSpPr/>
                <p:nvPr/>
              </p:nvSpPr>
              <p:spPr>
                <a:xfrm>
                  <a:off x="7169717" y="3864819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ECB3C1D2-5510-A24C-8D83-9F8CDB926C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9717" y="3864819"/>
                  <a:ext cx="290146" cy="290146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Oval 177">
                  <a:extLst>
                    <a:ext uri="{FF2B5EF4-FFF2-40B4-BE49-F238E27FC236}">
                      <a16:creationId xmlns:a16="http://schemas.microsoft.com/office/drawing/2014/main" id="{79EC3B0F-BD36-3E48-A6C1-330510D01BDE}"/>
                    </a:ext>
                  </a:extLst>
                </p:cNvPr>
                <p:cNvSpPr/>
                <p:nvPr/>
              </p:nvSpPr>
              <p:spPr>
                <a:xfrm>
                  <a:off x="6599452" y="3012943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GB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78" name="Oval 177">
                  <a:extLst>
                    <a:ext uri="{FF2B5EF4-FFF2-40B4-BE49-F238E27FC236}">
                      <a16:creationId xmlns:a16="http://schemas.microsoft.com/office/drawing/2014/main" id="{79EC3B0F-BD36-3E48-A6C1-330510D01B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9452" y="3012943"/>
                  <a:ext cx="290146" cy="290146"/>
                </a:xfrm>
                <a:prstGeom prst="ellipse">
                  <a:avLst/>
                </a:prstGeom>
                <a:blipFill>
                  <a:blip r:embed="rId14"/>
                  <a:stretch>
                    <a:fillRect r="-400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B40EE7A0-3CB7-804E-8FDC-82A3A4C189D8}"/>
                    </a:ext>
                  </a:extLst>
                </p:cNvPr>
                <p:cNvSpPr/>
                <p:nvPr/>
              </p:nvSpPr>
              <p:spPr>
                <a:xfrm>
                  <a:off x="7169717" y="5190231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6FE8F6E4-7377-AB47-8F06-DAB25A06B9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9717" y="5190231"/>
                  <a:ext cx="290146" cy="290146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886A44ED-E9C8-E342-9B03-2638845F1681}"/>
                    </a:ext>
                  </a:extLst>
                </p:cNvPr>
                <p:cNvSpPr/>
                <p:nvPr/>
              </p:nvSpPr>
              <p:spPr>
                <a:xfrm>
                  <a:off x="6719558" y="4533254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GB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886A44ED-E9C8-E342-9B03-2638845F168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9558" y="4533254"/>
                  <a:ext cx="290146" cy="290146"/>
                </a:xfrm>
                <a:prstGeom prst="ellipse">
                  <a:avLst/>
                </a:prstGeom>
                <a:blipFill>
                  <a:blip r:embed="rId16"/>
                  <a:stretch>
                    <a:fillRect r="-4167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C2EC6E75-4426-D54A-A433-4D3B1E44DFCA}"/>
                    </a:ext>
                  </a:extLst>
                </p:cNvPr>
                <p:cNvSpPr/>
                <p:nvPr/>
              </p:nvSpPr>
              <p:spPr>
                <a:xfrm>
                  <a:off x="5550443" y="4544300"/>
                  <a:ext cx="217491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F84439DC-4BFB-6646-988B-DC6704D66A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0443" y="4544300"/>
                  <a:ext cx="217491" cy="276999"/>
                </a:xfrm>
                <a:prstGeom prst="rect">
                  <a:avLst/>
                </a:prstGeom>
                <a:blipFill>
                  <a:blip r:embed="rId17"/>
                  <a:stretch>
                    <a:fillRect l="-5263" r="-1578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830B837A-C11B-9540-B0CA-209CD8651161}"/>
                    </a:ext>
                  </a:extLst>
                </p:cNvPr>
                <p:cNvSpPr/>
                <p:nvPr/>
              </p:nvSpPr>
              <p:spPr>
                <a:xfrm>
                  <a:off x="7591534" y="5899964"/>
                  <a:ext cx="217490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546C050C-5780-3D4F-B4ED-93E3A5D169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1534" y="5899964"/>
                  <a:ext cx="217490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5263" r="-1052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C5CDC0E1-BEB4-BA43-930D-3F960F06CFB5}"/>
                    </a:ext>
                  </a:extLst>
                </p:cNvPr>
                <p:cNvSpPr/>
                <p:nvPr/>
              </p:nvSpPr>
              <p:spPr>
                <a:xfrm>
                  <a:off x="7654421" y="4547857"/>
                  <a:ext cx="217490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F68D7B55-2C15-374D-B8D7-4D81DC8A52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4421" y="4547857"/>
                  <a:ext cx="217490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5263" r="-1578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815AFB7D-9736-344B-8C1B-EA8F78019CB4}"/>
                    </a:ext>
                  </a:extLst>
                </p:cNvPr>
                <p:cNvSpPr/>
                <p:nvPr/>
              </p:nvSpPr>
              <p:spPr>
                <a:xfrm>
                  <a:off x="6850704" y="5910282"/>
                  <a:ext cx="217490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5ECB4682-A60B-6246-94A8-9A051DA2D2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0704" y="5910282"/>
                  <a:ext cx="217490" cy="276999"/>
                </a:xfrm>
                <a:prstGeom prst="rect">
                  <a:avLst/>
                </a:prstGeom>
                <a:blipFill>
                  <a:blip r:embed="rId20"/>
                  <a:stretch>
                    <a:fillRect r="-1000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9DE73780-045E-EB45-B3D7-B30384FB7930}"/>
                    </a:ext>
                  </a:extLst>
                </p:cNvPr>
                <p:cNvSpPr/>
                <p:nvPr/>
              </p:nvSpPr>
              <p:spPr>
                <a:xfrm>
                  <a:off x="6101691" y="5904785"/>
                  <a:ext cx="217491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E6562C77-9E2B-9B42-9962-0FDC68631F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1691" y="5904785"/>
                  <a:ext cx="217491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5263" r="-1052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49D779CE-821D-AE45-9137-4A380D5C503F}"/>
                </a:ext>
              </a:extLst>
            </p:cNvPr>
            <p:cNvCxnSpPr>
              <a:cxnSpLocks/>
              <a:stCxn id="180" idx="3"/>
              <a:endCxn id="195" idx="0"/>
            </p:cNvCxnSpPr>
            <p:nvPr/>
          </p:nvCxnSpPr>
          <p:spPr>
            <a:xfrm flipH="1">
              <a:off x="6011030" y="4780909"/>
              <a:ext cx="751019" cy="1983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44B7B94D-B79C-7541-85D9-B53529575B88}"/>
                </a:ext>
              </a:extLst>
            </p:cNvPr>
            <p:cNvCxnSpPr>
              <a:cxnSpLocks/>
              <a:stCxn id="180" idx="5"/>
              <a:endCxn id="179" idx="0"/>
            </p:cNvCxnSpPr>
            <p:nvPr/>
          </p:nvCxnSpPr>
          <p:spPr>
            <a:xfrm>
              <a:off x="6967213" y="4780909"/>
              <a:ext cx="347577" cy="4093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02A0AFF7-AF2C-E141-8D22-D5DA2A847DF0}"/>
                </a:ext>
              </a:extLst>
            </p:cNvPr>
            <p:cNvCxnSpPr>
              <a:cxnSpLocks/>
              <a:stCxn id="179" idx="3"/>
              <a:endCxn id="184" idx="0"/>
            </p:cNvCxnSpPr>
            <p:nvPr/>
          </p:nvCxnSpPr>
          <p:spPr>
            <a:xfrm flipH="1">
              <a:off x="6959449" y="5437886"/>
              <a:ext cx="252759" cy="4723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E0959630-24CC-0E43-A2B4-ADFDCB62A50D}"/>
                </a:ext>
              </a:extLst>
            </p:cNvPr>
            <p:cNvCxnSpPr>
              <a:cxnSpLocks/>
              <a:stCxn id="179" idx="5"/>
              <a:endCxn id="182" idx="0"/>
            </p:cNvCxnSpPr>
            <p:nvPr/>
          </p:nvCxnSpPr>
          <p:spPr>
            <a:xfrm>
              <a:off x="7417372" y="5437886"/>
              <a:ext cx="282907" cy="4620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C1FB9C55-16FE-4F4F-9583-FA49E6169F9B}"/>
                </a:ext>
              </a:extLst>
            </p:cNvPr>
            <p:cNvCxnSpPr>
              <a:cxnSpLocks/>
              <a:stCxn id="178" idx="3"/>
              <a:endCxn id="201" idx="0"/>
            </p:cNvCxnSpPr>
            <p:nvPr/>
          </p:nvCxnSpPr>
          <p:spPr>
            <a:xfrm flipH="1">
              <a:off x="6037340" y="3260598"/>
              <a:ext cx="604603" cy="6035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E30144AA-1E09-2D44-AA43-71E3A886E25F}"/>
                </a:ext>
              </a:extLst>
            </p:cNvPr>
            <p:cNvCxnSpPr>
              <a:cxnSpLocks/>
              <a:stCxn id="178" idx="5"/>
              <a:endCxn id="177" idx="0"/>
            </p:cNvCxnSpPr>
            <p:nvPr/>
          </p:nvCxnSpPr>
          <p:spPr>
            <a:xfrm>
              <a:off x="6847107" y="3260598"/>
              <a:ext cx="467683" cy="60422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>
              <a:extLst>
                <a:ext uri="{FF2B5EF4-FFF2-40B4-BE49-F238E27FC236}">
                  <a16:creationId xmlns:a16="http://schemas.microsoft.com/office/drawing/2014/main" id="{2C5616B3-C55F-BA49-92B2-85C98FF8A241}"/>
                </a:ext>
              </a:extLst>
            </p:cNvPr>
            <p:cNvCxnSpPr>
              <a:cxnSpLocks/>
              <a:stCxn id="177" idx="3"/>
              <a:endCxn id="180" idx="0"/>
            </p:cNvCxnSpPr>
            <p:nvPr/>
          </p:nvCxnSpPr>
          <p:spPr>
            <a:xfrm flipH="1">
              <a:off x="6864631" y="4112474"/>
              <a:ext cx="347577" cy="4207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020BB9E0-F61B-D84A-83C4-5C2C70105BFD}"/>
                </a:ext>
              </a:extLst>
            </p:cNvPr>
            <p:cNvCxnSpPr>
              <a:cxnSpLocks/>
              <a:stCxn id="177" idx="5"/>
              <a:endCxn id="183" idx="0"/>
            </p:cNvCxnSpPr>
            <p:nvPr/>
          </p:nvCxnSpPr>
          <p:spPr>
            <a:xfrm>
              <a:off x="7417372" y="4112474"/>
              <a:ext cx="345794" cy="4353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5BB07ADB-8C43-2B45-BA7D-3B50E2A56F57}"/>
                    </a:ext>
                  </a:extLst>
                </p:cNvPr>
                <p:cNvSpPr/>
                <p:nvPr/>
              </p:nvSpPr>
              <p:spPr>
                <a:xfrm>
                  <a:off x="5363791" y="5904785"/>
                  <a:ext cx="217490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73860359-C1CF-6A49-90F8-B0174F0E91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3791" y="5904785"/>
                  <a:ext cx="217490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5263" r="-1578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Oval 194">
                  <a:extLst>
                    <a:ext uri="{FF2B5EF4-FFF2-40B4-BE49-F238E27FC236}">
                      <a16:creationId xmlns:a16="http://schemas.microsoft.com/office/drawing/2014/main" id="{F3401160-207F-684A-96C1-8BD3D2D4948E}"/>
                    </a:ext>
                  </a:extLst>
                </p:cNvPr>
                <p:cNvSpPr/>
                <p:nvPr/>
              </p:nvSpPr>
              <p:spPr>
                <a:xfrm>
                  <a:off x="5865957" y="4979239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42876953-0E2C-1D4B-A9AB-4D240D9895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5957" y="4979239"/>
                  <a:ext cx="290146" cy="290146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FC66DF47-F6B2-044D-A9D2-4EFA03206570}"/>
                </a:ext>
              </a:extLst>
            </p:cNvPr>
            <p:cNvCxnSpPr>
              <a:cxnSpLocks/>
              <a:stCxn id="195" idx="3"/>
              <a:endCxn id="198" idx="0"/>
            </p:cNvCxnSpPr>
            <p:nvPr/>
          </p:nvCxnSpPr>
          <p:spPr>
            <a:xfrm flipH="1">
              <a:off x="5723691" y="5226894"/>
              <a:ext cx="184757" cy="24082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955F7EEB-3F9C-3F49-9042-90E812925187}"/>
                </a:ext>
              </a:extLst>
            </p:cNvPr>
            <p:cNvCxnSpPr>
              <a:cxnSpLocks/>
              <a:stCxn id="195" idx="5"/>
              <a:endCxn id="185" idx="0"/>
            </p:cNvCxnSpPr>
            <p:nvPr/>
          </p:nvCxnSpPr>
          <p:spPr>
            <a:xfrm>
              <a:off x="6113612" y="5226894"/>
              <a:ext cx="96825" cy="6778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Oval 197">
                  <a:extLst>
                    <a:ext uri="{FF2B5EF4-FFF2-40B4-BE49-F238E27FC236}">
                      <a16:creationId xmlns:a16="http://schemas.microsoft.com/office/drawing/2014/main" id="{68D1DB38-27F4-E54B-8AC4-D68F02E6B812}"/>
                    </a:ext>
                  </a:extLst>
                </p:cNvPr>
                <p:cNvSpPr/>
                <p:nvPr/>
              </p:nvSpPr>
              <p:spPr>
                <a:xfrm>
                  <a:off x="5578618" y="5467715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GB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98" name="Oval 197">
                  <a:extLst>
                    <a:ext uri="{FF2B5EF4-FFF2-40B4-BE49-F238E27FC236}">
                      <a16:creationId xmlns:a16="http://schemas.microsoft.com/office/drawing/2014/main" id="{68D1DB38-27F4-E54B-8AC4-D68F02E6B8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8618" y="5467715"/>
                  <a:ext cx="290146" cy="290146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5B648CB3-B4C0-704D-8096-0D7F8D0F20A5}"/>
                </a:ext>
              </a:extLst>
            </p:cNvPr>
            <p:cNvCxnSpPr>
              <a:cxnSpLocks/>
              <a:stCxn id="198" idx="3"/>
              <a:endCxn id="194" idx="0"/>
            </p:cNvCxnSpPr>
            <p:nvPr/>
          </p:nvCxnSpPr>
          <p:spPr>
            <a:xfrm flipH="1">
              <a:off x="5472536" y="5715370"/>
              <a:ext cx="148573" cy="1894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F7F28558-1E79-864C-91CE-FED336BC3010}"/>
                </a:ext>
              </a:extLst>
            </p:cNvPr>
            <p:cNvCxnSpPr>
              <a:cxnSpLocks/>
              <a:stCxn id="198" idx="5"/>
              <a:endCxn id="184" idx="0"/>
            </p:cNvCxnSpPr>
            <p:nvPr/>
          </p:nvCxnSpPr>
          <p:spPr>
            <a:xfrm>
              <a:off x="5826273" y="5715370"/>
              <a:ext cx="1133176" cy="1949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52D1B284-350D-E944-B2C5-DD9143317E9A}"/>
                    </a:ext>
                  </a:extLst>
                </p:cNvPr>
                <p:cNvSpPr/>
                <p:nvPr/>
              </p:nvSpPr>
              <p:spPr>
                <a:xfrm>
                  <a:off x="5892267" y="3864154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AEF253B4-38E8-F44C-A0FC-4369C3B895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2267" y="3864154"/>
                  <a:ext cx="290146" cy="290146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26249119-38A1-CC48-B172-B1111465B6B3}"/>
                </a:ext>
              </a:extLst>
            </p:cNvPr>
            <p:cNvCxnSpPr>
              <a:cxnSpLocks/>
              <a:stCxn id="201" idx="3"/>
              <a:endCxn id="181" idx="0"/>
            </p:cNvCxnSpPr>
            <p:nvPr/>
          </p:nvCxnSpPr>
          <p:spPr>
            <a:xfrm flipH="1">
              <a:off x="5659189" y="4111809"/>
              <a:ext cx="275569" cy="4324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1E1786F0-9F83-6F4F-B5E6-BD71F043F665}"/>
                </a:ext>
              </a:extLst>
            </p:cNvPr>
            <p:cNvCxnSpPr>
              <a:cxnSpLocks/>
              <a:stCxn id="201" idx="4"/>
              <a:endCxn id="198" idx="0"/>
            </p:cNvCxnSpPr>
            <p:nvPr/>
          </p:nvCxnSpPr>
          <p:spPr>
            <a:xfrm flipH="1">
              <a:off x="5723691" y="4154300"/>
              <a:ext cx="313649" cy="13134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E79532AD-771A-7645-B61A-8A795E5ACCD8}"/>
                    </a:ext>
                  </a:extLst>
                </p:cNvPr>
                <p:cNvSpPr/>
                <p:nvPr/>
              </p:nvSpPr>
              <p:spPr>
                <a:xfrm>
                  <a:off x="6228407" y="4532589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GB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E79532AD-771A-7645-B61A-8A795E5ACC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8407" y="4532589"/>
                  <a:ext cx="290146" cy="290146"/>
                </a:xfrm>
                <a:prstGeom prst="ellipse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CEF7238D-356E-C548-AA7F-2C584CEBDD60}"/>
                </a:ext>
              </a:extLst>
            </p:cNvPr>
            <p:cNvCxnSpPr>
              <a:cxnSpLocks/>
              <a:stCxn id="204" idx="3"/>
              <a:endCxn id="185" idx="0"/>
            </p:cNvCxnSpPr>
            <p:nvPr/>
          </p:nvCxnSpPr>
          <p:spPr>
            <a:xfrm flipH="1">
              <a:off x="6210437" y="4780244"/>
              <a:ext cx="60461" cy="11245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936AECAD-372B-F247-BA0D-E47628258B74}"/>
                </a:ext>
              </a:extLst>
            </p:cNvPr>
            <p:cNvCxnSpPr>
              <a:cxnSpLocks/>
              <a:stCxn id="204" idx="5"/>
              <a:endCxn id="182" idx="0"/>
            </p:cNvCxnSpPr>
            <p:nvPr/>
          </p:nvCxnSpPr>
          <p:spPr>
            <a:xfrm>
              <a:off x="6476062" y="4780244"/>
              <a:ext cx="1224217" cy="11197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D0591FA1-18BC-5F4D-ABF3-96FB638AB84B}"/>
                </a:ext>
              </a:extLst>
            </p:cNvPr>
            <p:cNvCxnSpPr>
              <a:cxnSpLocks/>
              <a:stCxn id="201" idx="5"/>
              <a:endCxn id="204" idx="0"/>
            </p:cNvCxnSpPr>
            <p:nvPr/>
          </p:nvCxnSpPr>
          <p:spPr>
            <a:xfrm>
              <a:off x="6139922" y="4111809"/>
              <a:ext cx="233558" cy="4207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107B586-3DA8-3240-8362-7A477E14F3BA}"/>
              </a:ext>
            </a:extLst>
          </p:cNvPr>
          <p:cNvGrpSpPr/>
          <p:nvPr/>
        </p:nvGrpSpPr>
        <p:grpSpPr>
          <a:xfrm>
            <a:off x="8241018" y="2741893"/>
            <a:ext cx="3590657" cy="3164029"/>
            <a:chOff x="8241018" y="2741893"/>
            <a:chExt cx="3590657" cy="31640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5D74A635-37ED-B64F-BAE8-36AD0F840756}"/>
                    </a:ext>
                  </a:extLst>
                </p:cNvPr>
                <p:cNvSpPr/>
                <p:nvPr/>
              </p:nvSpPr>
              <p:spPr>
                <a:xfrm>
                  <a:off x="8241018" y="4276349"/>
                  <a:ext cx="958399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𝑟𝑎𝑖𝑛𝑏𝑜𝑤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5D74A635-37ED-B64F-BAE8-36AD0F8407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1018" y="4276349"/>
                  <a:ext cx="958399" cy="276999"/>
                </a:xfrm>
                <a:prstGeom prst="rect">
                  <a:avLst/>
                </a:prstGeom>
                <a:blipFill>
                  <a:blip r:embed="rId27"/>
                  <a:stretch>
                    <a:fillRect l="-1299" r="-389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Oval 208">
                  <a:extLst>
                    <a:ext uri="{FF2B5EF4-FFF2-40B4-BE49-F238E27FC236}">
                      <a16:creationId xmlns:a16="http://schemas.microsoft.com/office/drawing/2014/main" id="{D8B010BB-E3DB-E74A-92AA-ED0871B27BC3}"/>
                    </a:ext>
                  </a:extLst>
                </p:cNvPr>
                <p:cNvSpPr/>
                <p:nvPr/>
              </p:nvSpPr>
              <p:spPr>
                <a:xfrm>
                  <a:off x="9357901" y="3585928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09" name="Oval 208">
                  <a:extLst>
                    <a:ext uri="{FF2B5EF4-FFF2-40B4-BE49-F238E27FC236}">
                      <a16:creationId xmlns:a16="http://schemas.microsoft.com/office/drawing/2014/main" id="{D8B010BB-E3DB-E74A-92AA-ED0871B27B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57901" y="3585928"/>
                  <a:ext cx="290146" cy="290146"/>
                </a:xfrm>
                <a:prstGeom prst="ellipse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F65A6A9D-93FC-F346-9B40-54131844CDC7}"/>
                </a:ext>
              </a:extLst>
            </p:cNvPr>
            <p:cNvCxnSpPr>
              <a:cxnSpLocks/>
              <a:stCxn id="209" idx="3"/>
              <a:endCxn id="208" idx="0"/>
            </p:cNvCxnSpPr>
            <p:nvPr/>
          </p:nvCxnSpPr>
          <p:spPr>
            <a:xfrm flipH="1">
              <a:off x="8720218" y="3833583"/>
              <a:ext cx="680174" cy="4427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2971BD19-6BB1-984A-BAB7-A01E92D13D72}"/>
                </a:ext>
              </a:extLst>
            </p:cNvPr>
            <p:cNvCxnSpPr>
              <a:cxnSpLocks/>
              <a:stCxn id="209" idx="4"/>
              <a:endCxn id="236" idx="0"/>
            </p:cNvCxnSpPr>
            <p:nvPr/>
          </p:nvCxnSpPr>
          <p:spPr>
            <a:xfrm flipH="1">
              <a:off x="9303602" y="3876074"/>
              <a:ext cx="199372" cy="13102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3FD8A563-4F21-F84E-B7EB-8E2A0A4B4255}"/>
                    </a:ext>
                  </a:extLst>
                </p:cNvPr>
                <p:cNvSpPr/>
                <p:nvPr/>
              </p:nvSpPr>
              <p:spPr>
                <a:xfrm>
                  <a:off x="9792953" y="4269775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GB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3FD8A563-4F21-F84E-B7EB-8E2A0A4B42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2953" y="4269775"/>
                  <a:ext cx="290146" cy="290146"/>
                </a:xfrm>
                <a:prstGeom prst="ellipse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id="{D3AE9A46-3E6A-8941-AFF5-B78C60D8B78A}"/>
                </a:ext>
              </a:extLst>
            </p:cNvPr>
            <p:cNvCxnSpPr>
              <a:cxnSpLocks/>
              <a:stCxn id="212" idx="3"/>
              <a:endCxn id="227" idx="0"/>
            </p:cNvCxnSpPr>
            <p:nvPr/>
          </p:nvCxnSpPr>
          <p:spPr>
            <a:xfrm flipH="1">
              <a:off x="9792959" y="4517430"/>
              <a:ext cx="42485" cy="11114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>
              <a:extLst>
                <a:ext uri="{FF2B5EF4-FFF2-40B4-BE49-F238E27FC236}">
                  <a16:creationId xmlns:a16="http://schemas.microsoft.com/office/drawing/2014/main" id="{346E161E-73D6-6547-8253-934AD76C558E}"/>
                </a:ext>
              </a:extLst>
            </p:cNvPr>
            <p:cNvCxnSpPr>
              <a:cxnSpLocks/>
              <a:stCxn id="212" idx="5"/>
              <a:endCxn id="225" idx="0"/>
            </p:cNvCxnSpPr>
            <p:nvPr/>
          </p:nvCxnSpPr>
          <p:spPr>
            <a:xfrm>
              <a:off x="10040608" y="4517430"/>
              <a:ext cx="1225304" cy="11114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4A3E24EB-4A80-1A48-A7F2-A3A204A95E84}"/>
                </a:ext>
              </a:extLst>
            </p:cNvPr>
            <p:cNvCxnSpPr>
              <a:cxnSpLocks/>
              <a:stCxn id="209" idx="5"/>
              <a:endCxn id="212" idx="0"/>
            </p:cNvCxnSpPr>
            <p:nvPr/>
          </p:nvCxnSpPr>
          <p:spPr>
            <a:xfrm>
              <a:off x="9605556" y="3833583"/>
              <a:ext cx="332470" cy="4361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" name="Oval 215">
                  <a:extLst>
                    <a:ext uri="{FF2B5EF4-FFF2-40B4-BE49-F238E27FC236}">
                      <a16:creationId xmlns:a16="http://schemas.microsoft.com/office/drawing/2014/main" id="{1436A879-45B0-4C48-8698-BC59EA8F8103}"/>
                    </a:ext>
                  </a:extLst>
                </p:cNvPr>
                <p:cNvSpPr/>
                <p:nvPr/>
              </p:nvSpPr>
              <p:spPr>
                <a:xfrm>
                  <a:off x="10555078" y="3593769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16" name="Oval 215">
                  <a:extLst>
                    <a:ext uri="{FF2B5EF4-FFF2-40B4-BE49-F238E27FC236}">
                      <a16:creationId xmlns:a16="http://schemas.microsoft.com/office/drawing/2014/main" id="{1436A879-45B0-4C48-8698-BC59EA8F8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5078" y="3593769"/>
                  <a:ext cx="290146" cy="290146"/>
                </a:xfrm>
                <a:prstGeom prst="ellipse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53C38099-3F99-244E-A265-0194E22712F6}"/>
                    </a:ext>
                  </a:extLst>
                </p:cNvPr>
                <p:cNvSpPr/>
                <p:nvPr/>
              </p:nvSpPr>
              <p:spPr>
                <a:xfrm>
                  <a:off x="9984813" y="2741893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GB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53C38099-3F99-244E-A265-0194E22712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4813" y="2741893"/>
                  <a:ext cx="290146" cy="290146"/>
                </a:xfrm>
                <a:prstGeom prst="ellipse">
                  <a:avLst/>
                </a:prstGeom>
                <a:blipFill>
                  <a:blip r:embed="rId3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8" name="Oval 217">
                  <a:extLst>
                    <a:ext uri="{FF2B5EF4-FFF2-40B4-BE49-F238E27FC236}">
                      <a16:creationId xmlns:a16="http://schemas.microsoft.com/office/drawing/2014/main" id="{9C81FFA4-6111-6848-9304-37612E04C18F}"/>
                    </a:ext>
                  </a:extLst>
                </p:cNvPr>
                <p:cNvSpPr/>
                <p:nvPr/>
              </p:nvSpPr>
              <p:spPr>
                <a:xfrm>
                  <a:off x="10213643" y="4269775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GB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218" name="Oval 217">
                  <a:extLst>
                    <a:ext uri="{FF2B5EF4-FFF2-40B4-BE49-F238E27FC236}">
                      <a16:creationId xmlns:a16="http://schemas.microsoft.com/office/drawing/2014/main" id="{9C81FFA4-6111-6848-9304-37612E04C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13643" y="4269775"/>
                  <a:ext cx="290146" cy="290146"/>
                </a:xfrm>
                <a:prstGeom prst="ellipse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596A692A-7F79-AD4C-85C6-91200C92EDAD}"/>
                    </a:ext>
                  </a:extLst>
                </p:cNvPr>
                <p:cNvSpPr/>
                <p:nvPr/>
              </p:nvSpPr>
              <p:spPr>
                <a:xfrm>
                  <a:off x="10700152" y="4276349"/>
                  <a:ext cx="1131523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𝑟𝑎𝑖𝑛𝑏𝑜𝑤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596A692A-7F79-AD4C-85C6-91200C92ED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0152" y="4276349"/>
                  <a:ext cx="1131523" cy="276999"/>
                </a:xfrm>
                <a:prstGeom prst="rect">
                  <a:avLst/>
                </a:prstGeom>
                <a:blipFill>
                  <a:blip r:embed="rId33"/>
                  <a:stretch>
                    <a:fillRect r="-219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0" name="Straight Arrow Connector 219">
              <a:extLst>
                <a:ext uri="{FF2B5EF4-FFF2-40B4-BE49-F238E27FC236}">
                  <a16:creationId xmlns:a16="http://schemas.microsoft.com/office/drawing/2014/main" id="{B87FC61B-3E16-C740-A0C2-D95CA8067D45}"/>
                </a:ext>
              </a:extLst>
            </p:cNvPr>
            <p:cNvCxnSpPr>
              <a:cxnSpLocks/>
              <a:stCxn id="217" idx="3"/>
              <a:endCxn id="209" idx="0"/>
            </p:cNvCxnSpPr>
            <p:nvPr/>
          </p:nvCxnSpPr>
          <p:spPr>
            <a:xfrm flipH="1">
              <a:off x="9502974" y="2989548"/>
              <a:ext cx="524330" cy="5963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43D9569D-605F-8B45-8144-08CDB6349EB3}"/>
                </a:ext>
              </a:extLst>
            </p:cNvPr>
            <p:cNvCxnSpPr>
              <a:cxnSpLocks/>
              <a:stCxn id="217" idx="5"/>
              <a:endCxn id="216" idx="0"/>
            </p:cNvCxnSpPr>
            <p:nvPr/>
          </p:nvCxnSpPr>
          <p:spPr>
            <a:xfrm>
              <a:off x="10232469" y="2989549"/>
              <a:ext cx="467683" cy="60422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78C99C24-640A-CD40-92A4-E4B819AD2764}"/>
                </a:ext>
              </a:extLst>
            </p:cNvPr>
            <p:cNvCxnSpPr>
              <a:cxnSpLocks/>
              <a:stCxn id="216" idx="3"/>
              <a:endCxn id="218" idx="0"/>
            </p:cNvCxnSpPr>
            <p:nvPr/>
          </p:nvCxnSpPr>
          <p:spPr>
            <a:xfrm flipH="1">
              <a:off x="10358716" y="3841424"/>
              <a:ext cx="238853" cy="4283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>
              <a:extLst>
                <a:ext uri="{FF2B5EF4-FFF2-40B4-BE49-F238E27FC236}">
                  <a16:creationId xmlns:a16="http://schemas.microsoft.com/office/drawing/2014/main" id="{AECA6A0E-9729-6440-A85C-1DF026886051}"/>
                </a:ext>
              </a:extLst>
            </p:cNvPr>
            <p:cNvCxnSpPr>
              <a:cxnSpLocks/>
              <a:stCxn id="216" idx="5"/>
              <a:endCxn id="219" idx="0"/>
            </p:cNvCxnSpPr>
            <p:nvPr/>
          </p:nvCxnSpPr>
          <p:spPr>
            <a:xfrm>
              <a:off x="10802733" y="3841424"/>
              <a:ext cx="463181" cy="4349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41FFE506-B320-034A-97A8-3CF84994F7BA}"/>
                    </a:ext>
                  </a:extLst>
                </p:cNvPr>
                <p:cNvSpPr/>
                <p:nvPr/>
              </p:nvSpPr>
              <p:spPr>
                <a:xfrm>
                  <a:off x="10749628" y="4908871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41FFE506-B320-034A-97A8-3CF84994F7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9628" y="4908871"/>
                  <a:ext cx="290146" cy="290146"/>
                </a:xfrm>
                <a:prstGeom prst="ellipse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3D39C80A-8EF6-0F4E-B4A0-1D3FEB2B08C2}"/>
                    </a:ext>
                  </a:extLst>
                </p:cNvPr>
                <p:cNvSpPr/>
                <p:nvPr/>
              </p:nvSpPr>
              <p:spPr>
                <a:xfrm>
                  <a:off x="10997283" y="5628923"/>
                  <a:ext cx="537258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𝑟𝑎𝑖𝑛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3D39C80A-8EF6-0F4E-B4A0-1D3FEB2B08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97283" y="5628923"/>
                  <a:ext cx="537258" cy="276999"/>
                </a:xfrm>
                <a:prstGeom prst="rect">
                  <a:avLst/>
                </a:prstGeom>
                <a:blipFill>
                  <a:blip r:embed="rId35"/>
                  <a:stretch>
                    <a:fillRect l="-2273" r="-681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51F94F0B-7A21-2844-9B6A-77ED35D958C1}"/>
                    </a:ext>
                  </a:extLst>
                </p:cNvPr>
                <p:cNvSpPr/>
                <p:nvPr/>
              </p:nvSpPr>
              <p:spPr>
                <a:xfrm>
                  <a:off x="10256453" y="5628923"/>
                  <a:ext cx="638248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𝑠𝑢𝑛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51F94F0B-7A21-2844-9B6A-77ED35D958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6453" y="5628923"/>
                  <a:ext cx="638248" cy="276999"/>
                </a:xfrm>
                <a:prstGeom prst="rect">
                  <a:avLst/>
                </a:prstGeom>
                <a:blipFill>
                  <a:blip r:embed="rId36"/>
                  <a:stretch>
                    <a:fillRect r="-192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306C0D7E-E239-F24F-B10E-67B446A05A60}"/>
                    </a:ext>
                  </a:extLst>
                </p:cNvPr>
                <p:cNvSpPr/>
                <p:nvPr/>
              </p:nvSpPr>
              <p:spPr>
                <a:xfrm>
                  <a:off x="9437768" y="5628923"/>
                  <a:ext cx="710382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𝑟𝑎𝑖𝑛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306C0D7E-E239-F24F-B10E-67B446A05A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7768" y="5628923"/>
                  <a:ext cx="710382" cy="276999"/>
                </a:xfrm>
                <a:prstGeom prst="rect">
                  <a:avLst/>
                </a:prstGeom>
                <a:blipFill>
                  <a:blip r:embed="rId37"/>
                  <a:stretch>
                    <a:fillRect r="-344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8" name="Straight Arrow Connector 227">
              <a:extLst>
                <a:ext uri="{FF2B5EF4-FFF2-40B4-BE49-F238E27FC236}">
                  <a16:creationId xmlns:a16="http://schemas.microsoft.com/office/drawing/2014/main" id="{954D5B73-2E44-4441-B28F-7B0420FF060D}"/>
                </a:ext>
              </a:extLst>
            </p:cNvPr>
            <p:cNvCxnSpPr>
              <a:cxnSpLocks/>
              <a:stCxn id="218" idx="3"/>
              <a:endCxn id="233" idx="0"/>
            </p:cNvCxnSpPr>
            <p:nvPr/>
          </p:nvCxnSpPr>
          <p:spPr>
            <a:xfrm flipH="1">
              <a:off x="9615364" y="4517430"/>
              <a:ext cx="640770" cy="1855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>
              <a:extLst>
                <a:ext uri="{FF2B5EF4-FFF2-40B4-BE49-F238E27FC236}">
                  <a16:creationId xmlns:a16="http://schemas.microsoft.com/office/drawing/2014/main" id="{920548A2-8B18-2348-A34E-8A533B4C2C22}"/>
                </a:ext>
              </a:extLst>
            </p:cNvPr>
            <p:cNvCxnSpPr>
              <a:cxnSpLocks/>
              <a:stCxn id="218" idx="5"/>
              <a:endCxn id="224" idx="0"/>
            </p:cNvCxnSpPr>
            <p:nvPr/>
          </p:nvCxnSpPr>
          <p:spPr>
            <a:xfrm>
              <a:off x="10461298" y="4517430"/>
              <a:ext cx="433403" cy="3914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4A3EEEB-BB99-6E41-B3E5-91110C13BF8C}"/>
                </a:ext>
              </a:extLst>
            </p:cNvPr>
            <p:cNvCxnSpPr>
              <a:cxnSpLocks/>
              <a:stCxn id="224" idx="3"/>
              <a:endCxn id="226" idx="0"/>
            </p:cNvCxnSpPr>
            <p:nvPr/>
          </p:nvCxnSpPr>
          <p:spPr>
            <a:xfrm flipH="1">
              <a:off x="10575577" y="5156526"/>
              <a:ext cx="216542" cy="4723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>
              <a:extLst>
                <a:ext uri="{FF2B5EF4-FFF2-40B4-BE49-F238E27FC236}">
                  <a16:creationId xmlns:a16="http://schemas.microsoft.com/office/drawing/2014/main" id="{5793DB5B-516E-744F-B2F3-EA91479D368A}"/>
                </a:ext>
              </a:extLst>
            </p:cNvPr>
            <p:cNvCxnSpPr>
              <a:cxnSpLocks/>
              <a:stCxn id="224" idx="5"/>
              <a:endCxn id="225" idx="0"/>
            </p:cNvCxnSpPr>
            <p:nvPr/>
          </p:nvCxnSpPr>
          <p:spPr>
            <a:xfrm>
              <a:off x="10997283" y="5156526"/>
              <a:ext cx="268629" cy="4723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0367418B-8E34-F04B-BAC3-C6F019E9622F}"/>
                    </a:ext>
                  </a:extLst>
                </p:cNvPr>
                <p:cNvSpPr/>
                <p:nvPr/>
              </p:nvSpPr>
              <p:spPr>
                <a:xfrm>
                  <a:off x="8839201" y="5628923"/>
                  <a:ext cx="465123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𝑠𝑢𝑛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0367418B-8E34-F04B-BAC3-C6F019E962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9201" y="5628923"/>
                  <a:ext cx="465123" cy="276999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3" name="Oval 232">
                  <a:extLst>
                    <a:ext uri="{FF2B5EF4-FFF2-40B4-BE49-F238E27FC236}">
                      <a16:creationId xmlns:a16="http://schemas.microsoft.com/office/drawing/2014/main" id="{35BF4100-CB47-7840-B75D-80487FDB6BF7}"/>
                    </a:ext>
                  </a:extLst>
                </p:cNvPr>
                <p:cNvSpPr/>
                <p:nvPr/>
              </p:nvSpPr>
              <p:spPr>
                <a:xfrm>
                  <a:off x="9470291" y="4702956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33" name="Oval 232">
                  <a:extLst>
                    <a:ext uri="{FF2B5EF4-FFF2-40B4-BE49-F238E27FC236}">
                      <a16:creationId xmlns:a16="http://schemas.microsoft.com/office/drawing/2014/main" id="{35BF4100-CB47-7840-B75D-80487FDB6B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0291" y="4702956"/>
                  <a:ext cx="290146" cy="290146"/>
                </a:xfrm>
                <a:prstGeom prst="ellipse">
                  <a:avLst/>
                </a:prstGeom>
                <a:blipFill>
                  <a:blip r:embed="rId3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4" name="Straight Arrow Connector 233">
              <a:extLst>
                <a:ext uri="{FF2B5EF4-FFF2-40B4-BE49-F238E27FC236}">
                  <a16:creationId xmlns:a16="http://schemas.microsoft.com/office/drawing/2014/main" id="{EEB876FD-D7B3-2D45-89B5-F848FC7DADDD}"/>
                </a:ext>
              </a:extLst>
            </p:cNvPr>
            <p:cNvCxnSpPr>
              <a:cxnSpLocks/>
              <a:stCxn id="233" idx="3"/>
              <a:endCxn id="236" idx="0"/>
            </p:cNvCxnSpPr>
            <p:nvPr/>
          </p:nvCxnSpPr>
          <p:spPr>
            <a:xfrm flipH="1">
              <a:off x="9303602" y="4950611"/>
              <a:ext cx="209180" cy="2357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C9179DD3-7D8B-D54A-A6FF-D4EBB60B163E}"/>
                </a:ext>
              </a:extLst>
            </p:cNvPr>
            <p:cNvCxnSpPr>
              <a:cxnSpLocks/>
              <a:stCxn id="233" idx="5"/>
              <a:endCxn id="227" idx="0"/>
            </p:cNvCxnSpPr>
            <p:nvPr/>
          </p:nvCxnSpPr>
          <p:spPr>
            <a:xfrm>
              <a:off x="9717946" y="4950611"/>
              <a:ext cx="75013" cy="6783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Oval 235">
                  <a:extLst>
                    <a:ext uri="{FF2B5EF4-FFF2-40B4-BE49-F238E27FC236}">
                      <a16:creationId xmlns:a16="http://schemas.microsoft.com/office/drawing/2014/main" id="{11DF5344-0E48-524F-8375-5812A10127A5}"/>
                    </a:ext>
                  </a:extLst>
                </p:cNvPr>
                <p:cNvSpPr/>
                <p:nvPr/>
              </p:nvSpPr>
              <p:spPr>
                <a:xfrm>
                  <a:off x="9158529" y="5186355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GB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236" name="Oval 235">
                  <a:extLst>
                    <a:ext uri="{FF2B5EF4-FFF2-40B4-BE49-F238E27FC236}">
                      <a16:creationId xmlns:a16="http://schemas.microsoft.com/office/drawing/2014/main" id="{11DF5344-0E48-524F-8375-5812A10127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8529" y="5186355"/>
                  <a:ext cx="290146" cy="290146"/>
                </a:xfrm>
                <a:prstGeom prst="ellipse">
                  <a:avLst/>
                </a:prstGeom>
                <a:blipFill>
                  <a:blip r:embed="rId4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AEC4DC36-9026-2C41-BA47-28804DD0BBF3}"/>
                </a:ext>
              </a:extLst>
            </p:cNvPr>
            <p:cNvCxnSpPr>
              <a:cxnSpLocks/>
              <a:stCxn id="236" idx="3"/>
              <a:endCxn id="232" idx="0"/>
            </p:cNvCxnSpPr>
            <p:nvPr/>
          </p:nvCxnSpPr>
          <p:spPr>
            <a:xfrm flipH="1">
              <a:off x="9071763" y="5434010"/>
              <a:ext cx="129257" cy="1949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44723B50-592F-E046-8A6F-E32D918B04D9}"/>
                </a:ext>
              </a:extLst>
            </p:cNvPr>
            <p:cNvCxnSpPr>
              <a:cxnSpLocks/>
              <a:stCxn id="236" idx="5"/>
              <a:endCxn id="226" idx="0"/>
            </p:cNvCxnSpPr>
            <p:nvPr/>
          </p:nvCxnSpPr>
          <p:spPr>
            <a:xfrm>
              <a:off x="9406184" y="5434010"/>
              <a:ext cx="1169393" cy="1949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3EC90-411A-3C44-F5D8-CBB6E0023D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047FA-6E4F-6669-6EB4-314CB7BBED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B22679-19C8-1B6F-DB47-014F468F9F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73953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8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72FB-1078-3D4E-90E7-8B0040840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To get model count of models fulfilling certain truth values</a:t>
                </a:r>
              </a:p>
              <a:p>
                <a:pPr lvl="1"/>
                <a:r>
                  <a:rPr lang="en-GB" dirty="0"/>
                  <a:t>Replace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’s with zeros where literal contradicts truth values </a:t>
                </a:r>
              </a:p>
              <a:p>
                <a:pPr lvl="1"/>
                <a:r>
                  <a:rPr lang="en-GB" dirty="0"/>
                  <a:t>E.g., condition on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</m:oMath>
                </a14:m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4F08F-C3C5-EC4C-A8E5-5753A2D9E3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829" t="-221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86954F10-B2AA-7440-9747-8B3839D54E05}"/>
                  </a:ext>
                </a:extLst>
              </p:cNvPr>
              <p:cNvSpPr/>
              <p:nvPr/>
            </p:nvSpPr>
            <p:spPr>
              <a:xfrm>
                <a:off x="6845306" y="4663035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86954F10-B2AA-7440-9747-8B3839D54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306" y="4663035"/>
                <a:ext cx="304891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81EB5CE9-81DE-7746-888F-BB4E9994E7C0}"/>
                  </a:ext>
                </a:extLst>
              </p:cNvPr>
              <p:cNvSpPr/>
              <p:nvPr/>
            </p:nvSpPr>
            <p:spPr>
              <a:xfrm>
                <a:off x="5100514" y="4975242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81EB5CE9-81DE-7746-888F-BB4E9994E7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514" y="4975242"/>
                <a:ext cx="304891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C505DD1D-6E58-294A-B18D-48DF9F2D12D4}"/>
                  </a:ext>
                </a:extLst>
              </p:cNvPr>
              <p:cNvSpPr/>
              <p:nvPr/>
            </p:nvSpPr>
            <p:spPr>
              <a:xfrm>
                <a:off x="5478174" y="4457709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C505DD1D-6E58-294A-B18D-48DF9F2D12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174" y="4457709"/>
                <a:ext cx="304891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1ED99087-884A-4243-B748-0CDE51A12DD8}"/>
                  </a:ext>
                </a:extLst>
              </p:cNvPr>
              <p:cNvSpPr/>
              <p:nvPr/>
            </p:nvSpPr>
            <p:spPr>
              <a:xfrm>
                <a:off x="5915182" y="4010628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1ED99087-884A-4243-B748-0CDE51A12D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182" y="4010628"/>
                <a:ext cx="304891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F79C19B9-87B7-374D-921C-E3C5766FFE06}"/>
                  </a:ext>
                </a:extLst>
              </p:cNvPr>
              <p:cNvSpPr/>
              <p:nvPr/>
            </p:nvSpPr>
            <p:spPr>
              <a:xfrm>
                <a:off x="5468128" y="3330893"/>
                <a:ext cx="30489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F79C19B9-87B7-374D-921C-E3C5766FFE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128" y="3330893"/>
                <a:ext cx="304892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73F50DA6-E5EB-814A-A342-CEF5773352CF}"/>
                  </a:ext>
                </a:extLst>
              </p:cNvPr>
              <p:cNvSpPr/>
              <p:nvPr/>
            </p:nvSpPr>
            <p:spPr>
              <a:xfrm>
                <a:off x="6315635" y="3999816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73F50DA6-E5EB-814A-A342-CEF5773352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635" y="3999816"/>
                <a:ext cx="304891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C1EF721B-D6AC-7341-9BFD-8B0B2BE66724}"/>
                  </a:ext>
                </a:extLst>
              </p:cNvPr>
              <p:cNvSpPr/>
              <p:nvPr/>
            </p:nvSpPr>
            <p:spPr>
              <a:xfrm>
                <a:off x="6884701" y="3330893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C1EF721B-D6AC-7341-9BFD-8B0B2BE667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701" y="3330893"/>
                <a:ext cx="304891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878B103E-40D2-004C-AC4D-53F13A24B406}"/>
                  </a:ext>
                </a:extLst>
              </p:cNvPr>
              <p:cNvSpPr/>
              <p:nvPr/>
            </p:nvSpPr>
            <p:spPr>
              <a:xfrm>
                <a:off x="6225177" y="2480531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878B103E-40D2-004C-AC4D-53F13A24B4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177" y="2480531"/>
                <a:ext cx="304891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CF25571C-0F8A-C14A-99EE-C0F36D23BC4E}"/>
              </a:ext>
            </a:extLst>
          </p:cNvPr>
          <p:cNvCxnSpPr>
            <a:cxnSpLocks/>
          </p:cNvCxnSpPr>
          <p:nvPr/>
        </p:nvCxnSpPr>
        <p:spPr>
          <a:xfrm>
            <a:off x="5109802" y="2508849"/>
            <a:ext cx="1165238" cy="87928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8" name="Table 187">
                <a:extLst>
                  <a:ext uri="{FF2B5EF4-FFF2-40B4-BE49-F238E27FC236}">
                    <a16:creationId xmlns:a16="http://schemas.microsoft.com/office/drawing/2014/main" id="{0E8449A8-FF66-BD47-95BC-98E1BD6FE9E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326777" y="3103861"/>
              <a:ext cx="1966468" cy="27432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565340">
                      <a:extLst>
                        <a:ext uri="{9D8B030D-6E8A-4147-A177-3AD203B41FA5}">
                          <a16:colId xmlns:a16="http://schemas.microsoft.com/office/drawing/2014/main" val="4123152059"/>
                        </a:ext>
                      </a:extLst>
                    </a:gridCol>
                    <a:gridCol w="511366">
                      <a:extLst>
                        <a:ext uri="{9D8B030D-6E8A-4147-A177-3AD203B41FA5}">
                          <a16:colId xmlns:a16="http://schemas.microsoft.com/office/drawing/2014/main" val="4042736120"/>
                        </a:ext>
                      </a:extLst>
                    </a:gridCol>
                    <a:gridCol w="889762">
                      <a:extLst>
                        <a:ext uri="{9D8B030D-6E8A-4147-A177-3AD203B41FA5}">
                          <a16:colId xmlns:a16="http://schemas.microsoft.com/office/drawing/2014/main" val="3467232439"/>
                        </a:ext>
                      </a:extLst>
                    </a:gridCol>
                  </a:tblGrid>
                  <a:tr h="2923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𝑟𝑎𝑖𝑛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𝑠𝑢𝑛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𝑟𝑎𝑖𝑛𝑏𝑜𝑤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7144437"/>
                      </a:ext>
                    </a:extLst>
                  </a:tr>
                  <a:tr h="2923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1603975"/>
                      </a:ext>
                    </a:extLst>
                  </a:tr>
                  <a:tr h="2923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3123789"/>
                      </a:ext>
                    </a:extLst>
                  </a:tr>
                  <a:tr h="2923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6065191"/>
                      </a:ext>
                    </a:extLst>
                  </a:tr>
                  <a:tr h="2923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1637439"/>
                      </a:ext>
                    </a:extLst>
                  </a:tr>
                  <a:tr h="2923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6662420"/>
                      </a:ext>
                    </a:extLst>
                  </a:tr>
                  <a:tr h="2923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1064283"/>
                      </a:ext>
                    </a:extLst>
                  </a:tr>
                  <a:tr h="2923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trike="sngStrike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strike="sngStrik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trike="sngStrike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strike="sngStrik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strike="sngStrike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strike="sngStrik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2536446"/>
                      </a:ext>
                    </a:extLst>
                  </a:tr>
                  <a:tr h="2923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44833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8" name="Table 187">
                <a:extLst>
                  <a:ext uri="{FF2B5EF4-FFF2-40B4-BE49-F238E27FC236}">
                    <a16:creationId xmlns:a16="http://schemas.microsoft.com/office/drawing/2014/main" id="{0E8449A8-FF66-BD47-95BC-98E1BD6FE9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797504"/>
                  </p:ext>
                </p:extLst>
              </p:nvPr>
            </p:nvGraphicFramePr>
            <p:xfrm>
              <a:off x="1326777" y="3103861"/>
              <a:ext cx="1966468" cy="27432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565340">
                      <a:extLst>
                        <a:ext uri="{9D8B030D-6E8A-4147-A177-3AD203B41FA5}">
                          <a16:colId xmlns:a16="http://schemas.microsoft.com/office/drawing/2014/main" val="4123152059"/>
                        </a:ext>
                      </a:extLst>
                    </a:gridCol>
                    <a:gridCol w="511366">
                      <a:extLst>
                        <a:ext uri="{9D8B030D-6E8A-4147-A177-3AD203B41FA5}">
                          <a16:colId xmlns:a16="http://schemas.microsoft.com/office/drawing/2014/main" val="4042736120"/>
                        </a:ext>
                      </a:extLst>
                    </a:gridCol>
                    <a:gridCol w="889762">
                      <a:extLst>
                        <a:ext uri="{9D8B030D-6E8A-4147-A177-3AD203B41FA5}">
                          <a16:colId xmlns:a16="http://schemas.microsoft.com/office/drawing/2014/main" val="346723243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222" t="-4167" r="-248889" b="-8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15000" t="-4167" r="-180000" b="-8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21127" t="-4167" r="-1408" b="-8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714443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222" t="-104167" r="-248889" b="-7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15000" t="-104167" r="-180000" b="-7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21127" t="-104167" r="-1408" b="-7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160397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222" t="-204167" r="-248889" b="-6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15000" t="-204167" r="-180000" b="-6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21127" t="-204167" r="-1408" b="-6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312378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222" t="-304167" r="-248889" b="-5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15000" t="-304167" r="-180000" b="-5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21127" t="-304167" r="-1408" b="-5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606519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222" t="-388000" r="-248889" b="-3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15000" t="-388000" r="-180000" b="-3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21127" t="-388000" r="-1408" b="-38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163743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222" t="-508333" r="-24888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15000" t="-508333" r="-18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21127" t="-508333" r="-1408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666242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222" t="-608333" r="-24888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15000" t="-608333" r="-18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21127" t="-608333" r="-140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106428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222" t="-708333" r="-24888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15000" t="-708333" r="-18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21127" t="-708333" r="-1408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253644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222" t="-808333" r="-24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15000" t="-808333" r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21127" t="-808333" r="-14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44833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8A99A4F6-24B2-5F4A-A97F-14A8BD1289D0}"/>
                  </a:ext>
                </a:extLst>
              </p:cNvPr>
              <p:cNvSpPr/>
              <p:nvPr/>
            </p:nvSpPr>
            <p:spPr>
              <a:xfrm>
                <a:off x="1060341" y="2718473"/>
                <a:ext cx="24993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𝑠𝑢𝑛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</m:t>
                      </m:r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8A99A4F6-24B2-5F4A-A97F-14A8BD128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341" y="2718473"/>
                <a:ext cx="249933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C2F790B9-5D23-4C49-A691-ABE1CA6F80D8}"/>
              </a:ext>
            </a:extLst>
          </p:cNvPr>
          <p:cNvGrpSpPr/>
          <p:nvPr/>
        </p:nvGrpSpPr>
        <p:grpSpPr>
          <a:xfrm>
            <a:off x="5001057" y="2731580"/>
            <a:ext cx="2508120" cy="3174338"/>
            <a:chOff x="5363791" y="3012943"/>
            <a:chExt cx="2508120" cy="31743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Oval 190">
                  <a:extLst>
                    <a:ext uri="{FF2B5EF4-FFF2-40B4-BE49-F238E27FC236}">
                      <a16:creationId xmlns:a16="http://schemas.microsoft.com/office/drawing/2014/main" id="{80B7DBC8-98EE-5B4A-A761-89A3E2D68E4B}"/>
                    </a:ext>
                  </a:extLst>
                </p:cNvPr>
                <p:cNvSpPr/>
                <p:nvPr/>
              </p:nvSpPr>
              <p:spPr>
                <a:xfrm>
                  <a:off x="7169717" y="3864819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ECB3C1D2-5510-A24C-8D83-9F8CDB926C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9717" y="3864819"/>
                  <a:ext cx="290146" cy="290146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Oval 191">
                  <a:extLst>
                    <a:ext uri="{FF2B5EF4-FFF2-40B4-BE49-F238E27FC236}">
                      <a16:creationId xmlns:a16="http://schemas.microsoft.com/office/drawing/2014/main" id="{EB58DEFE-AFF8-304F-9FC5-B8258E07C7EE}"/>
                    </a:ext>
                  </a:extLst>
                </p:cNvPr>
                <p:cNvSpPr/>
                <p:nvPr/>
              </p:nvSpPr>
              <p:spPr>
                <a:xfrm>
                  <a:off x="6599452" y="3012943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GB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92" name="Oval 191">
                  <a:extLst>
                    <a:ext uri="{FF2B5EF4-FFF2-40B4-BE49-F238E27FC236}">
                      <a16:creationId xmlns:a16="http://schemas.microsoft.com/office/drawing/2014/main" id="{EB58DEFE-AFF8-304F-9FC5-B8258E07C7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9452" y="3012943"/>
                  <a:ext cx="290146" cy="290146"/>
                </a:xfrm>
                <a:prstGeom prst="ellipse">
                  <a:avLst/>
                </a:prstGeom>
                <a:blipFill>
                  <a:blip r:embed="rId14"/>
                  <a:stretch>
                    <a:fillRect r="-400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2C524242-8FE0-8A40-B979-3FA9889BC000}"/>
                    </a:ext>
                  </a:extLst>
                </p:cNvPr>
                <p:cNvSpPr/>
                <p:nvPr/>
              </p:nvSpPr>
              <p:spPr>
                <a:xfrm>
                  <a:off x="7169717" y="5190231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6FE8F6E4-7377-AB47-8F06-DAB25A06B9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9717" y="5190231"/>
                  <a:ext cx="290146" cy="290146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Oval 193">
                  <a:extLst>
                    <a:ext uri="{FF2B5EF4-FFF2-40B4-BE49-F238E27FC236}">
                      <a16:creationId xmlns:a16="http://schemas.microsoft.com/office/drawing/2014/main" id="{70A1F1A5-A716-CC4D-9BB9-D8B5556E38EC}"/>
                    </a:ext>
                  </a:extLst>
                </p:cNvPr>
                <p:cNvSpPr/>
                <p:nvPr/>
              </p:nvSpPr>
              <p:spPr>
                <a:xfrm>
                  <a:off x="6719558" y="4533254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GB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94" name="Oval 193">
                  <a:extLst>
                    <a:ext uri="{FF2B5EF4-FFF2-40B4-BE49-F238E27FC236}">
                      <a16:creationId xmlns:a16="http://schemas.microsoft.com/office/drawing/2014/main" id="{70A1F1A5-A716-CC4D-9BB9-D8B5556E38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9558" y="4533254"/>
                  <a:ext cx="290146" cy="290146"/>
                </a:xfrm>
                <a:prstGeom prst="ellipse">
                  <a:avLst/>
                </a:prstGeom>
                <a:blipFill>
                  <a:blip r:embed="rId16"/>
                  <a:stretch>
                    <a:fillRect r="-4167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9F3CD4C1-35E3-3D4C-A999-E1FBD2A1E0DF}"/>
                    </a:ext>
                  </a:extLst>
                </p:cNvPr>
                <p:cNvSpPr/>
                <p:nvPr/>
              </p:nvSpPr>
              <p:spPr>
                <a:xfrm>
                  <a:off x="5550443" y="4544300"/>
                  <a:ext cx="217491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9F3CD4C1-35E3-3D4C-A999-E1FBD2A1E0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0443" y="4544300"/>
                  <a:ext cx="217491" cy="276999"/>
                </a:xfrm>
                <a:prstGeom prst="rect">
                  <a:avLst/>
                </a:prstGeom>
                <a:blipFill>
                  <a:blip r:embed="rId17"/>
                  <a:stretch>
                    <a:fillRect l="-5263" r="-10526" b="-454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7405BDF2-6CCC-BE44-BD83-B6401AE2F65D}"/>
                    </a:ext>
                  </a:extLst>
                </p:cNvPr>
                <p:cNvSpPr/>
                <p:nvPr/>
              </p:nvSpPr>
              <p:spPr>
                <a:xfrm>
                  <a:off x="7591534" y="5899964"/>
                  <a:ext cx="217490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546C050C-5780-3D4F-B4ED-93E3A5D169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1534" y="5899964"/>
                  <a:ext cx="217490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5263" r="-1052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ADB7CD1E-4A08-4A44-B9FE-8FA306C07534}"/>
                    </a:ext>
                  </a:extLst>
                </p:cNvPr>
                <p:cNvSpPr/>
                <p:nvPr/>
              </p:nvSpPr>
              <p:spPr>
                <a:xfrm>
                  <a:off x="7654421" y="4547857"/>
                  <a:ext cx="217490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F68D7B55-2C15-374D-B8D7-4D81DC8A52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4421" y="4547857"/>
                  <a:ext cx="217490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5263" r="-1578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DAD2D699-A7A1-8E4A-873A-0BD434D9B2FC}"/>
                    </a:ext>
                  </a:extLst>
                </p:cNvPr>
                <p:cNvSpPr/>
                <p:nvPr/>
              </p:nvSpPr>
              <p:spPr>
                <a:xfrm>
                  <a:off x="6850704" y="5910282"/>
                  <a:ext cx="217490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5ECB4682-A60B-6246-94A8-9A051DA2D2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0704" y="5910282"/>
                  <a:ext cx="217490" cy="276999"/>
                </a:xfrm>
                <a:prstGeom prst="rect">
                  <a:avLst/>
                </a:prstGeom>
                <a:blipFill>
                  <a:blip r:embed="rId20"/>
                  <a:stretch>
                    <a:fillRect r="-1000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5A0EC8FD-3455-7F48-84A3-4A14208626B5}"/>
                    </a:ext>
                  </a:extLst>
                </p:cNvPr>
                <p:cNvSpPr/>
                <p:nvPr/>
              </p:nvSpPr>
              <p:spPr>
                <a:xfrm>
                  <a:off x="6101691" y="5904785"/>
                  <a:ext cx="217491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E6562C77-9E2B-9B42-9962-0FDC68631F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1691" y="5904785"/>
                  <a:ext cx="217491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5263" r="-1052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C4E92D38-80E0-F44B-A1B0-AF1E88050421}"/>
                </a:ext>
              </a:extLst>
            </p:cNvPr>
            <p:cNvCxnSpPr>
              <a:cxnSpLocks/>
              <a:stCxn id="194" idx="3"/>
              <a:endCxn id="209" idx="0"/>
            </p:cNvCxnSpPr>
            <p:nvPr/>
          </p:nvCxnSpPr>
          <p:spPr>
            <a:xfrm flipH="1">
              <a:off x="6011030" y="4780909"/>
              <a:ext cx="751019" cy="1983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21F429BA-4E35-C949-8655-92DFB4BA6789}"/>
                </a:ext>
              </a:extLst>
            </p:cNvPr>
            <p:cNvCxnSpPr>
              <a:cxnSpLocks/>
              <a:stCxn id="194" idx="5"/>
              <a:endCxn id="193" idx="0"/>
            </p:cNvCxnSpPr>
            <p:nvPr/>
          </p:nvCxnSpPr>
          <p:spPr>
            <a:xfrm>
              <a:off x="6967213" y="4780909"/>
              <a:ext cx="347577" cy="4093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9437E82A-7A4E-094A-AB74-D7DF32D07309}"/>
                </a:ext>
              </a:extLst>
            </p:cNvPr>
            <p:cNvCxnSpPr>
              <a:cxnSpLocks/>
              <a:stCxn id="193" idx="3"/>
              <a:endCxn id="198" idx="0"/>
            </p:cNvCxnSpPr>
            <p:nvPr/>
          </p:nvCxnSpPr>
          <p:spPr>
            <a:xfrm flipH="1">
              <a:off x="6959449" y="5437886"/>
              <a:ext cx="252759" cy="4723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4347A01B-431E-FE44-820C-6AD6D537C556}"/>
                </a:ext>
              </a:extLst>
            </p:cNvPr>
            <p:cNvCxnSpPr>
              <a:cxnSpLocks/>
              <a:stCxn id="193" idx="5"/>
              <a:endCxn id="196" idx="0"/>
            </p:cNvCxnSpPr>
            <p:nvPr/>
          </p:nvCxnSpPr>
          <p:spPr>
            <a:xfrm>
              <a:off x="7417372" y="5437886"/>
              <a:ext cx="282907" cy="4620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8CD30CE8-0D20-E443-9BEB-2C46C93F0E4A}"/>
                </a:ext>
              </a:extLst>
            </p:cNvPr>
            <p:cNvCxnSpPr>
              <a:cxnSpLocks/>
              <a:stCxn id="192" idx="3"/>
              <a:endCxn id="215" idx="0"/>
            </p:cNvCxnSpPr>
            <p:nvPr/>
          </p:nvCxnSpPr>
          <p:spPr>
            <a:xfrm flipH="1">
              <a:off x="6037340" y="3260598"/>
              <a:ext cx="604603" cy="6035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63394EEA-39BA-A140-B787-E8A95DECE6CA}"/>
                </a:ext>
              </a:extLst>
            </p:cNvPr>
            <p:cNvCxnSpPr>
              <a:cxnSpLocks/>
              <a:stCxn id="192" idx="5"/>
              <a:endCxn id="191" idx="0"/>
            </p:cNvCxnSpPr>
            <p:nvPr/>
          </p:nvCxnSpPr>
          <p:spPr>
            <a:xfrm>
              <a:off x="6847107" y="3260598"/>
              <a:ext cx="467683" cy="60422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DB79000E-FF9E-D34B-9216-01D850E28F3C}"/>
                </a:ext>
              </a:extLst>
            </p:cNvPr>
            <p:cNvCxnSpPr>
              <a:cxnSpLocks/>
              <a:stCxn id="191" idx="3"/>
              <a:endCxn id="194" idx="0"/>
            </p:cNvCxnSpPr>
            <p:nvPr/>
          </p:nvCxnSpPr>
          <p:spPr>
            <a:xfrm flipH="1">
              <a:off x="6864631" y="4112474"/>
              <a:ext cx="347577" cy="4207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3E9B8DE7-194E-534A-860A-F0CC6221E5D7}"/>
                </a:ext>
              </a:extLst>
            </p:cNvPr>
            <p:cNvCxnSpPr>
              <a:cxnSpLocks/>
              <a:stCxn id="191" idx="5"/>
              <a:endCxn id="197" idx="0"/>
            </p:cNvCxnSpPr>
            <p:nvPr/>
          </p:nvCxnSpPr>
          <p:spPr>
            <a:xfrm>
              <a:off x="7417372" y="4112474"/>
              <a:ext cx="345794" cy="4353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3AB56CF8-4DDC-7C49-8D12-C6F5446F12DD}"/>
                    </a:ext>
                  </a:extLst>
                </p:cNvPr>
                <p:cNvSpPr/>
                <p:nvPr/>
              </p:nvSpPr>
              <p:spPr>
                <a:xfrm>
                  <a:off x="5363791" y="5904785"/>
                  <a:ext cx="217490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73860359-C1CF-6A49-90F8-B0174F0E91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3791" y="5904785"/>
                  <a:ext cx="217490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5263" r="-1578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Oval 208">
                  <a:extLst>
                    <a:ext uri="{FF2B5EF4-FFF2-40B4-BE49-F238E27FC236}">
                      <a16:creationId xmlns:a16="http://schemas.microsoft.com/office/drawing/2014/main" id="{A2D76BE4-8622-E140-9850-42391937D910}"/>
                    </a:ext>
                  </a:extLst>
                </p:cNvPr>
                <p:cNvSpPr/>
                <p:nvPr/>
              </p:nvSpPr>
              <p:spPr>
                <a:xfrm>
                  <a:off x="5865957" y="4979239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42876953-0E2C-1D4B-A9AB-4D240D9895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5957" y="4979239"/>
                  <a:ext cx="290146" cy="290146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3F02A2F-8A31-C045-9E50-55FE61AFEB7B}"/>
                </a:ext>
              </a:extLst>
            </p:cNvPr>
            <p:cNvCxnSpPr>
              <a:cxnSpLocks/>
              <a:stCxn id="209" idx="3"/>
              <a:endCxn id="212" idx="0"/>
            </p:cNvCxnSpPr>
            <p:nvPr/>
          </p:nvCxnSpPr>
          <p:spPr>
            <a:xfrm flipH="1">
              <a:off x="5723691" y="5226894"/>
              <a:ext cx="184757" cy="24082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87C546F7-88EA-0943-8B6C-D10F3022E09D}"/>
                </a:ext>
              </a:extLst>
            </p:cNvPr>
            <p:cNvCxnSpPr>
              <a:cxnSpLocks/>
              <a:stCxn id="209" idx="5"/>
              <a:endCxn id="199" idx="0"/>
            </p:cNvCxnSpPr>
            <p:nvPr/>
          </p:nvCxnSpPr>
          <p:spPr>
            <a:xfrm>
              <a:off x="6113612" y="5226894"/>
              <a:ext cx="96825" cy="6778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FDFC8410-2637-CB43-8D77-BEFEC23A8DD8}"/>
                    </a:ext>
                  </a:extLst>
                </p:cNvPr>
                <p:cNvSpPr/>
                <p:nvPr/>
              </p:nvSpPr>
              <p:spPr>
                <a:xfrm>
                  <a:off x="5578618" y="5467715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GB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FDFC8410-2637-CB43-8D77-BEFEC23A8D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8618" y="5467715"/>
                  <a:ext cx="290146" cy="290146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id="{D3407DC1-96CE-6C42-938F-7CAFFBC4E7FC}"/>
                </a:ext>
              </a:extLst>
            </p:cNvPr>
            <p:cNvCxnSpPr>
              <a:cxnSpLocks/>
              <a:stCxn id="212" idx="3"/>
              <a:endCxn id="208" idx="0"/>
            </p:cNvCxnSpPr>
            <p:nvPr/>
          </p:nvCxnSpPr>
          <p:spPr>
            <a:xfrm flipH="1">
              <a:off x="5472536" y="5715370"/>
              <a:ext cx="148573" cy="1894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>
              <a:extLst>
                <a:ext uri="{FF2B5EF4-FFF2-40B4-BE49-F238E27FC236}">
                  <a16:creationId xmlns:a16="http://schemas.microsoft.com/office/drawing/2014/main" id="{B6D50FF7-14CD-F24C-92AC-9DE5D57C762D}"/>
                </a:ext>
              </a:extLst>
            </p:cNvPr>
            <p:cNvCxnSpPr>
              <a:cxnSpLocks/>
              <a:stCxn id="212" idx="5"/>
              <a:endCxn id="198" idx="0"/>
            </p:cNvCxnSpPr>
            <p:nvPr/>
          </p:nvCxnSpPr>
          <p:spPr>
            <a:xfrm>
              <a:off x="5826273" y="5715370"/>
              <a:ext cx="1133176" cy="1949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" name="Oval 214">
                  <a:extLst>
                    <a:ext uri="{FF2B5EF4-FFF2-40B4-BE49-F238E27FC236}">
                      <a16:creationId xmlns:a16="http://schemas.microsoft.com/office/drawing/2014/main" id="{E3194C5E-7EE8-3048-AE6D-0C5C72E54A03}"/>
                    </a:ext>
                  </a:extLst>
                </p:cNvPr>
                <p:cNvSpPr/>
                <p:nvPr/>
              </p:nvSpPr>
              <p:spPr>
                <a:xfrm>
                  <a:off x="5892267" y="3864154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AEF253B4-38E8-F44C-A0FC-4369C3B895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2267" y="3864154"/>
                  <a:ext cx="290146" cy="290146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6" name="Straight Arrow Connector 215">
              <a:extLst>
                <a:ext uri="{FF2B5EF4-FFF2-40B4-BE49-F238E27FC236}">
                  <a16:creationId xmlns:a16="http://schemas.microsoft.com/office/drawing/2014/main" id="{EF709D4F-3B35-1948-A88E-29903C6CE6D3}"/>
                </a:ext>
              </a:extLst>
            </p:cNvPr>
            <p:cNvCxnSpPr>
              <a:cxnSpLocks/>
              <a:stCxn id="215" idx="3"/>
              <a:endCxn id="195" idx="0"/>
            </p:cNvCxnSpPr>
            <p:nvPr/>
          </p:nvCxnSpPr>
          <p:spPr>
            <a:xfrm flipH="1">
              <a:off x="5659189" y="4111809"/>
              <a:ext cx="275569" cy="4324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D9149E30-6D9E-5245-931A-81D6B6FF3C28}"/>
                </a:ext>
              </a:extLst>
            </p:cNvPr>
            <p:cNvCxnSpPr>
              <a:cxnSpLocks/>
              <a:stCxn id="215" idx="4"/>
              <a:endCxn id="212" idx="0"/>
            </p:cNvCxnSpPr>
            <p:nvPr/>
          </p:nvCxnSpPr>
          <p:spPr>
            <a:xfrm flipH="1">
              <a:off x="5723691" y="4154300"/>
              <a:ext cx="313649" cy="13134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8" name="Oval 217">
                  <a:extLst>
                    <a:ext uri="{FF2B5EF4-FFF2-40B4-BE49-F238E27FC236}">
                      <a16:creationId xmlns:a16="http://schemas.microsoft.com/office/drawing/2014/main" id="{71B5137F-5975-2F4E-BAD0-6B3B53F5E42D}"/>
                    </a:ext>
                  </a:extLst>
                </p:cNvPr>
                <p:cNvSpPr/>
                <p:nvPr/>
              </p:nvSpPr>
              <p:spPr>
                <a:xfrm>
                  <a:off x="6228407" y="4532589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GB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218" name="Oval 217">
                  <a:extLst>
                    <a:ext uri="{FF2B5EF4-FFF2-40B4-BE49-F238E27FC236}">
                      <a16:creationId xmlns:a16="http://schemas.microsoft.com/office/drawing/2014/main" id="{71B5137F-5975-2F4E-BAD0-6B3B53F5E4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8407" y="4532589"/>
                  <a:ext cx="290146" cy="290146"/>
                </a:xfrm>
                <a:prstGeom prst="ellipse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27FD99A0-100F-9A47-85A8-9F1566885CC6}"/>
                </a:ext>
              </a:extLst>
            </p:cNvPr>
            <p:cNvCxnSpPr>
              <a:cxnSpLocks/>
              <a:stCxn id="218" idx="3"/>
              <a:endCxn id="199" idx="0"/>
            </p:cNvCxnSpPr>
            <p:nvPr/>
          </p:nvCxnSpPr>
          <p:spPr>
            <a:xfrm flipH="1">
              <a:off x="6210437" y="4780244"/>
              <a:ext cx="60461" cy="11245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>
              <a:extLst>
                <a:ext uri="{FF2B5EF4-FFF2-40B4-BE49-F238E27FC236}">
                  <a16:creationId xmlns:a16="http://schemas.microsoft.com/office/drawing/2014/main" id="{FDBDD423-8924-1E49-A574-46A58197FCAE}"/>
                </a:ext>
              </a:extLst>
            </p:cNvPr>
            <p:cNvCxnSpPr>
              <a:cxnSpLocks/>
              <a:stCxn id="218" idx="5"/>
              <a:endCxn id="196" idx="0"/>
            </p:cNvCxnSpPr>
            <p:nvPr/>
          </p:nvCxnSpPr>
          <p:spPr>
            <a:xfrm>
              <a:off x="6476062" y="4780244"/>
              <a:ext cx="1224217" cy="11197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604003CA-8E38-4A45-ABAF-6C11DD7E6AEE}"/>
                </a:ext>
              </a:extLst>
            </p:cNvPr>
            <p:cNvCxnSpPr>
              <a:cxnSpLocks/>
              <a:stCxn id="215" idx="5"/>
              <a:endCxn id="218" idx="0"/>
            </p:cNvCxnSpPr>
            <p:nvPr/>
          </p:nvCxnSpPr>
          <p:spPr>
            <a:xfrm>
              <a:off x="6139922" y="4111809"/>
              <a:ext cx="233558" cy="4207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D217FED7-F9EF-5B47-9F80-F8737F1CE514}"/>
              </a:ext>
            </a:extLst>
          </p:cNvPr>
          <p:cNvGrpSpPr/>
          <p:nvPr/>
        </p:nvGrpSpPr>
        <p:grpSpPr>
          <a:xfrm>
            <a:off x="8241018" y="2741893"/>
            <a:ext cx="3590657" cy="3164029"/>
            <a:chOff x="8241018" y="2741893"/>
            <a:chExt cx="3590657" cy="31640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F925964F-FEF7-2949-848B-977FA7D95087}"/>
                    </a:ext>
                  </a:extLst>
                </p:cNvPr>
                <p:cNvSpPr/>
                <p:nvPr/>
              </p:nvSpPr>
              <p:spPr>
                <a:xfrm>
                  <a:off x="8241018" y="4276349"/>
                  <a:ext cx="958399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𝑟𝑎𝑖𝑛𝑏𝑜𝑤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F925964F-FEF7-2949-848B-977FA7D950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1018" y="4276349"/>
                  <a:ext cx="958399" cy="276999"/>
                </a:xfrm>
                <a:prstGeom prst="rect">
                  <a:avLst/>
                </a:prstGeom>
                <a:blipFill>
                  <a:blip r:embed="rId27"/>
                  <a:stretch>
                    <a:fillRect l="-1299" r="-389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67FF7E3D-982E-2941-8530-A7415665B6A9}"/>
                    </a:ext>
                  </a:extLst>
                </p:cNvPr>
                <p:cNvSpPr/>
                <p:nvPr/>
              </p:nvSpPr>
              <p:spPr>
                <a:xfrm>
                  <a:off x="9357901" y="3585928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67FF7E3D-982E-2941-8530-A7415665B6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57901" y="3585928"/>
                  <a:ext cx="290146" cy="290146"/>
                </a:xfrm>
                <a:prstGeom prst="ellipse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5" name="Straight Arrow Connector 224">
              <a:extLst>
                <a:ext uri="{FF2B5EF4-FFF2-40B4-BE49-F238E27FC236}">
                  <a16:creationId xmlns:a16="http://schemas.microsoft.com/office/drawing/2014/main" id="{68895365-3595-E242-BD75-F70FC216744D}"/>
                </a:ext>
              </a:extLst>
            </p:cNvPr>
            <p:cNvCxnSpPr>
              <a:cxnSpLocks/>
              <a:stCxn id="224" idx="3"/>
              <a:endCxn id="223" idx="0"/>
            </p:cNvCxnSpPr>
            <p:nvPr/>
          </p:nvCxnSpPr>
          <p:spPr>
            <a:xfrm flipH="1">
              <a:off x="8720218" y="3833583"/>
              <a:ext cx="680174" cy="4427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>
              <a:extLst>
                <a:ext uri="{FF2B5EF4-FFF2-40B4-BE49-F238E27FC236}">
                  <a16:creationId xmlns:a16="http://schemas.microsoft.com/office/drawing/2014/main" id="{703425CF-6EDA-A647-917F-8F99A7EC8131}"/>
                </a:ext>
              </a:extLst>
            </p:cNvPr>
            <p:cNvCxnSpPr>
              <a:cxnSpLocks/>
              <a:stCxn id="224" idx="4"/>
              <a:endCxn id="251" idx="0"/>
            </p:cNvCxnSpPr>
            <p:nvPr/>
          </p:nvCxnSpPr>
          <p:spPr>
            <a:xfrm flipH="1">
              <a:off x="9303602" y="3876074"/>
              <a:ext cx="199372" cy="13102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7" name="Oval 226">
                  <a:extLst>
                    <a:ext uri="{FF2B5EF4-FFF2-40B4-BE49-F238E27FC236}">
                      <a16:creationId xmlns:a16="http://schemas.microsoft.com/office/drawing/2014/main" id="{8BBAC128-53AF-E342-8C3A-44258B53406F}"/>
                    </a:ext>
                  </a:extLst>
                </p:cNvPr>
                <p:cNvSpPr/>
                <p:nvPr/>
              </p:nvSpPr>
              <p:spPr>
                <a:xfrm>
                  <a:off x="9792953" y="4269775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GB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27" name="Oval 226">
                  <a:extLst>
                    <a:ext uri="{FF2B5EF4-FFF2-40B4-BE49-F238E27FC236}">
                      <a16:creationId xmlns:a16="http://schemas.microsoft.com/office/drawing/2014/main" id="{8BBAC128-53AF-E342-8C3A-44258B5340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2953" y="4269775"/>
                  <a:ext cx="290146" cy="290146"/>
                </a:xfrm>
                <a:prstGeom prst="ellipse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8" name="Straight Arrow Connector 227">
              <a:extLst>
                <a:ext uri="{FF2B5EF4-FFF2-40B4-BE49-F238E27FC236}">
                  <a16:creationId xmlns:a16="http://schemas.microsoft.com/office/drawing/2014/main" id="{9BFDDD5F-C2EE-DC48-A34C-D903FFE18E7F}"/>
                </a:ext>
              </a:extLst>
            </p:cNvPr>
            <p:cNvCxnSpPr>
              <a:cxnSpLocks/>
              <a:stCxn id="227" idx="3"/>
              <a:endCxn id="242" idx="0"/>
            </p:cNvCxnSpPr>
            <p:nvPr/>
          </p:nvCxnSpPr>
          <p:spPr>
            <a:xfrm flipH="1">
              <a:off x="9792959" y="4517430"/>
              <a:ext cx="42485" cy="11114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>
              <a:extLst>
                <a:ext uri="{FF2B5EF4-FFF2-40B4-BE49-F238E27FC236}">
                  <a16:creationId xmlns:a16="http://schemas.microsoft.com/office/drawing/2014/main" id="{F7700DC8-CD71-224A-8699-FE32C61F0395}"/>
                </a:ext>
              </a:extLst>
            </p:cNvPr>
            <p:cNvCxnSpPr>
              <a:cxnSpLocks/>
              <a:stCxn id="227" idx="5"/>
              <a:endCxn id="240" idx="0"/>
            </p:cNvCxnSpPr>
            <p:nvPr/>
          </p:nvCxnSpPr>
          <p:spPr>
            <a:xfrm>
              <a:off x="10040608" y="4517430"/>
              <a:ext cx="1225304" cy="11114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A9A01927-C4D9-9146-92F5-8C61DDE02768}"/>
                </a:ext>
              </a:extLst>
            </p:cNvPr>
            <p:cNvCxnSpPr>
              <a:cxnSpLocks/>
              <a:stCxn id="224" idx="5"/>
              <a:endCxn id="227" idx="0"/>
            </p:cNvCxnSpPr>
            <p:nvPr/>
          </p:nvCxnSpPr>
          <p:spPr>
            <a:xfrm>
              <a:off x="9605556" y="3833583"/>
              <a:ext cx="332470" cy="4361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38F270B4-A6A3-8F4C-B2A7-63BC6725A999}"/>
                    </a:ext>
                  </a:extLst>
                </p:cNvPr>
                <p:cNvSpPr/>
                <p:nvPr/>
              </p:nvSpPr>
              <p:spPr>
                <a:xfrm>
                  <a:off x="10555078" y="3593769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38F270B4-A6A3-8F4C-B2A7-63BC6725A9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5078" y="3593769"/>
                  <a:ext cx="290146" cy="290146"/>
                </a:xfrm>
                <a:prstGeom prst="ellipse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2" name="Oval 231">
                  <a:extLst>
                    <a:ext uri="{FF2B5EF4-FFF2-40B4-BE49-F238E27FC236}">
                      <a16:creationId xmlns:a16="http://schemas.microsoft.com/office/drawing/2014/main" id="{C8333EC5-9615-E046-9C4B-11A524ABC741}"/>
                    </a:ext>
                  </a:extLst>
                </p:cNvPr>
                <p:cNvSpPr/>
                <p:nvPr/>
              </p:nvSpPr>
              <p:spPr>
                <a:xfrm>
                  <a:off x="9984813" y="2741893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GB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232" name="Oval 231">
                  <a:extLst>
                    <a:ext uri="{FF2B5EF4-FFF2-40B4-BE49-F238E27FC236}">
                      <a16:creationId xmlns:a16="http://schemas.microsoft.com/office/drawing/2014/main" id="{C8333EC5-9615-E046-9C4B-11A524ABC7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4813" y="2741893"/>
                  <a:ext cx="290146" cy="290146"/>
                </a:xfrm>
                <a:prstGeom prst="ellipse">
                  <a:avLst/>
                </a:prstGeom>
                <a:blipFill>
                  <a:blip r:embed="rId3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3" name="Oval 232">
                  <a:extLst>
                    <a:ext uri="{FF2B5EF4-FFF2-40B4-BE49-F238E27FC236}">
                      <a16:creationId xmlns:a16="http://schemas.microsoft.com/office/drawing/2014/main" id="{6322529B-5D5E-524D-B1E9-35808A828F92}"/>
                    </a:ext>
                  </a:extLst>
                </p:cNvPr>
                <p:cNvSpPr/>
                <p:nvPr/>
              </p:nvSpPr>
              <p:spPr>
                <a:xfrm>
                  <a:off x="10213643" y="4269775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GB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233" name="Oval 232">
                  <a:extLst>
                    <a:ext uri="{FF2B5EF4-FFF2-40B4-BE49-F238E27FC236}">
                      <a16:creationId xmlns:a16="http://schemas.microsoft.com/office/drawing/2014/main" id="{6322529B-5D5E-524D-B1E9-35808A828F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13643" y="4269775"/>
                  <a:ext cx="290146" cy="290146"/>
                </a:xfrm>
                <a:prstGeom prst="ellipse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BC271952-02A1-C140-81FE-AEAD3916EAE5}"/>
                    </a:ext>
                  </a:extLst>
                </p:cNvPr>
                <p:cNvSpPr/>
                <p:nvPr/>
              </p:nvSpPr>
              <p:spPr>
                <a:xfrm>
                  <a:off x="10700152" y="4276349"/>
                  <a:ext cx="1131523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𝑟𝑎𝑖𝑛𝑏𝑜𝑤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BC271952-02A1-C140-81FE-AEAD3916EA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0152" y="4276349"/>
                  <a:ext cx="1131523" cy="276999"/>
                </a:xfrm>
                <a:prstGeom prst="rect">
                  <a:avLst/>
                </a:prstGeom>
                <a:blipFill>
                  <a:blip r:embed="rId33"/>
                  <a:stretch>
                    <a:fillRect r="-219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BBDC6470-8A22-9749-B6EC-8FF152D6F4DF}"/>
                </a:ext>
              </a:extLst>
            </p:cNvPr>
            <p:cNvCxnSpPr>
              <a:cxnSpLocks/>
              <a:stCxn id="232" idx="3"/>
              <a:endCxn id="224" idx="0"/>
            </p:cNvCxnSpPr>
            <p:nvPr/>
          </p:nvCxnSpPr>
          <p:spPr>
            <a:xfrm flipH="1">
              <a:off x="9502974" y="2989548"/>
              <a:ext cx="524330" cy="5963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504611F6-5306-764E-9C28-F1C05DA17C2E}"/>
                </a:ext>
              </a:extLst>
            </p:cNvPr>
            <p:cNvCxnSpPr>
              <a:cxnSpLocks/>
              <a:stCxn id="232" idx="5"/>
              <a:endCxn id="231" idx="0"/>
            </p:cNvCxnSpPr>
            <p:nvPr/>
          </p:nvCxnSpPr>
          <p:spPr>
            <a:xfrm>
              <a:off x="10232469" y="2989549"/>
              <a:ext cx="467683" cy="60422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7078565F-9F0A-8E47-A67D-BE8DB969365D}"/>
                </a:ext>
              </a:extLst>
            </p:cNvPr>
            <p:cNvCxnSpPr>
              <a:cxnSpLocks/>
              <a:stCxn id="231" idx="3"/>
              <a:endCxn id="233" idx="0"/>
            </p:cNvCxnSpPr>
            <p:nvPr/>
          </p:nvCxnSpPr>
          <p:spPr>
            <a:xfrm flipH="1">
              <a:off x="10358716" y="3841424"/>
              <a:ext cx="238853" cy="4283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E2EBEAF1-0E4E-9447-B468-D1D3A47DE5DB}"/>
                </a:ext>
              </a:extLst>
            </p:cNvPr>
            <p:cNvCxnSpPr>
              <a:cxnSpLocks/>
              <a:stCxn id="231" idx="5"/>
              <a:endCxn id="234" idx="0"/>
            </p:cNvCxnSpPr>
            <p:nvPr/>
          </p:nvCxnSpPr>
          <p:spPr>
            <a:xfrm>
              <a:off x="10802733" y="3841424"/>
              <a:ext cx="463181" cy="4349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2ACF4E82-6C88-B34C-B65D-ABE72CB59C23}"/>
                    </a:ext>
                  </a:extLst>
                </p:cNvPr>
                <p:cNvSpPr/>
                <p:nvPr/>
              </p:nvSpPr>
              <p:spPr>
                <a:xfrm>
                  <a:off x="10749628" y="4908871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2ACF4E82-6C88-B34C-B65D-ABE72CB59C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9628" y="4908871"/>
                  <a:ext cx="290146" cy="290146"/>
                </a:xfrm>
                <a:prstGeom prst="ellipse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18F323C0-1B96-B942-A7B2-46FF3FA547F6}"/>
                    </a:ext>
                  </a:extLst>
                </p:cNvPr>
                <p:cNvSpPr/>
                <p:nvPr/>
              </p:nvSpPr>
              <p:spPr>
                <a:xfrm>
                  <a:off x="10997283" y="5628923"/>
                  <a:ext cx="537258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𝑟𝑎𝑖𝑛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18F323C0-1B96-B942-A7B2-46FF3FA547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97283" y="5628923"/>
                  <a:ext cx="537258" cy="276999"/>
                </a:xfrm>
                <a:prstGeom prst="rect">
                  <a:avLst/>
                </a:prstGeom>
                <a:blipFill>
                  <a:blip r:embed="rId35"/>
                  <a:stretch>
                    <a:fillRect l="-2273" r="-681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B13F957F-C288-F144-8E5F-5A4285DB6F46}"/>
                    </a:ext>
                  </a:extLst>
                </p:cNvPr>
                <p:cNvSpPr/>
                <p:nvPr/>
              </p:nvSpPr>
              <p:spPr>
                <a:xfrm>
                  <a:off x="10256453" y="5628923"/>
                  <a:ext cx="638248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𝑠𝑢𝑛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B13F957F-C288-F144-8E5F-5A4285DB6F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6453" y="5628923"/>
                  <a:ext cx="638248" cy="276999"/>
                </a:xfrm>
                <a:prstGeom prst="rect">
                  <a:avLst/>
                </a:prstGeom>
                <a:blipFill>
                  <a:blip r:embed="rId36"/>
                  <a:stretch>
                    <a:fillRect r="-192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89B6767E-F821-2145-AAFC-0B00D60F6486}"/>
                    </a:ext>
                  </a:extLst>
                </p:cNvPr>
                <p:cNvSpPr/>
                <p:nvPr/>
              </p:nvSpPr>
              <p:spPr>
                <a:xfrm>
                  <a:off x="9437768" y="5628923"/>
                  <a:ext cx="710382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𝑟𝑎𝑖𝑛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89B6767E-F821-2145-AAFC-0B00D60F64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7768" y="5628923"/>
                  <a:ext cx="710382" cy="276999"/>
                </a:xfrm>
                <a:prstGeom prst="rect">
                  <a:avLst/>
                </a:prstGeom>
                <a:blipFill>
                  <a:blip r:embed="rId37"/>
                  <a:stretch>
                    <a:fillRect r="-344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ED04D708-2A16-894A-8EA6-395077F93EFB}"/>
                </a:ext>
              </a:extLst>
            </p:cNvPr>
            <p:cNvCxnSpPr>
              <a:cxnSpLocks/>
              <a:stCxn id="233" idx="3"/>
              <a:endCxn id="248" idx="0"/>
            </p:cNvCxnSpPr>
            <p:nvPr/>
          </p:nvCxnSpPr>
          <p:spPr>
            <a:xfrm flipH="1">
              <a:off x="9615364" y="4517430"/>
              <a:ext cx="640770" cy="1855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D41F8ADD-C0D3-9342-896C-F55FA6708D5F}"/>
                </a:ext>
              </a:extLst>
            </p:cNvPr>
            <p:cNvCxnSpPr>
              <a:cxnSpLocks/>
              <a:stCxn id="233" idx="5"/>
              <a:endCxn id="239" idx="0"/>
            </p:cNvCxnSpPr>
            <p:nvPr/>
          </p:nvCxnSpPr>
          <p:spPr>
            <a:xfrm>
              <a:off x="10461298" y="4517430"/>
              <a:ext cx="433403" cy="3914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2620553D-DE9F-EF4F-96DE-A9345DBEF494}"/>
                </a:ext>
              </a:extLst>
            </p:cNvPr>
            <p:cNvCxnSpPr>
              <a:cxnSpLocks/>
              <a:stCxn id="239" idx="3"/>
              <a:endCxn id="241" idx="0"/>
            </p:cNvCxnSpPr>
            <p:nvPr/>
          </p:nvCxnSpPr>
          <p:spPr>
            <a:xfrm flipH="1">
              <a:off x="10575577" y="5156526"/>
              <a:ext cx="216542" cy="4723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D338593C-F1AE-1B44-BC13-62F972310094}"/>
                </a:ext>
              </a:extLst>
            </p:cNvPr>
            <p:cNvCxnSpPr>
              <a:cxnSpLocks/>
              <a:stCxn id="239" idx="5"/>
              <a:endCxn id="240" idx="0"/>
            </p:cNvCxnSpPr>
            <p:nvPr/>
          </p:nvCxnSpPr>
          <p:spPr>
            <a:xfrm>
              <a:off x="10997283" y="5156526"/>
              <a:ext cx="268629" cy="4723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id="{1E3B2EB7-09E3-1447-8E61-824FA3FF0AFD}"/>
                    </a:ext>
                  </a:extLst>
                </p:cNvPr>
                <p:cNvSpPr/>
                <p:nvPr/>
              </p:nvSpPr>
              <p:spPr>
                <a:xfrm>
                  <a:off x="8839201" y="5628923"/>
                  <a:ext cx="465123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𝑠𝑢𝑛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id="{1E3B2EB7-09E3-1447-8E61-824FA3FF0A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9201" y="5628923"/>
                  <a:ext cx="465123" cy="276999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8" name="Oval 247">
                  <a:extLst>
                    <a:ext uri="{FF2B5EF4-FFF2-40B4-BE49-F238E27FC236}">
                      <a16:creationId xmlns:a16="http://schemas.microsoft.com/office/drawing/2014/main" id="{AAF1A6DD-77B8-294F-A6EB-0A655AD38740}"/>
                    </a:ext>
                  </a:extLst>
                </p:cNvPr>
                <p:cNvSpPr/>
                <p:nvPr/>
              </p:nvSpPr>
              <p:spPr>
                <a:xfrm>
                  <a:off x="9470291" y="4702956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48" name="Oval 247">
                  <a:extLst>
                    <a:ext uri="{FF2B5EF4-FFF2-40B4-BE49-F238E27FC236}">
                      <a16:creationId xmlns:a16="http://schemas.microsoft.com/office/drawing/2014/main" id="{AAF1A6DD-77B8-294F-A6EB-0A655AD387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0291" y="4702956"/>
                  <a:ext cx="290146" cy="290146"/>
                </a:xfrm>
                <a:prstGeom prst="ellipse">
                  <a:avLst/>
                </a:prstGeom>
                <a:blipFill>
                  <a:blip r:embed="rId3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9" name="Straight Arrow Connector 248">
              <a:extLst>
                <a:ext uri="{FF2B5EF4-FFF2-40B4-BE49-F238E27FC236}">
                  <a16:creationId xmlns:a16="http://schemas.microsoft.com/office/drawing/2014/main" id="{FD24B140-B100-954A-BF51-AD40DF5D8BCF}"/>
                </a:ext>
              </a:extLst>
            </p:cNvPr>
            <p:cNvCxnSpPr>
              <a:cxnSpLocks/>
              <a:stCxn id="248" idx="3"/>
              <a:endCxn id="251" idx="0"/>
            </p:cNvCxnSpPr>
            <p:nvPr/>
          </p:nvCxnSpPr>
          <p:spPr>
            <a:xfrm flipH="1">
              <a:off x="9303602" y="4950611"/>
              <a:ext cx="209180" cy="2357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A57876C5-B350-C94E-A62F-43037C446BB8}"/>
                </a:ext>
              </a:extLst>
            </p:cNvPr>
            <p:cNvCxnSpPr>
              <a:cxnSpLocks/>
              <a:stCxn id="248" idx="5"/>
              <a:endCxn id="242" idx="0"/>
            </p:cNvCxnSpPr>
            <p:nvPr/>
          </p:nvCxnSpPr>
          <p:spPr>
            <a:xfrm>
              <a:off x="9717946" y="4950611"/>
              <a:ext cx="75013" cy="6783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1" name="Oval 250">
                  <a:extLst>
                    <a:ext uri="{FF2B5EF4-FFF2-40B4-BE49-F238E27FC236}">
                      <a16:creationId xmlns:a16="http://schemas.microsoft.com/office/drawing/2014/main" id="{597276D7-6226-B543-9F88-16C92F750119}"/>
                    </a:ext>
                  </a:extLst>
                </p:cNvPr>
                <p:cNvSpPr/>
                <p:nvPr/>
              </p:nvSpPr>
              <p:spPr>
                <a:xfrm>
                  <a:off x="9158529" y="5186355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GB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251" name="Oval 250">
                  <a:extLst>
                    <a:ext uri="{FF2B5EF4-FFF2-40B4-BE49-F238E27FC236}">
                      <a16:creationId xmlns:a16="http://schemas.microsoft.com/office/drawing/2014/main" id="{597276D7-6226-B543-9F88-16C92F7501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8529" y="5186355"/>
                  <a:ext cx="290146" cy="290146"/>
                </a:xfrm>
                <a:prstGeom prst="ellipse">
                  <a:avLst/>
                </a:prstGeom>
                <a:blipFill>
                  <a:blip r:embed="rId4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2" name="Straight Arrow Connector 251">
              <a:extLst>
                <a:ext uri="{FF2B5EF4-FFF2-40B4-BE49-F238E27FC236}">
                  <a16:creationId xmlns:a16="http://schemas.microsoft.com/office/drawing/2014/main" id="{8BF4059C-1DFC-0743-8884-E6E6EADE5B74}"/>
                </a:ext>
              </a:extLst>
            </p:cNvPr>
            <p:cNvCxnSpPr>
              <a:cxnSpLocks/>
              <a:stCxn id="251" idx="3"/>
              <a:endCxn id="247" idx="0"/>
            </p:cNvCxnSpPr>
            <p:nvPr/>
          </p:nvCxnSpPr>
          <p:spPr>
            <a:xfrm flipH="1">
              <a:off x="9071763" y="5434010"/>
              <a:ext cx="129257" cy="1949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Arrow Connector 252">
              <a:extLst>
                <a:ext uri="{FF2B5EF4-FFF2-40B4-BE49-F238E27FC236}">
                  <a16:creationId xmlns:a16="http://schemas.microsoft.com/office/drawing/2014/main" id="{1EC49443-2B70-8444-9050-C9E3011F0905}"/>
                </a:ext>
              </a:extLst>
            </p:cNvPr>
            <p:cNvCxnSpPr>
              <a:cxnSpLocks/>
              <a:stCxn id="251" idx="5"/>
              <a:endCxn id="241" idx="0"/>
            </p:cNvCxnSpPr>
            <p:nvPr/>
          </p:nvCxnSpPr>
          <p:spPr>
            <a:xfrm>
              <a:off x="9406184" y="5434010"/>
              <a:ext cx="1169393" cy="1949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4" name="Rectangle 253">
            <a:extLst>
              <a:ext uri="{FF2B5EF4-FFF2-40B4-BE49-F238E27FC236}">
                <a16:creationId xmlns:a16="http://schemas.microsoft.com/office/drawing/2014/main" id="{13067020-BB04-6C46-AED1-BF16FD7FD0AB}"/>
              </a:ext>
            </a:extLst>
          </p:cNvPr>
          <p:cNvSpPr/>
          <p:nvPr/>
        </p:nvSpPr>
        <p:spPr>
          <a:xfrm>
            <a:off x="6275040" y="2508849"/>
            <a:ext cx="205164" cy="175855"/>
          </a:xfrm>
          <a:prstGeom prst="rect">
            <a:avLst/>
          </a:prstGeom>
          <a:solidFill>
            <a:schemeClr val="accent6">
              <a:alpha val="15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2FD33-313E-3E2E-A1CF-A185B63D21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1DCBE-3E2A-9100-9195-0DD2BB1F8B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D2B44-B0A3-E56D-B894-BB4852BEF1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014919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FD60C-CFED-0D4A-A706-1F608C85B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Circuit for Weighted Model 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4F0A1E-73E2-8D4D-95AA-0746A8760B4F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GB" dirty="0"/>
                  <a:t>Replace literals with weights in leaves and propagate weights upwards </a:t>
                </a:r>
              </a:p>
              <a:p>
                <a:pPr lvl="1"/>
                <a:r>
                  <a:rPr lang="en-GB" dirty="0"/>
                  <a:t>Computes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𝑊𝑀</m:t>
                    </m:r>
                    <m:r>
                      <a:rPr lang="en-GB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de-DE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de-DE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𝑤𝑒𝑖𝑔h𝑡</m:t>
                        </m:r>
                      </m:e>
                    </m:d>
                  </m:oMath>
                </a14:m>
                <a:r>
                  <a:rPr lang="en-GB" dirty="0">
                    <a:solidFill>
                      <a:schemeClr val="accent6"/>
                    </a:solidFill>
                  </a:rPr>
                  <a:t> 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4F0A1E-73E2-8D4D-95AA-0746A8760B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829" t="-221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F6F9D30-3713-4E45-852E-F779BC42F5F7}"/>
                  </a:ext>
                </a:extLst>
              </p:cNvPr>
              <p:cNvSpPr/>
              <p:nvPr/>
            </p:nvSpPr>
            <p:spPr>
              <a:xfrm>
                <a:off x="6850872" y="4673612"/>
                <a:ext cx="38985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F6F9D30-3713-4E45-852E-F779BC42F5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872" y="4673612"/>
                <a:ext cx="389850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0ADF1CD-9188-7343-864A-B500F9205801}"/>
                  </a:ext>
                </a:extLst>
              </p:cNvPr>
              <p:cNvSpPr/>
              <p:nvPr/>
            </p:nvSpPr>
            <p:spPr>
              <a:xfrm>
                <a:off x="5106081" y="4985819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0ADF1CD-9188-7343-864A-B500F92058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081" y="4985819"/>
                <a:ext cx="304891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A76EF43-8CB2-8D4E-8B71-67E8E943AC42}"/>
                  </a:ext>
                </a:extLst>
              </p:cNvPr>
              <p:cNvSpPr/>
              <p:nvPr/>
            </p:nvSpPr>
            <p:spPr>
              <a:xfrm>
                <a:off x="5414068" y="4468286"/>
                <a:ext cx="38985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A76EF43-8CB2-8D4E-8B71-67E8E943AC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068" y="4468286"/>
                <a:ext cx="389850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AA5F7C0-8AE1-1049-B3CA-38CE9E91268C}"/>
                  </a:ext>
                </a:extLst>
              </p:cNvPr>
              <p:cNvSpPr/>
              <p:nvPr/>
            </p:nvSpPr>
            <p:spPr>
              <a:xfrm>
                <a:off x="5920748" y="4021205"/>
                <a:ext cx="30489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AA5F7C0-8AE1-1049-B3CA-38CE9E9126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748" y="4021205"/>
                <a:ext cx="304892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CF1FFFD-E362-F54C-8676-E24575A75555}"/>
                  </a:ext>
                </a:extLst>
              </p:cNvPr>
              <p:cNvSpPr/>
              <p:nvPr/>
            </p:nvSpPr>
            <p:spPr>
              <a:xfrm>
                <a:off x="5368440" y="3349410"/>
                <a:ext cx="42191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 panose="02040503050406030204" pitchFamily="18" charset="0"/>
                        </a:rPr>
                        <m:t>5.4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CF1FFFD-E362-F54C-8676-E24575A755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440" y="3349410"/>
                <a:ext cx="421910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6A9FB647-E615-5D4D-8CF2-FAA9A29CE1DF}"/>
                  </a:ext>
                </a:extLst>
              </p:cNvPr>
              <p:cNvSpPr/>
              <p:nvPr/>
            </p:nvSpPr>
            <p:spPr>
              <a:xfrm>
                <a:off x="6890267" y="3341470"/>
                <a:ext cx="47481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520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6A9FB647-E615-5D4D-8CF2-FAA9A29CE1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267" y="3341470"/>
                <a:ext cx="474810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1D955DD-5957-AD4D-A295-37C08F0E016C}"/>
                  </a:ext>
                </a:extLst>
              </p:cNvPr>
              <p:cNvSpPr/>
              <p:nvPr/>
            </p:nvSpPr>
            <p:spPr>
              <a:xfrm>
                <a:off x="6084648" y="2500894"/>
                <a:ext cx="59182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525.4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1D955DD-5957-AD4D-A295-37C08F0E0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648" y="2500894"/>
                <a:ext cx="591829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00D31652-D0A7-8148-B848-A3426E620E23}"/>
              </a:ext>
            </a:extLst>
          </p:cNvPr>
          <p:cNvCxnSpPr>
            <a:cxnSpLocks/>
            <a:endCxn id="83" idx="1"/>
          </p:cNvCxnSpPr>
          <p:nvPr/>
        </p:nvCxnSpPr>
        <p:spPr>
          <a:xfrm>
            <a:off x="5109802" y="2060848"/>
            <a:ext cx="1047415" cy="561433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5386020-0A35-4C4A-8A5D-AD28E62CA3C8}"/>
                  </a:ext>
                </a:extLst>
              </p:cNvPr>
              <p:cNvSpPr/>
              <p:nvPr/>
            </p:nvSpPr>
            <p:spPr>
              <a:xfrm>
                <a:off x="360678" y="2408367"/>
                <a:ext cx="3034159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938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𝑤𝑒𝑖𝑔h𝑡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𝑠𝑢𝑛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𝑤𝑒𝑖𝑔h𝑡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𝑠𝑢𝑛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=5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𝑤𝑒𝑖𝑔h𝑡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𝑟𝑎𝑖𝑛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𝑤𝑒𝑖𝑔h𝑡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𝑟𝑎𝑖𝑛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=7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𝑤𝑒𝑖𝑔h𝑡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𝑟𝑎𝑖𝑛𝑏𝑜𝑤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=0.1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𝑤𝑒𝑖𝑔h𝑡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𝑟𝑎𝑖𝑛𝑏𝑜𝑤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5386020-0A35-4C4A-8A5D-AD28E62CA3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78" y="2408367"/>
                <a:ext cx="3034159" cy="1754326"/>
              </a:xfrm>
              <a:prstGeom prst="rect">
                <a:avLst/>
              </a:prstGeom>
              <a:blipFill>
                <a:blip r:embed="rId10"/>
                <a:stretch>
                  <a:fillRect b="-21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ctangle 82">
            <a:extLst>
              <a:ext uri="{FF2B5EF4-FFF2-40B4-BE49-F238E27FC236}">
                <a16:creationId xmlns:a16="http://schemas.microsoft.com/office/drawing/2014/main" id="{93672184-CDD1-AF43-BE30-096D5F5C5B9D}"/>
              </a:ext>
            </a:extLst>
          </p:cNvPr>
          <p:cNvSpPr/>
          <p:nvPr/>
        </p:nvSpPr>
        <p:spPr>
          <a:xfrm>
            <a:off x="6157217" y="2537712"/>
            <a:ext cx="440896" cy="169138"/>
          </a:xfrm>
          <a:prstGeom prst="rect">
            <a:avLst/>
          </a:prstGeom>
          <a:solidFill>
            <a:schemeClr val="accent6">
              <a:alpha val="15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985C46E-8EDB-FA4D-8322-745C69A7A63A}"/>
              </a:ext>
            </a:extLst>
          </p:cNvPr>
          <p:cNvGrpSpPr/>
          <p:nvPr/>
        </p:nvGrpSpPr>
        <p:grpSpPr>
          <a:xfrm>
            <a:off x="5001057" y="2731580"/>
            <a:ext cx="2572754" cy="3174338"/>
            <a:chOff x="5363791" y="3012943"/>
            <a:chExt cx="2572754" cy="31743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BC42A53C-D625-B04D-BEF5-20A2545DC881}"/>
                    </a:ext>
                  </a:extLst>
                </p:cNvPr>
                <p:cNvSpPr/>
                <p:nvPr/>
              </p:nvSpPr>
              <p:spPr>
                <a:xfrm>
                  <a:off x="7169717" y="3864819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ECB3C1D2-5510-A24C-8D83-9F8CDB926C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9717" y="3864819"/>
                  <a:ext cx="290146" cy="290146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346C902-98C5-8547-A4E3-6B3CC4796D74}"/>
                    </a:ext>
                  </a:extLst>
                </p:cNvPr>
                <p:cNvSpPr/>
                <p:nvPr/>
              </p:nvSpPr>
              <p:spPr>
                <a:xfrm>
                  <a:off x="6599452" y="3012943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GB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346C902-98C5-8547-A4E3-6B3CC4796D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9452" y="3012943"/>
                  <a:ext cx="290146" cy="290146"/>
                </a:xfrm>
                <a:prstGeom prst="ellipse">
                  <a:avLst/>
                </a:prstGeom>
                <a:blipFill>
                  <a:blip r:embed="rId12"/>
                  <a:stretch>
                    <a:fillRect r="-400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6BD86D28-F945-CB47-BFB7-EC99E7637B9D}"/>
                    </a:ext>
                  </a:extLst>
                </p:cNvPr>
                <p:cNvSpPr/>
                <p:nvPr/>
              </p:nvSpPr>
              <p:spPr>
                <a:xfrm>
                  <a:off x="7169717" y="5190231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6FE8F6E4-7377-AB47-8F06-DAB25A06B9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9717" y="5190231"/>
                  <a:ext cx="290146" cy="290146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46D22768-4097-ED48-A02C-8FF0F7DBE1EB}"/>
                    </a:ext>
                  </a:extLst>
                </p:cNvPr>
                <p:cNvSpPr/>
                <p:nvPr/>
              </p:nvSpPr>
              <p:spPr>
                <a:xfrm>
                  <a:off x="6719558" y="4533254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GB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46D22768-4097-ED48-A02C-8FF0F7DBE1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9558" y="4533254"/>
                  <a:ext cx="290146" cy="290146"/>
                </a:xfrm>
                <a:prstGeom prst="ellipse">
                  <a:avLst/>
                </a:prstGeom>
                <a:blipFill>
                  <a:blip r:embed="rId14"/>
                  <a:stretch>
                    <a:fillRect r="-4167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5D8903B9-AB31-724D-8E90-F2A477039F58}"/>
                    </a:ext>
                  </a:extLst>
                </p:cNvPr>
                <p:cNvSpPr/>
                <p:nvPr/>
              </p:nvSpPr>
              <p:spPr>
                <a:xfrm>
                  <a:off x="5462982" y="4544300"/>
                  <a:ext cx="393822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0.1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5D8903B9-AB31-724D-8E90-F2A477039F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2982" y="4544300"/>
                  <a:ext cx="393822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3030" r="-6061" b="-454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F4E584CC-CE50-A14C-B8E6-82DC1A522BB1}"/>
                    </a:ext>
                  </a:extLst>
                </p:cNvPr>
                <p:cNvSpPr/>
                <p:nvPr/>
              </p:nvSpPr>
              <p:spPr>
                <a:xfrm>
                  <a:off x="7591534" y="5899964"/>
                  <a:ext cx="217490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F4E584CC-CE50-A14C-B8E6-82DC1A522B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1534" y="5899964"/>
                  <a:ext cx="217490" cy="276999"/>
                </a:xfrm>
                <a:prstGeom prst="rect">
                  <a:avLst/>
                </a:prstGeom>
                <a:blipFill>
                  <a:blip r:embed="rId16"/>
                  <a:stretch>
                    <a:fillRect l="-5263" r="-1578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9C110460-822D-C348-A365-24DCAC8EE56F}"/>
                    </a:ext>
                  </a:extLst>
                </p:cNvPr>
                <p:cNvSpPr/>
                <p:nvPr/>
              </p:nvSpPr>
              <p:spPr>
                <a:xfrm>
                  <a:off x="7590813" y="4547857"/>
                  <a:ext cx="345732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9C110460-822D-C348-A365-24DCAC8EE5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0813" y="4547857"/>
                  <a:ext cx="345732" cy="276999"/>
                </a:xfrm>
                <a:prstGeom prst="rect">
                  <a:avLst/>
                </a:prstGeom>
                <a:blipFill>
                  <a:blip r:embed="rId17"/>
                  <a:stretch>
                    <a:fillRect l="-3448" r="-1034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71217772-739E-1F44-AEE1-18A348FB69A9}"/>
                    </a:ext>
                  </a:extLst>
                </p:cNvPr>
                <p:cNvSpPr/>
                <p:nvPr/>
              </p:nvSpPr>
              <p:spPr>
                <a:xfrm>
                  <a:off x="6850704" y="5910282"/>
                  <a:ext cx="217490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71217772-739E-1F44-AEE1-18A348FB69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0704" y="5910282"/>
                  <a:ext cx="217490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5263" r="-15789" b="-4167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408EE456-AFCA-AC46-B286-33E343A246EE}"/>
                    </a:ext>
                  </a:extLst>
                </p:cNvPr>
                <p:cNvSpPr/>
                <p:nvPr/>
              </p:nvSpPr>
              <p:spPr>
                <a:xfrm>
                  <a:off x="6101691" y="5904785"/>
                  <a:ext cx="217491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408EE456-AFCA-AC46-B286-33E343A246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1691" y="5904785"/>
                  <a:ext cx="217491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5263" r="-1578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61214A51-D7F2-0345-9343-81CADD012C41}"/>
                </a:ext>
              </a:extLst>
            </p:cNvPr>
            <p:cNvCxnSpPr>
              <a:cxnSpLocks/>
              <a:stCxn id="87" idx="3"/>
              <a:endCxn id="102" idx="0"/>
            </p:cNvCxnSpPr>
            <p:nvPr/>
          </p:nvCxnSpPr>
          <p:spPr>
            <a:xfrm flipH="1">
              <a:off x="6011030" y="4780909"/>
              <a:ext cx="751019" cy="1983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FEDB1C96-2FA7-724B-85BA-611245FA1D37}"/>
                </a:ext>
              </a:extLst>
            </p:cNvPr>
            <p:cNvCxnSpPr>
              <a:cxnSpLocks/>
              <a:stCxn id="87" idx="5"/>
              <a:endCxn id="86" idx="0"/>
            </p:cNvCxnSpPr>
            <p:nvPr/>
          </p:nvCxnSpPr>
          <p:spPr>
            <a:xfrm>
              <a:off x="6967213" y="4780909"/>
              <a:ext cx="347577" cy="4093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19DD015F-5757-6A4D-9610-E9A673DC1C1C}"/>
                </a:ext>
              </a:extLst>
            </p:cNvPr>
            <p:cNvCxnSpPr>
              <a:cxnSpLocks/>
              <a:stCxn id="86" idx="3"/>
              <a:endCxn id="91" idx="0"/>
            </p:cNvCxnSpPr>
            <p:nvPr/>
          </p:nvCxnSpPr>
          <p:spPr>
            <a:xfrm flipH="1">
              <a:off x="6959449" y="5437886"/>
              <a:ext cx="252759" cy="4723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AF749CBD-1B06-2842-AA48-3DA6B2418130}"/>
                </a:ext>
              </a:extLst>
            </p:cNvPr>
            <p:cNvCxnSpPr>
              <a:cxnSpLocks/>
              <a:stCxn id="86" idx="5"/>
              <a:endCxn id="89" idx="0"/>
            </p:cNvCxnSpPr>
            <p:nvPr/>
          </p:nvCxnSpPr>
          <p:spPr>
            <a:xfrm>
              <a:off x="7417372" y="5437886"/>
              <a:ext cx="282907" cy="4620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69C908F0-7535-0446-9144-4FA685A69A8F}"/>
                </a:ext>
              </a:extLst>
            </p:cNvPr>
            <p:cNvCxnSpPr>
              <a:cxnSpLocks/>
              <a:stCxn id="85" idx="3"/>
              <a:endCxn id="108" idx="0"/>
            </p:cNvCxnSpPr>
            <p:nvPr/>
          </p:nvCxnSpPr>
          <p:spPr>
            <a:xfrm flipH="1">
              <a:off x="6037340" y="3260598"/>
              <a:ext cx="604603" cy="6035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8409216B-005F-AA4D-845C-42E99AFB8437}"/>
                </a:ext>
              </a:extLst>
            </p:cNvPr>
            <p:cNvCxnSpPr>
              <a:cxnSpLocks/>
              <a:stCxn id="85" idx="5"/>
              <a:endCxn id="84" idx="0"/>
            </p:cNvCxnSpPr>
            <p:nvPr/>
          </p:nvCxnSpPr>
          <p:spPr>
            <a:xfrm>
              <a:off x="6847107" y="3260598"/>
              <a:ext cx="467683" cy="60422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399C6DC5-E966-6640-AEC4-82779C66025E}"/>
                </a:ext>
              </a:extLst>
            </p:cNvPr>
            <p:cNvCxnSpPr>
              <a:cxnSpLocks/>
              <a:stCxn id="84" idx="3"/>
              <a:endCxn id="87" idx="0"/>
            </p:cNvCxnSpPr>
            <p:nvPr/>
          </p:nvCxnSpPr>
          <p:spPr>
            <a:xfrm flipH="1">
              <a:off x="6864631" y="4112474"/>
              <a:ext cx="347577" cy="4207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6ECF327A-E55B-AA41-8FDD-30A4BDD43178}"/>
                </a:ext>
              </a:extLst>
            </p:cNvPr>
            <p:cNvCxnSpPr>
              <a:cxnSpLocks/>
              <a:stCxn id="84" idx="5"/>
              <a:endCxn id="90" idx="0"/>
            </p:cNvCxnSpPr>
            <p:nvPr/>
          </p:nvCxnSpPr>
          <p:spPr>
            <a:xfrm>
              <a:off x="7417372" y="4112474"/>
              <a:ext cx="346307" cy="4353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C96E2B2E-24EA-A948-81A2-CE14B45E5122}"/>
                    </a:ext>
                  </a:extLst>
                </p:cNvPr>
                <p:cNvSpPr/>
                <p:nvPr/>
              </p:nvSpPr>
              <p:spPr>
                <a:xfrm>
                  <a:off x="5363791" y="5904785"/>
                  <a:ext cx="217490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73860359-C1CF-6A49-90F8-B0174F0E91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3791" y="5904785"/>
                  <a:ext cx="217490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5263" r="-1578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4F42E3B1-091F-A641-B3BF-351895555FD9}"/>
                    </a:ext>
                  </a:extLst>
                </p:cNvPr>
                <p:cNvSpPr/>
                <p:nvPr/>
              </p:nvSpPr>
              <p:spPr>
                <a:xfrm>
                  <a:off x="5865957" y="4979239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42876953-0E2C-1D4B-A9AB-4D240D9895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5957" y="4979239"/>
                  <a:ext cx="290146" cy="290146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067138E8-11C1-944A-B36D-DF788F8DDF12}"/>
                </a:ext>
              </a:extLst>
            </p:cNvPr>
            <p:cNvCxnSpPr>
              <a:cxnSpLocks/>
              <a:stCxn id="102" idx="3"/>
              <a:endCxn id="105" idx="0"/>
            </p:cNvCxnSpPr>
            <p:nvPr/>
          </p:nvCxnSpPr>
          <p:spPr>
            <a:xfrm flipH="1">
              <a:off x="5723691" y="5226894"/>
              <a:ext cx="184757" cy="24082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688574CB-0033-8C48-A4EB-C2BC71C13CC5}"/>
                </a:ext>
              </a:extLst>
            </p:cNvPr>
            <p:cNvCxnSpPr>
              <a:cxnSpLocks/>
              <a:stCxn id="102" idx="5"/>
              <a:endCxn id="92" idx="0"/>
            </p:cNvCxnSpPr>
            <p:nvPr/>
          </p:nvCxnSpPr>
          <p:spPr>
            <a:xfrm>
              <a:off x="6113612" y="5226894"/>
              <a:ext cx="96825" cy="6778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0A1216F7-F1C2-A945-A5A7-1AAA41269B2F}"/>
                    </a:ext>
                  </a:extLst>
                </p:cNvPr>
                <p:cNvSpPr/>
                <p:nvPr/>
              </p:nvSpPr>
              <p:spPr>
                <a:xfrm>
                  <a:off x="5578618" y="5467715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GB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0A1216F7-F1C2-A945-A5A7-1AAA41269B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8618" y="5467715"/>
                  <a:ext cx="290146" cy="290146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B63F8A1D-5AB3-0640-BA4E-7973A9021927}"/>
                </a:ext>
              </a:extLst>
            </p:cNvPr>
            <p:cNvCxnSpPr>
              <a:cxnSpLocks/>
              <a:stCxn id="105" idx="3"/>
              <a:endCxn id="101" idx="0"/>
            </p:cNvCxnSpPr>
            <p:nvPr/>
          </p:nvCxnSpPr>
          <p:spPr>
            <a:xfrm flipH="1">
              <a:off x="5472536" y="5715370"/>
              <a:ext cx="148573" cy="1894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F0378B6F-3C20-9845-9B4D-400EE193337C}"/>
                </a:ext>
              </a:extLst>
            </p:cNvPr>
            <p:cNvCxnSpPr>
              <a:cxnSpLocks/>
              <a:stCxn id="105" idx="5"/>
              <a:endCxn id="91" idx="0"/>
            </p:cNvCxnSpPr>
            <p:nvPr/>
          </p:nvCxnSpPr>
          <p:spPr>
            <a:xfrm>
              <a:off x="5826273" y="5715370"/>
              <a:ext cx="1133176" cy="1949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5FA567B-5A32-3B46-A07C-1692DC21AAC8}"/>
                    </a:ext>
                  </a:extLst>
                </p:cNvPr>
                <p:cNvSpPr/>
                <p:nvPr/>
              </p:nvSpPr>
              <p:spPr>
                <a:xfrm>
                  <a:off x="5892267" y="3864154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AEF253B4-38E8-F44C-A0FC-4369C3B895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2267" y="3864154"/>
                  <a:ext cx="290146" cy="290146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DFE627D1-FFD6-EF4F-857B-E0AF377F3517}"/>
                </a:ext>
              </a:extLst>
            </p:cNvPr>
            <p:cNvCxnSpPr>
              <a:cxnSpLocks/>
              <a:stCxn id="108" idx="3"/>
              <a:endCxn id="88" idx="0"/>
            </p:cNvCxnSpPr>
            <p:nvPr/>
          </p:nvCxnSpPr>
          <p:spPr>
            <a:xfrm flipH="1">
              <a:off x="5659893" y="4111809"/>
              <a:ext cx="274865" cy="4324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7EB762A5-0D4A-894B-B65B-F360AC87FE66}"/>
                </a:ext>
              </a:extLst>
            </p:cNvPr>
            <p:cNvCxnSpPr>
              <a:cxnSpLocks/>
              <a:stCxn id="108" idx="4"/>
              <a:endCxn id="105" idx="0"/>
            </p:cNvCxnSpPr>
            <p:nvPr/>
          </p:nvCxnSpPr>
          <p:spPr>
            <a:xfrm flipH="1">
              <a:off x="5723691" y="4154300"/>
              <a:ext cx="313649" cy="13134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0B172C95-D512-814E-AD56-EEACDCA4A55F}"/>
                    </a:ext>
                  </a:extLst>
                </p:cNvPr>
                <p:cNvSpPr/>
                <p:nvPr/>
              </p:nvSpPr>
              <p:spPr>
                <a:xfrm>
                  <a:off x="6228407" y="4532589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GB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0B172C95-D512-814E-AD56-EEACDCA4A5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8407" y="4532589"/>
                  <a:ext cx="290146" cy="290146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1FFAD6D2-33EE-4147-AE3A-1B5DD602C249}"/>
                </a:ext>
              </a:extLst>
            </p:cNvPr>
            <p:cNvCxnSpPr>
              <a:cxnSpLocks/>
              <a:stCxn id="111" idx="3"/>
              <a:endCxn id="92" idx="0"/>
            </p:cNvCxnSpPr>
            <p:nvPr/>
          </p:nvCxnSpPr>
          <p:spPr>
            <a:xfrm flipH="1">
              <a:off x="6210437" y="4780244"/>
              <a:ext cx="60461" cy="11245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6AC256BD-3FE3-694F-8A79-F64A01EE0AED}"/>
                </a:ext>
              </a:extLst>
            </p:cNvPr>
            <p:cNvCxnSpPr>
              <a:cxnSpLocks/>
              <a:stCxn id="111" idx="5"/>
              <a:endCxn id="89" idx="0"/>
            </p:cNvCxnSpPr>
            <p:nvPr/>
          </p:nvCxnSpPr>
          <p:spPr>
            <a:xfrm>
              <a:off x="6476062" y="4780244"/>
              <a:ext cx="1224217" cy="11197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6F5331A8-7BF4-C94C-B8B9-D3A61E6EC542}"/>
                </a:ext>
              </a:extLst>
            </p:cNvPr>
            <p:cNvCxnSpPr>
              <a:cxnSpLocks/>
              <a:stCxn id="108" idx="5"/>
              <a:endCxn id="111" idx="0"/>
            </p:cNvCxnSpPr>
            <p:nvPr/>
          </p:nvCxnSpPr>
          <p:spPr>
            <a:xfrm>
              <a:off x="6139922" y="4111809"/>
              <a:ext cx="233558" cy="4207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CF854F1-6580-6344-8052-819F1B89734B}"/>
              </a:ext>
            </a:extLst>
          </p:cNvPr>
          <p:cNvGrpSpPr/>
          <p:nvPr/>
        </p:nvGrpSpPr>
        <p:grpSpPr>
          <a:xfrm>
            <a:off x="8241018" y="2741893"/>
            <a:ext cx="3590657" cy="3164029"/>
            <a:chOff x="8241018" y="2741893"/>
            <a:chExt cx="3590657" cy="31640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5473FA9C-37B3-EC4A-8883-22726D69E1B0}"/>
                    </a:ext>
                  </a:extLst>
                </p:cNvPr>
                <p:cNvSpPr/>
                <p:nvPr/>
              </p:nvSpPr>
              <p:spPr>
                <a:xfrm>
                  <a:off x="8241018" y="4276349"/>
                  <a:ext cx="958399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𝑟𝑎𝑖𝑛𝑏𝑜𝑤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5473FA9C-37B3-EC4A-8883-22726D69E1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1018" y="4276349"/>
                  <a:ext cx="958399" cy="276999"/>
                </a:xfrm>
                <a:prstGeom prst="rect">
                  <a:avLst/>
                </a:prstGeom>
                <a:blipFill>
                  <a:blip r:embed="rId25"/>
                  <a:stretch>
                    <a:fillRect l="-1299" r="-389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A96776C5-9B12-B14E-9C35-8892B56DE4BC}"/>
                    </a:ext>
                  </a:extLst>
                </p:cNvPr>
                <p:cNvSpPr/>
                <p:nvPr/>
              </p:nvSpPr>
              <p:spPr>
                <a:xfrm>
                  <a:off x="9357901" y="3585928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A96776C5-9B12-B14E-9C35-8892B56DE4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57901" y="3585928"/>
                  <a:ext cx="290146" cy="290146"/>
                </a:xfrm>
                <a:prstGeom prst="ellipse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2F3CD104-ED5F-E04F-A497-911D9E74C40A}"/>
                </a:ext>
              </a:extLst>
            </p:cNvPr>
            <p:cNvCxnSpPr>
              <a:cxnSpLocks/>
              <a:stCxn id="117" idx="3"/>
              <a:endCxn id="116" idx="0"/>
            </p:cNvCxnSpPr>
            <p:nvPr/>
          </p:nvCxnSpPr>
          <p:spPr>
            <a:xfrm flipH="1">
              <a:off x="8720218" y="3833583"/>
              <a:ext cx="680174" cy="4427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6D1C0C60-57D3-5A46-BF03-5B10F9D3BA41}"/>
                </a:ext>
              </a:extLst>
            </p:cNvPr>
            <p:cNvCxnSpPr>
              <a:cxnSpLocks/>
              <a:stCxn id="117" idx="4"/>
              <a:endCxn id="144" idx="0"/>
            </p:cNvCxnSpPr>
            <p:nvPr/>
          </p:nvCxnSpPr>
          <p:spPr>
            <a:xfrm flipH="1">
              <a:off x="9303602" y="3876074"/>
              <a:ext cx="199372" cy="13102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E96DFD7C-D9EB-6049-A974-4A977A2A0BC5}"/>
                    </a:ext>
                  </a:extLst>
                </p:cNvPr>
                <p:cNvSpPr/>
                <p:nvPr/>
              </p:nvSpPr>
              <p:spPr>
                <a:xfrm>
                  <a:off x="9792953" y="4269775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GB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E96DFD7C-D9EB-6049-A974-4A977A2A0B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2953" y="4269775"/>
                  <a:ext cx="290146" cy="290146"/>
                </a:xfrm>
                <a:prstGeom prst="ellipse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B22DE3E8-1F89-C648-B8B7-C48C49DE6CD0}"/>
                </a:ext>
              </a:extLst>
            </p:cNvPr>
            <p:cNvCxnSpPr>
              <a:cxnSpLocks/>
              <a:stCxn id="120" idx="3"/>
              <a:endCxn id="135" idx="0"/>
            </p:cNvCxnSpPr>
            <p:nvPr/>
          </p:nvCxnSpPr>
          <p:spPr>
            <a:xfrm flipH="1">
              <a:off x="9792959" y="4517430"/>
              <a:ext cx="42485" cy="11114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CCAA37B2-1B82-8145-AB1E-D927B696C8BC}"/>
                </a:ext>
              </a:extLst>
            </p:cNvPr>
            <p:cNvCxnSpPr>
              <a:cxnSpLocks/>
              <a:stCxn id="120" idx="5"/>
              <a:endCxn id="133" idx="0"/>
            </p:cNvCxnSpPr>
            <p:nvPr/>
          </p:nvCxnSpPr>
          <p:spPr>
            <a:xfrm>
              <a:off x="10040608" y="4517430"/>
              <a:ext cx="1225304" cy="11114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E4A15D3B-5F49-1B45-8A5E-6839999A5347}"/>
                </a:ext>
              </a:extLst>
            </p:cNvPr>
            <p:cNvCxnSpPr>
              <a:cxnSpLocks/>
              <a:stCxn id="117" idx="5"/>
              <a:endCxn id="120" idx="0"/>
            </p:cNvCxnSpPr>
            <p:nvPr/>
          </p:nvCxnSpPr>
          <p:spPr>
            <a:xfrm>
              <a:off x="9605556" y="3833583"/>
              <a:ext cx="332470" cy="4361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DE3A4651-48AD-F847-97CC-1D7EE206BF16}"/>
                    </a:ext>
                  </a:extLst>
                </p:cNvPr>
                <p:cNvSpPr/>
                <p:nvPr/>
              </p:nvSpPr>
              <p:spPr>
                <a:xfrm>
                  <a:off x="10555078" y="3593769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DE3A4651-48AD-F847-97CC-1D7EE206BF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5078" y="3593769"/>
                  <a:ext cx="290146" cy="290146"/>
                </a:xfrm>
                <a:prstGeom prst="ellipse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47933E49-5641-8540-958D-12DDB783CEBC}"/>
                    </a:ext>
                  </a:extLst>
                </p:cNvPr>
                <p:cNvSpPr/>
                <p:nvPr/>
              </p:nvSpPr>
              <p:spPr>
                <a:xfrm>
                  <a:off x="9984813" y="2741893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GB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47933E49-5641-8540-958D-12DDB783CE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4813" y="2741893"/>
                  <a:ext cx="290146" cy="290146"/>
                </a:xfrm>
                <a:prstGeom prst="ellipse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90B5AC96-7EBE-D84A-AE69-505E65ACC412}"/>
                    </a:ext>
                  </a:extLst>
                </p:cNvPr>
                <p:cNvSpPr/>
                <p:nvPr/>
              </p:nvSpPr>
              <p:spPr>
                <a:xfrm>
                  <a:off x="10213643" y="4269775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GB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90B5AC96-7EBE-D84A-AE69-505E65ACC4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13643" y="4269775"/>
                  <a:ext cx="290146" cy="290146"/>
                </a:xfrm>
                <a:prstGeom prst="ellipse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158E35E8-2F2A-EA42-AA6D-86E24F97AA0E}"/>
                    </a:ext>
                  </a:extLst>
                </p:cNvPr>
                <p:cNvSpPr/>
                <p:nvPr/>
              </p:nvSpPr>
              <p:spPr>
                <a:xfrm>
                  <a:off x="10700152" y="4276349"/>
                  <a:ext cx="1131523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𝑟𝑎𝑖𝑛𝑏𝑜𝑤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158E35E8-2F2A-EA42-AA6D-86E24F97AA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0152" y="4276349"/>
                  <a:ext cx="1131523" cy="276999"/>
                </a:xfrm>
                <a:prstGeom prst="rect">
                  <a:avLst/>
                </a:prstGeom>
                <a:blipFill>
                  <a:blip r:embed="rId31"/>
                  <a:stretch>
                    <a:fillRect r="-219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19FD4E59-72F2-A543-9E58-859461DCF2C2}"/>
                </a:ext>
              </a:extLst>
            </p:cNvPr>
            <p:cNvCxnSpPr>
              <a:cxnSpLocks/>
              <a:stCxn id="125" idx="3"/>
              <a:endCxn id="117" idx="0"/>
            </p:cNvCxnSpPr>
            <p:nvPr/>
          </p:nvCxnSpPr>
          <p:spPr>
            <a:xfrm flipH="1">
              <a:off x="9502974" y="2989548"/>
              <a:ext cx="524330" cy="5963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2F9606FC-C6A1-8C43-A86E-CDF92B8F9F82}"/>
                </a:ext>
              </a:extLst>
            </p:cNvPr>
            <p:cNvCxnSpPr>
              <a:cxnSpLocks/>
              <a:stCxn id="125" idx="5"/>
              <a:endCxn id="124" idx="0"/>
            </p:cNvCxnSpPr>
            <p:nvPr/>
          </p:nvCxnSpPr>
          <p:spPr>
            <a:xfrm>
              <a:off x="10232469" y="2989549"/>
              <a:ext cx="467683" cy="60422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CD271854-A4BB-3844-9723-F0534BCF1423}"/>
                </a:ext>
              </a:extLst>
            </p:cNvPr>
            <p:cNvCxnSpPr>
              <a:cxnSpLocks/>
              <a:stCxn id="124" idx="3"/>
              <a:endCxn id="126" idx="0"/>
            </p:cNvCxnSpPr>
            <p:nvPr/>
          </p:nvCxnSpPr>
          <p:spPr>
            <a:xfrm flipH="1">
              <a:off x="10358716" y="3841424"/>
              <a:ext cx="238853" cy="4283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467472AE-8BC9-5143-99BF-67C8B0B7CC34}"/>
                </a:ext>
              </a:extLst>
            </p:cNvPr>
            <p:cNvCxnSpPr>
              <a:cxnSpLocks/>
              <a:stCxn id="124" idx="5"/>
              <a:endCxn id="127" idx="0"/>
            </p:cNvCxnSpPr>
            <p:nvPr/>
          </p:nvCxnSpPr>
          <p:spPr>
            <a:xfrm>
              <a:off x="10802733" y="3841424"/>
              <a:ext cx="463181" cy="4349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1D78D0EB-D2C2-7242-8065-CB03422582B2}"/>
                    </a:ext>
                  </a:extLst>
                </p:cNvPr>
                <p:cNvSpPr/>
                <p:nvPr/>
              </p:nvSpPr>
              <p:spPr>
                <a:xfrm>
                  <a:off x="10749628" y="4908871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1D78D0EB-D2C2-7242-8065-CB03422582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9628" y="4908871"/>
                  <a:ext cx="290146" cy="290146"/>
                </a:xfrm>
                <a:prstGeom prst="ellipse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BF65D093-6467-C94B-B89C-9B047531A344}"/>
                    </a:ext>
                  </a:extLst>
                </p:cNvPr>
                <p:cNvSpPr/>
                <p:nvPr/>
              </p:nvSpPr>
              <p:spPr>
                <a:xfrm>
                  <a:off x="10997283" y="5628923"/>
                  <a:ext cx="537258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𝑟𝑎𝑖𝑛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BF65D093-6467-C94B-B89C-9B047531A3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97283" y="5628923"/>
                  <a:ext cx="537258" cy="276999"/>
                </a:xfrm>
                <a:prstGeom prst="rect">
                  <a:avLst/>
                </a:prstGeom>
                <a:blipFill>
                  <a:blip r:embed="rId33"/>
                  <a:stretch>
                    <a:fillRect l="-2273" r="-681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5028CD8D-C578-B14C-8FA9-25EB21ADE386}"/>
                    </a:ext>
                  </a:extLst>
                </p:cNvPr>
                <p:cNvSpPr/>
                <p:nvPr/>
              </p:nvSpPr>
              <p:spPr>
                <a:xfrm>
                  <a:off x="10256453" y="5628923"/>
                  <a:ext cx="638248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𝑠𝑢𝑛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5028CD8D-C578-B14C-8FA9-25EB21ADE3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6453" y="5628923"/>
                  <a:ext cx="638248" cy="276999"/>
                </a:xfrm>
                <a:prstGeom prst="rect">
                  <a:avLst/>
                </a:prstGeom>
                <a:blipFill>
                  <a:blip r:embed="rId34"/>
                  <a:stretch>
                    <a:fillRect r="-192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3638DD71-0FBD-9D4A-8C23-3EF13A661712}"/>
                    </a:ext>
                  </a:extLst>
                </p:cNvPr>
                <p:cNvSpPr/>
                <p:nvPr/>
              </p:nvSpPr>
              <p:spPr>
                <a:xfrm>
                  <a:off x="9437768" y="5628923"/>
                  <a:ext cx="710382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𝑟𝑎𝑖𝑛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3638DD71-0FBD-9D4A-8C23-3EF13A6617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7768" y="5628923"/>
                  <a:ext cx="710382" cy="276999"/>
                </a:xfrm>
                <a:prstGeom prst="rect">
                  <a:avLst/>
                </a:prstGeom>
                <a:blipFill>
                  <a:blip r:embed="rId35"/>
                  <a:stretch>
                    <a:fillRect r="-344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E1466FDB-2E1B-0F4F-BC12-A70B8A678F72}"/>
                </a:ext>
              </a:extLst>
            </p:cNvPr>
            <p:cNvCxnSpPr>
              <a:cxnSpLocks/>
              <a:stCxn id="126" idx="3"/>
              <a:endCxn id="141" idx="0"/>
            </p:cNvCxnSpPr>
            <p:nvPr/>
          </p:nvCxnSpPr>
          <p:spPr>
            <a:xfrm flipH="1">
              <a:off x="9615364" y="4517430"/>
              <a:ext cx="640770" cy="1855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A11E3FE8-B4E5-9242-BD07-53DE04998A70}"/>
                </a:ext>
              </a:extLst>
            </p:cNvPr>
            <p:cNvCxnSpPr>
              <a:cxnSpLocks/>
              <a:stCxn id="126" idx="5"/>
              <a:endCxn id="132" idx="0"/>
            </p:cNvCxnSpPr>
            <p:nvPr/>
          </p:nvCxnSpPr>
          <p:spPr>
            <a:xfrm>
              <a:off x="10461298" y="4517430"/>
              <a:ext cx="433403" cy="3914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526936DB-DD52-7641-A919-61CAD51631B2}"/>
                </a:ext>
              </a:extLst>
            </p:cNvPr>
            <p:cNvCxnSpPr>
              <a:cxnSpLocks/>
              <a:stCxn id="132" idx="3"/>
              <a:endCxn id="134" idx="0"/>
            </p:cNvCxnSpPr>
            <p:nvPr/>
          </p:nvCxnSpPr>
          <p:spPr>
            <a:xfrm flipH="1">
              <a:off x="10575577" y="5156526"/>
              <a:ext cx="216542" cy="4723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FA15B635-3099-BE4C-BDA9-C9F5E647C9EE}"/>
                </a:ext>
              </a:extLst>
            </p:cNvPr>
            <p:cNvCxnSpPr>
              <a:cxnSpLocks/>
              <a:stCxn id="132" idx="5"/>
              <a:endCxn id="133" idx="0"/>
            </p:cNvCxnSpPr>
            <p:nvPr/>
          </p:nvCxnSpPr>
          <p:spPr>
            <a:xfrm>
              <a:off x="10997283" y="5156526"/>
              <a:ext cx="268629" cy="4723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36483486-2D20-B048-AFF4-DDEBE6EFF207}"/>
                    </a:ext>
                  </a:extLst>
                </p:cNvPr>
                <p:cNvSpPr/>
                <p:nvPr/>
              </p:nvSpPr>
              <p:spPr>
                <a:xfrm>
                  <a:off x="8839201" y="5628923"/>
                  <a:ext cx="465123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𝑠𝑢𝑛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36483486-2D20-B048-AFF4-DDEBE6EFF2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9201" y="5628923"/>
                  <a:ext cx="465123" cy="276999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810C4997-6B09-494E-A61B-EB2FA744BD37}"/>
                    </a:ext>
                  </a:extLst>
                </p:cNvPr>
                <p:cNvSpPr/>
                <p:nvPr/>
              </p:nvSpPr>
              <p:spPr>
                <a:xfrm>
                  <a:off x="9470291" y="4702956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810C4997-6B09-494E-A61B-EB2FA744BD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0291" y="4702956"/>
                  <a:ext cx="290146" cy="290146"/>
                </a:xfrm>
                <a:prstGeom prst="ellipse">
                  <a:avLst/>
                </a:prstGeom>
                <a:blipFill>
                  <a:blip r:embed="rId3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66D64BFF-8C88-B54B-BDAA-58017A732BE1}"/>
                </a:ext>
              </a:extLst>
            </p:cNvPr>
            <p:cNvCxnSpPr>
              <a:cxnSpLocks/>
              <a:stCxn id="141" idx="3"/>
              <a:endCxn id="144" idx="0"/>
            </p:cNvCxnSpPr>
            <p:nvPr/>
          </p:nvCxnSpPr>
          <p:spPr>
            <a:xfrm flipH="1">
              <a:off x="9303602" y="4950611"/>
              <a:ext cx="209180" cy="2357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7B11B65A-00A6-854D-9E76-6EB638885512}"/>
                </a:ext>
              </a:extLst>
            </p:cNvPr>
            <p:cNvCxnSpPr>
              <a:cxnSpLocks/>
              <a:stCxn id="141" idx="5"/>
              <a:endCxn id="135" idx="0"/>
            </p:cNvCxnSpPr>
            <p:nvPr/>
          </p:nvCxnSpPr>
          <p:spPr>
            <a:xfrm>
              <a:off x="9717946" y="4950611"/>
              <a:ext cx="75013" cy="6783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1DFF6845-3119-AB40-B970-90BF789B1E5B}"/>
                    </a:ext>
                  </a:extLst>
                </p:cNvPr>
                <p:cNvSpPr/>
                <p:nvPr/>
              </p:nvSpPr>
              <p:spPr>
                <a:xfrm>
                  <a:off x="9158529" y="5186355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GB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1DFF6845-3119-AB40-B970-90BF789B1E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8529" y="5186355"/>
                  <a:ext cx="290146" cy="290146"/>
                </a:xfrm>
                <a:prstGeom prst="ellipse">
                  <a:avLst/>
                </a:prstGeom>
                <a:blipFill>
                  <a:blip r:embed="rId3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7306AE1D-6D62-E748-A733-02377894D622}"/>
                </a:ext>
              </a:extLst>
            </p:cNvPr>
            <p:cNvCxnSpPr>
              <a:cxnSpLocks/>
              <a:stCxn id="144" idx="3"/>
              <a:endCxn id="140" idx="0"/>
            </p:cNvCxnSpPr>
            <p:nvPr/>
          </p:nvCxnSpPr>
          <p:spPr>
            <a:xfrm flipH="1">
              <a:off x="9071763" y="5434010"/>
              <a:ext cx="129257" cy="1949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725115D3-40AC-764B-A46D-7D8C10177CEA}"/>
                </a:ext>
              </a:extLst>
            </p:cNvPr>
            <p:cNvCxnSpPr>
              <a:cxnSpLocks/>
              <a:stCxn id="144" idx="5"/>
              <a:endCxn id="134" idx="0"/>
            </p:cNvCxnSpPr>
            <p:nvPr/>
          </p:nvCxnSpPr>
          <p:spPr>
            <a:xfrm>
              <a:off x="9406184" y="5434010"/>
              <a:ext cx="1169393" cy="1949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169CAC85-710D-D842-BE7A-11B33364C081}"/>
                  </a:ext>
                </a:extLst>
              </p:cNvPr>
              <p:cNvSpPr/>
              <p:nvPr/>
            </p:nvSpPr>
            <p:spPr>
              <a:xfrm>
                <a:off x="6241060" y="4021204"/>
                <a:ext cx="38985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169CAC85-710D-D842-BE7A-11B33364C0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060" y="4021204"/>
                <a:ext cx="389850" cy="276999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8E1C7-B6D7-6D30-BFEE-A8A71F9C4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33362-2072-FE19-0807-D1DBB42C5C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4924-307B-8A9B-19A0-DFB06C145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5890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3" grpId="0"/>
      <p:bldP spid="74" grpId="0"/>
      <p:bldP spid="83" grpId="0" animBg="1"/>
      <p:bldP spid="14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FD60C-CFED-0D4A-A706-1F608C85B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Circuit for Weighted Model 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4F0A1E-73E2-8D4D-95AA-0746A8760B4F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For probabilities of worlds or query terms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GB" dirty="0"/>
                  <a:t>, condition on truth values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dirty="0"/>
                  <a:t>Compute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𝑊𝑀</m:t>
                    </m:r>
                    <m:r>
                      <a:rPr lang="en-GB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de-DE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de-DE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𝑤𝑒𝑖𝑔h𝑡</m:t>
                        </m:r>
                      </m:e>
                    </m:d>
                  </m:oMath>
                </a14:m>
                <a:endParaRPr lang="de-DE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dirty="0"/>
                  <a:t>Compute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𝑊𝑀</m:t>
                    </m:r>
                    <m:r>
                      <a:rPr lang="en-GB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de-DE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de-DE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𝑤𝑒𝑖𝑔h𝑡</m:t>
                        </m:r>
                      </m:e>
                    </m:d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dirty="0"/>
                  <a:t>Divide the two counts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4F0A1E-73E2-8D4D-95AA-0746A8760B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829" t="-221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5386020-0A35-4C4A-8A5D-AD28E62CA3C8}"/>
                  </a:ext>
                </a:extLst>
              </p:cNvPr>
              <p:cNvSpPr/>
              <p:nvPr/>
            </p:nvSpPr>
            <p:spPr>
              <a:xfrm>
                <a:off x="356561" y="3216788"/>
                <a:ext cx="3196252" cy="1469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938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brk m:alnAt="7"/>
                            </m:rPr>
                            <a:rPr lang="de-DE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de-DE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de-DE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𝑠𝑢𝑛</m:t>
                              </m:r>
                              <m:r>
                                <a:rPr lang="de-DE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𝑟𝑎𝑖𝑛</m:t>
                              </m:r>
                              <m:r>
                                <a:rPr lang="de-DE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𝑟𝑎𝑖𝑛𝑏𝑜𝑤</m:t>
                              </m:r>
                            </m:e>
                          </m:d>
                        </m:e>
                      </m:d>
                      <m:r>
                        <a:rPr lang="de-DE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𝑊𝑀𝐶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m:rPr>
                                  <m:brk m:alnAt="7"/>
                                </m:rPr>
                                <a:rPr lang="de-DE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𝑤𝑒𝑖𝑔h𝑡</m:t>
                              </m:r>
                            </m:e>
                          </m:d>
                        </m:num>
                        <m:den>
                          <m:r>
                            <a:rPr lang="de-DE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𝑊𝑀𝐶</m:t>
                          </m:r>
                          <m:d>
                            <m:dPr>
                              <m:ctrlPr>
                                <a:rPr lang="de-DE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de-DE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𝑤𝑒𝑖𝑔h𝑡</m:t>
                              </m:r>
                            </m:e>
                          </m:d>
                        </m:den>
                      </m:f>
                    </m:oMath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0.2</m:t>
                          </m:r>
                        </m:num>
                        <m:den>
                          <m:r>
                            <a:rPr lang="de-DE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525.4</m:t>
                          </m:r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=0.00038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5386020-0A35-4C4A-8A5D-AD28E62CA3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61" y="3216788"/>
                <a:ext cx="3196252" cy="1469569"/>
              </a:xfrm>
              <a:prstGeom prst="rect">
                <a:avLst/>
              </a:prstGeom>
              <a:blipFill>
                <a:blip r:embed="rId3"/>
                <a:stretch>
                  <a:fillRect b="-8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93F4A33-525C-BF4B-8A8B-911C129370D5}"/>
              </a:ext>
            </a:extLst>
          </p:cNvPr>
          <p:cNvCxnSpPr>
            <a:cxnSpLocks/>
            <a:stCxn id="81" idx="1"/>
          </p:cNvCxnSpPr>
          <p:nvPr/>
        </p:nvCxnSpPr>
        <p:spPr>
          <a:xfrm flipH="1">
            <a:off x="5139878" y="2020198"/>
            <a:ext cx="891856" cy="9409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20E1B4C4-7C3C-2F45-8417-CA80AC370666}"/>
              </a:ext>
            </a:extLst>
          </p:cNvPr>
          <p:cNvSpPr txBox="1"/>
          <p:nvPr/>
        </p:nvSpPr>
        <p:spPr>
          <a:xfrm>
            <a:off x="6031734" y="1835532"/>
            <a:ext cx="2872578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Reuse for different queries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5197793-349F-404B-B007-D10E89BD6B37}"/>
                  </a:ext>
                </a:extLst>
              </p:cNvPr>
              <p:cNvSpPr/>
              <p:nvPr/>
            </p:nvSpPr>
            <p:spPr>
              <a:xfrm>
                <a:off x="6850872" y="4673612"/>
                <a:ext cx="30489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5197793-349F-404B-B007-D10E89BD6B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872" y="4673612"/>
                <a:ext cx="304892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0217108-0CE6-6545-8084-9A9D87B196E8}"/>
                  </a:ext>
                </a:extLst>
              </p:cNvPr>
              <p:cNvSpPr/>
              <p:nvPr/>
            </p:nvSpPr>
            <p:spPr>
              <a:xfrm>
                <a:off x="5106081" y="4985819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0217108-0CE6-6545-8084-9A9D87B196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081" y="4985819"/>
                <a:ext cx="304891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012BD25-FC3C-6F44-B3AE-AFF6CAFC2B69}"/>
                  </a:ext>
                </a:extLst>
              </p:cNvPr>
              <p:cNvSpPr/>
              <p:nvPr/>
            </p:nvSpPr>
            <p:spPr>
              <a:xfrm>
                <a:off x="5453823" y="4468286"/>
                <a:ext cx="30489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012BD25-FC3C-6F44-B3AE-AFF6CAFC2B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823" y="4468286"/>
                <a:ext cx="304892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7F2B429-FF23-A941-80AB-614AA4760144}"/>
                  </a:ext>
                </a:extLst>
              </p:cNvPr>
              <p:cNvSpPr/>
              <p:nvPr/>
            </p:nvSpPr>
            <p:spPr>
              <a:xfrm>
                <a:off x="5920748" y="4021205"/>
                <a:ext cx="30489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7F2B429-FF23-A941-80AB-614AA47601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748" y="4021205"/>
                <a:ext cx="304892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9D54681-07C3-4A4D-B295-E223A105BCD6}"/>
                  </a:ext>
                </a:extLst>
              </p:cNvPr>
              <p:cNvSpPr/>
              <p:nvPr/>
            </p:nvSpPr>
            <p:spPr>
              <a:xfrm>
                <a:off x="5368440" y="3349410"/>
                <a:ext cx="42191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de-DE" sz="1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de-DE" sz="1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9D54681-07C3-4A4D-B295-E223A105BC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440" y="3349410"/>
                <a:ext cx="421910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A239D76E-0CAA-9B4C-9D5C-408A1EF5F60D}"/>
                  </a:ext>
                </a:extLst>
              </p:cNvPr>
              <p:cNvSpPr/>
              <p:nvPr/>
            </p:nvSpPr>
            <p:spPr>
              <a:xfrm>
                <a:off x="6890267" y="3341470"/>
                <a:ext cx="30489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A239D76E-0CAA-9B4C-9D5C-408A1EF5F6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267" y="3341470"/>
                <a:ext cx="304892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F8E6B1C7-D518-204C-94DE-C33E3893F400}"/>
                  </a:ext>
                </a:extLst>
              </p:cNvPr>
              <p:cNvSpPr/>
              <p:nvPr/>
            </p:nvSpPr>
            <p:spPr>
              <a:xfrm>
                <a:off x="6195282" y="2500894"/>
                <a:ext cx="42191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F8E6B1C7-D518-204C-94DE-C33E3893F4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282" y="2500894"/>
                <a:ext cx="421910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EF17BFFD-7ED9-B54C-9650-7E4E2228E319}"/>
              </a:ext>
            </a:extLst>
          </p:cNvPr>
          <p:cNvGrpSpPr/>
          <p:nvPr/>
        </p:nvGrpSpPr>
        <p:grpSpPr>
          <a:xfrm>
            <a:off x="5001057" y="2731580"/>
            <a:ext cx="2508120" cy="3174338"/>
            <a:chOff x="5363791" y="3012943"/>
            <a:chExt cx="2508120" cy="31743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4C1933D6-D592-ED48-A3B5-40981DB43611}"/>
                    </a:ext>
                  </a:extLst>
                </p:cNvPr>
                <p:cNvSpPr/>
                <p:nvPr/>
              </p:nvSpPr>
              <p:spPr>
                <a:xfrm>
                  <a:off x="7169717" y="3864819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ECB3C1D2-5510-A24C-8D83-9F8CDB926C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9717" y="3864819"/>
                  <a:ext cx="290146" cy="290146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196EF9ED-E6A9-5A4F-BCCC-FF8F0F178242}"/>
                    </a:ext>
                  </a:extLst>
                </p:cNvPr>
                <p:cNvSpPr/>
                <p:nvPr/>
              </p:nvSpPr>
              <p:spPr>
                <a:xfrm>
                  <a:off x="6599452" y="3012943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GB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196EF9ED-E6A9-5A4F-BCCC-FF8F0F1782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9452" y="3012943"/>
                  <a:ext cx="290146" cy="290146"/>
                </a:xfrm>
                <a:prstGeom prst="ellipse">
                  <a:avLst/>
                </a:prstGeom>
                <a:blipFill>
                  <a:blip r:embed="rId12"/>
                  <a:stretch>
                    <a:fillRect r="-400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5651C72D-F7A1-274E-ADEB-5A74BFA85EF9}"/>
                    </a:ext>
                  </a:extLst>
                </p:cNvPr>
                <p:cNvSpPr/>
                <p:nvPr/>
              </p:nvSpPr>
              <p:spPr>
                <a:xfrm>
                  <a:off x="7169717" y="5190231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6FE8F6E4-7377-AB47-8F06-DAB25A06B9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9717" y="5190231"/>
                  <a:ext cx="290146" cy="290146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0153BBD1-615F-A24C-B942-57D2FABADE21}"/>
                    </a:ext>
                  </a:extLst>
                </p:cNvPr>
                <p:cNvSpPr/>
                <p:nvPr/>
              </p:nvSpPr>
              <p:spPr>
                <a:xfrm>
                  <a:off x="6719558" y="4533254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GB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0153BBD1-615F-A24C-B942-57D2FABADE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9558" y="4533254"/>
                  <a:ext cx="290146" cy="290146"/>
                </a:xfrm>
                <a:prstGeom prst="ellipse">
                  <a:avLst/>
                </a:prstGeom>
                <a:blipFill>
                  <a:blip r:embed="rId14"/>
                  <a:stretch>
                    <a:fillRect r="-4167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D111928E-032B-5744-9E5E-7BCF40CC0292}"/>
                    </a:ext>
                  </a:extLst>
                </p:cNvPr>
                <p:cNvSpPr/>
                <p:nvPr/>
              </p:nvSpPr>
              <p:spPr>
                <a:xfrm>
                  <a:off x="5462982" y="4544300"/>
                  <a:ext cx="393822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0.1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D111928E-032B-5744-9E5E-7BCF40CC02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2982" y="4544300"/>
                  <a:ext cx="393822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3030" r="-6061" b="-454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5CEC8450-5397-EF4B-9CEC-9A3881EDA3DE}"/>
                    </a:ext>
                  </a:extLst>
                </p:cNvPr>
                <p:cNvSpPr/>
                <p:nvPr/>
              </p:nvSpPr>
              <p:spPr>
                <a:xfrm>
                  <a:off x="7591534" y="5899964"/>
                  <a:ext cx="217490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5CEC8450-5397-EF4B-9CEC-9A3881EDA3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1534" y="5899964"/>
                  <a:ext cx="217490" cy="276999"/>
                </a:xfrm>
                <a:prstGeom prst="rect">
                  <a:avLst/>
                </a:prstGeom>
                <a:blipFill>
                  <a:blip r:embed="rId16"/>
                  <a:stretch>
                    <a:fillRect l="-5263" r="-1578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C2559A48-8496-E246-857E-F488E9DFFA02}"/>
                    </a:ext>
                  </a:extLst>
                </p:cNvPr>
                <p:cNvSpPr/>
                <p:nvPr/>
              </p:nvSpPr>
              <p:spPr>
                <a:xfrm>
                  <a:off x="7654421" y="4547857"/>
                  <a:ext cx="217490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C2559A48-8496-E246-857E-F488E9DFFA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4421" y="4547857"/>
                  <a:ext cx="217490" cy="276999"/>
                </a:xfrm>
                <a:prstGeom prst="rect">
                  <a:avLst/>
                </a:prstGeom>
                <a:blipFill>
                  <a:blip r:embed="rId17"/>
                  <a:stretch>
                    <a:fillRect l="-5263" r="-1578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3637FF95-29FD-E24D-A834-799770DD8AAF}"/>
                    </a:ext>
                  </a:extLst>
                </p:cNvPr>
                <p:cNvSpPr/>
                <p:nvPr/>
              </p:nvSpPr>
              <p:spPr>
                <a:xfrm>
                  <a:off x="6850704" y="5910282"/>
                  <a:ext cx="217490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3637FF95-29FD-E24D-A834-799770DD8A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0704" y="5910282"/>
                  <a:ext cx="217490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5263" r="-1052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2C501D94-5625-EF4E-AD0A-D1C2A3C6622C}"/>
                    </a:ext>
                  </a:extLst>
                </p:cNvPr>
                <p:cNvSpPr/>
                <p:nvPr/>
              </p:nvSpPr>
              <p:spPr>
                <a:xfrm>
                  <a:off x="6101691" y="5904785"/>
                  <a:ext cx="217491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2C501D94-5625-EF4E-AD0A-D1C2A3C662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1691" y="5904785"/>
                  <a:ext cx="217491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5263" r="-1578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08C349AD-2363-C548-8E15-8F138ECE6A11}"/>
                </a:ext>
              </a:extLst>
            </p:cNvPr>
            <p:cNvCxnSpPr>
              <a:cxnSpLocks/>
              <a:stCxn id="96" idx="3"/>
              <a:endCxn id="111" idx="0"/>
            </p:cNvCxnSpPr>
            <p:nvPr/>
          </p:nvCxnSpPr>
          <p:spPr>
            <a:xfrm flipH="1">
              <a:off x="6011030" y="4780909"/>
              <a:ext cx="751019" cy="1983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6C84E4C0-A04B-AC45-A9F1-521D2627887C}"/>
                </a:ext>
              </a:extLst>
            </p:cNvPr>
            <p:cNvCxnSpPr>
              <a:cxnSpLocks/>
              <a:stCxn id="96" idx="5"/>
              <a:endCxn id="95" idx="0"/>
            </p:cNvCxnSpPr>
            <p:nvPr/>
          </p:nvCxnSpPr>
          <p:spPr>
            <a:xfrm>
              <a:off x="6967213" y="4780909"/>
              <a:ext cx="347577" cy="4093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45343903-7AD9-884D-8C74-3BDDEDFA83F5}"/>
                </a:ext>
              </a:extLst>
            </p:cNvPr>
            <p:cNvCxnSpPr>
              <a:cxnSpLocks/>
              <a:stCxn id="95" idx="3"/>
              <a:endCxn id="100" idx="0"/>
            </p:cNvCxnSpPr>
            <p:nvPr/>
          </p:nvCxnSpPr>
          <p:spPr>
            <a:xfrm flipH="1">
              <a:off x="6959449" y="5437886"/>
              <a:ext cx="252759" cy="4723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77C4AE4A-D86B-284D-A887-12ECCBB560BD}"/>
                </a:ext>
              </a:extLst>
            </p:cNvPr>
            <p:cNvCxnSpPr>
              <a:cxnSpLocks/>
              <a:stCxn id="95" idx="5"/>
              <a:endCxn id="98" idx="0"/>
            </p:cNvCxnSpPr>
            <p:nvPr/>
          </p:nvCxnSpPr>
          <p:spPr>
            <a:xfrm>
              <a:off x="7417372" y="5437886"/>
              <a:ext cx="282907" cy="4620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D57784F2-4E3E-7940-A80E-BB04E9498387}"/>
                </a:ext>
              </a:extLst>
            </p:cNvPr>
            <p:cNvCxnSpPr>
              <a:cxnSpLocks/>
              <a:stCxn id="94" idx="3"/>
              <a:endCxn id="117" idx="0"/>
            </p:cNvCxnSpPr>
            <p:nvPr/>
          </p:nvCxnSpPr>
          <p:spPr>
            <a:xfrm flipH="1">
              <a:off x="6037340" y="3260598"/>
              <a:ext cx="604603" cy="6035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A5705C55-B29F-8848-960F-C443EFE39925}"/>
                </a:ext>
              </a:extLst>
            </p:cNvPr>
            <p:cNvCxnSpPr>
              <a:cxnSpLocks/>
              <a:stCxn id="94" idx="5"/>
              <a:endCxn id="93" idx="0"/>
            </p:cNvCxnSpPr>
            <p:nvPr/>
          </p:nvCxnSpPr>
          <p:spPr>
            <a:xfrm>
              <a:off x="6847107" y="3260598"/>
              <a:ext cx="467683" cy="60422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4B45CE67-7B2F-CC44-94D6-89DEBDA6C720}"/>
                </a:ext>
              </a:extLst>
            </p:cNvPr>
            <p:cNvCxnSpPr>
              <a:cxnSpLocks/>
              <a:stCxn id="93" idx="3"/>
              <a:endCxn id="96" idx="0"/>
            </p:cNvCxnSpPr>
            <p:nvPr/>
          </p:nvCxnSpPr>
          <p:spPr>
            <a:xfrm flipH="1">
              <a:off x="6864631" y="4112474"/>
              <a:ext cx="347577" cy="4207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446749DC-49E7-7642-804F-5B80777F7A4D}"/>
                </a:ext>
              </a:extLst>
            </p:cNvPr>
            <p:cNvCxnSpPr>
              <a:cxnSpLocks/>
              <a:stCxn id="93" idx="5"/>
              <a:endCxn id="99" idx="0"/>
            </p:cNvCxnSpPr>
            <p:nvPr/>
          </p:nvCxnSpPr>
          <p:spPr>
            <a:xfrm>
              <a:off x="7417372" y="4112474"/>
              <a:ext cx="345794" cy="4353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CF074304-9A9E-E047-8F54-64739337EE6F}"/>
                    </a:ext>
                  </a:extLst>
                </p:cNvPr>
                <p:cNvSpPr/>
                <p:nvPr/>
              </p:nvSpPr>
              <p:spPr>
                <a:xfrm>
                  <a:off x="5363791" y="5904785"/>
                  <a:ext cx="217490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73860359-C1CF-6A49-90F8-B0174F0E91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3791" y="5904785"/>
                  <a:ext cx="217490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5263" r="-1578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29D2CD16-1C77-AA4F-A40F-9AD17C6C5607}"/>
                    </a:ext>
                  </a:extLst>
                </p:cNvPr>
                <p:cNvSpPr/>
                <p:nvPr/>
              </p:nvSpPr>
              <p:spPr>
                <a:xfrm>
                  <a:off x="5865957" y="4979239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42876953-0E2C-1D4B-A9AB-4D240D9895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5957" y="4979239"/>
                  <a:ext cx="290146" cy="290146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BA0FA60C-FC5B-E14D-9F27-F640A455E95F}"/>
                </a:ext>
              </a:extLst>
            </p:cNvPr>
            <p:cNvCxnSpPr>
              <a:cxnSpLocks/>
              <a:stCxn id="111" idx="3"/>
              <a:endCxn id="114" idx="0"/>
            </p:cNvCxnSpPr>
            <p:nvPr/>
          </p:nvCxnSpPr>
          <p:spPr>
            <a:xfrm flipH="1">
              <a:off x="5723691" y="5226894"/>
              <a:ext cx="184757" cy="24082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27C32129-0B67-6F48-A66B-AC1F6B6B5D91}"/>
                </a:ext>
              </a:extLst>
            </p:cNvPr>
            <p:cNvCxnSpPr>
              <a:cxnSpLocks/>
              <a:stCxn id="111" idx="5"/>
              <a:endCxn id="101" idx="0"/>
            </p:cNvCxnSpPr>
            <p:nvPr/>
          </p:nvCxnSpPr>
          <p:spPr>
            <a:xfrm>
              <a:off x="6113612" y="5226894"/>
              <a:ext cx="96825" cy="6778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D2C16962-7612-A549-BA17-BBC4DD5ECC70}"/>
                    </a:ext>
                  </a:extLst>
                </p:cNvPr>
                <p:cNvSpPr/>
                <p:nvPr/>
              </p:nvSpPr>
              <p:spPr>
                <a:xfrm>
                  <a:off x="5578618" y="5467715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GB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D2C16962-7612-A549-BA17-BBC4DD5ECC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8618" y="5467715"/>
                  <a:ext cx="290146" cy="290146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779155B2-2C47-D24B-B616-A9AD09C1258A}"/>
                </a:ext>
              </a:extLst>
            </p:cNvPr>
            <p:cNvCxnSpPr>
              <a:cxnSpLocks/>
              <a:stCxn id="114" idx="3"/>
              <a:endCxn id="110" idx="0"/>
            </p:cNvCxnSpPr>
            <p:nvPr/>
          </p:nvCxnSpPr>
          <p:spPr>
            <a:xfrm flipH="1">
              <a:off x="5472536" y="5715370"/>
              <a:ext cx="148573" cy="1894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28BB85D5-E865-5345-9EC7-40CE64257615}"/>
                </a:ext>
              </a:extLst>
            </p:cNvPr>
            <p:cNvCxnSpPr>
              <a:cxnSpLocks/>
              <a:stCxn id="114" idx="5"/>
              <a:endCxn id="100" idx="0"/>
            </p:cNvCxnSpPr>
            <p:nvPr/>
          </p:nvCxnSpPr>
          <p:spPr>
            <a:xfrm>
              <a:off x="5826273" y="5715370"/>
              <a:ext cx="1133176" cy="1949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7C7936C9-D60D-534B-BE20-CE0BD8974E0B}"/>
                    </a:ext>
                  </a:extLst>
                </p:cNvPr>
                <p:cNvSpPr/>
                <p:nvPr/>
              </p:nvSpPr>
              <p:spPr>
                <a:xfrm>
                  <a:off x="5892267" y="3864154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AEF253B4-38E8-F44C-A0FC-4369C3B895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2267" y="3864154"/>
                  <a:ext cx="290146" cy="290146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C86DF4E9-D5B6-B044-B28A-119261E0BB48}"/>
                </a:ext>
              </a:extLst>
            </p:cNvPr>
            <p:cNvCxnSpPr>
              <a:cxnSpLocks/>
              <a:stCxn id="117" idx="3"/>
              <a:endCxn id="97" idx="0"/>
            </p:cNvCxnSpPr>
            <p:nvPr/>
          </p:nvCxnSpPr>
          <p:spPr>
            <a:xfrm flipH="1">
              <a:off x="5659893" y="4111809"/>
              <a:ext cx="274865" cy="4324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88400D8B-3685-5A4C-A1DF-1DB370358F66}"/>
                </a:ext>
              </a:extLst>
            </p:cNvPr>
            <p:cNvCxnSpPr>
              <a:cxnSpLocks/>
              <a:stCxn id="117" idx="4"/>
              <a:endCxn id="114" idx="0"/>
            </p:cNvCxnSpPr>
            <p:nvPr/>
          </p:nvCxnSpPr>
          <p:spPr>
            <a:xfrm flipH="1">
              <a:off x="5723691" y="4154300"/>
              <a:ext cx="313649" cy="13134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90AA8561-A3D5-A246-B8E6-6BD98E51F771}"/>
                    </a:ext>
                  </a:extLst>
                </p:cNvPr>
                <p:cNvSpPr/>
                <p:nvPr/>
              </p:nvSpPr>
              <p:spPr>
                <a:xfrm>
                  <a:off x="6228407" y="4532589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GB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90AA8561-A3D5-A246-B8E6-6BD98E51F7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8407" y="4532589"/>
                  <a:ext cx="290146" cy="290146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B60AE40B-2551-9040-B2A9-BFBC166AF39F}"/>
                </a:ext>
              </a:extLst>
            </p:cNvPr>
            <p:cNvCxnSpPr>
              <a:cxnSpLocks/>
              <a:stCxn id="120" idx="3"/>
              <a:endCxn id="101" idx="0"/>
            </p:cNvCxnSpPr>
            <p:nvPr/>
          </p:nvCxnSpPr>
          <p:spPr>
            <a:xfrm flipH="1">
              <a:off x="6210437" y="4780244"/>
              <a:ext cx="60461" cy="11245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883F0B8E-CF15-7641-867B-59ED340610F8}"/>
                </a:ext>
              </a:extLst>
            </p:cNvPr>
            <p:cNvCxnSpPr>
              <a:cxnSpLocks/>
              <a:stCxn id="120" idx="5"/>
              <a:endCxn id="98" idx="0"/>
            </p:cNvCxnSpPr>
            <p:nvPr/>
          </p:nvCxnSpPr>
          <p:spPr>
            <a:xfrm>
              <a:off x="6476062" y="4780244"/>
              <a:ext cx="1224217" cy="11197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326E0F56-5397-484C-A530-F017BF160137}"/>
                </a:ext>
              </a:extLst>
            </p:cNvPr>
            <p:cNvCxnSpPr>
              <a:cxnSpLocks/>
              <a:stCxn id="117" idx="5"/>
              <a:endCxn id="120" idx="0"/>
            </p:cNvCxnSpPr>
            <p:nvPr/>
          </p:nvCxnSpPr>
          <p:spPr>
            <a:xfrm>
              <a:off x="6139922" y="4111809"/>
              <a:ext cx="233558" cy="4207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CF5CF94-2BF6-1B4D-9626-7627A7ED89CF}"/>
              </a:ext>
            </a:extLst>
          </p:cNvPr>
          <p:cNvGrpSpPr/>
          <p:nvPr/>
        </p:nvGrpSpPr>
        <p:grpSpPr>
          <a:xfrm>
            <a:off x="8241018" y="2741893"/>
            <a:ext cx="3590657" cy="3164029"/>
            <a:chOff x="8241018" y="2741893"/>
            <a:chExt cx="3590657" cy="31640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8E8EFB3F-4DF3-A140-82A3-9C39E3B92F20}"/>
                    </a:ext>
                  </a:extLst>
                </p:cNvPr>
                <p:cNvSpPr/>
                <p:nvPr/>
              </p:nvSpPr>
              <p:spPr>
                <a:xfrm>
                  <a:off x="8241018" y="4276349"/>
                  <a:ext cx="958399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𝑟𝑎𝑖𝑛𝑏𝑜𝑤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8E8EFB3F-4DF3-A140-82A3-9C39E3B92F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1018" y="4276349"/>
                  <a:ext cx="958399" cy="276999"/>
                </a:xfrm>
                <a:prstGeom prst="rect">
                  <a:avLst/>
                </a:prstGeom>
                <a:blipFill>
                  <a:blip r:embed="rId25"/>
                  <a:stretch>
                    <a:fillRect l="-1299" r="-389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C36422DD-182C-B745-8C36-5C86C2D34E43}"/>
                    </a:ext>
                  </a:extLst>
                </p:cNvPr>
                <p:cNvSpPr/>
                <p:nvPr/>
              </p:nvSpPr>
              <p:spPr>
                <a:xfrm>
                  <a:off x="9357901" y="3585928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C36422DD-182C-B745-8C36-5C86C2D34E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57901" y="3585928"/>
                  <a:ext cx="290146" cy="290146"/>
                </a:xfrm>
                <a:prstGeom prst="ellipse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40A262E4-49B6-5641-B67D-8E837288100C}"/>
                </a:ext>
              </a:extLst>
            </p:cNvPr>
            <p:cNvCxnSpPr>
              <a:cxnSpLocks/>
              <a:stCxn id="126" idx="3"/>
              <a:endCxn id="125" idx="0"/>
            </p:cNvCxnSpPr>
            <p:nvPr/>
          </p:nvCxnSpPr>
          <p:spPr>
            <a:xfrm flipH="1">
              <a:off x="8720218" y="3833583"/>
              <a:ext cx="680174" cy="4427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DF759214-B50B-AF45-9B14-78C9F35ED058}"/>
                </a:ext>
              </a:extLst>
            </p:cNvPr>
            <p:cNvCxnSpPr>
              <a:cxnSpLocks/>
              <a:stCxn id="126" idx="4"/>
              <a:endCxn id="153" idx="0"/>
            </p:cNvCxnSpPr>
            <p:nvPr/>
          </p:nvCxnSpPr>
          <p:spPr>
            <a:xfrm flipH="1">
              <a:off x="9303602" y="3876074"/>
              <a:ext cx="199372" cy="13102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8948ED11-9F2C-E04E-BA3F-DF6D16316553}"/>
                    </a:ext>
                  </a:extLst>
                </p:cNvPr>
                <p:cNvSpPr/>
                <p:nvPr/>
              </p:nvSpPr>
              <p:spPr>
                <a:xfrm>
                  <a:off x="9792953" y="4269775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GB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8948ED11-9F2C-E04E-BA3F-DF6D163165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2953" y="4269775"/>
                  <a:ext cx="290146" cy="290146"/>
                </a:xfrm>
                <a:prstGeom prst="ellipse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DC7B8259-3F08-1249-903C-44373CB51920}"/>
                </a:ext>
              </a:extLst>
            </p:cNvPr>
            <p:cNvCxnSpPr>
              <a:cxnSpLocks/>
              <a:stCxn id="129" idx="3"/>
              <a:endCxn id="144" idx="0"/>
            </p:cNvCxnSpPr>
            <p:nvPr/>
          </p:nvCxnSpPr>
          <p:spPr>
            <a:xfrm flipH="1">
              <a:off x="9792959" y="4517430"/>
              <a:ext cx="42485" cy="11114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2A30F1E9-D647-D442-8D5C-B6FC0E36B071}"/>
                </a:ext>
              </a:extLst>
            </p:cNvPr>
            <p:cNvCxnSpPr>
              <a:cxnSpLocks/>
              <a:stCxn id="129" idx="5"/>
              <a:endCxn id="142" idx="0"/>
            </p:cNvCxnSpPr>
            <p:nvPr/>
          </p:nvCxnSpPr>
          <p:spPr>
            <a:xfrm>
              <a:off x="10040608" y="4517430"/>
              <a:ext cx="1225304" cy="11114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F4FC202F-DD6A-9145-B890-6B7996BF745B}"/>
                </a:ext>
              </a:extLst>
            </p:cNvPr>
            <p:cNvCxnSpPr>
              <a:cxnSpLocks/>
              <a:stCxn id="126" idx="5"/>
              <a:endCxn id="129" idx="0"/>
            </p:cNvCxnSpPr>
            <p:nvPr/>
          </p:nvCxnSpPr>
          <p:spPr>
            <a:xfrm>
              <a:off x="9605556" y="3833583"/>
              <a:ext cx="332470" cy="4361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7E5ED9F8-EBE8-2840-898E-E16DCBE46C46}"/>
                    </a:ext>
                  </a:extLst>
                </p:cNvPr>
                <p:cNvSpPr/>
                <p:nvPr/>
              </p:nvSpPr>
              <p:spPr>
                <a:xfrm>
                  <a:off x="10555078" y="3593769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7E5ED9F8-EBE8-2840-898E-E16DCBE46C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5078" y="3593769"/>
                  <a:ext cx="290146" cy="290146"/>
                </a:xfrm>
                <a:prstGeom prst="ellipse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8E1624B2-BBE5-BF4A-8634-D6F41F62F5E9}"/>
                    </a:ext>
                  </a:extLst>
                </p:cNvPr>
                <p:cNvSpPr/>
                <p:nvPr/>
              </p:nvSpPr>
              <p:spPr>
                <a:xfrm>
                  <a:off x="9984813" y="2741893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GB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8E1624B2-BBE5-BF4A-8634-D6F41F62F5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4813" y="2741893"/>
                  <a:ext cx="290146" cy="290146"/>
                </a:xfrm>
                <a:prstGeom prst="ellipse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89994ED0-80A3-7D45-83FE-46221016D202}"/>
                    </a:ext>
                  </a:extLst>
                </p:cNvPr>
                <p:cNvSpPr/>
                <p:nvPr/>
              </p:nvSpPr>
              <p:spPr>
                <a:xfrm>
                  <a:off x="10213643" y="4269775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GB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89994ED0-80A3-7D45-83FE-46221016D2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13643" y="4269775"/>
                  <a:ext cx="290146" cy="290146"/>
                </a:xfrm>
                <a:prstGeom prst="ellipse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DD3924F8-05C6-8844-832B-2FC8D06B909D}"/>
                    </a:ext>
                  </a:extLst>
                </p:cNvPr>
                <p:cNvSpPr/>
                <p:nvPr/>
              </p:nvSpPr>
              <p:spPr>
                <a:xfrm>
                  <a:off x="10700152" y="4276349"/>
                  <a:ext cx="1131523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𝑟𝑎𝑖𝑛𝑏𝑜𝑤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DD3924F8-05C6-8844-832B-2FC8D06B90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0152" y="4276349"/>
                  <a:ext cx="1131523" cy="276999"/>
                </a:xfrm>
                <a:prstGeom prst="rect">
                  <a:avLst/>
                </a:prstGeom>
                <a:blipFill>
                  <a:blip r:embed="rId31"/>
                  <a:stretch>
                    <a:fillRect r="-219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7212BDF9-C41E-8F43-9EAB-5C440BBFAD07}"/>
                </a:ext>
              </a:extLst>
            </p:cNvPr>
            <p:cNvCxnSpPr>
              <a:cxnSpLocks/>
              <a:stCxn id="134" idx="3"/>
              <a:endCxn id="126" idx="0"/>
            </p:cNvCxnSpPr>
            <p:nvPr/>
          </p:nvCxnSpPr>
          <p:spPr>
            <a:xfrm flipH="1">
              <a:off x="9502974" y="2989548"/>
              <a:ext cx="524330" cy="5963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63C472E2-BC49-9949-BA54-92F4EC9AD4BD}"/>
                </a:ext>
              </a:extLst>
            </p:cNvPr>
            <p:cNvCxnSpPr>
              <a:cxnSpLocks/>
              <a:stCxn id="134" idx="5"/>
              <a:endCxn id="133" idx="0"/>
            </p:cNvCxnSpPr>
            <p:nvPr/>
          </p:nvCxnSpPr>
          <p:spPr>
            <a:xfrm>
              <a:off x="10232469" y="2989549"/>
              <a:ext cx="467683" cy="60422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DD7B2117-F537-324F-95FC-D689AE76E0A8}"/>
                </a:ext>
              </a:extLst>
            </p:cNvPr>
            <p:cNvCxnSpPr>
              <a:cxnSpLocks/>
              <a:stCxn id="133" idx="3"/>
              <a:endCxn id="135" idx="0"/>
            </p:cNvCxnSpPr>
            <p:nvPr/>
          </p:nvCxnSpPr>
          <p:spPr>
            <a:xfrm flipH="1">
              <a:off x="10358716" y="3841424"/>
              <a:ext cx="238853" cy="4283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E0010C8B-9317-2547-82CC-93F9E78A9AC5}"/>
                </a:ext>
              </a:extLst>
            </p:cNvPr>
            <p:cNvCxnSpPr>
              <a:cxnSpLocks/>
              <a:stCxn id="133" idx="5"/>
              <a:endCxn id="136" idx="0"/>
            </p:cNvCxnSpPr>
            <p:nvPr/>
          </p:nvCxnSpPr>
          <p:spPr>
            <a:xfrm>
              <a:off x="10802733" y="3841424"/>
              <a:ext cx="463181" cy="4349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C2C55E3D-E953-364C-AF35-D08C5C77B143}"/>
                    </a:ext>
                  </a:extLst>
                </p:cNvPr>
                <p:cNvSpPr/>
                <p:nvPr/>
              </p:nvSpPr>
              <p:spPr>
                <a:xfrm>
                  <a:off x="10749628" y="4908871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C2C55E3D-E953-364C-AF35-D08C5C77B1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9628" y="4908871"/>
                  <a:ext cx="290146" cy="290146"/>
                </a:xfrm>
                <a:prstGeom prst="ellipse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FC13B633-4293-A546-A14D-97051DAAD139}"/>
                    </a:ext>
                  </a:extLst>
                </p:cNvPr>
                <p:cNvSpPr/>
                <p:nvPr/>
              </p:nvSpPr>
              <p:spPr>
                <a:xfrm>
                  <a:off x="10997283" y="5628923"/>
                  <a:ext cx="537258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𝑟𝑎𝑖𝑛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FC13B633-4293-A546-A14D-97051DAAD1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97283" y="5628923"/>
                  <a:ext cx="537258" cy="276999"/>
                </a:xfrm>
                <a:prstGeom prst="rect">
                  <a:avLst/>
                </a:prstGeom>
                <a:blipFill>
                  <a:blip r:embed="rId33"/>
                  <a:stretch>
                    <a:fillRect l="-2273" r="-681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A3220178-1688-F24D-AF35-2F42CD247C7E}"/>
                    </a:ext>
                  </a:extLst>
                </p:cNvPr>
                <p:cNvSpPr/>
                <p:nvPr/>
              </p:nvSpPr>
              <p:spPr>
                <a:xfrm>
                  <a:off x="10256453" y="5628923"/>
                  <a:ext cx="638248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𝑠𝑢𝑛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A3220178-1688-F24D-AF35-2F42CD247C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6453" y="5628923"/>
                  <a:ext cx="638248" cy="276999"/>
                </a:xfrm>
                <a:prstGeom prst="rect">
                  <a:avLst/>
                </a:prstGeom>
                <a:blipFill>
                  <a:blip r:embed="rId34"/>
                  <a:stretch>
                    <a:fillRect r="-192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612BA7FF-6268-0E4F-AF10-874CF4AD9FD6}"/>
                    </a:ext>
                  </a:extLst>
                </p:cNvPr>
                <p:cNvSpPr/>
                <p:nvPr/>
              </p:nvSpPr>
              <p:spPr>
                <a:xfrm>
                  <a:off x="9437768" y="5628923"/>
                  <a:ext cx="710382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𝑟𝑎𝑖𝑛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612BA7FF-6268-0E4F-AF10-874CF4AD9F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7768" y="5628923"/>
                  <a:ext cx="710382" cy="276999"/>
                </a:xfrm>
                <a:prstGeom prst="rect">
                  <a:avLst/>
                </a:prstGeom>
                <a:blipFill>
                  <a:blip r:embed="rId35"/>
                  <a:stretch>
                    <a:fillRect r="-344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83F11CFB-334D-A14F-8950-2507E4D7365F}"/>
                </a:ext>
              </a:extLst>
            </p:cNvPr>
            <p:cNvCxnSpPr>
              <a:cxnSpLocks/>
              <a:stCxn id="135" idx="3"/>
              <a:endCxn id="150" idx="0"/>
            </p:cNvCxnSpPr>
            <p:nvPr/>
          </p:nvCxnSpPr>
          <p:spPr>
            <a:xfrm flipH="1">
              <a:off x="9615364" y="4517430"/>
              <a:ext cx="640770" cy="1855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EFD1E170-B5A2-F042-B54D-52D1F930122B}"/>
                </a:ext>
              </a:extLst>
            </p:cNvPr>
            <p:cNvCxnSpPr>
              <a:cxnSpLocks/>
              <a:stCxn id="135" idx="5"/>
              <a:endCxn id="141" idx="0"/>
            </p:cNvCxnSpPr>
            <p:nvPr/>
          </p:nvCxnSpPr>
          <p:spPr>
            <a:xfrm>
              <a:off x="10461298" y="4517430"/>
              <a:ext cx="433403" cy="3914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40BF9B03-A992-B040-82F6-6C0687085D9A}"/>
                </a:ext>
              </a:extLst>
            </p:cNvPr>
            <p:cNvCxnSpPr>
              <a:cxnSpLocks/>
              <a:stCxn id="141" idx="3"/>
              <a:endCxn id="143" idx="0"/>
            </p:cNvCxnSpPr>
            <p:nvPr/>
          </p:nvCxnSpPr>
          <p:spPr>
            <a:xfrm flipH="1">
              <a:off x="10575577" y="5156526"/>
              <a:ext cx="216542" cy="4723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6E132766-A3CA-AB44-9714-E13A0DD25FD1}"/>
                </a:ext>
              </a:extLst>
            </p:cNvPr>
            <p:cNvCxnSpPr>
              <a:cxnSpLocks/>
              <a:stCxn id="141" idx="5"/>
              <a:endCxn id="142" idx="0"/>
            </p:cNvCxnSpPr>
            <p:nvPr/>
          </p:nvCxnSpPr>
          <p:spPr>
            <a:xfrm>
              <a:off x="10997283" y="5156526"/>
              <a:ext cx="268629" cy="4723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08803BB2-650C-B843-B96D-3D242AF310A9}"/>
                    </a:ext>
                  </a:extLst>
                </p:cNvPr>
                <p:cNvSpPr/>
                <p:nvPr/>
              </p:nvSpPr>
              <p:spPr>
                <a:xfrm>
                  <a:off x="8839201" y="5628923"/>
                  <a:ext cx="465123" cy="2769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3600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𝑠𝑢𝑛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08803BB2-650C-B843-B96D-3D242AF310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9201" y="5628923"/>
                  <a:ext cx="465123" cy="276999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A5E81CCE-E4B8-A448-ACBB-36D7D0281694}"/>
                    </a:ext>
                  </a:extLst>
                </p:cNvPr>
                <p:cNvSpPr/>
                <p:nvPr/>
              </p:nvSpPr>
              <p:spPr>
                <a:xfrm>
                  <a:off x="9470291" y="4702956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A5E81CCE-E4B8-A448-ACBB-36D7D02816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0291" y="4702956"/>
                  <a:ext cx="290146" cy="290146"/>
                </a:xfrm>
                <a:prstGeom prst="ellipse">
                  <a:avLst/>
                </a:prstGeom>
                <a:blipFill>
                  <a:blip r:embed="rId3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11C120C7-C66A-9241-B6DA-5E06865E3AF9}"/>
                </a:ext>
              </a:extLst>
            </p:cNvPr>
            <p:cNvCxnSpPr>
              <a:cxnSpLocks/>
              <a:stCxn id="150" idx="3"/>
              <a:endCxn id="153" idx="0"/>
            </p:cNvCxnSpPr>
            <p:nvPr/>
          </p:nvCxnSpPr>
          <p:spPr>
            <a:xfrm flipH="1">
              <a:off x="9303602" y="4950611"/>
              <a:ext cx="209180" cy="2357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B392796B-D3AA-EE4E-93FB-27183F874791}"/>
                </a:ext>
              </a:extLst>
            </p:cNvPr>
            <p:cNvCxnSpPr>
              <a:cxnSpLocks/>
              <a:stCxn id="150" idx="5"/>
              <a:endCxn id="144" idx="0"/>
            </p:cNvCxnSpPr>
            <p:nvPr/>
          </p:nvCxnSpPr>
          <p:spPr>
            <a:xfrm>
              <a:off x="9717946" y="4950611"/>
              <a:ext cx="75013" cy="6783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9AC374CD-71EF-7C47-A9CD-03FB306E75F9}"/>
                    </a:ext>
                  </a:extLst>
                </p:cNvPr>
                <p:cNvSpPr/>
                <p:nvPr/>
              </p:nvSpPr>
              <p:spPr>
                <a:xfrm>
                  <a:off x="9158529" y="5186355"/>
                  <a:ext cx="290146" cy="2901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GB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9AC374CD-71EF-7C47-A9CD-03FB306E75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8529" y="5186355"/>
                  <a:ext cx="290146" cy="290146"/>
                </a:xfrm>
                <a:prstGeom prst="ellipse">
                  <a:avLst/>
                </a:prstGeom>
                <a:blipFill>
                  <a:blip r:embed="rId3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97550E25-EE66-5845-BCF7-F5BD0F305BC7}"/>
                </a:ext>
              </a:extLst>
            </p:cNvPr>
            <p:cNvCxnSpPr>
              <a:cxnSpLocks/>
              <a:stCxn id="153" idx="3"/>
              <a:endCxn id="149" idx="0"/>
            </p:cNvCxnSpPr>
            <p:nvPr/>
          </p:nvCxnSpPr>
          <p:spPr>
            <a:xfrm flipH="1">
              <a:off x="9071763" y="5434010"/>
              <a:ext cx="129257" cy="1949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8CF1BF3D-08A1-CE40-B65D-441383F5C412}"/>
                </a:ext>
              </a:extLst>
            </p:cNvPr>
            <p:cNvCxnSpPr>
              <a:cxnSpLocks/>
              <a:stCxn id="153" idx="5"/>
              <a:endCxn id="143" idx="0"/>
            </p:cNvCxnSpPr>
            <p:nvPr/>
          </p:nvCxnSpPr>
          <p:spPr>
            <a:xfrm>
              <a:off x="9406184" y="5434010"/>
              <a:ext cx="1169393" cy="1949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B0907E7D-5165-1941-B0C9-0EC121E9E61E}"/>
                  </a:ext>
                </a:extLst>
              </p:cNvPr>
              <p:cNvSpPr/>
              <p:nvPr/>
            </p:nvSpPr>
            <p:spPr>
              <a:xfrm>
                <a:off x="6280815" y="4021204"/>
                <a:ext cx="30489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B0907E7D-5165-1941-B0C9-0EC121E9E6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815" y="4021204"/>
                <a:ext cx="304892" cy="276999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3F62E-A2A8-F009-FE60-D58809FAE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3AD2A-1599-C9C9-13E7-2D02E7C7D3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C3470-3172-539A-4F43-99406E91A1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6967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2EAB-640C-ED4B-B60A-96E0CC5DB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Knowledge Compilation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06442-9B8F-C945-87E6-D299F7AE0F14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Given a theory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GB" dirty="0"/>
                  <a:t> and a set of queries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de-DE" b="1" i="1" dirty="0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Build a circuit for theory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GB" dirty="0"/>
                  <a:t> (a conjunction of sentences)</a:t>
                </a:r>
              </a:p>
              <a:p>
                <a:pPr lvl="1"/>
                <a:r>
                  <a:rPr lang="en-GB" dirty="0"/>
                  <a:t>Make the circuit a WMC circuit</a:t>
                </a:r>
              </a:p>
              <a:p>
                <a:pPr lvl="2"/>
                <a:r>
                  <a:rPr lang="en-GB" dirty="0"/>
                  <a:t>Replace inner nodes with arithmetic operations and leaves with weights</a:t>
                </a:r>
              </a:p>
              <a:p>
                <a:pPr lvl="1"/>
                <a:r>
                  <a:rPr lang="en-GB" dirty="0"/>
                  <a:t>Condition on given evidence </a:t>
                </a:r>
                <a14:m>
                  <m:oMath xmlns:m="http://schemas.openxmlformats.org/officeDocument/2006/math">
                    <m:r>
                      <a:rPr lang="de-DE" b="1" i="1" dirty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endParaRPr lang="en-GB" b="1" dirty="0"/>
              </a:p>
              <a:p>
                <a:pPr lvl="2"/>
                <a:r>
                  <a:rPr lang="en-GB" dirty="0"/>
                  <a:t>Replace weights with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/>
                  <a:t> where literals contradict </a:t>
                </a:r>
                <a14:m>
                  <m:oMath xmlns:m="http://schemas.openxmlformats.org/officeDocument/2006/math">
                    <m:r>
                      <a:rPr lang="de-DE" b="1" i="1" dirty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endParaRPr lang="en-GB" b="1" dirty="0"/>
              </a:p>
              <a:p>
                <a:pPr lvl="1"/>
                <a:r>
                  <a:rPr lang="en-GB" dirty="0"/>
                  <a:t>Calculate </a:t>
                </a:r>
                <a14:m>
                  <m:oMath xmlns:m="http://schemas.openxmlformats.org/officeDocument/2006/math">
                    <m:r>
                      <a:rPr lang="en-GB" sz="2200" i="1" dirty="0">
                        <a:latin typeface="Cambria Math" panose="02040503050406030204" pitchFamily="18" charset="0"/>
                      </a:rPr>
                      <m:t>𝑊𝑀𝐶</m:t>
                    </m:r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de-DE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de-DE" sz="2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de-DE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𝑤𝑒𝑖𝑔h𝑡</m:t>
                        </m:r>
                      </m:e>
                    </m:d>
                  </m:oMath>
                </a14:m>
                <a:r>
                  <a:rPr lang="en-GB" dirty="0"/>
                  <a:t> in the circuit</a:t>
                </a:r>
              </a:p>
              <a:p>
                <a:pPr lvl="2"/>
                <a:r>
                  <a:rPr lang="en-GB" dirty="0"/>
                  <a:t>By propagating the weights upwards</a:t>
                </a:r>
              </a:p>
              <a:p>
                <a:pPr lvl="1"/>
                <a:r>
                  <a:rPr lang="en-GB" dirty="0"/>
                  <a:t>For each query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</m:oMath>
                </a14:m>
                <a:r>
                  <a:rPr lang="en-GB" dirty="0"/>
                  <a:t> in the circuit</a:t>
                </a:r>
              </a:p>
              <a:p>
                <a:pPr lvl="2"/>
                <a:r>
                  <a:rPr lang="en-GB" dirty="0"/>
                  <a:t>Compute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𝑊𝑀𝐶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de-DE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de-DE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𝑤𝑒𝑖𝑔h𝑡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Return or store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𝑊𝑀𝐶</m:t>
                        </m:r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de-DE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𝑤𝑒𝑖𝑔h𝑡</m:t>
                            </m:r>
                          </m:e>
                        </m:d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𝑊𝑀𝐶</m:t>
                        </m:r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de-DE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𝑤𝑒𝑖𝑔h𝑡</m:t>
                            </m:r>
                          </m:e>
                        </m:d>
                      </m:den>
                    </m:f>
                  </m:oMath>
                </a14:m>
                <a:endParaRPr lang="en-GB" dirty="0"/>
              </a:p>
              <a:p>
                <a:pPr lvl="2"/>
                <a:endParaRPr lang="en-GB" dirty="0"/>
              </a:p>
              <a:p>
                <a:pPr lvl="2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06442-9B8F-C945-87E6-D299F7AE0F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600" t="-276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34C958D-F96C-7745-BE11-79A3C614BDAD}"/>
              </a:ext>
            </a:extLst>
          </p:cNvPr>
          <p:cNvSpPr/>
          <p:nvPr/>
        </p:nvSpPr>
        <p:spPr>
          <a:xfrm>
            <a:off x="359625" y="1332545"/>
            <a:ext cx="11472049" cy="4418898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D79F40-702A-2046-B9FF-8F0AFA760145}"/>
              </a:ext>
            </a:extLst>
          </p:cNvPr>
          <p:cNvSpPr/>
          <p:nvPr/>
        </p:nvSpPr>
        <p:spPr>
          <a:xfrm>
            <a:off x="9192345" y="5382111"/>
            <a:ext cx="2639330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Knowledge Compilation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E4CC7-F47A-AF22-E8B6-0635EE01D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BD7249F-951C-2B30-4F87-A6A83359EF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4930DFD-853E-DC57-D169-5BF2BF8DD5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56578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A135D-95E8-DA4A-B0CC-CB275A76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Propositional ➝ First-order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558966-57FB-4646-A308-DE67743E1979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If input theory is in FOL-DC ((function-free) first-order logic with domain constraints), one could ground the theory given domains and build a circuit for the grounded theory</a:t>
                </a:r>
              </a:p>
              <a:p>
                <a:pPr lvl="1"/>
                <a:r>
                  <a:rPr lang="en-GB" dirty="0"/>
                  <a:t>FOL-DC includes intensional conjunctions and disjunctions (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Leads to repeated structures in circuit</a:t>
                </a:r>
              </a:p>
              <a:p>
                <a:r>
                  <a:rPr lang="en-GB" dirty="0"/>
                  <a:t>Combine repeated structures using new inner node types for intensional conjunctions and disjunctions (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GB" dirty="0"/>
                  <a:t>)</a:t>
                </a:r>
              </a:p>
              <a:p>
                <a:r>
                  <a:rPr lang="en-GB" dirty="0"/>
                  <a:t>We are not going into every detail of FOKC; </a:t>
                </a:r>
              </a:p>
              <a:p>
                <a:pPr lvl="1"/>
                <a:r>
                  <a:rPr lang="en-GB" dirty="0"/>
                  <a:t>For complete description, analysis, and discussion, see the PhD thesis by Guy Van den </a:t>
                </a:r>
                <a:r>
                  <a:rPr lang="en-GB" dirty="0" err="1"/>
                  <a:t>Broeck</a:t>
                </a:r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558966-57FB-4646-A308-DE67743E19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829" t="-2210" r="-205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B9FB4-ABF0-5678-9B85-8AEC7B7DE1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FE5EB-815C-98C6-E4EC-E8F3F3AFEB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31E70-FC1D-A700-8DFA-1D073B1BA3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32467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2EAB-640C-ED4B-B60A-96E0CC5DB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Weighted First-order Model 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06442-9B8F-C945-87E6-D299F7AE0F14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Define a weighted first-order model counting problem using a weighted first-order model count (</a:t>
                </a:r>
                <a:r>
                  <a:rPr lang="en-GB" dirty="0">
                    <a:solidFill>
                      <a:schemeClr val="accent1"/>
                    </a:solidFill>
                  </a:rPr>
                  <a:t>WFOMC</a:t>
                </a:r>
                <a:r>
                  <a:rPr lang="en-GB" dirty="0"/>
                  <a:t>)</a:t>
                </a:r>
              </a:p>
              <a:p>
                <a:pPr marL="793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i="1" dirty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𝐹𝑂</m:t>
                      </m:r>
                      <m:r>
                        <a:rPr lang="en-GB" sz="2200" i="1" dirty="0">
                          <a:latin typeface="Cambria Math" panose="02040503050406030204" pitchFamily="18" charset="0"/>
                        </a:rPr>
                        <m:t>𝑀𝐶</m:t>
                      </m:r>
                      <m:d>
                        <m:dPr>
                          <m:ctrlPr>
                            <a:rPr lang="de-DE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de-DE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de-DE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e>
                      </m:d>
                      <m:r>
                        <a:rPr lang="de-DE" sz="2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22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de-DE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</m:t>
                              </m:r>
                              <m:sSub>
                                <m:sSubPr>
                                  <m:ctrlPr>
                                    <a:rPr lang="de-DE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DE" sz="19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9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19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sub>
                              </m:sSub>
                            </m:e>
                          </m:eqAr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DE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de-DE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de-DE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𝑝𝑟𝑒𝑑</m:t>
                                  </m:r>
                                  <m:d>
                                    <m:dPr>
                                      <m:ctrlPr>
                                        <a:rPr lang="de-DE" sz="2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200" i="1" dirty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  <m:nary>
                            <m:naryPr>
                              <m:chr m:val="∏"/>
                              <m:supHide m:val="on"/>
                              <m:ctrlP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DE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de-DE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de-DE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𝑝𝑟𝑒𝑑</m:t>
                                  </m:r>
                                  <m:d>
                                    <m:dPr>
                                      <m:ctrlPr>
                                        <a:rPr lang="de-DE" sz="2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200" i="1" dirty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GB" dirty="0"/>
                  <a:t> a theory in FOL-DC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dirty="0"/>
                  <a:t> a weight function for predicates being positive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GB" dirty="0"/>
                  <a:t> a weight function for predicates being negative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sub>
                    </m:sSub>
                  </m:oMath>
                </a14:m>
                <a:r>
                  <a:rPr lang="en-GB" dirty="0"/>
                  <a:t> the set of worlds (i.e., models in logics) of</a:t>
                </a:r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𝑝𝑟𝑒𝑑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GB" dirty="0"/>
                  <a:t> a function mapping a literal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dirty="0"/>
                  <a:t> to its predicate</a:t>
                </a:r>
              </a:p>
              <a:p>
                <a:r>
                  <a:rPr lang="en-GB" dirty="0"/>
                  <a:t>Query can be answered by computing</a:t>
                </a:r>
              </a:p>
              <a:p>
                <a:pPr marL="793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de-DE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𝐹𝑂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𝑀𝐶</m:t>
                          </m:r>
                          <m:d>
                            <m:d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de-DE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𝐹𝑂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𝑀𝐶</m:t>
                          </m:r>
                          <m:d>
                            <m:d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06442-9B8F-C945-87E6-D299F7AE0F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600" t="-1022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F7A8D10-8585-D845-8543-B31B2A44323A}"/>
              </a:ext>
            </a:extLst>
          </p:cNvPr>
          <p:cNvSpPr/>
          <p:nvPr/>
        </p:nvSpPr>
        <p:spPr>
          <a:xfrm>
            <a:off x="2676399" y="6285311"/>
            <a:ext cx="68385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Guy Van den </a:t>
            </a:r>
            <a:r>
              <a:rPr lang="en-GB" sz="1000" dirty="0" err="1">
                <a:solidFill>
                  <a:schemeClr val="bg1">
                    <a:lumMod val="85000"/>
                  </a:schemeClr>
                </a:solidFill>
              </a:rPr>
              <a:t>Broeck</a:t>
            </a:r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GB" sz="1000" dirty="0" err="1">
                <a:solidFill>
                  <a:schemeClr val="bg1">
                    <a:lumMod val="85000"/>
                  </a:schemeClr>
                </a:solidFill>
              </a:rPr>
              <a:t>Nima</a:t>
            </a:r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1000" dirty="0" err="1">
                <a:solidFill>
                  <a:schemeClr val="bg1">
                    <a:lumMod val="85000"/>
                  </a:schemeClr>
                </a:solidFill>
              </a:rPr>
              <a:t>Taghipour</a:t>
            </a:r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GB" sz="1000" dirty="0" err="1">
                <a:solidFill>
                  <a:schemeClr val="bg1">
                    <a:lumMod val="85000"/>
                  </a:schemeClr>
                </a:solidFill>
              </a:rPr>
              <a:t>Wannes</a:t>
            </a:r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1000" dirty="0" err="1">
                <a:solidFill>
                  <a:schemeClr val="bg1">
                    <a:lumMod val="85000"/>
                  </a:schemeClr>
                </a:solidFill>
              </a:rPr>
              <a:t>Meert</a:t>
            </a:r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, Jesse Davis, and Luc De </a:t>
            </a:r>
            <a:r>
              <a:rPr lang="en-GB" sz="1000" dirty="0" err="1">
                <a:solidFill>
                  <a:schemeClr val="bg1">
                    <a:lumMod val="85000"/>
                  </a:schemeClr>
                </a:solidFill>
              </a:rPr>
              <a:t>Raedt</a:t>
            </a:r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: Lifted Probabilistic Inference by First-order Knowledge Compilation. In: IJCAI-11 Proceedings of the 22nd International Joint Conference on Artificial Intelligence, 2011.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D4F53-A7E6-8252-33D6-59C132981A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47589-13BF-DD7F-CDFB-C9F18BD1C5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4DDAA-1235-A3B7-6148-91CD80C25B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61354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B6163-1FC4-A445-A0AD-2A600AE6C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Outline: 4. Lifted Inference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0942D-095A-5743-9021-C7CFDB6820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i="1" dirty="0">
                <a:solidFill>
                  <a:schemeClr val="accent1"/>
                </a:solidFill>
              </a:rPr>
              <a:t>Exact Inference</a:t>
            </a:r>
          </a:p>
          <a:p>
            <a:pPr marL="772853" lvl="1" indent="-514350">
              <a:buFont typeface="+mj-lt"/>
              <a:buAutoNum type="romanLcPeriod"/>
            </a:pPr>
            <a:r>
              <a:rPr lang="en-GB" dirty="0"/>
              <a:t>Lifted Variable Elimination for Parfactor Models</a:t>
            </a:r>
          </a:p>
          <a:p>
            <a:pPr lvl="2"/>
            <a:r>
              <a:rPr lang="en-GB" dirty="0"/>
              <a:t>Idea, operators, algorithm, complexity</a:t>
            </a:r>
          </a:p>
          <a:p>
            <a:pPr marL="772853" lvl="1" indent="-514350">
              <a:buFont typeface="+mj-lt"/>
              <a:buAutoNum type="romanLcPeriod"/>
            </a:pPr>
            <a:r>
              <a:rPr lang="en-GB" dirty="0"/>
              <a:t>Lifted Junction Tree Algorithm</a:t>
            </a:r>
          </a:p>
          <a:p>
            <a:pPr lvl="2"/>
            <a:r>
              <a:rPr lang="en-GB" dirty="0"/>
              <a:t>Idea, helper structure: junction tree, algorithm</a:t>
            </a:r>
          </a:p>
          <a:p>
            <a:pPr marL="772853" lvl="1" indent="-514350">
              <a:buFont typeface="+mj-lt"/>
              <a:buAutoNum type="romanLcPeriod"/>
            </a:pPr>
            <a:r>
              <a:rPr lang="en-GB" dirty="0">
                <a:solidFill>
                  <a:schemeClr val="accent1"/>
                </a:solidFill>
              </a:rPr>
              <a:t>First-order Knowledge Compilation for MLNs</a:t>
            </a:r>
          </a:p>
          <a:p>
            <a:pPr lvl="2"/>
            <a:r>
              <a:rPr lang="en-GB" dirty="0">
                <a:solidFill>
                  <a:schemeClr val="accent1"/>
                </a:solidFill>
              </a:rPr>
              <a:t>Idea, helper structure: circuit, algorithm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8A156-7F75-F414-C3E4-1771C55870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5EA7A-15A8-EF7E-4A2E-7127D9086F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44F1E-1517-DD15-E5E2-F16F39E0C8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9053444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E5518-0E29-594E-A8ED-846EB63AC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7090A3-D241-6247-A60E-D197B5FFB943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5885756" cy="3824349"/>
              </a:xfrm>
            </p:spPr>
            <p:txBody>
              <a:bodyPr>
                <a:normAutofit fontScale="92500"/>
              </a:bodyPr>
              <a:lstStyle/>
              <a:p>
                <a:r>
                  <a:rPr lang="en-GB" dirty="0"/>
                  <a:t>Theory: one sentence</a:t>
                </a:r>
              </a:p>
              <a:p>
                <a:pPr marL="25850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de-DE" sz="2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People</m:t>
                      </m:r>
                      <m:r>
                        <m:rPr>
                          <m:nor/>
                        </m:rPr>
                        <a:rPr lang="de-DE" sz="2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𝑚𝑜𝑘𝑒𝑠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𝑐𝑎𝑛𝑐𝑒𝑟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Weight functions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𝑠𝑚𝑜𝑘𝑒𝑠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𝑠𝑚𝑜𝑘𝑒𝑠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𝑐𝑎𝑛𝑐𝑒𝑟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𝑐𝑎𝑛𝑐𝑒𝑟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Model count: 9 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7090A3-D241-6247-A60E-D197B5FFB9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5885756" cy="3824349"/>
              </a:xfrm>
              <a:blipFill>
                <a:blip r:embed="rId2"/>
                <a:stretch>
                  <a:fillRect l="-3011" t="-2649" b="-231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FB18069-1C2B-174C-8BC2-6C4C0F5090CA}"/>
                  </a:ext>
                </a:extLst>
              </p:cNvPr>
              <p:cNvSpPr/>
              <p:nvPr/>
            </p:nvSpPr>
            <p:spPr>
              <a:xfrm>
                <a:off x="1163646" y="4912649"/>
                <a:ext cx="5118824" cy="1225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938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de-DE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𝐹𝑂</m:t>
                      </m:r>
                      <m:r>
                        <a:rPr lang="en-GB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𝑀𝐶</m:t>
                      </m:r>
                      <m:d>
                        <m:dPr>
                          <m:ctrlPr>
                            <a:rPr lang="de-DE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de-DE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de-DE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de-DE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e>
                      </m:d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</m:t>
                              </m:r>
                              <m:sSub>
                                <m:sSubPr>
                                  <m:ctrlP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DE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sub>
                              </m:sSub>
                            </m:e>
                          </m:eqAr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de-DE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i="1" dirty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de-DE" i="1" dirty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DE" i="1" dirty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 dirty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de-DE" i="1" dirty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de-DE" i="1" dirty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 dirty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 dirty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i="1" dirty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 dirty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𝑝𝑟𝑒𝑑</m:t>
                                  </m:r>
                                  <m:d>
                                    <m:dPr>
                                      <m:ctrlPr>
                                        <a:rPr lang="de-DE" i="1" dirty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i="1" dirty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  <m:nary>
                            <m:naryPr>
                              <m:chr m:val="∏"/>
                              <m:supHide m:val="on"/>
                              <m:ctrlPr>
                                <a:rPr lang="de-DE" i="1" dirty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i="1" dirty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de-DE" i="1" dirty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DE" i="1" dirty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 dirty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de-DE" i="1" dirty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de-DE" i="1" dirty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 dirty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 dirty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i="1" dirty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 dirty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𝑝𝑟𝑒𝑑</m:t>
                                  </m:r>
                                  <m:d>
                                    <m:dPr>
                                      <m:ctrlPr>
                                        <a:rPr lang="de-DE" i="1" dirty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i="1" dirty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FB18069-1C2B-174C-8BC2-6C4C0F5090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646" y="4912649"/>
                <a:ext cx="5118824" cy="1225015"/>
              </a:xfrm>
              <a:prstGeom prst="rect">
                <a:avLst/>
              </a:prstGeom>
              <a:blipFill>
                <a:blip r:embed="rId3"/>
                <a:stretch>
                  <a:fillRect l="-1485" t="-54082" b="-8979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D419859-D3C4-F243-86B4-E508B26026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5164533"/>
                  </p:ext>
                </p:extLst>
              </p:nvPr>
            </p:nvGraphicFramePr>
            <p:xfrm>
              <a:off x="6509148" y="119270"/>
              <a:ext cx="4915344" cy="6675120"/>
            </p:xfrm>
            <a:graphic>
              <a:graphicData uri="http://schemas.openxmlformats.org/drawingml/2006/table">
                <a:tbl>
                  <a:tblPr firstRow="1" lastRow="1" bandRow="1">
                    <a:tableStyleId>{073A0DAA-6AF3-43AB-8588-CEC1D06C72B9}</a:tableStyleId>
                  </a:tblPr>
                  <a:tblGrid>
                    <a:gridCol w="755523">
                      <a:extLst>
                        <a:ext uri="{9D8B030D-6E8A-4147-A177-3AD203B41FA5}">
                          <a16:colId xmlns:a16="http://schemas.microsoft.com/office/drawing/2014/main" val="4042736120"/>
                        </a:ext>
                      </a:extLst>
                    </a:gridCol>
                    <a:gridCol w="758063">
                      <a:extLst>
                        <a:ext uri="{9D8B030D-6E8A-4147-A177-3AD203B41FA5}">
                          <a16:colId xmlns:a16="http://schemas.microsoft.com/office/drawing/2014/main" val="3467232439"/>
                        </a:ext>
                      </a:extLst>
                    </a:gridCol>
                    <a:gridCol w="755523">
                      <a:extLst>
                        <a:ext uri="{9D8B030D-6E8A-4147-A177-3AD203B41FA5}">
                          <a16:colId xmlns:a16="http://schemas.microsoft.com/office/drawing/2014/main" val="1242360624"/>
                        </a:ext>
                      </a:extLst>
                    </a:gridCol>
                    <a:gridCol w="758063">
                      <a:extLst>
                        <a:ext uri="{9D8B030D-6E8A-4147-A177-3AD203B41FA5}">
                          <a16:colId xmlns:a16="http://schemas.microsoft.com/office/drawing/2014/main" val="3978276045"/>
                        </a:ext>
                      </a:extLst>
                    </a:gridCol>
                    <a:gridCol w="1243330">
                      <a:extLst>
                        <a:ext uri="{9D8B030D-6E8A-4147-A177-3AD203B41FA5}">
                          <a16:colId xmlns:a16="http://schemas.microsoft.com/office/drawing/2014/main" val="4034103301"/>
                        </a:ext>
                      </a:extLst>
                    </a:gridCol>
                    <a:gridCol w="644842">
                      <a:extLst>
                        <a:ext uri="{9D8B030D-6E8A-4147-A177-3AD203B41FA5}">
                          <a16:colId xmlns:a16="http://schemas.microsoft.com/office/drawing/2014/main" val="19393981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u="none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de-DE" b="0" i="1" u="none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b="0" i="1" u="none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u="none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b="0" i="1" u="none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GB" b="0" i="1" u="non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u="none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de-DE" b="0" i="1" u="none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b="0" i="1" u="none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u="none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b="0" i="1" u="none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GB" b="0" i="1" u="non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Weight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71444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16039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no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no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no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no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no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no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no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no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strike="noStrik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1∙</m:t>
                                </m:r>
                                <m:r>
                                  <a:rPr lang="de-DE" b="0" i="0" strike="noStrik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strike="noStrike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noStrik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GB" strike="noStrike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31237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∙3∙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6065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1637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29395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no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no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no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no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no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no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no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no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15904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∙3∙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53848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108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67179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29764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∙1∙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42822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∙3∙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38876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108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3371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de-DE" strike="noStrik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87697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no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no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no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no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de-DE" strike="noStrik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∙1∙</m:t>
                                </m:r>
                                <m:r>
                                  <a:rPr lang="de-DE" b="0" i="0" strike="noStrik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108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56992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∙3∙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108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881298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de-DE" strike="noStrik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324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36029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1" i="0" smtClean="0">
                                    <a:latin typeface="Cambria Math" panose="02040503050406030204" pitchFamily="18" charset="0"/>
                                  </a:rPr>
                                  <m:t>𝟔𝟕𝟔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65022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D419859-D3C4-F243-86B4-E508B26026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5164533"/>
                  </p:ext>
                </p:extLst>
              </p:nvPr>
            </p:nvGraphicFramePr>
            <p:xfrm>
              <a:off x="6509148" y="119270"/>
              <a:ext cx="4915344" cy="6675120"/>
            </p:xfrm>
            <a:graphic>
              <a:graphicData uri="http://schemas.openxmlformats.org/drawingml/2006/table">
                <a:tbl>
                  <a:tblPr firstRow="1" lastRow="1" bandRow="1">
                    <a:tableStyleId>{073A0DAA-6AF3-43AB-8588-CEC1D06C72B9}</a:tableStyleId>
                  </a:tblPr>
                  <a:tblGrid>
                    <a:gridCol w="755523">
                      <a:extLst>
                        <a:ext uri="{9D8B030D-6E8A-4147-A177-3AD203B41FA5}">
                          <a16:colId xmlns:a16="http://schemas.microsoft.com/office/drawing/2014/main" val="4042736120"/>
                        </a:ext>
                      </a:extLst>
                    </a:gridCol>
                    <a:gridCol w="758063">
                      <a:extLst>
                        <a:ext uri="{9D8B030D-6E8A-4147-A177-3AD203B41FA5}">
                          <a16:colId xmlns:a16="http://schemas.microsoft.com/office/drawing/2014/main" val="3467232439"/>
                        </a:ext>
                      </a:extLst>
                    </a:gridCol>
                    <a:gridCol w="755523">
                      <a:extLst>
                        <a:ext uri="{9D8B030D-6E8A-4147-A177-3AD203B41FA5}">
                          <a16:colId xmlns:a16="http://schemas.microsoft.com/office/drawing/2014/main" val="1242360624"/>
                        </a:ext>
                      </a:extLst>
                    </a:gridCol>
                    <a:gridCol w="758063">
                      <a:extLst>
                        <a:ext uri="{9D8B030D-6E8A-4147-A177-3AD203B41FA5}">
                          <a16:colId xmlns:a16="http://schemas.microsoft.com/office/drawing/2014/main" val="3978276045"/>
                        </a:ext>
                      </a:extLst>
                    </a:gridCol>
                    <a:gridCol w="1243330">
                      <a:extLst>
                        <a:ext uri="{9D8B030D-6E8A-4147-A177-3AD203B41FA5}">
                          <a16:colId xmlns:a16="http://schemas.microsoft.com/office/drawing/2014/main" val="4034103301"/>
                        </a:ext>
                      </a:extLst>
                    </a:gridCol>
                    <a:gridCol w="644842">
                      <a:extLst>
                        <a:ext uri="{9D8B030D-6E8A-4147-A177-3AD203B41FA5}">
                          <a16:colId xmlns:a16="http://schemas.microsoft.com/office/drawing/2014/main" val="19393981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667" t="-6897" r="-550000" b="-17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03390" t="-6897" r="-459322" b="-17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6897" r="-351667" b="-17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6897" r="-251667" b="-1720690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Weight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71444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667" t="-106897" r="-550000" b="-16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03390" t="-106897" r="-459322" b="-16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06897" r="-351667" b="-16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106897" r="-251667" b="-16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244898" t="-106897" r="-54082" b="-16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662745" t="-106897" r="-3922" b="-16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16039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667" t="-200000" r="-550000" b="-14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03390" t="-200000" r="-459322" b="-14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200000" r="-351667" b="-14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200000" r="-251667" b="-14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244898" t="-200000" r="-54082" b="-14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662745" t="-200000" r="-3922" b="-146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31237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667" t="-310345" r="-550000" b="-14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03390" t="-310345" r="-459322" b="-14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310345" r="-351667" b="-14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310345" r="-251667" b="-14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244898" t="-310345" r="-54082" b="-14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662745" t="-310345" r="-3922" b="-14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6065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667" t="-410345" r="-550000" b="-13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03390" t="-410345" r="-459322" b="-13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410345" r="-351667" b="-13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410345" r="-251667" b="-13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244898" t="-410345" r="-54082" b="-13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662745" t="-410345" r="-3922" b="-13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1637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667" t="-510345" r="-550000" b="-12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03390" t="-510345" r="-459322" b="-12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510345" r="-351667" b="-12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510345" r="-251667" b="-12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244898" t="-510345" r="-54082" b="-12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662745" t="-510345" r="-3922" b="-12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29395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667" t="-590000" r="-550000" b="-10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03390" t="-590000" r="-459322" b="-10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590000" r="-351667" b="-10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590000" r="-251667" b="-10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244898" t="-590000" r="-54082" b="-10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662745" t="-590000" r="-3922" b="-107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15904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667" t="-713793" r="-550000" b="-10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03390" t="-713793" r="-459322" b="-10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713793" r="-351667" b="-10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713793" r="-251667" b="-10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244898" t="-713793" r="-54082" b="-10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662745" t="-713793" r="-3922" b="-10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53848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667" t="-813793" r="-550000" b="-9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03390" t="-813793" r="-459322" b="-9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813793" r="-351667" b="-9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813793" r="-251667" b="-9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244898" t="-813793" r="-54082" b="-9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662745" t="-813793" r="-3922" b="-9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67179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667" t="-913793" r="-550000" b="-8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03390" t="-913793" r="-459322" b="-8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913793" r="-351667" b="-8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913793" r="-251667" b="-8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244898" t="-913793" r="-54082" b="-8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662745" t="-913793" r="-3922" b="-8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29764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667" t="-1013793" r="-550000" b="-7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03390" t="-1013793" r="-459322" b="-7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013793" r="-351667" b="-7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1013793" r="-251667" b="-7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244898" t="-1013793" r="-54082" b="-7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662745" t="-1013793" r="-3922" b="-7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42822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667" t="-1076667" r="-550000" b="-5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03390" t="-1076667" r="-459322" b="-5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076667" r="-351667" b="-5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1076667" r="-251667" b="-5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244898" t="-1076667" r="-54082" b="-5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662745" t="-1076667" r="-3922" b="-59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38876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667" t="-1217241" r="-550000" b="-5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03390" t="-1217241" r="-459322" b="-5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217241" r="-351667" b="-5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1217241" r="-251667" b="-5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244898" t="-1217241" r="-54082" b="-5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662745" t="-1217241" r="-3922" b="-5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3371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667" t="-1317241" r="-550000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03390" t="-1317241" r="-459322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317241" r="-351667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1317241" r="-251667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244898" t="-1317241" r="-54082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662745" t="-1317241" r="-3922" b="-4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87697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667" t="-1417241" r="-550000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03390" t="-1417241" r="-459322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417241" r="-351667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1417241" r="-251667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244898" t="-1417241" r="-54082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662745" t="-1417241" r="-3922" b="-3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56992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667" t="-1466667" r="-55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03390" t="-1466667" r="-45932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466667" r="-35166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1466667" r="-25166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244898" t="-1466667" r="-5408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662745" t="-1466667" r="-3922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81298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667" t="-1620690" r="-550000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03390" t="-1620690" r="-459322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620690" r="-351667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1620690" r="-251667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244898" t="-1620690" r="-54082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662745" t="-1620690" r="-3922" b="-1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36029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244898" t="-1720690" r="-54082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662745" t="-1720690" r="-3922" b="-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65022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3DD6D-EF8B-73CE-860B-E3BB6DEC44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279916-8982-20D2-87F6-D5133BDF2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07823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38113-8C00-5F4D-A35C-0396DD8FF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7090A3-D241-6247-A60E-D197B5FFB943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5885756" cy="368033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Theory: one sentence</a:t>
                </a:r>
              </a:p>
              <a:p>
                <a:pPr marL="25850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de-DE" sz="2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People</m:t>
                      </m:r>
                      <m:r>
                        <m:rPr>
                          <m:nor/>
                        </m:rPr>
                        <a:rPr lang="de-DE" sz="2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𝑠𝑚𝑜𝑘𝑒𝑠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𝑐𝑎𝑛𝑐𝑒𝑟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Weight functions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𝑠𝑚𝑜𝑘𝑒𝑠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𝑠𝑚𝑜𝑘𝑒𝑠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𝑐𝑎𝑛𝑐𝑒𝑟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𝑐𝑎𝑛𝑐𝑒𝑟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Model count: 9 </a:t>
                </a:r>
              </a:p>
              <a:p>
                <a:pPr marL="0" indent="0">
                  <a:buNone/>
                </a:pPr>
                <a:endParaRPr lang="en-GB" i="1" dirty="0">
                  <a:latin typeface="Cambria Math" panose="02040503050406030204" pitchFamily="18" charset="0"/>
                </a:endParaRP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7090A3-D241-6247-A60E-D197B5FFB9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5885756" cy="3680332"/>
              </a:xfrm>
              <a:blipFill>
                <a:blip r:embed="rId2"/>
                <a:stretch>
                  <a:fillRect l="-3011" t="-3103" b="-379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51AE428-E0DC-C841-8E24-22B4C0178C9A}"/>
                  </a:ext>
                </a:extLst>
              </p:cNvPr>
              <p:cNvSpPr/>
              <p:nvPr/>
            </p:nvSpPr>
            <p:spPr>
              <a:xfrm>
                <a:off x="1918792" y="4757017"/>
                <a:ext cx="4572000" cy="131818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de-DE" sz="2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0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m:rPr>
                          <m:aln/>
                        </m:rPr>
                        <a:rPr lang="de-DE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 dirty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𝐹𝑂</m:t>
                          </m:r>
                          <m:r>
                            <a:rPr lang="en-GB" sz="2000" i="1" dirty="0">
                              <a:latin typeface="Cambria Math" panose="02040503050406030204" pitchFamily="18" charset="0"/>
                            </a:rPr>
                            <m:t>𝑀𝐶</m:t>
                          </m:r>
                          <m:d>
                            <m:dPr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de-D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de-DE" sz="2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de-DE" sz="20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20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D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de-DE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GB" sz="200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de-DE" sz="2000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𝐹𝑂</m:t>
                          </m:r>
                          <m:r>
                            <a:rPr lang="en-GB" sz="2000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𝑀𝐶</m:t>
                          </m:r>
                          <m:d>
                            <m:dPr>
                              <m:ctrlPr>
                                <a:rPr lang="de-DE" sz="2000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000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de-DE" sz="2000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sz="2000" i="1" dirty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 dirty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sz="2000" i="1" dirty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de-DE" sz="2000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sz="2000" i="1" dirty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 dirty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sz="2000" i="1" dirty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de-DE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36+108+324</m:t>
                          </m:r>
                        </m:num>
                        <m:den>
                          <m:r>
                            <a:rPr lang="de-DE" sz="200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676</m:t>
                          </m:r>
                        </m:den>
                      </m:f>
                      <m:r>
                        <a:rPr lang="de-DE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468</m:t>
                          </m:r>
                        </m:num>
                        <m:den>
                          <m:r>
                            <a:rPr lang="de-DE" sz="200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676</m:t>
                          </m:r>
                        </m:den>
                      </m:f>
                      <m:r>
                        <a:rPr lang="de-DE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=0.692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51AE428-E0DC-C841-8E24-22B4C0178C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792" y="4757017"/>
                <a:ext cx="4572000" cy="1318181"/>
              </a:xfrm>
              <a:prstGeom prst="rect">
                <a:avLst/>
              </a:prstGeom>
              <a:blipFill>
                <a:blip r:embed="rId3"/>
                <a:stretch>
                  <a:fillRect b="-19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6A59B648-8971-C24D-BF16-1A5BF9B9981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509148" y="119270"/>
              <a:ext cx="4915344" cy="6675120"/>
            </p:xfrm>
            <a:graphic>
              <a:graphicData uri="http://schemas.openxmlformats.org/drawingml/2006/table">
                <a:tbl>
                  <a:tblPr firstRow="1" lastRow="1" bandRow="1">
                    <a:tableStyleId>{073A0DAA-6AF3-43AB-8588-CEC1D06C72B9}</a:tableStyleId>
                  </a:tblPr>
                  <a:tblGrid>
                    <a:gridCol w="755523">
                      <a:extLst>
                        <a:ext uri="{9D8B030D-6E8A-4147-A177-3AD203B41FA5}">
                          <a16:colId xmlns:a16="http://schemas.microsoft.com/office/drawing/2014/main" val="4042736120"/>
                        </a:ext>
                      </a:extLst>
                    </a:gridCol>
                    <a:gridCol w="758063">
                      <a:extLst>
                        <a:ext uri="{9D8B030D-6E8A-4147-A177-3AD203B41FA5}">
                          <a16:colId xmlns:a16="http://schemas.microsoft.com/office/drawing/2014/main" val="3467232439"/>
                        </a:ext>
                      </a:extLst>
                    </a:gridCol>
                    <a:gridCol w="755523">
                      <a:extLst>
                        <a:ext uri="{9D8B030D-6E8A-4147-A177-3AD203B41FA5}">
                          <a16:colId xmlns:a16="http://schemas.microsoft.com/office/drawing/2014/main" val="1242360624"/>
                        </a:ext>
                      </a:extLst>
                    </a:gridCol>
                    <a:gridCol w="758063">
                      <a:extLst>
                        <a:ext uri="{9D8B030D-6E8A-4147-A177-3AD203B41FA5}">
                          <a16:colId xmlns:a16="http://schemas.microsoft.com/office/drawing/2014/main" val="3978276045"/>
                        </a:ext>
                      </a:extLst>
                    </a:gridCol>
                    <a:gridCol w="1243330">
                      <a:extLst>
                        <a:ext uri="{9D8B030D-6E8A-4147-A177-3AD203B41FA5}">
                          <a16:colId xmlns:a16="http://schemas.microsoft.com/office/drawing/2014/main" val="4034103301"/>
                        </a:ext>
                      </a:extLst>
                    </a:gridCol>
                    <a:gridCol w="644842">
                      <a:extLst>
                        <a:ext uri="{9D8B030D-6E8A-4147-A177-3AD203B41FA5}">
                          <a16:colId xmlns:a16="http://schemas.microsoft.com/office/drawing/2014/main" val="19393981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u="none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de-DE" b="0" i="1" u="none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b="0" i="1" u="none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u="none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b="0" i="1" u="none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GB" b="0" i="1" u="non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u="none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de-DE" b="0" i="1" u="none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b="0" i="1" u="none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u="none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b="0" i="1" u="none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GB" b="0" i="1" u="non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Weight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71444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16039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no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no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no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no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no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no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no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no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strike="noStrik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1∙</m:t>
                                </m:r>
                                <m:r>
                                  <a:rPr lang="de-DE" b="0" i="0" strike="noStrik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strike="noStrike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noStrik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GB" strike="noStrike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31237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∙3∙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6065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1637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29395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no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no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no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no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no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no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no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no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15904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∙3∙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53848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108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67179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29764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∙1∙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42822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∙3∙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38876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108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3371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de-DE" strike="noStrik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87697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no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no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no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no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de-DE" strike="noStrik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∙1∙</m:t>
                                </m:r>
                                <m:r>
                                  <a:rPr lang="de-DE" b="0" i="0" strike="noStrik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108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56992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∙3∙</m:t>
                                </m:r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108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881298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de-DE" strike="noStrik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de-DE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324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36029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1" i="0" smtClean="0">
                                    <a:latin typeface="Cambria Math" panose="02040503050406030204" pitchFamily="18" charset="0"/>
                                  </a:rPr>
                                  <m:t>𝟔𝟕𝟔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65022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6A59B648-8971-C24D-BF16-1A5BF9B998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736087"/>
                  </p:ext>
                </p:extLst>
              </p:nvPr>
            </p:nvGraphicFramePr>
            <p:xfrm>
              <a:off x="6509148" y="119270"/>
              <a:ext cx="4915344" cy="6675120"/>
            </p:xfrm>
            <a:graphic>
              <a:graphicData uri="http://schemas.openxmlformats.org/drawingml/2006/table">
                <a:tbl>
                  <a:tblPr firstRow="1" lastRow="1" bandRow="1">
                    <a:tableStyleId>{073A0DAA-6AF3-43AB-8588-CEC1D06C72B9}</a:tableStyleId>
                  </a:tblPr>
                  <a:tblGrid>
                    <a:gridCol w="755523">
                      <a:extLst>
                        <a:ext uri="{9D8B030D-6E8A-4147-A177-3AD203B41FA5}">
                          <a16:colId xmlns:a16="http://schemas.microsoft.com/office/drawing/2014/main" val="4042736120"/>
                        </a:ext>
                      </a:extLst>
                    </a:gridCol>
                    <a:gridCol w="758063">
                      <a:extLst>
                        <a:ext uri="{9D8B030D-6E8A-4147-A177-3AD203B41FA5}">
                          <a16:colId xmlns:a16="http://schemas.microsoft.com/office/drawing/2014/main" val="3467232439"/>
                        </a:ext>
                      </a:extLst>
                    </a:gridCol>
                    <a:gridCol w="755523">
                      <a:extLst>
                        <a:ext uri="{9D8B030D-6E8A-4147-A177-3AD203B41FA5}">
                          <a16:colId xmlns:a16="http://schemas.microsoft.com/office/drawing/2014/main" val="1242360624"/>
                        </a:ext>
                      </a:extLst>
                    </a:gridCol>
                    <a:gridCol w="758063">
                      <a:extLst>
                        <a:ext uri="{9D8B030D-6E8A-4147-A177-3AD203B41FA5}">
                          <a16:colId xmlns:a16="http://schemas.microsoft.com/office/drawing/2014/main" val="3978276045"/>
                        </a:ext>
                      </a:extLst>
                    </a:gridCol>
                    <a:gridCol w="1243330">
                      <a:extLst>
                        <a:ext uri="{9D8B030D-6E8A-4147-A177-3AD203B41FA5}">
                          <a16:colId xmlns:a16="http://schemas.microsoft.com/office/drawing/2014/main" val="4034103301"/>
                        </a:ext>
                      </a:extLst>
                    </a:gridCol>
                    <a:gridCol w="644842">
                      <a:extLst>
                        <a:ext uri="{9D8B030D-6E8A-4147-A177-3AD203B41FA5}">
                          <a16:colId xmlns:a16="http://schemas.microsoft.com/office/drawing/2014/main" val="19393981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667" t="-6897" r="-548333" b="-17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3390" t="-6897" r="-457627" b="-17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6897" r="-350000" b="-17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6897" r="-250000" b="-1717241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Weight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71444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667" t="-106897" r="-548333" b="-16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3390" t="-106897" r="-457627" b="-16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06897" r="-350000" b="-16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106897" r="-250000" b="-16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4898" t="-106897" r="-53061" b="-16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62745" t="-106897" r="-1961" b="-16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16039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667" t="-200000" r="-548333" b="-146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3390" t="-200000" r="-457627" b="-146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200000" r="-350000" b="-146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200000" r="-250000" b="-146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4898" t="-200000" r="-53061" b="-146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62745" t="-200000" r="-1961" b="-146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31237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667" t="-310345" r="-548333" b="-14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3390" t="-310345" r="-457627" b="-14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310345" r="-350000" b="-14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310345" r="-250000" b="-14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4898" t="-310345" r="-53061" b="-14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62745" t="-310345" r="-1961" b="-14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6065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667" t="-410345" r="-548333" b="-13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3390" t="-410345" r="-457627" b="-13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410345" r="-350000" b="-13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410345" r="-250000" b="-13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4898" t="-410345" r="-53061" b="-13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62745" t="-410345" r="-1961" b="-13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1637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667" t="-510345" r="-548333" b="-12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3390" t="-510345" r="-457627" b="-12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510345" r="-350000" b="-12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510345" r="-250000" b="-12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4898" t="-510345" r="-53061" b="-12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62745" t="-510345" r="-1961" b="-12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29395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667" t="-590000" r="-548333" b="-10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3390" t="-590000" r="-457627" b="-10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590000" r="-350000" b="-10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590000" r="-250000" b="-10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4898" t="-590000" r="-53061" b="-10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62745" t="-590000" r="-1961" b="-107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15904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667" t="-713793" r="-548333" b="-10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3390" t="-713793" r="-457627" b="-10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713793" r="-350000" b="-10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713793" r="-250000" b="-10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4898" t="-713793" r="-53061" b="-10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62745" t="-713793" r="-1961" b="-10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53848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667" t="-813793" r="-548333" b="-9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3390" t="-813793" r="-457627" b="-9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813793" r="-350000" b="-9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813793" r="-250000" b="-9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4898" t="-813793" r="-53061" b="-9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62745" t="-813793" r="-1961" b="-9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67179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667" t="-913793" r="-548333" b="-8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3390" t="-913793" r="-457627" b="-8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913793" r="-350000" b="-8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913793" r="-250000" b="-8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4898" t="-913793" r="-53061" b="-8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62745" t="-913793" r="-1961" b="-8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29764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667" t="-1013793" r="-548333" b="-7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3390" t="-1013793" r="-457627" b="-7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013793" r="-350000" b="-7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1013793" r="-250000" b="-7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4898" t="-1013793" r="-53061" b="-7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62745" t="-1013793" r="-1961" b="-7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42822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667" t="-1076667" r="-548333" b="-5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3390" t="-1076667" r="-457627" b="-5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076667" r="-350000" b="-5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1076667" r="-250000" b="-5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4898" t="-1076667" r="-53061" b="-5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62745" t="-1076667" r="-1961" b="-5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38876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667" t="-1217241" r="-548333" b="-5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3390" t="-1217241" r="-457627" b="-5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217241" r="-350000" b="-5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1217241" r="-250000" b="-5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4898" t="-1217241" r="-53061" b="-5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62745" t="-1217241" r="-1961" b="-5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3371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667" t="-1317241" r="-548333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3390" t="-1317241" r="-457627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317241" r="-350000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1317241" r="-250000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4898" t="-1317241" r="-53061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62745" t="-1317241" r="-1961" b="-4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87697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667" t="-1417241" r="-548333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3390" t="-1417241" r="-457627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417241" r="-350000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1417241" r="-250000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4898" t="-1417241" r="-53061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62745" t="-1417241" r="-1961" b="-3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56992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667" t="-1466667" r="-548333" b="-1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3390" t="-1466667" r="-457627" b="-1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466667" r="-350000" b="-1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1466667" r="-250000" b="-1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4898" t="-1466667" r="-53061" b="-1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62745" t="-1466667" r="-1961" b="-1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81298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667" t="-1620690" r="-548333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3390" t="-1620690" r="-457627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620690" r="-350000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1620690" r="-250000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4898" t="-1620690" r="-53061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62745" t="-1620690" r="-1961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36029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4898" t="-1720690" r="-5306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62745" t="-1720690" r="-1961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650229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B0971B-446F-8644-8F6C-E825D2269376}"/>
              </a:ext>
            </a:extLst>
          </p:cNvPr>
          <p:cNvCxnSpPr>
            <a:cxnSpLocks/>
          </p:cNvCxnSpPr>
          <p:nvPr/>
        </p:nvCxnSpPr>
        <p:spPr>
          <a:xfrm>
            <a:off x="6446991" y="680455"/>
            <a:ext cx="50400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07D5B4-64BA-C646-A5BD-B5FE2158C1E4}"/>
              </a:ext>
            </a:extLst>
          </p:cNvPr>
          <p:cNvCxnSpPr>
            <a:cxnSpLocks/>
          </p:cNvCxnSpPr>
          <p:nvPr/>
        </p:nvCxnSpPr>
        <p:spPr>
          <a:xfrm>
            <a:off x="6446991" y="1051886"/>
            <a:ext cx="50400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32EF33-10E8-514E-A212-2486CDFB12E1}"/>
              </a:ext>
            </a:extLst>
          </p:cNvPr>
          <p:cNvCxnSpPr>
            <a:cxnSpLocks/>
          </p:cNvCxnSpPr>
          <p:nvPr/>
        </p:nvCxnSpPr>
        <p:spPr>
          <a:xfrm>
            <a:off x="6446991" y="1794748"/>
            <a:ext cx="50400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11B33F4-A8C2-7443-937B-0B7BDA77B558}"/>
              </a:ext>
            </a:extLst>
          </p:cNvPr>
          <p:cNvCxnSpPr>
            <a:cxnSpLocks/>
          </p:cNvCxnSpPr>
          <p:nvPr/>
        </p:nvCxnSpPr>
        <p:spPr>
          <a:xfrm>
            <a:off x="6455700" y="2165267"/>
            <a:ext cx="50400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6754AB-FF68-8E4A-82E4-49653B0CA393}"/>
              </a:ext>
            </a:extLst>
          </p:cNvPr>
          <p:cNvCxnSpPr>
            <a:cxnSpLocks/>
          </p:cNvCxnSpPr>
          <p:nvPr/>
        </p:nvCxnSpPr>
        <p:spPr>
          <a:xfrm>
            <a:off x="6455700" y="2536698"/>
            <a:ext cx="50400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B77906-0EA3-9F42-9689-A5A6A7D63AFE}"/>
              </a:ext>
            </a:extLst>
          </p:cNvPr>
          <p:cNvCxnSpPr>
            <a:cxnSpLocks/>
          </p:cNvCxnSpPr>
          <p:nvPr/>
        </p:nvCxnSpPr>
        <p:spPr>
          <a:xfrm>
            <a:off x="6455700" y="3279560"/>
            <a:ext cx="50400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81984-9475-18AB-7510-F0CDCE74C9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34A75-5D61-6277-51A6-5FFB170E78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2570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DDC068-E3BE-6F43-B37E-A29CC2742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First-order (FO)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AC02E90-7255-C443-85C3-11AA5B4820BC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Assume theory in </a:t>
                </a:r>
                <a:r>
                  <a:rPr lang="en-GB" dirty="0" err="1"/>
                  <a:t>Skolem</a:t>
                </a:r>
                <a:r>
                  <a:rPr lang="en-GB" dirty="0"/>
                  <a:t> normal form + CNF</a:t>
                </a:r>
              </a:p>
              <a:p>
                <a:pPr lvl="1"/>
                <a:r>
                  <a:rPr lang="en-GB" dirty="0"/>
                  <a:t>Sequence of intensional conjunctions in CNF</a:t>
                </a:r>
              </a:p>
              <a:p>
                <a:pPr lvl="1"/>
                <a:r>
                  <a:rPr lang="de-DE" dirty="0">
                    <a:ea typeface="Cambria Math" panose="02040503050406030204" pitchFamily="18" charset="0"/>
                  </a:rPr>
                  <a:t>E.g., </a:t>
                </a:r>
                <a:r>
                  <a:rPr lang="en-GB" dirty="0">
                    <a:ea typeface="Cambria Math" panose="02040503050406030204" pitchFamily="18" charset="0"/>
                  </a:rPr>
                  <a:t>with</a:t>
                </a: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𝑠𝑚𝑜𝑘𝑒𝑠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𝑐𝑎𝑛𝑐𝑒𝑟</m:t>
                    </m:r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de-DE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People</m:t>
                      </m:r>
                      <m:r>
                        <m:rPr>
                          <m:nor/>
                        </m:rPr>
                        <a:rPr lang="de-DE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de-DE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People</m:t>
                      </m:r>
                      <m:r>
                        <m:rPr>
                          <m:nor/>
                        </m:rPr>
                        <a:rPr lang="de-D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:¬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FO circuit (excerpt)</a:t>
                </a:r>
              </a:p>
              <a:p>
                <a:pPr lvl="1"/>
                <a:r>
                  <a:rPr lang="en-GB" dirty="0"/>
                  <a:t>Inner nodes: </a:t>
                </a:r>
              </a:p>
              <a:p>
                <a:pPr lvl="2"/>
                <a:r>
                  <a:rPr lang="en-GB" dirty="0"/>
                  <a:t>Extensional conjunctions/disjunctions (as before)</a:t>
                </a:r>
              </a:p>
              <a:p>
                <a:pPr lvl="2"/>
                <a:r>
                  <a:rPr lang="en-GB" dirty="0">
                    <a:solidFill>
                      <a:schemeClr val="accent1"/>
                    </a:solidFill>
                  </a:rPr>
                  <a:t>Set conjunctions</a:t>
                </a:r>
              </a:p>
              <a:p>
                <a:pPr lvl="1"/>
                <a:r>
                  <a:rPr lang="en-GB" dirty="0"/>
                  <a:t>Leaf nodes</a:t>
                </a:r>
              </a:p>
              <a:p>
                <a:pPr lvl="2"/>
                <a:r>
                  <a:rPr lang="en-GB" dirty="0"/>
                  <a:t>Positive and negative predicates,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Full + construction: see PhD thesis by Guy Van den </a:t>
                </a:r>
                <a:r>
                  <a:rPr lang="en-GB" dirty="0" err="1"/>
                  <a:t>Broeck</a:t>
                </a:r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AC02E90-7255-C443-85C3-11AA5B482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600" t="-248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03CD487-5E89-A840-8A06-B8B61E58AA4E}"/>
                  </a:ext>
                </a:extLst>
              </p:cNvPr>
              <p:cNvSpPr/>
              <p:nvPr/>
            </p:nvSpPr>
            <p:spPr>
              <a:xfrm>
                <a:off x="10232550" y="426463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03CD487-5E89-A840-8A06-B8B61E58AA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2550" y="4264634"/>
                <a:ext cx="290146" cy="29014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1C1A633-A0B4-E249-B018-0E55B086D44F}"/>
                  </a:ext>
                </a:extLst>
              </p:cNvPr>
              <p:cNvSpPr/>
              <p:nvPr/>
            </p:nvSpPr>
            <p:spPr>
              <a:xfrm>
                <a:off x="9395860" y="4865622"/>
                <a:ext cx="54867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1C1A633-A0B4-E249-B018-0E55B086D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860" y="4865622"/>
                <a:ext cx="548671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444A217-CD58-9244-A40E-A33C2F4F449E}"/>
                  </a:ext>
                </a:extLst>
              </p:cNvPr>
              <p:cNvSpPr/>
              <p:nvPr/>
            </p:nvSpPr>
            <p:spPr>
              <a:xfrm>
                <a:off x="11112444" y="5628915"/>
                <a:ext cx="71923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444A217-CD58-9244-A40E-A33C2F4F44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2444" y="5628915"/>
                <a:ext cx="719231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FB625F3-2574-0A40-8861-C5CEF3E6D4F0}"/>
              </a:ext>
            </a:extLst>
          </p:cNvPr>
          <p:cNvCxnSpPr>
            <a:cxnSpLocks/>
            <a:stCxn id="5" idx="3"/>
            <a:endCxn id="6" idx="0"/>
          </p:cNvCxnSpPr>
          <p:nvPr/>
        </p:nvCxnSpPr>
        <p:spPr>
          <a:xfrm flipH="1">
            <a:off x="9670195" y="4512289"/>
            <a:ext cx="604846" cy="353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055BDB5-A87B-7D41-8C19-E402501EC813}"/>
              </a:ext>
            </a:extLst>
          </p:cNvPr>
          <p:cNvCxnSpPr>
            <a:cxnSpLocks/>
            <a:stCxn id="5" idx="5"/>
            <a:endCxn id="34" idx="0"/>
          </p:cNvCxnSpPr>
          <p:nvPr/>
        </p:nvCxnSpPr>
        <p:spPr>
          <a:xfrm>
            <a:off x="10480206" y="4512290"/>
            <a:ext cx="624897" cy="3467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4F18F4C-02BC-7C49-842D-9921F37A65FE}"/>
                  </a:ext>
                </a:extLst>
              </p:cNvPr>
              <p:cNvSpPr/>
              <p:nvPr/>
            </p:nvSpPr>
            <p:spPr>
              <a:xfrm>
                <a:off x="9855107" y="3495405"/>
                <a:ext cx="1045033" cy="55908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  <m:oMath xmlns:m="http://schemas.openxmlformats.org/officeDocument/2006/math">
                      <m:r>
                        <a:rPr lang="de-DE" sz="1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sz="1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de-DE" sz="11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People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4F18F4C-02BC-7C49-842D-9921F37A65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5107" y="3495405"/>
                <a:ext cx="1045033" cy="55908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A04DCAA-8AA2-F248-9043-2DA18ABCADD3}"/>
              </a:ext>
            </a:extLst>
          </p:cNvPr>
          <p:cNvCxnSpPr>
            <a:stCxn id="12" idx="4"/>
            <a:endCxn id="5" idx="0"/>
          </p:cNvCxnSpPr>
          <p:nvPr/>
        </p:nvCxnSpPr>
        <p:spPr>
          <a:xfrm>
            <a:off x="10377623" y="4054494"/>
            <a:ext cx="0" cy="2101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2ACA840-34FA-2344-B40F-B89B7C00ED07}"/>
                  </a:ext>
                </a:extLst>
              </p:cNvPr>
              <p:cNvSpPr/>
              <p:nvPr/>
            </p:nvSpPr>
            <p:spPr>
              <a:xfrm>
                <a:off x="10308981" y="5623609"/>
                <a:ext cx="721796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2ACA840-34FA-2344-B40F-B89B7C00ED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8981" y="5623609"/>
                <a:ext cx="721796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55C909C-AEF0-2047-AE32-6FF3378616AD}"/>
                  </a:ext>
                </a:extLst>
              </p:cNvPr>
              <p:cNvSpPr/>
              <p:nvPr/>
            </p:nvSpPr>
            <p:spPr>
              <a:xfrm>
                <a:off x="10960029" y="4859048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55C909C-AEF0-2047-AE32-6FF3378616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0029" y="4859048"/>
                <a:ext cx="290146" cy="29014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269DAC0-29B8-7947-9292-0AB763867BD5}"/>
              </a:ext>
            </a:extLst>
          </p:cNvPr>
          <p:cNvCxnSpPr>
            <a:cxnSpLocks/>
            <a:stCxn id="34" idx="3"/>
            <a:endCxn id="20" idx="0"/>
          </p:cNvCxnSpPr>
          <p:nvPr/>
        </p:nvCxnSpPr>
        <p:spPr>
          <a:xfrm flipH="1">
            <a:off x="10669880" y="5106704"/>
            <a:ext cx="332641" cy="5169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A6135A-DD15-F744-9908-DB796E761110}"/>
              </a:ext>
            </a:extLst>
          </p:cNvPr>
          <p:cNvCxnSpPr>
            <a:cxnSpLocks/>
            <a:stCxn id="34" idx="5"/>
            <a:endCxn id="7" idx="0"/>
          </p:cNvCxnSpPr>
          <p:nvPr/>
        </p:nvCxnSpPr>
        <p:spPr>
          <a:xfrm>
            <a:off x="11207685" y="5106704"/>
            <a:ext cx="264375" cy="5222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C1AD53-3BAB-80FD-E7DC-5453CFC9EC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C365575-3AEA-708D-96FB-05080A6E0E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6DF1333-E06D-2112-DB93-2EC6D919DF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6886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DDC068-E3BE-6F43-B37E-A29CC2742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Smooth FO d-DNNF Circuits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C02E90-7255-C443-85C3-11AA5B4820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393" y="1332843"/>
            <a:ext cx="5327882" cy="4584266"/>
          </a:xfrm>
        </p:spPr>
        <p:txBody>
          <a:bodyPr>
            <a:normAutofit/>
          </a:bodyPr>
          <a:lstStyle/>
          <a:p>
            <a:r>
              <a:rPr lang="en-GB" dirty="0"/>
              <a:t>Properties</a:t>
            </a:r>
          </a:p>
          <a:p>
            <a:pPr lvl="1"/>
            <a:r>
              <a:rPr lang="en-GB" dirty="0"/>
              <a:t>Deterministic disjunctions</a:t>
            </a:r>
          </a:p>
          <a:p>
            <a:pPr lvl="2"/>
            <a:r>
              <a:rPr lang="en-GB" dirty="0"/>
              <a:t>Only one disjunct (child node) can be true at the same time </a:t>
            </a:r>
          </a:p>
          <a:p>
            <a:pPr lvl="1"/>
            <a:r>
              <a:rPr lang="en-GB" dirty="0"/>
              <a:t>Decomposable conjunctions</a:t>
            </a:r>
          </a:p>
          <a:p>
            <a:pPr lvl="2"/>
            <a:r>
              <a:rPr lang="en-GB" dirty="0"/>
              <a:t>Each pair of conjuncts (child nodes) must be independent </a:t>
            </a:r>
          </a:p>
          <a:p>
            <a:pPr lvl="1"/>
            <a:r>
              <a:rPr lang="en-GB" dirty="0"/>
              <a:t>Smoothness</a:t>
            </a:r>
          </a:p>
          <a:p>
            <a:pPr lvl="2"/>
            <a:r>
              <a:rPr lang="en-GB" dirty="0"/>
              <a:t>Each disjunct contains the same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4A01A1CA-1A26-0340-B041-594BB52C8169}"/>
                  </a:ext>
                </a:extLst>
              </p:cNvPr>
              <p:cNvSpPr/>
              <p:nvPr/>
            </p:nvSpPr>
            <p:spPr>
              <a:xfrm>
                <a:off x="7096173" y="4252895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4A01A1CA-1A26-0340-B041-594BB52C81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173" y="4252895"/>
                <a:ext cx="290146" cy="290146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D42FD99-ACB2-C348-A3C2-52081FA5653E}"/>
                  </a:ext>
                </a:extLst>
              </p:cNvPr>
              <p:cNvSpPr/>
              <p:nvPr/>
            </p:nvSpPr>
            <p:spPr>
              <a:xfrm>
                <a:off x="5786863" y="5623609"/>
                <a:ext cx="54867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D42FD99-ACB2-C348-A3C2-52081FA565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863" y="5623609"/>
                <a:ext cx="548671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FD45A91-D6EF-A249-A447-359D853F2F9F}"/>
                  </a:ext>
                </a:extLst>
              </p:cNvPr>
              <p:cNvSpPr/>
              <p:nvPr/>
            </p:nvSpPr>
            <p:spPr>
              <a:xfrm>
                <a:off x="7976067" y="5623609"/>
                <a:ext cx="71923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FD45A91-D6EF-A249-A447-359D853F2F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067" y="5623609"/>
                <a:ext cx="719231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4B16310-7331-8743-AD5E-6375A9AB6840}"/>
              </a:ext>
            </a:extLst>
          </p:cNvPr>
          <p:cNvCxnSpPr>
            <a:cxnSpLocks/>
            <a:stCxn id="42" idx="3"/>
            <a:endCxn id="49" idx="0"/>
          </p:cNvCxnSpPr>
          <p:nvPr/>
        </p:nvCxnSpPr>
        <p:spPr>
          <a:xfrm flipH="1">
            <a:off x="6521492" y="4500551"/>
            <a:ext cx="617173" cy="2062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1FE758E-BD50-9845-95FB-CE8FDD438DA1}"/>
              </a:ext>
            </a:extLst>
          </p:cNvPr>
          <p:cNvCxnSpPr>
            <a:cxnSpLocks/>
            <a:stCxn id="42" idx="5"/>
            <a:endCxn id="54" idx="0"/>
          </p:cNvCxnSpPr>
          <p:nvPr/>
        </p:nvCxnSpPr>
        <p:spPr>
          <a:xfrm>
            <a:off x="7343828" y="4500550"/>
            <a:ext cx="632238" cy="6595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4A70C76-C00C-F043-AA3E-2BEB2D67E461}"/>
                  </a:ext>
                </a:extLst>
              </p:cNvPr>
              <p:cNvSpPr/>
              <p:nvPr/>
            </p:nvSpPr>
            <p:spPr>
              <a:xfrm>
                <a:off x="6718730" y="3490099"/>
                <a:ext cx="1045033" cy="55908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  <m:oMath xmlns:m="http://schemas.openxmlformats.org/officeDocument/2006/math">
                      <m:r>
                        <a:rPr lang="de-DE" sz="1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sz="1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de-DE" sz="11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People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4A70C76-C00C-F043-AA3E-2BEB2D67E4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730" y="3490099"/>
                <a:ext cx="1045033" cy="55908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58CECDA-EFEF-4446-93D2-B70A7EC86102}"/>
              </a:ext>
            </a:extLst>
          </p:cNvPr>
          <p:cNvCxnSpPr>
            <a:stCxn id="47" idx="4"/>
            <a:endCxn id="42" idx="0"/>
          </p:cNvCxnSpPr>
          <p:nvPr/>
        </p:nvCxnSpPr>
        <p:spPr>
          <a:xfrm>
            <a:off x="7241246" y="4049187"/>
            <a:ext cx="0" cy="2037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4CB22AF1-FFE6-6C4F-A6E6-95CDA94CAEA2}"/>
                  </a:ext>
                </a:extLst>
              </p:cNvPr>
              <p:cNvSpPr/>
              <p:nvPr/>
            </p:nvSpPr>
            <p:spPr>
              <a:xfrm>
                <a:off x="6376418" y="4706787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4CB22AF1-FFE6-6C4F-A6E6-95CDA94CAE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418" y="4706787"/>
                <a:ext cx="290146" cy="29014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95ACCA7-EA3D-5A4D-9639-A8B11D9A78FA}"/>
              </a:ext>
            </a:extLst>
          </p:cNvPr>
          <p:cNvCxnSpPr>
            <a:cxnSpLocks/>
            <a:stCxn id="49" idx="3"/>
            <a:endCxn id="43" idx="0"/>
          </p:cNvCxnSpPr>
          <p:nvPr/>
        </p:nvCxnSpPr>
        <p:spPr>
          <a:xfrm flipH="1">
            <a:off x="6061199" y="4954442"/>
            <a:ext cx="357711" cy="6691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90D2354-D554-6D43-8ACB-9182D80E4DCA}"/>
              </a:ext>
            </a:extLst>
          </p:cNvPr>
          <p:cNvCxnSpPr>
            <a:cxnSpLocks/>
            <a:stCxn id="49" idx="5"/>
            <a:endCxn id="64" idx="0"/>
          </p:cNvCxnSpPr>
          <p:nvPr/>
        </p:nvCxnSpPr>
        <p:spPr>
          <a:xfrm>
            <a:off x="6624074" y="4954442"/>
            <a:ext cx="447555" cy="2056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CBC4324-45BE-6943-8FC8-2295D3B0A758}"/>
                  </a:ext>
                </a:extLst>
              </p:cNvPr>
              <p:cNvSpPr/>
              <p:nvPr/>
            </p:nvSpPr>
            <p:spPr>
              <a:xfrm>
                <a:off x="6422413" y="5623608"/>
                <a:ext cx="546106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CBC4324-45BE-6943-8FC8-2295D3B0A7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413" y="5623608"/>
                <a:ext cx="546106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36DB3D5-0CCF-9144-8ACE-520B4A93145A}"/>
                  </a:ext>
                </a:extLst>
              </p:cNvPr>
              <p:cNvSpPr/>
              <p:nvPr/>
            </p:nvSpPr>
            <p:spPr>
              <a:xfrm>
                <a:off x="7170924" y="5621535"/>
                <a:ext cx="721796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36DB3D5-0CCF-9144-8ACE-520B4A9314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924" y="5621535"/>
                <a:ext cx="721796" cy="276999"/>
              </a:xfrm>
              <a:prstGeom prst="rect">
                <a:avLst/>
              </a:prstGeom>
              <a:blipFill>
                <a:blip r:embed="rId8"/>
                <a:stretch>
                  <a:fillRect b="-43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8873390A-F92F-8542-A52A-90989F9B21A5}"/>
                  </a:ext>
                </a:extLst>
              </p:cNvPr>
              <p:cNvSpPr/>
              <p:nvPr/>
            </p:nvSpPr>
            <p:spPr>
              <a:xfrm>
                <a:off x="7830993" y="5160078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8873390A-F92F-8542-A52A-90989F9B21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993" y="5160078"/>
                <a:ext cx="290146" cy="290146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9FC8E24-AF2A-DC40-9183-03ACB4DDFBC8}"/>
              </a:ext>
            </a:extLst>
          </p:cNvPr>
          <p:cNvCxnSpPr>
            <a:cxnSpLocks/>
            <a:stCxn id="54" idx="3"/>
            <a:endCxn id="53" idx="0"/>
          </p:cNvCxnSpPr>
          <p:nvPr/>
        </p:nvCxnSpPr>
        <p:spPr>
          <a:xfrm flipH="1">
            <a:off x="7531822" y="5407734"/>
            <a:ext cx="341662" cy="213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BC49A6C-75FB-1C43-B889-6B175101DDED}"/>
              </a:ext>
            </a:extLst>
          </p:cNvPr>
          <p:cNvCxnSpPr>
            <a:cxnSpLocks/>
            <a:stCxn id="54" idx="5"/>
            <a:endCxn id="44" idx="0"/>
          </p:cNvCxnSpPr>
          <p:nvPr/>
        </p:nvCxnSpPr>
        <p:spPr>
          <a:xfrm>
            <a:off x="8078648" y="5407734"/>
            <a:ext cx="257034" cy="215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46D58E4A-24E4-E547-82FD-4E216727215C}"/>
                  </a:ext>
                </a:extLst>
              </p:cNvPr>
              <p:cNvSpPr/>
              <p:nvPr/>
            </p:nvSpPr>
            <p:spPr>
              <a:xfrm>
                <a:off x="6926555" y="5160078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46D58E4A-24E4-E547-82FD-4E2167272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555" y="5160078"/>
                <a:ext cx="290146" cy="29014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8A70BD3-5579-5849-A234-B78D2BCF90C9}"/>
              </a:ext>
            </a:extLst>
          </p:cNvPr>
          <p:cNvCxnSpPr>
            <a:cxnSpLocks/>
            <a:stCxn id="64" idx="3"/>
            <a:endCxn id="52" idx="0"/>
          </p:cNvCxnSpPr>
          <p:nvPr/>
        </p:nvCxnSpPr>
        <p:spPr>
          <a:xfrm flipH="1">
            <a:off x="6695466" y="5407733"/>
            <a:ext cx="273580" cy="2158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970F7F6-05D8-1241-A90A-62088B070195}"/>
              </a:ext>
            </a:extLst>
          </p:cNvPr>
          <p:cNvCxnSpPr>
            <a:cxnSpLocks/>
            <a:stCxn id="64" idx="5"/>
            <a:endCxn id="53" idx="0"/>
          </p:cNvCxnSpPr>
          <p:nvPr/>
        </p:nvCxnSpPr>
        <p:spPr>
          <a:xfrm>
            <a:off x="7174210" y="5407734"/>
            <a:ext cx="357612" cy="213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9F023AA-0BA4-C142-9D1F-E5EAE3A3A3A7}"/>
              </a:ext>
            </a:extLst>
          </p:cNvPr>
          <p:cNvSpPr/>
          <p:nvPr/>
        </p:nvSpPr>
        <p:spPr>
          <a:xfrm>
            <a:off x="6256183" y="3132048"/>
            <a:ext cx="2002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smooth FO d-DNNF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77C9708-E12E-4548-9D95-5B563F7BD5B0}"/>
              </a:ext>
            </a:extLst>
          </p:cNvPr>
          <p:cNvSpPr/>
          <p:nvPr/>
        </p:nvSpPr>
        <p:spPr>
          <a:xfrm>
            <a:off x="9750530" y="3132048"/>
            <a:ext cx="1232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FO d-DNNF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89AE388D-5001-C748-B835-62FFD1AC4E27}"/>
                  </a:ext>
                </a:extLst>
              </p:cNvPr>
              <p:cNvSpPr/>
              <p:nvPr/>
            </p:nvSpPr>
            <p:spPr>
              <a:xfrm>
                <a:off x="10232550" y="426463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89AE388D-5001-C748-B835-62FFD1AC4E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2550" y="4264634"/>
                <a:ext cx="290146" cy="290146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46EFA8C-4902-4643-82D1-E8E5BD66EAC2}"/>
                  </a:ext>
                </a:extLst>
              </p:cNvPr>
              <p:cNvSpPr/>
              <p:nvPr/>
            </p:nvSpPr>
            <p:spPr>
              <a:xfrm>
                <a:off x="9395860" y="4865622"/>
                <a:ext cx="54867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46EFA8C-4902-4643-82D1-E8E5BD66E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860" y="4865622"/>
                <a:ext cx="548671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1F29CD0-84C9-7F48-8620-766FCD183F37}"/>
                  </a:ext>
                </a:extLst>
              </p:cNvPr>
              <p:cNvSpPr/>
              <p:nvPr/>
            </p:nvSpPr>
            <p:spPr>
              <a:xfrm>
                <a:off x="11112444" y="5628915"/>
                <a:ext cx="71923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1F29CD0-84C9-7F48-8620-766FCD183F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2444" y="5628915"/>
                <a:ext cx="719231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5E52A0F-8A7B-3E4D-BA87-C9A292E8FDDD}"/>
              </a:ext>
            </a:extLst>
          </p:cNvPr>
          <p:cNvCxnSpPr>
            <a:cxnSpLocks/>
            <a:stCxn id="38" idx="3"/>
            <a:endCxn id="39" idx="0"/>
          </p:cNvCxnSpPr>
          <p:nvPr/>
        </p:nvCxnSpPr>
        <p:spPr>
          <a:xfrm flipH="1">
            <a:off x="9670195" y="4512289"/>
            <a:ext cx="604846" cy="353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C7884EA-C7DF-A249-BC53-2C87162E497C}"/>
              </a:ext>
            </a:extLst>
          </p:cNvPr>
          <p:cNvCxnSpPr>
            <a:cxnSpLocks/>
            <a:stCxn id="38" idx="5"/>
            <a:endCxn id="61" idx="0"/>
          </p:cNvCxnSpPr>
          <p:nvPr/>
        </p:nvCxnSpPr>
        <p:spPr>
          <a:xfrm>
            <a:off x="10480206" y="4512290"/>
            <a:ext cx="624897" cy="3467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670DBF8-9F8E-2446-AB2E-2A4C76A20C1C}"/>
                  </a:ext>
                </a:extLst>
              </p:cNvPr>
              <p:cNvSpPr/>
              <p:nvPr/>
            </p:nvSpPr>
            <p:spPr>
              <a:xfrm>
                <a:off x="9855107" y="3495405"/>
                <a:ext cx="1045033" cy="55908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  <m:oMath xmlns:m="http://schemas.openxmlformats.org/officeDocument/2006/math">
                      <m:r>
                        <a:rPr lang="de-DE" sz="1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sz="1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de-DE" sz="11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People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670DBF8-9F8E-2446-AB2E-2A4C76A20C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5107" y="3495405"/>
                <a:ext cx="1045033" cy="559089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BC42FFE-587C-114D-AF01-C64B668E4520}"/>
              </a:ext>
            </a:extLst>
          </p:cNvPr>
          <p:cNvCxnSpPr>
            <a:stCxn id="58" idx="4"/>
            <a:endCxn id="38" idx="0"/>
          </p:cNvCxnSpPr>
          <p:nvPr/>
        </p:nvCxnSpPr>
        <p:spPr>
          <a:xfrm>
            <a:off x="10377623" y="4054494"/>
            <a:ext cx="0" cy="2101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2C37FD0-F21C-1E4D-8BEF-FE299ED95786}"/>
                  </a:ext>
                </a:extLst>
              </p:cNvPr>
              <p:cNvSpPr/>
              <p:nvPr/>
            </p:nvSpPr>
            <p:spPr>
              <a:xfrm>
                <a:off x="10308981" y="5623609"/>
                <a:ext cx="721796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2C37FD0-F21C-1E4D-8BEF-FE299ED957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8981" y="5623609"/>
                <a:ext cx="721796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54B7609-1AC7-D74B-ACD0-F117F7953B25}"/>
                  </a:ext>
                </a:extLst>
              </p:cNvPr>
              <p:cNvSpPr/>
              <p:nvPr/>
            </p:nvSpPr>
            <p:spPr>
              <a:xfrm>
                <a:off x="10960029" y="4859048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54B7609-1AC7-D74B-ACD0-F117F7953B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0029" y="4859048"/>
                <a:ext cx="290146" cy="290146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C634805-882E-424E-9AC7-12AEE508F6F9}"/>
              </a:ext>
            </a:extLst>
          </p:cNvPr>
          <p:cNvCxnSpPr>
            <a:cxnSpLocks/>
            <a:stCxn id="61" idx="3"/>
            <a:endCxn id="60" idx="0"/>
          </p:cNvCxnSpPr>
          <p:nvPr/>
        </p:nvCxnSpPr>
        <p:spPr>
          <a:xfrm flipH="1">
            <a:off x="10669880" y="5106704"/>
            <a:ext cx="332641" cy="5169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01B05C6-CB03-BF4F-B91C-FDB1D4733CC7}"/>
              </a:ext>
            </a:extLst>
          </p:cNvPr>
          <p:cNvCxnSpPr>
            <a:cxnSpLocks/>
            <a:stCxn id="61" idx="5"/>
            <a:endCxn id="40" idx="0"/>
          </p:cNvCxnSpPr>
          <p:nvPr/>
        </p:nvCxnSpPr>
        <p:spPr>
          <a:xfrm>
            <a:off x="11207685" y="5106704"/>
            <a:ext cx="264375" cy="5222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DD4808-CB48-6B5D-8B83-3270A649D9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8DBA9-37D2-04DC-E26D-1055429565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791F5-9D2D-7F13-F9F4-6F3F1E80F0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3532558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DDC068-E3BE-6F43-B37E-A29CC2742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Arithmetic FO d-DNNF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AC02E90-7255-C443-85C3-11AA5B4820BC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Replace</a:t>
                </a:r>
              </a:p>
              <a:p>
                <a:pPr lvl="1"/>
                <a:r>
                  <a:rPr lang="en-GB" dirty="0"/>
                  <a:t>Replace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Replace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Replace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GB" dirty="0"/>
                  <a:t> with exponentiation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e-DE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Domain</m:t>
                        </m:r>
                      </m:e>
                    </m:d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GB" dirty="0"/>
                  <a:t>Replace leaves with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’s</a:t>
                </a:r>
              </a:p>
              <a:p>
                <a:pPr lvl="1"/>
                <a:r>
                  <a:rPr lang="en-GB" dirty="0"/>
                  <a:t>E.g.,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e-DE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People</m:t>
                        </m:r>
                      </m:e>
                    </m:d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AC02E90-7255-C443-85C3-11AA5B482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829" t="-221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8AB2AF2-B4EE-794B-B338-A75C0A00FDE2}"/>
                  </a:ext>
                </a:extLst>
              </p:cNvPr>
              <p:cNvSpPr/>
              <p:nvPr/>
            </p:nvSpPr>
            <p:spPr>
              <a:xfrm>
                <a:off x="10232531" y="4258201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8AB2AF2-B4EE-794B-B338-A75C0A00FD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2531" y="4258201"/>
                <a:ext cx="290146" cy="29014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EF41992-7B1E-9248-BA68-B97DC3E543E9}"/>
                  </a:ext>
                </a:extLst>
              </p:cNvPr>
              <p:cNvSpPr/>
              <p:nvPr/>
            </p:nvSpPr>
            <p:spPr>
              <a:xfrm>
                <a:off x="9001601" y="5628915"/>
                <a:ext cx="217490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EF41992-7B1E-9248-BA68-B97DC3E543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1601" y="5628915"/>
                <a:ext cx="217490" cy="276999"/>
              </a:xfrm>
              <a:prstGeom prst="rect">
                <a:avLst/>
              </a:prstGeom>
              <a:blipFill>
                <a:blip r:embed="rId4"/>
                <a:stretch>
                  <a:fillRect l="-5263" r="-157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D8CB916-0FDD-2048-89B4-4FF082EE7B63}"/>
                  </a:ext>
                </a:extLst>
              </p:cNvPr>
              <p:cNvSpPr/>
              <p:nvPr/>
            </p:nvSpPr>
            <p:spPr>
              <a:xfrm>
                <a:off x="11373689" y="5628915"/>
                <a:ext cx="217490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D8CB916-0FDD-2048-89B4-4FF082EE7B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3689" y="5628915"/>
                <a:ext cx="217490" cy="276999"/>
              </a:xfrm>
              <a:prstGeom prst="rect">
                <a:avLst/>
              </a:prstGeom>
              <a:blipFill>
                <a:blip r:embed="rId5"/>
                <a:stretch>
                  <a:fillRect l="-5263" r="-105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EF8E245-A327-0842-A26E-23298BFDA4BE}"/>
              </a:ext>
            </a:extLst>
          </p:cNvPr>
          <p:cNvCxnSpPr>
            <a:cxnSpLocks/>
            <a:stCxn id="37" idx="3"/>
            <a:endCxn id="59" idx="0"/>
          </p:cNvCxnSpPr>
          <p:nvPr/>
        </p:nvCxnSpPr>
        <p:spPr>
          <a:xfrm flipH="1">
            <a:off x="9657850" y="4505857"/>
            <a:ext cx="617173" cy="2062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E99219E-67E9-AF43-A67B-EE3C3074C787}"/>
              </a:ext>
            </a:extLst>
          </p:cNvPr>
          <p:cNvCxnSpPr>
            <a:cxnSpLocks/>
            <a:stCxn id="37" idx="5"/>
            <a:endCxn id="67" idx="0"/>
          </p:cNvCxnSpPr>
          <p:nvPr/>
        </p:nvCxnSpPr>
        <p:spPr>
          <a:xfrm>
            <a:off x="10480186" y="4505856"/>
            <a:ext cx="632238" cy="6595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5571123-54EC-6744-B437-50F565291A66}"/>
                  </a:ext>
                </a:extLst>
              </p:cNvPr>
              <p:cNvSpPr/>
              <p:nvPr/>
            </p:nvSpPr>
            <p:spPr>
              <a:xfrm>
                <a:off x="9855088" y="3495405"/>
                <a:ext cx="1045033" cy="55908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de-DE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People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5571123-54EC-6744-B437-50F565291A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5088" y="3495405"/>
                <a:ext cx="1045033" cy="55908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1214A8C-54C9-4645-A821-A102CA8CE832}"/>
              </a:ext>
            </a:extLst>
          </p:cNvPr>
          <p:cNvCxnSpPr>
            <a:stCxn id="57" idx="4"/>
            <a:endCxn id="37" idx="0"/>
          </p:cNvCxnSpPr>
          <p:nvPr/>
        </p:nvCxnSpPr>
        <p:spPr>
          <a:xfrm>
            <a:off x="10377604" y="4054493"/>
            <a:ext cx="0" cy="2037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8829678-7F3C-4E4A-9001-2121E899C842}"/>
                  </a:ext>
                </a:extLst>
              </p:cNvPr>
              <p:cNvSpPr/>
              <p:nvPr/>
            </p:nvSpPr>
            <p:spPr>
              <a:xfrm>
                <a:off x="9512776" y="4712093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8829678-7F3C-4E4A-9001-2121E899C8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2776" y="4712093"/>
                <a:ext cx="290146" cy="29014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8DDC77E-1DF9-BC47-97BA-8419CFD551A5}"/>
              </a:ext>
            </a:extLst>
          </p:cNvPr>
          <p:cNvCxnSpPr>
            <a:cxnSpLocks/>
            <a:stCxn id="59" idx="3"/>
            <a:endCxn id="38" idx="0"/>
          </p:cNvCxnSpPr>
          <p:nvPr/>
        </p:nvCxnSpPr>
        <p:spPr>
          <a:xfrm flipH="1">
            <a:off x="9110347" y="4959748"/>
            <a:ext cx="444921" cy="6691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286E353-FDDD-2845-898D-75406C3AB742}"/>
              </a:ext>
            </a:extLst>
          </p:cNvPr>
          <p:cNvCxnSpPr>
            <a:cxnSpLocks/>
            <a:stCxn id="59" idx="5"/>
            <a:endCxn id="70" idx="0"/>
          </p:cNvCxnSpPr>
          <p:nvPr/>
        </p:nvCxnSpPr>
        <p:spPr>
          <a:xfrm>
            <a:off x="9760432" y="4959748"/>
            <a:ext cx="447555" cy="2056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8F7059F-2858-9546-8A45-E67AAC5036C2}"/>
                  </a:ext>
                </a:extLst>
              </p:cNvPr>
              <p:cNvSpPr/>
              <p:nvPr/>
            </p:nvSpPr>
            <p:spPr>
              <a:xfrm>
                <a:off x="9637153" y="5628914"/>
                <a:ext cx="21749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8F7059F-2858-9546-8A45-E67AAC5036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7153" y="5628914"/>
                <a:ext cx="217491" cy="276999"/>
              </a:xfrm>
              <a:prstGeom prst="rect">
                <a:avLst/>
              </a:prstGeom>
              <a:blipFill>
                <a:blip r:embed="rId4"/>
                <a:stretch>
                  <a:fillRect l="-5263" r="-157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3F1D009-F541-494F-A3C6-CA91CBBA0FE5}"/>
                  </a:ext>
                </a:extLst>
              </p:cNvPr>
              <p:cNvSpPr/>
              <p:nvPr/>
            </p:nvSpPr>
            <p:spPr>
              <a:xfrm>
                <a:off x="10568547" y="5626841"/>
                <a:ext cx="217490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3F1D009-F541-494F-A3C6-CA91CBBA0F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8547" y="5626841"/>
                <a:ext cx="217490" cy="276999"/>
              </a:xfrm>
              <a:prstGeom prst="rect">
                <a:avLst/>
              </a:prstGeom>
              <a:blipFill>
                <a:blip r:embed="rId4"/>
                <a:stretch>
                  <a:fillRect l="-5263" r="-157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7036EC73-34CF-C94C-A4F5-E6365CA0595B}"/>
                  </a:ext>
                </a:extLst>
              </p:cNvPr>
              <p:cNvSpPr/>
              <p:nvPr/>
            </p:nvSpPr>
            <p:spPr>
              <a:xfrm>
                <a:off x="10967351" y="516538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7036EC73-34CF-C94C-A4F5-E6365CA059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7351" y="5165384"/>
                <a:ext cx="290146" cy="29014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9943398-DCCA-BB41-AD95-C124C30C938C}"/>
              </a:ext>
            </a:extLst>
          </p:cNvPr>
          <p:cNvCxnSpPr>
            <a:cxnSpLocks/>
            <a:stCxn id="67" idx="3"/>
            <a:endCxn id="63" idx="0"/>
          </p:cNvCxnSpPr>
          <p:nvPr/>
        </p:nvCxnSpPr>
        <p:spPr>
          <a:xfrm flipH="1">
            <a:off x="10677292" y="5413040"/>
            <a:ext cx="332550" cy="213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B44E0B2-9BC5-2344-9CCD-EB860163C728}"/>
              </a:ext>
            </a:extLst>
          </p:cNvPr>
          <p:cNvCxnSpPr>
            <a:cxnSpLocks/>
            <a:stCxn id="67" idx="5"/>
            <a:endCxn id="39" idx="0"/>
          </p:cNvCxnSpPr>
          <p:nvPr/>
        </p:nvCxnSpPr>
        <p:spPr>
          <a:xfrm>
            <a:off x="11215006" y="5413040"/>
            <a:ext cx="267428" cy="215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7939F250-0FF5-B649-8FF1-C73EB0A8DB17}"/>
                  </a:ext>
                </a:extLst>
              </p:cNvPr>
              <p:cNvSpPr/>
              <p:nvPr/>
            </p:nvSpPr>
            <p:spPr>
              <a:xfrm>
                <a:off x="10062913" y="516538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7939F250-0FF5-B649-8FF1-C73EB0A8DB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2913" y="5165384"/>
                <a:ext cx="290146" cy="290146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A73923C-B0F5-8C4F-800F-C8D2B7A216B3}"/>
              </a:ext>
            </a:extLst>
          </p:cNvPr>
          <p:cNvCxnSpPr>
            <a:cxnSpLocks/>
            <a:stCxn id="70" idx="3"/>
            <a:endCxn id="62" idx="0"/>
          </p:cNvCxnSpPr>
          <p:nvPr/>
        </p:nvCxnSpPr>
        <p:spPr>
          <a:xfrm flipH="1">
            <a:off x="9745898" y="5413039"/>
            <a:ext cx="359506" cy="2158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2CEF91C-9760-CE44-8B04-7A33959CE69F}"/>
              </a:ext>
            </a:extLst>
          </p:cNvPr>
          <p:cNvCxnSpPr>
            <a:cxnSpLocks/>
            <a:stCxn id="70" idx="5"/>
            <a:endCxn id="63" idx="0"/>
          </p:cNvCxnSpPr>
          <p:nvPr/>
        </p:nvCxnSpPr>
        <p:spPr>
          <a:xfrm>
            <a:off x="10310568" y="5413040"/>
            <a:ext cx="366724" cy="213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AFB6F9-1FCA-EB4D-9BAF-0B40A4C28B32}"/>
                  </a:ext>
                </a:extLst>
              </p:cNvPr>
              <p:cNvSpPr/>
              <p:nvPr/>
            </p:nvSpPr>
            <p:spPr>
              <a:xfrm>
                <a:off x="10084159" y="4962658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AFB6F9-1FCA-EB4D-9BAF-0B40A4C28B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159" y="4962658"/>
                <a:ext cx="304891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0A4540C-9B40-6A41-8F56-F9B04BD81747}"/>
                  </a:ext>
                </a:extLst>
              </p:cNvPr>
              <p:cNvSpPr/>
              <p:nvPr/>
            </p:nvSpPr>
            <p:spPr>
              <a:xfrm>
                <a:off x="9486205" y="4504058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0A4540C-9B40-6A41-8F56-F9B04BD81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205" y="4504058"/>
                <a:ext cx="304891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7B2CF49-8044-8D40-ACAA-2882CDE78A9D}"/>
                  </a:ext>
                </a:extLst>
              </p:cNvPr>
              <p:cNvSpPr/>
              <p:nvPr/>
            </p:nvSpPr>
            <p:spPr>
              <a:xfrm>
                <a:off x="11028001" y="4962657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7B2CF49-8044-8D40-ACAA-2882CDE78A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8001" y="4962657"/>
                <a:ext cx="304891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84D8547D-FE64-8D42-B47A-8221D7DA3E95}"/>
                  </a:ext>
                </a:extLst>
              </p:cNvPr>
              <p:cNvSpPr/>
              <p:nvPr/>
            </p:nvSpPr>
            <p:spPr>
              <a:xfrm>
                <a:off x="10327741" y="4063756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84D8547D-FE64-8D42-B47A-8221D7DA3E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7741" y="4063756"/>
                <a:ext cx="304891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79F1A6E-609D-D643-96CB-151F0D886007}"/>
                  </a:ext>
                </a:extLst>
              </p:cNvPr>
              <p:cNvSpPr/>
              <p:nvPr/>
            </p:nvSpPr>
            <p:spPr>
              <a:xfrm>
                <a:off x="10229909" y="3244841"/>
                <a:ext cx="3770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79F1A6E-609D-D643-96CB-151F0D8860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909" y="3244841"/>
                <a:ext cx="377026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AC51175E-416C-ED45-8BC8-B0A521E82CC6}"/>
                  </a:ext>
                </a:extLst>
              </p:cNvPr>
              <p:cNvSpPr/>
              <p:nvPr/>
            </p:nvSpPr>
            <p:spPr>
              <a:xfrm>
                <a:off x="7096173" y="4252895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AC51175E-416C-ED45-8BC8-B0A521E82C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173" y="4252895"/>
                <a:ext cx="290146" cy="290146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C47BBCA2-DF35-FD47-9203-505BEAAAFF82}"/>
                  </a:ext>
                </a:extLst>
              </p:cNvPr>
              <p:cNvSpPr/>
              <p:nvPr/>
            </p:nvSpPr>
            <p:spPr>
              <a:xfrm>
                <a:off x="5786863" y="5623609"/>
                <a:ext cx="54867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C47BBCA2-DF35-FD47-9203-505BEAAAFF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863" y="5623609"/>
                <a:ext cx="548671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FC9BBAE-F89B-EA44-819E-1C892C9DC7A2}"/>
                  </a:ext>
                </a:extLst>
              </p:cNvPr>
              <p:cNvSpPr/>
              <p:nvPr/>
            </p:nvSpPr>
            <p:spPr>
              <a:xfrm>
                <a:off x="7976067" y="5623609"/>
                <a:ext cx="71923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FC9BBAE-F89B-EA44-819E-1C892C9DC7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067" y="5623609"/>
                <a:ext cx="719231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048280EE-C77A-D94C-85AC-983201E4C22A}"/>
              </a:ext>
            </a:extLst>
          </p:cNvPr>
          <p:cNvCxnSpPr>
            <a:cxnSpLocks/>
            <a:stCxn id="96" idx="3"/>
            <a:endCxn id="103" idx="0"/>
          </p:cNvCxnSpPr>
          <p:nvPr/>
        </p:nvCxnSpPr>
        <p:spPr>
          <a:xfrm flipH="1">
            <a:off x="6521492" y="4500551"/>
            <a:ext cx="617173" cy="2062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F94B054E-534C-D84E-9BD3-50F87EB25D04}"/>
              </a:ext>
            </a:extLst>
          </p:cNvPr>
          <p:cNvCxnSpPr>
            <a:cxnSpLocks/>
            <a:stCxn id="96" idx="5"/>
            <a:endCxn id="108" idx="0"/>
          </p:cNvCxnSpPr>
          <p:nvPr/>
        </p:nvCxnSpPr>
        <p:spPr>
          <a:xfrm>
            <a:off x="7343828" y="4500550"/>
            <a:ext cx="632238" cy="6595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346E32DB-21C9-8A44-AF93-753F4ED212FF}"/>
                  </a:ext>
                </a:extLst>
              </p:cNvPr>
              <p:cNvSpPr/>
              <p:nvPr/>
            </p:nvSpPr>
            <p:spPr>
              <a:xfrm>
                <a:off x="6718730" y="3490099"/>
                <a:ext cx="1045033" cy="55908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  <m:oMath xmlns:m="http://schemas.openxmlformats.org/officeDocument/2006/math">
                      <m:r>
                        <a:rPr lang="de-DE" sz="1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sz="1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de-DE" sz="11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People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346E32DB-21C9-8A44-AF93-753F4ED21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730" y="3490099"/>
                <a:ext cx="1045033" cy="559089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FACC8979-5E84-FC44-86A3-9348F0316E6A}"/>
              </a:ext>
            </a:extLst>
          </p:cNvPr>
          <p:cNvCxnSpPr>
            <a:stCxn id="101" idx="4"/>
            <a:endCxn id="96" idx="0"/>
          </p:cNvCxnSpPr>
          <p:nvPr/>
        </p:nvCxnSpPr>
        <p:spPr>
          <a:xfrm>
            <a:off x="7241246" y="4049187"/>
            <a:ext cx="0" cy="2037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92A140FE-81A3-214C-849A-146E2DCF37D8}"/>
                  </a:ext>
                </a:extLst>
              </p:cNvPr>
              <p:cNvSpPr/>
              <p:nvPr/>
            </p:nvSpPr>
            <p:spPr>
              <a:xfrm>
                <a:off x="6376418" y="4706787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92A140FE-81A3-214C-849A-146E2DCF37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418" y="4706787"/>
                <a:ext cx="290146" cy="290146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28694CB0-7F48-584B-AB01-C3A456E05086}"/>
              </a:ext>
            </a:extLst>
          </p:cNvPr>
          <p:cNvCxnSpPr>
            <a:cxnSpLocks/>
            <a:stCxn id="103" idx="3"/>
            <a:endCxn id="97" idx="0"/>
          </p:cNvCxnSpPr>
          <p:nvPr/>
        </p:nvCxnSpPr>
        <p:spPr>
          <a:xfrm flipH="1">
            <a:off x="6061199" y="4954442"/>
            <a:ext cx="357711" cy="6691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4CD6C3BC-5AFF-C644-9FB1-6AA4127911BB}"/>
              </a:ext>
            </a:extLst>
          </p:cNvPr>
          <p:cNvCxnSpPr>
            <a:cxnSpLocks/>
            <a:stCxn id="103" idx="5"/>
            <a:endCxn id="111" idx="0"/>
          </p:cNvCxnSpPr>
          <p:nvPr/>
        </p:nvCxnSpPr>
        <p:spPr>
          <a:xfrm>
            <a:off x="6624074" y="4954442"/>
            <a:ext cx="447555" cy="2056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E7A53501-A489-D147-9DAC-130724FB2B1E}"/>
                  </a:ext>
                </a:extLst>
              </p:cNvPr>
              <p:cNvSpPr/>
              <p:nvPr/>
            </p:nvSpPr>
            <p:spPr>
              <a:xfrm>
                <a:off x="6422413" y="5623608"/>
                <a:ext cx="546106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E7A53501-A489-D147-9DAC-130724FB2B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413" y="5623608"/>
                <a:ext cx="546106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A8776F5-B0CF-494B-AA1D-AFA7260F9819}"/>
                  </a:ext>
                </a:extLst>
              </p:cNvPr>
              <p:cNvSpPr/>
              <p:nvPr/>
            </p:nvSpPr>
            <p:spPr>
              <a:xfrm>
                <a:off x="7170924" y="5621535"/>
                <a:ext cx="721796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A8776F5-B0CF-494B-AA1D-AFA7260F98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924" y="5621535"/>
                <a:ext cx="721796" cy="276999"/>
              </a:xfrm>
              <a:prstGeom prst="rect">
                <a:avLst/>
              </a:prstGeom>
              <a:blipFill>
                <a:blip r:embed="rId21"/>
                <a:stretch>
                  <a:fillRect b="-43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D4187DC8-A136-0847-A8D2-1E2C7A3EF96C}"/>
                  </a:ext>
                </a:extLst>
              </p:cNvPr>
              <p:cNvSpPr/>
              <p:nvPr/>
            </p:nvSpPr>
            <p:spPr>
              <a:xfrm>
                <a:off x="7830993" y="5160078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D4187DC8-A136-0847-A8D2-1E2C7A3EF9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993" y="5160078"/>
                <a:ext cx="290146" cy="290146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C4B54265-CA74-BB46-A557-12829FF197F8}"/>
              </a:ext>
            </a:extLst>
          </p:cNvPr>
          <p:cNvCxnSpPr>
            <a:cxnSpLocks/>
            <a:stCxn id="108" idx="3"/>
            <a:endCxn id="107" idx="0"/>
          </p:cNvCxnSpPr>
          <p:nvPr/>
        </p:nvCxnSpPr>
        <p:spPr>
          <a:xfrm flipH="1">
            <a:off x="7531822" y="5407734"/>
            <a:ext cx="341662" cy="213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F1A52731-55DB-F346-B1A2-0BB404351810}"/>
              </a:ext>
            </a:extLst>
          </p:cNvPr>
          <p:cNvCxnSpPr>
            <a:cxnSpLocks/>
            <a:stCxn id="108" idx="5"/>
            <a:endCxn id="98" idx="0"/>
          </p:cNvCxnSpPr>
          <p:nvPr/>
        </p:nvCxnSpPr>
        <p:spPr>
          <a:xfrm>
            <a:off x="8078648" y="5407734"/>
            <a:ext cx="257034" cy="215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C5CADBC0-627C-2F41-BF45-38E1A9AAFCCF}"/>
                  </a:ext>
                </a:extLst>
              </p:cNvPr>
              <p:cNvSpPr/>
              <p:nvPr/>
            </p:nvSpPr>
            <p:spPr>
              <a:xfrm>
                <a:off x="6926555" y="5160078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C5CADBC0-627C-2F41-BF45-38E1A9AAFC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555" y="5160078"/>
                <a:ext cx="290146" cy="290146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34C10DF0-CB27-244A-87DA-62C3AB98FD39}"/>
              </a:ext>
            </a:extLst>
          </p:cNvPr>
          <p:cNvCxnSpPr>
            <a:cxnSpLocks/>
            <a:stCxn id="111" idx="3"/>
            <a:endCxn id="106" idx="0"/>
          </p:cNvCxnSpPr>
          <p:nvPr/>
        </p:nvCxnSpPr>
        <p:spPr>
          <a:xfrm flipH="1">
            <a:off x="6695466" y="5407733"/>
            <a:ext cx="273580" cy="2158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706015E3-0847-3543-A288-4C6B6FD9F68E}"/>
              </a:ext>
            </a:extLst>
          </p:cNvPr>
          <p:cNvCxnSpPr>
            <a:cxnSpLocks/>
            <a:stCxn id="111" idx="5"/>
            <a:endCxn id="107" idx="0"/>
          </p:cNvCxnSpPr>
          <p:nvPr/>
        </p:nvCxnSpPr>
        <p:spPr>
          <a:xfrm>
            <a:off x="7174210" y="5407734"/>
            <a:ext cx="357612" cy="213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1515DC-2E8B-ECF6-97E5-3C7C00EFA5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19F8A-EB4C-2638-B7D2-A6E2B79872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1A061-F83E-389B-9F7A-E7D82742EF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70456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3" grpId="0"/>
      <p:bldP spid="74" grpId="0"/>
      <p:bldP spid="75" grpId="0"/>
      <p:bldP spid="7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DDC068-E3BE-6F43-B37E-A29CC2742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WFOMC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AC02E90-7255-C443-85C3-11AA5B4820BC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Replace</a:t>
                </a:r>
              </a:p>
              <a:p>
                <a:pPr lvl="1"/>
                <a:r>
                  <a:rPr lang="en-GB" dirty="0"/>
                  <a:t>Replace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Replace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Replace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GB" dirty="0"/>
                  <a:t> with exponentiation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e-DE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Domain</m:t>
                        </m:r>
                      </m:e>
                    </m:d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GB" dirty="0"/>
                  <a:t>Replace leaves with </a:t>
                </a:r>
                <a:r>
                  <a:rPr lang="en-GB" dirty="0">
                    <a:solidFill>
                      <a:schemeClr val="accent6"/>
                    </a:solidFill>
                  </a:rPr>
                  <a:t>weights</a:t>
                </a:r>
              </a:p>
              <a:p>
                <a:pPr lvl="1"/>
                <a:r>
                  <a:rPr lang="en-GB" dirty="0"/>
                  <a:t>E.g.,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e-DE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People</m:t>
                        </m:r>
                      </m:e>
                    </m:d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AC02E90-7255-C443-85C3-11AA5B482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829" t="-221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7ABCC14-1ADC-DF48-BE4A-D92A447E8202}"/>
                  </a:ext>
                </a:extLst>
              </p:cNvPr>
              <p:cNvSpPr/>
              <p:nvPr/>
            </p:nvSpPr>
            <p:spPr>
              <a:xfrm>
                <a:off x="8857362" y="1416362"/>
                <a:ext cx="2991394" cy="1342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938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𝑠𝑚𝑜𝑘𝑒𝑠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𝑠𝑚𝑜𝑘𝑒𝑠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𝑐𝑎𝑛𝑐𝑒𝑟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𝑐𝑎𝑛𝑐𝑒𝑟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7ABCC14-1ADC-DF48-BE4A-D92A447E82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7362" y="1416362"/>
                <a:ext cx="2991394" cy="13429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CC5FF16-1CCB-B54E-AB8D-AF3D00D06D93}"/>
                  </a:ext>
                </a:extLst>
              </p:cNvPr>
              <p:cNvSpPr/>
              <p:nvPr/>
            </p:nvSpPr>
            <p:spPr>
              <a:xfrm>
                <a:off x="533273" y="4092951"/>
                <a:ext cx="4572000" cy="109921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7938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de-DE" sz="1600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𝐹𝑂</m:t>
                      </m:r>
                      <m:r>
                        <a:rPr lang="en-GB" sz="1600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𝑀𝐶</m:t>
                      </m:r>
                      <m:d>
                        <m:dPr>
                          <m:ctrlPr>
                            <a:rPr lang="de-DE" sz="1600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1600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de-DE" sz="1600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de-DE" sz="1600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1600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de-DE" sz="1600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600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1600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e>
                      </m:d>
                      <m:r>
                        <a:rPr lang="de-DE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16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de-DE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de-DE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de-DE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de-DE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</m:t>
                              </m:r>
                              <m:sSub>
                                <m:sSubPr>
                                  <m:ctrlP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de-DE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de-DE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DE" sz="1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sub>
                              </m:sSub>
                            </m:e>
                          </m:eqAr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de-DE" sz="16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sz="1600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de-DE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𝑝𝑟𝑒𝑑</m:t>
                                  </m:r>
                                  <m:d>
                                    <m:dPr>
                                      <m:ctrlPr>
                                        <a:rPr lang="de-DE" sz="16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600" i="1" dirty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  <m:nary>
                            <m:naryPr>
                              <m:chr m:val="∏"/>
                              <m:supHide m:val="on"/>
                              <m:ctrlPr>
                                <a:rPr lang="de-DE" sz="16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sz="1600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de-DE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𝑝𝑟𝑒𝑑</m:t>
                                  </m:r>
                                  <m:d>
                                    <m:dPr>
                                      <m:ctrlPr>
                                        <a:rPr lang="de-DE" sz="16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600" i="1" dirty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CC5FF16-1CCB-B54E-AB8D-AF3D00D06D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73" y="4092951"/>
                <a:ext cx="4572000" cy="1099212"/>
              </a:xfrm>
              <a:prstGeom prst="rect">
                <a:avLst/>
              </a:prstGeom>
              <a:blipFill>
                <a:blip r:embed="rId4"/>
                <a:stretch>
                  <a:fillRect l="-1385" t="-54545" b="-93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165F46D5-8F69-8444-97C4-1092232F51AB}"/>
                  </a:ext>
                </a:extLst>
              </p:cNvPr>
              <p:cNvSpPr/>
              <p:nvPr/>
            </p:nvSpPr>
            <p:spPr>
              <a:xfrm>
                <a:off x="10232531" y="4258201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165F46D5-8F69-8444-97C4-1092232F51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2531" y="4258201"/>
                <a:ext cx="290146" cy="29014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FBEC2DA-BB45-F949-9BFC-30EADE3F4E61}"/>
                  </a:ext>
                </a:extLst>
              </p:cNvPr>
              <p:cNvSpPr/>
              <p:nvPr/>
            </p:nvSpPr>
            <p:spPr>
              <a:xfrm>
                <a:off x="9001601" y="5628915"/>
                <a:ext cx="217490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FBEC2DA-BB45-F949-9BFC-30EADE3F4E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1601" y="5628915"/>
                <a:ext cx="217490" cy="276999"/>
              </a:xfrm>
              <a:prstGeom prst="rect">
                <a:avLst/>
              </a:prstGeom>
              <a:blipFill>
                <a:blip r:embed="rId6"/>
                <a:stretch>
                  <a:fillRect l="-5263" r="-157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30A5FB9-3495-1543-B100-CBC3DCD6147A}"/>
                  </a:ext>
                </a:extLst>
              </p:cNvPr>
              <p:cNvSpPr/>
              <p:nvPr/>
            </p:nvSpPr>
            <p:spPr>
              <a:xfrm>
                <a:off x="11373689" y="5628915"/>
                <a:ext cx="217490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30A5FB9-3495-1543-B100-CBC3DCD614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3689" y="5628915"/>
                <a:ext cx="217490" cy="276999"/>
              </a:xfrm>
              <a:prstGeom prst="rect">
                <a:avLst/>
              </a:prstGeom>
              <a:blipFill>
                <a:blip r:embed="rId7"/>
                <a:stretch>
                  <a:fillRect l="-5263" r="-105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555F4BE2-C757-7249-A34A-2C61007F36E9}"/>
              </a:ext>
            </a:extLst>
          </p:cNvPr>
          <p:cNvCxnSpPr>
            <a:cxnSpLocks/>
            <a:stCxn id="77" idx="3"/>
            <a:endCxn id="84" idx="0"/>
          </p:cNvCxnSpPr>
          <p:nvPr/>
        </p:nvCxnSpPr>
        <p:spPr>
          <a:xfrm flipH="1">
            <a:off x="9657850" y="4505857"/>
            <a:ext cx="617173" cy="2062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0006296-3B9B-0E40-9570-542A623F86C3}"/>
              </a:ext>
            </a:extLst>
          </p:cNvPr>
          <p:cNvCxnSpPr>
            <a:cxnSpLocks/>
            <a:stCxn id="77" idx="5"/>
            <a:endCxn id="89" idx="0"/>
          </p:cNvCxnSpPr>
          <p:nvPr/>
        </p:nvCxnSpPr>
        <p:spPr>
          <a:xfrm>
            <a:off x="10480186" y="4505856"/>
            <a:ext cx="632238" cy="6595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CD0CF5C-69AE-5F44-9AF4-046AB996E1A4}"/>
                  </a:ext>
                </a:extLst>
              </p:cNvPr>
              <p:cNvSpPr/>
              <p:nvPr/>
            </p:nvSpPr>
            <p:spPr>
              <a:xfrm>
                <a:off x="9855088" y="3495405"/>
                <a:ext cx="1045033" cy="55908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de-DE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People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CD0CF5C-69AE-5F44-9AF4-046AB996E1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5088" y="3495405"/>
                <a:ext cx="1045033" cy="55908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39C9C99-A3B2-ED40-AF6B-19857D8551AA}"/>
              </a:ext>
            </a:extLst>
          </p:cNvPr>
          <p:cNvCxnSpPr>
            <a:stCxn id="82" idx="4"/>
            <a:endCxn id="77" idx="0"/>
          </p:cNvCxnSpPr>
          <p:nvPr/>
        </p:nvCxnSpPr>
        <p:spPr>
          <a:xfrm>
            <a:off x="10377604" y="4054493"/>
            <a:ext cx="0" cy="2037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CE57B52-F8C4-AF41-9E2F-70E81ABFC13E}"/>
                  </a:ext>
                </a:extLst>
              </p:cNvPr>
              <p:cNvSpPr/>
              <p:nvPr/>
            </p:nvSpPr>
            <p:spPr>
              <a:xfrm>
                <a:off x="9512776" y="4712093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CE57B52-F8C4-AF41-9E2F-70E81ABFC1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2776" y="4712093"/>
                <a:ext cx="290146" cy="290146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AE0ED47-946E-5843-A5B4-FAB3916CB99F}"/>
              </a:ext>
            </a:extLst>
          </p:cNvPr>
          <p:cNvCxnSpPr>
            <a:cxnSpLocks/>
            <a:stCxn id="84" idx="3"/>
            <a:endCxn id="78" idx="0"/>
          </p:cNvCxnSpPr>
          <p:nvPr/>
        </p:nvCxnSpPr>
        <p:spPr>
          <a:xfrm flipH="1">
            <a:off x="9110347" y="4959748"/>
            <a:ext cx="444921" cy="6691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982DCCF-9D46-D745-BE6A-C23757C15EBD}"/>
              </a:ext>
            </a:extLst>
          </p:cNvPr>
          <p:cNvCxnSpPr>
            <a:cxnSpLocks/>
            <a:stCxn id="84" idx="5"/>
            <a:endCxn id="92" idx="0"/>
          </p:cNvCxnSpPr>
          <p:nvPr/>
        </p:nvCxnSpPr>
        <p:spPr>
          <a:xfrm>
            <a:off x="9760432" y="4959748"/>
            <a:ext cx="447555" cy="2056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66E5B61-54C4-B146-ADB2-1E9023C3F965}"/>
                  </a:ext>
                </a:extLst>
              </p:cNvPr>
              <p:cNvSpPr/>
              <p:nvPr/>
            </p:nvSpPr>
            <p:spPr>
              <a:xfrm>
                <a:off x="9637153" y="5628914"/>
                <a:ext cx="21749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66E5B61-54C4-B146-ADB2-1E9023C3F9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7153" y="5628914"/>
                <a:ext cx="217491" cy="276999"/>
              </a:xfrm>
              <a:prstGeom prst="rect">
                <a:avLst/>
              </a:prstGeom>
              <a:blipFill>
                <a:blip r:embed="rId10"/>
                <a:stretch>
                  <a:fillRect l="-5263" r="-157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74CF771-6CC8-E44E-9F9B-575DCA7EFE32}"/>
                  </a:ext>
                </a:extLst>
              </p:cNvPr>
              <p:cNvSpPr/>
              <p:nvPr/>
            </p:nvSpPr>
            <p:spPr>
              <a:xfrm>
                <a:off x="10568547" y="5626841"/>
                <a:ext cx="217490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74CF771-6CC8-E44E-9F9B-575DCA7EFE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8547" y="5626841"/>
                <a:ext cx="217490" cy="276999"/>
              </a:xfrm>
              <a:prstGeom prst="rect">
                <a:avLst/>
              </a:prstGeom>
              <a:blipFill>
                <a:blip r:embed="rId11"/>
                <a:stretch>
                  <a:fillRect l="-5263" r="-157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A93CB091-3509-E243-9BE6-A3D80E5F7C1F}"/>
                  </a:ext>
                </a:extLst>
              </p:cNvPr>
              <p:cNvSpPr/>
              <p:nvPr/>
            </p:nvSpPr>
            <p:spPr>
              <a:xfrm>
                <a:off x="10967351" y="516538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A93CB091-3509-E243-9BE6-A3D80E5F7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7351" y="5165384"/>
                <a:ext cx="290146" cy="290146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06771AB-9EFA-6A40-ABE3-F6910020423C}"/>
              </a:ext>
            </a:extLst>
          </p:cNvPr>
          <p:cNvCxnSpPr>
            <a:cxnSpLocks/>
            <a:stCxn id="89" idx="3"/>
            <a:endCxn id="88" idx="0"/>
          </p:cNvCxnSpPr>
          <p:nvPr/>
        </p:nvCxnSpPr>
        <p:spPr>
          <a:xfrm flipH="1">
            <a:off x="10677292" y="5413040"/>
            <a:ext cx="332550" cy="213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1D367583-FFE2-6847-A36F-BE5FEAB0F91C}"/>
              </a:ext>
            </a:extLst>
          </p:cNvPr>
          <p:cNvCxnSpPr>
            <a:cxnSpLocks/>
            <a:stCxn id="89" idx="5"/>
            <a:endCxn id="79" idx="0"/>
          </p:cNvCxnSpPr>
          <p:nvPr/>
        </p:nvCxnSpPr>
        <p:spPr>
          <a:xfrm>
            <a:off x="11215006" y="5413040"/>
            <a:ext cx="267428" cy="215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154A38AE-BB17-A242-B16E-6DFDA9FDA8DD}"/>
                  </a:ext>
                </a:extLst>
              </p:cNvPr>
              <p:cNvSpPr/>
              <p:nvPr/>
            </p:nvSpPr>
            <p:spPr>
              <a:xfrm>
                <a:off x="10062913" y="516538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154A38AE-BB17-A242-B16E-6DFDA9FDA8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2913" y="5165384"/>
                <a:ext cx="290146" cy="290146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170BCEC1-590A-6147-8CAA-4B80FB438C8B}"/>
              </a:ext>
            </a:extLst>
          </p:cNvPr>
          <p:cNvCxnSpPr>
            <a:cxnSpLocks/>
            <a:stCxn id="92" idx="3"/>
            <a:endCxn id="87" idx="0"/>
          </p:cNvCxnSpPr>
          <p:nvPr/>
        </p:nvCxnSpPr>
        <p:spPr>
          <a:xfrm flipH="1">
            <a:off x="9745898" y="5413039"/>
            <a:ext cx="359506" cy="2158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A9D31749-5382-6C46-89C6-5F94B22D0190}"/>
              </a:ext>
            </a:extLst>
          </p:cNvPr>
          <p:cNvCxnSpPr>
            <a:cxnSpLocks/>
            <a:stCxn id="92" idx="5"/>
            <a:endCxn id="88" idx="0"/>
          </p:cNvCxnSpPr>
          <p:nvPr/>
        </p:nvCxnSpPr>
        <p:spPr>
          <a:xfrm>
            <a:off x="10310568" y="5413040"/>
            <a:ext cx="366724" cy="213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9E169C7-0D25-E24D-AF5B-8C121D658786}"/>
                  </a:ext>
                </a:extLst>
              </p:cNvPr>
              <p:cNvSpPr/>
              <p:nvPr/>
            </p:nvSpPr>
            <p:spPr>
              <a:xfrm>
                <a:off x="6945418" y="4946573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9E169C7-0D25-E24D-AF5B-8C121D6587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418" y="4946573"/>
                <a:ext cx="304891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A7CD9D13-5003-2444-AED2-DBE0400C08BB}"/>
                  </a:ext>
                </a:extLst>
              </p:cNvPr>
              <p:cNvSpPr/>
              <p:nvPr/>
            </p:nvSpPr>
            <p:spPr>
              <a:xfrm>
                <a:off x="6347464" y="4487973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A7CD9D13-5003-2444-AED2-DBE0400C0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464" y="4487973"/>
                <a:ext cx="304891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DA48DFBC-D464-4E4F-93F6-1C5EE5B50FEC}"/>
                  </a:ext>
                </a:extLst>
              </p:cNvPr>
              <p:cNvSpPr/>
              <p:nvPr/>
            </p:nvSpPr>
            <p:spPr>
              <a:xfrm>
                <a:off x="7889260" y="4946572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DA48DFBC-D464-4E4F-93F6-1C5EE5B50F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260" y="4946572"/>
                <a:ext cx="304891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77D8420B-D03E-5040-B956-1FB7CE4082B9}"/>
                  </a:ext>
                </a:extLst>
              </p:cNvPr>
              <p:cNvSpPr/>
              <p:nvPr/>
            </p:nvSpPr>
            <p:spPr>
              <a:xfrm>
                <a:off x="7189000" y="4047671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77D8420B-D03E-5040-B956-1FB7CE4082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000" y="4047671"/>
                <a:ext cx="304891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F29D014-54CF-0941-A895-2C0CD87B3F07}"/>
                  </a:ext>
                </a:extLst>
              </p:cNvPr>
              <p:cNvSpPr/>
              <p:nvPr/>
            </p:nvSpPr>
            <p:spPr>
              <a:xfrm>
                <a:off x="7091168" y="3228756"/>
                <a:ext cx="3770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F29D014-54CF-0941-A895-2C0CD87B3F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168" y="3228756"/>
                <a:ext cx="377026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96EA9128-EFD3-8346-81B9-1B8F09C135C4}"/>
                  </a:ext>
                </a:extLst>
              </p:cNvPr>
              <p:cNvSpPr/>
              <p:nvPr/>
            </p:nvSpPr>
            <p:spPr>
              <a:xfrm>
                <a:off x="7096173" y="4252895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96EA9128-EFD3-8346-81B9-1B8F09C135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173" y="4252895"/>
                <a:ext cx="290146" cy="290146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27BDCF0B-F368-3548-81FF-CD9870DB4A22}"/>
                  </a:ext>
                </a:extLst>
              </p:cNvPr>
              <p:cNvSpPr/>
              <p:nvPr/>
            </p:nvSpPr>
            <p:spPr>
              <a:xfrm>
                <a:off x="5786863" y="5623609"/>
                <a:ext cx="54867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27BDCF0B-F368-3548-81FF-CD9870DB4A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863" y="5623609"/>
                <a:ext cx="548671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A25B314-4D23-B447-BEBA-6C6D8B0AA6A4}"/>
                  </a:ext>
                </a:extLst>
              </p:cNvPr>
              <p:cNvSpPr/>
              <p:nvPr/>
            </p:nvSpPr>
            <p:spPr>
              <a:xfrm>
                <a:off x="7976067" y="5623609"/>
                <a:ext cx="71923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A25B314-4D23-B447-BEBA-6C6D8B0AA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067" y="5623609"/>
                <a:ext cx="719231" cy="2769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E8187753-70F7-6943-95D6-979F83A1E148}"/>
              </a:ext>
            </a:extLst>
          </p:cNvPr>
          <p:cNvCxnSpPr>
            <a:cxnSpLocks/>
            <a:stCxn id="117" idx="3"/>
            <a:endCxn id="124" idx="0"/>
          </p:cNvCxnSpPr>
          <p:nvPr/>
        </p:nvCxnSpPr>
        <p:spPr>
          <a:xfrm flipH="1">
            <a:off x="6521492" y="4500551"/>
            <a:ext cx="617173" cy="2062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9303543A-1BA3-B84F-BB80-320CCF6A879F}"/>
              </a:ext>
            </a:extLst>
          </p:cNvPr>
          <p:cNvCxnSpPr>
            <a:cxnSpLocks/>
            <a:stCxn id="117" idx="5"/>
            <a:endCxn id="129" idx="0"/>
          </p:cNvCxnSpPr>
          <p:nvPr/>
        </p:nvCxnSpPr>
        <p:spPr>
          <a:xfrm>
            <a:off x="7343828" y="4500550"/>
            <a:ext cx="632238" cy="6595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67B3E8C6-9299-FD42-90FD-0EF65E9B1329}"/>
                  </a:ext>
                </a:extLst>
              </p:cNvPr>
              <p:cNvSpPr/>
              <p:nvPr/>
            </p:nvSpPr>
            <p:spPr>
              <a:xfrm>
                <a:off x="6718730" y="3490099"/>
                <a:ext cx="1045033" cy="55908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  <m:oMath xmlns:m="http://schemas.openxmlformats.org/officeDocument/2006/math">
                      <m:r>
                        <a:rPr lang="de-DE" sz="1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sz="1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de-DE" sz="11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People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67B3E8C6-9299-FD42-90FD-0EF65E9B13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730" y="3490099"/>
                <a:ext cx="1045033" cy="559089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EF4B8FDC-85B5-1442-9D44-8369FEBA8BD7}"/>
              </a:ext>
            </a:extLst>
          </p:cNvPr>
          <p:cNvCxnSpPr>
            <a:stCxn id="122" idx="4"/>
            <a:endCxn id="117" idx="0"/>
          </p:cNvCxnSpPr>
          <p:nvPr/>
        </p:nvCxnSpPr>
        <p:spPr>
          <a:xfrm>
            <a:off x="7241246" y="4049187"/>
            <a:ext cx="0" cy="2037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75CCA8DE-17C8-C342-B1FD-2943266B0107}"/>
                  </a:ext>
                </a:extLst>
              </p:cNvPr>
              <p:cNvSpPr/>
              <p:nvPr/>
            </p:nvSpPr>
            <p:spPr>
              <a:xfrm>
                <a:off x="6376418" y="4706787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75CCA8DE-17C8-C342-B1FD-2943266B01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418" y="4706787"/>
                <a:ext cx="290146" cy="290146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86027408-51FD-A740-86B5-D2D88244EF30}"/>
              </a:ext>
            </a:extLst>
          </p:cNvPr>
          <p:cNvCxnSpPr>
            <a:cxnSpLocks/>
            <a:stCxn id="124" idx="3"/>
            <a:endCxn id="118" idx="0"/>
          </p:cNvCxnSpPr>
          <p:nvPr/>
        </p:nvCxnSpPr>
        <p:spPr>
          <a:xfrm flipH="1">
            <a:off x="6061199" y="4954442"/>
            <a:ext cx="357711" cy="6691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40571E3D-3E2F-4845-9A25-40B473B0B106}"/>
              </a:ext>
            </a:extLst>
          </p:cNvPr>
          <p:cNvCxnSpPr>
            <a:cxnSpLocks/>
            <a:stCxn id="124" idx="5"/>
            <a:endCxn id="132" idx="0"/>
          </p:cNvCxnSpPr>
          <p:nvPr/>
        </p:nvCxnSpPr>
        <p:spPr>
          <a:xfrm>
            <a:off x="6624074" y="4954442"/>
            <a:ext cx="447555" cy="2056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422C314E-03B8-D34C-BE4E-18948025C2ED}"/>
                  </a:ext>
                </a:extLst>
              </p:cNvPr>
              <p:cNvSpPr/>
              <p:nvPr/>
            </p:nvSpPr>
            <p:spPr>
              <a:xfrm>
                <a:off x="6422413" y="5623608"/>
                <a:ext cx="546106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422C314E-03B8-D34C-BE4E-18948025C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413" y="5623608"/>
                <a:ext cx="546106" cy="27699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2BFF6E5-29DE-314C-9CC0-27366BE60DE8}"/>
                  </a:ext>
                </a:extLst>
              </p:cNvPr>
              <p:cNvSpPr/>
              <p:nvPr/>
            </p:nvSpPr>
            <p:spPr>
              <a:xfrm>
                <a:off x="7170924" y="5621535"/>
                <a:ext cx="721796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2BFF6E5-29DE-314C-9CC0-27366BE60D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924" y="5621535"/>
                <a:ext cx="721796" cy="276999"/>
              </a:xfrm>
              <a:prstGeom prst="rect">
                <a:avLst/>
              </a:prstGeom>
              <a:blipFill>
                <a:blip r:embed="rId25"/>
                <a:stretch>
                  <a:fillRect b="-43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FACD8EBE-4F30-624E-9719-291DC8C31CCF}"/>
                  </a:ext>
                </a:extLst>
              </p:cNvPr>
              <p:cNvSpPr/>
              <p:nvPr/>
            </p:nvSpPr>
            <p:spPr>
              <a:xfrm>
                <a:off x="7830993" y="5160078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FACD8EBE-4F30-624E-9719-291DC8C31C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993" y="5160078"/>
                <a:ext cx="290146" cy="290146"/>
              </a:xfrm>
              <a:prstGeom prst="ellipse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7BBA0F6F-3D7A-6C47-BC5F-E4D929041BFD}"/>
              </a:ext>
            </a:extLst>
          </p:cNvPr>
          <p:cNvCxnSpPr>
            <a:cxnSpLocks/>
            <a:stCxn id="129" idx="3"/>
            <a:endCxn id="128" idx="0"/>
          </p:cNvCxnSpPr>
          <p:nvPr/>
        </p:nvCxnSpPr>
        <p:spPr>
          <a:xfrm flipH="1">
            <a:off x="7531822" y="5407734"/>
            <a:ext cx="341662" cy="213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7F526EF1-1E32-484D-8C95-FB306AF0FEAE}"/>
              </a:ext>
            </a:extLst>
          </p:cNvPr>
          <p:cNvCxnSpPr>
            <a:cxnSpLocks/>
            <a:stCxn id="129" idx="5"/>
            <a:endCxn id="119" idx="0"/>
          </p:cNvCxnSpPr>
          <p:nvPr/>
        </p:nvCxnSpPr>
        <p:spPr>
          <a:xfrm>
            <a:off x="8078648" y="5407734"/>
            <a:ext cx="257034" cy="215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73681F84-BE01-624F-A256-B44B714DBFED}"/>
                  </a:ext>
                </a:extLst>
              </p:cNvPr>
              <p:cNvSpPr/>
              <p:nvPr/>
            </p:nvSpPr>
            <p:spPr>
              <a:xfrm>
                <a:off x="6926555" y="5160078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73681F84-BE01-624F-A256-B44B714DBF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555" y="5160078"/>
                <a:ext cx="290146" cy="290146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5E3685E8-1966-A64D-B188-C72449FA139A}"/>
              </a:ext>
            </a:extLst>
          </p:cNvPr>
          <p:cNvCxnSpPr>
            <a:cxnSpLocks/>
            <a:stCxn id="132" idx="3"/>
            <a:endCxn id="127" idx="0"/>
          </p:cNvCxnSpPr>
          <p:nvPr/>
        </p:nvCxnSpPr>
        <p:spPr>
          <a:xfrm flipH="1">
            <a:off x="6695466" y="5407733"/>
            <a:ext cx="273580" cy="2158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7A7CEA09-ABC1-C54F-80D1-9DF4776B6720}"/>
              </a:ext>
            </a:extLst>
          </p:cNvPr>
          <p:cNvCxnSpPr>
            <a:cxnSpLocks/>
            <a:stCxn id="132" idx="5"/>
            <a:endCxn id="128" idx="0"/>
          </p:cNvCxnSpPr>
          <p:nvPr/>
        </p:nvCxnSpPr>
        <p:spPr>
          <a:xfrm>
            <a:off x="7174210" y="5407734"/>
            <a:ext cx="357612" cy="213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F97DFA3D-B283-7C4E-9474-1750A9977795}"/>
                  </a:ext>
                </a:extLst>
              </p:cNvPr>
              <p:cNvSpPr/>
              <p:nvPr/>
            </p:nvSpPr>
            <p:spPr>
              <a:xfrm>
                <a:off x="10084159" y="4962658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2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F97DFA3D-B283-7C4E-9474-1750A99777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159" y="4962658"/>
                <a:ext cx="304891" cy="27699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EC924961-5244-654D-8F73-67536277D533}"/>
                  </a:ext>
                </a:extLst>
              </p:cNvPr>
              <p:cNvSpPr/>
              <p:nvPr/>
            </p:nvSpPr>
            <p:spPr>
              <a:xfrm>
                <a:off x="9430548" y="4504058"/>
                <a:ext cx="38985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sz="1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2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EC924961-5244-654D-8F73-67536277D5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0548" y="4504058"/>
                <a:ext cx="389850" cy="27699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2ECF951F-C9B5-2B48-8E87-49E0E56AA729}"/>
                  </a:ext>
                </a:extLst>
              </p:cNvPr>
              <p:cNvSpPr/>
              <p:nvPr/>
            </p:nvSpPr>
            <p:spPr>
              <a:xfrm>
                <a:off x="11028001" y="4962657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2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2ECF951F-C9B5-2B48-8E87-49E0E56AA7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8001" y="4962657"/>
                <a:ext cx="304891" cy="27699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002E7472-58A6-4E41-AE19-BEAB4E253D8E}"/>
                  </a:ext>
                </a:extLst>
              </p:cNvPr>
              <p:cNvSpPr/>
              <p:nvPr/>
            </p:nvSpPr>
            <p:spPr>
              <a:xfrm>
                <a:off x="10327741" y="4063756"/>
                <a:ext cx="38985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26</m:t>
                      </m:r>
                    </m:oMath>
                  </m:oMathPara>
                </a14:m>
                <a:endParaRPr lang="en-GB" sz="12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002E7472-58A6-4E41-AE19-BEAB4E253D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7741" y="4063756"/>
                <a:ext cx="389850" cy="27699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2CFC1007-8EC1-3340-B0F0-6BD6D584D655}"/>
                  </a:ext>
                </a:extLst>
              </p:cNvPr>
              <p:cNvSpPr/>
              <p:nvPr/>
            </p:nvSpPr>
            <p:spPr>
              <a:xfrm>
                <a:off x="10150397" y="3244841"/>
                <a:ext cx="46198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2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26</m:t>
                          </m:r>
                        </m:e>
                        <m:sup>
                          <m:r>
                            <a:rPr lang="de-DE" sz="12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2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2CFC1007-8EC1-3340-B0F0-6BD6D584D6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0397" y="3244841"/>
                <a:ext cx="461986" cy="27699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B19E19-E0F2-1BDE-D345-30FCCB99D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676595-07E0-4CB1-64CC-F9330A901B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66FF38-233B-A3C5-6DDD-272605FEEE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8757420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DDC068-E3BE-6F43-B37E-A29CC2742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WFOMC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AC02E90-7255-C443-85C3-11AA5B4820BC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11215205" cy="4584266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Given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GB" dirty="0">
                  <a:solidFill>
                    <a:schemeClr val="accent4"/>
                  </a:solidFill>
                </a:endParaRPr>
              </a:p>
              <a:p>
                <a:pPr lvl="1"/>
                <a:r>
                  <a:rPr lang="en-GB" dirty="0"/>
                  <a:t>Basically, compile a circuit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reusing components from the circuit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E.g.,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de-DE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de-DE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People</m:t>
                        </m:r>
                      </m:e>
                    </m:d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AC02E90-7255-C443-85C3-11AA5B482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11215205" cy="4584266"/>
              </a:xfrm>
              <a:blipFill>
                <a:blip r:embed="rId2"/>
                <a:stretch>
                  <a:fillRect l="-1808" t="-2210" r="-22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8AB2AF2-B4EE-794B-B338-A75C0A00FDE2}"/>
                  </a:ext>
                </a:extLst>
              </p:cNvPr>
              <p:cNvSpPr/>
              <p:nvPr/>
            </p:nvSpPr>
            <p:spPr>
              <a:xfrm>
                <a:off x="4468683" y="4254206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8AB2AF2-B4EE-794B-B338-A75C0A00FD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683" y="4254206"/>
                <a:ext cx="290146" cy="29014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EF41992-7B1E-9248-BA68-B97DC3E543E9}"/>
                  </a:ext>
                </a:extLst>
              </p:cNvPr>
              <p:cNvSpPr/>
              <p:nvPr/>
            </p:nvSpPr>
            <p:spPr>
              <a:xfrm>
                <a:off x="3237753" y="5624920"/>
                <a:ext cx="217490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EF41992-7B1E-9248-BA68-B97DC3E543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753" y="5624920"/>
                <a:ext cx="217490" cy="276999"/>
              </a:xfrm>
              <a:prstGeom prst="rect">
                <a:avLst/>
              </a:prstGeom>
              <a:blipFill>
                <a:blip r:embed="rId4"/>
                <a:stretch>
                  <a:fillRect l="-5263" r="-157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D8CB916-0FDD-2048-89B4-4FF082EE7B63}"/>
                  </a:ext>
                </a:extLst>
              </p:cNvPr>
              <p:cNvSpPr/>
              <p:nvPr/>
            </p:nvSpPr>
            <p:spPr>
              <a:xfrm>
                <a:off x="5609841" y="5624920"/>
                <a:ext cx="217490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D8CB916-0FDD-2048-89B4-4FF082EE7B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841" y="5624920"/>
                <a:ext cx="217490" cy="276999"/>
              </a:xfrm>
              <a:prstGeom prst="rect">
                <a:avLst/>
              </a:prstGeom>
              <a:blipFill>
                <a:blip r:embed="rId5"/>
                <a:stretch>
                  <a:fillRect l="-5263" r="-105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EF8E245-A327-0842-A26E-23298BFDA4BE}"/>
              </a:ext>
            </a:extLst>
          </p:cNvPr>
          <p:cNvCxnSpPr>
            <a:cxnSpLocks/>
            <a:stCxn id="37" idx="3"/>
            <a:endCxn id="59" idx="0"/>
          </p:cNvCxnSpPr>
          <p:nvPr/>
        </p:nvCxnSpPr>
        <p:spPr>
          <a:xfrm flipH="1">
            <a:off x="3894002" y="4501862"/>
            <a:ext cx="617173" cy="2062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E99219E-67E9-AF43-A67B-EE3C3074C787}"/>
              </a:ext>
            </a:extLst>
          </p:cNvPr>
          <p:cNvCxnSpPr>
            <a:cxnSpLocks/>
            <a:stCxn id="37" idx="5"/>
            <a:endCxn id="67" idx="0"/>
          </p:cNvCxnSpPr>
          <p:nvPr/>
        </p:nvCxnSpPr>
        <p:spPr>
          <a:xfrm>
            <a:off x="4716338" y="4501861"/>
            <a:ext cx="632238" cy="6595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5571123-54EC-6744-B437-50F565291A66}"/>
                  </a:ext>
                </a:extLst>
              </p:cNvPr>
              <p:cNvSpPr/>
              <p:nvPr/>
            </p:nvSpPr>
            <p:spPr>
              <a:xfrm>
                <a:off x="4091240" y="3491410"/>
                <a:ext cx="1045033" cy="55908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de-DE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de-DE" sz="14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People</m:t>
                              </m:r>
                              <m:r>
                                <a:rPr lang="de-DE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∖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de-DE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1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de-DE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5571123-54EC-6744-B437-50F565291A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240" y="3491410"/>
                <a:ext cx="1045033" cy="559089"/>
              </a:xfrm>
              <a:prstGeom prst="ellipse">
                <a:avLst/>
              </a:prstGeom>
              <a:blipFill>
                <a:blip r:embed="rId6"/>
                <a:stretch>
                  <a:fillRect r="-11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1214A8C-54C9-4645-A821-A102CA8CE832}"/>
              </a:ext>
            </a:extLst>
          </p:cNvPr>
          <p:cNvCxnSpPr>
            <a:stCxn id="57" idx="4"/>
            <a:endCxn id="37" idx="0"/>
          </p:cNvCxnSpPr>
          <p:nvPr/>
        </p:nvCxnSpPr>
        <p:spPr>
          <a:xfrm>
            <a:off x="4613756" y="4050498"/>
            <a:ext cx="0" cy="2037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8829678-7F3C-4E4A-9001-2121E899C842}"/>
                  </a:ext>
                </a:extLst>
              </p:cNvPr>
              <p:cNvSpPr/>
              <p:nvPr/>
            </p:nvSpPr>
            <p:spPr>
              <a:xfrm>
                <a:off x="3748928" y="4708098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8829678-7F3C-4E4A-9001-2121E899C8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928" y="4708098"/>
                <a:ext cx="290146" cy="29014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8DDC77E-1DF9-BC47-97BA-8419CFD551A5}"/>
              </a:ext>
            </a:extLst>
          </p:cNvPr>
          <p:cNvCxnSpPr>
            <a:cxnSpLocks/>
            <a:stCxn id="59" idx="3"/>
            <a:endCxn id="38" idx="0"/>
          </p:cNvCxnSpPr>
          <p:nvPr/>
        </p:nvCxnSpPr>
        <p:spPr>
          <a:xfrm flipH="1">
            <a:off x="3346499" y="4955753"/>
            <a:ext cx="444921" cy="6691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286E353-FDDD-2845-898D-75406C3AB742}"/>
              </a:ext>
            </a:extLst>
          </p:cNvPr>
          <p:cNvCxnSpPr>
            <a:cxnSpLocks/>
            <a:stCxn id="59" idx="5"/>
            <a:endCxn id="70" idx="0"/>
          </p:cNvCxnSpPr>
          <p:nvPr/>
        </p:nvCxnSpPr>
        <p:spPr>
          <a:xfrm>
            <a:off x="3996584" y="4955753"/>
            <a:ext cx="447555" cy="2056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8F7059F-2858-9546-8A45-E67AAC5036C2}"/>
                  </a:ext>
                </a:extLst>
              </p:cNvPr>
              <p:cNvSpPr/>
              <p:nvPr/>
            </p:nvSpPr>
            <p:spPr>
              <a:xfrm>
                <a:off x="3873305" y="5624919"/>
                <a:ext cx="21749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8F7059F-2858-9546-8A45-E67AAC5036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305" y="5624919"/>
                <a:ext cx="217491" cy="276999"/>
              </a:xfrm>
              <a:prstGeom prst="rect">
                <a:avLst/>
              </a:prstGeom>
              <a:blipFill>
                <a:blip r:embed="rId8"/>
                <a:stretch>
                  <a:fillRect l="-5263" r="-157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3F1D009-F541-494F-A3C6-CA91CBBA0FE5}"/>
                  </a:ext>
                </a:extLst>
              </p:cNvPr>
              <p:cNvSpPr/>
              <p:nvPr/>
            </p:nvSpPr>
            <p:spPr>
              <a:xfrm>
                <a:off x="4804699" y="5622846"/>
                <a:ext cx="217490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3F1D009-F541-494F-A3C6-CA91CBBA0F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699" y="5622846"/>
                <a:ext cx="217490" cy="276999"/>
              </a:xfrm>
              <a:prstGeom prst="rect">
                <a:avLst/>
              </a:prstGeom>
              <a:blipFill>
                <a:blip r:embed="rId9"/>
                <a:stretch>
                  <a:fillRect r="-157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7036EC73-34CF-C94C-A4F5-E6365CA0595B}"/>
                  </a:ext>
                </a:extLst>
              </p:cNvPr>
              <p:cNvSpPr/>
              <p:nvPr/>
            </p:nvSpPr>
            <p:spPr>
              <a:xfrm>
                <a:off x="5203503" y="5161389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7036EC73-34CF-C94C-A4F5-E6365CA059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503" y="5161389"/>
                <a:ext cx="290146" cy="29014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9943398-DCCA-BB41-AD95-C124C30C938C}"/>
              </a:ext>
            </a:extLst>
          </p:cNvPr>
          <p:cNvCxnSpPr>
            <a:cxnSpLocks/>
            <a:stCxn id="67" idx="3"/>
            <a:endCxn id="63" idx="0"/>
          </p:cNvCxnSpPr>
          <p:nvPr/>
        </p:nvCxnSpPr>
        <p:spPr>
          <a:xfrm flipH="1">
            <a:off x="4913444" y="5409045"/>
            <a:ext cx="332550" cy="213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B44E0B2-9BC5-2344-9CCD-EB860163C728}"/>
              </a:ext>
            </a:extLst>
          </p:cNvPr>
          <p:cNvCxnSpPr>
            <a:cxnSpLocks/>
            <a:stCxn id="67" idx="5"/>
            <a:endCxn id="39" idx="0"/>
          </p:cNvCxnSpPr>
          <p:nvPr/>
        </p:nvCxnSpPr>
        <p:spPr>
          <a:xfrm>
            <a:off x="5451158" y="5409045"/>
            <a:ext cx="267428" cy="215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7939F250-0FF5-B649-8FF1-C73EB0A8DB17}"/>
                  </a:ext>
                </a:extLst>
              </p:cNvPr>
              <p:cNvSpPr/>
              <p:nvPr/>
            </p:nvSpPr>
            <p:spPr>
              <a:xfrm>
                <a:off x="4299065" y="5161389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7939F250-0FF5-B649-8FF1-C73EB0A8DB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065" y="5161389"/>
                <a:ext cx="290146" cy="290146"/>
              </a:xfrm>
              <a:prstGeom prst="ellipse">
                <a:avLst/>
              </a:prstGeom>
              <a:blipFill>
                <a:blip r:embed="rId11"/>
                <a:stretch>
                  <a:fillRect r="-41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A73923C-B0F5-8C4F-800F-C8D2B7A216B3}"/>
              </a:ext>
            </a:extLst>
          </p:cNvPr>
          <p:cNvCxnSpPr>
            <a:cxnSpLocks/>
            <a:stCxn id="70" idx="3"/>
            <a:endCxn id="62" idx="0"/>
          </p:cNvCxnSpPr>
          <p:nvPr/>
        </p:nvCxnSpPr>
        <p:spPr>
          <a:xfrm flipH="1">
            <a:off x="3982050" y="5409044"/>
            <a:ext cx="359506" cy="2158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2CEF91C-9760-CE44-8B04-7A33959CE69F}"/>
              </a:ext>
            </a:extLst>
          </p:cNvPr>
          <p:cNvCxnSpPr>
            <a:cxnSpLocks/>
            <a:stCxn id="70" idx="5"/>
            <a:endCxn id="63" idx="0"/>
          </p:cNvCxnSpPr>
          <p:nvPr/>
        </p:nvCxnSpPr>
        <p:spPr>
          <a:xfrm>
            <a:off x="4546720" y="5409045"/>
            <a:ext cx="366724" cy="213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AFB6F9-1FCA-EB4D-9BAF-0B40A4C28B32}"/>
                  </a:ext>
                </a:extLst>
              </p:cNvPr>
              <p:cNvSpPr/>
              <p:nvPr/>
            </p:nvSpPr>
            <p:spPr>
              <a:xfrm>
                <a:off x="4320311" y="4958663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2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AFB6F9-1FCA-EB4D-9BAF-0B40A4C28B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311" y="4958663"/>
                <a:ext cx="304891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0A4540C-9B40-6A41-8F56-F9B04BD81747}"/>
                  </a:ext>
                </a:extLst>
              </p:cNvPr>
              <p:cNvSpPr/>
              <p:nvPr/>
            </p:nvSpPr>
            <p:spPr>
              <a:xfrm>
                <a:off x="3722356" y="4500063"/>
                <a:ext cx="38985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GB" sz="12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0A4540C-9B40-6A41-8F56-F9B04BD81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356" y="4500063"/>
                <a:ext cx="389850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7B2CF49-8044-8D40-ACAA-2882CDE78A9D}"/>
                  </a:ext>
                </a:extLst>
              </p:cNvPr>
              <p:cNvSpPr/>
              <p:nvPr/>
            </p:nvSpPr>
            <p:spPr>
              <a:xfrm>
                <a:off x="5264153" y="4958662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2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7B2CF49-8044-8D40-ACAA-2882CDE78A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153" y="4958662"/>
                <a:ext cx="304891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84D8547D-FE64-8D42-B47A-8221D7DA3E95}"/>
                  </a:ext>
                </a:extLst>
              </p:cNvPr>
              <p:cNvSpPr/>
              <p:nvPr/>
            </p:nvSpPr>
            <p:spPr>
              <a:xfrm>
                <a:off x="4563892" y="4059761"/>
                <a:ext cx="38985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26</m:t>
                      </m:r>
                    </m:oMath>
                  </m:oMathPara>
                </a14:m>
                <a:endParaRPr lang="en-GB" sz="12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84D8547D-FE64-8D42-B47A-8221D7DA3E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892" y="4059761"/>
                <a:ext cx="389850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79F1A6E-609D-D643-96CB-151F0D886007}"/>
                  </a:ext>
                </a:extLst>
              </p:cNvPr>
              <p:cNvSpPr/>
              <p:nvPr/>
            </p:nvSpPr>
            <p:spPr>
              <a:xfrm>
                <a:off x="4382762" y="3250093"/>
                <a:ext cx="46198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26</m:t>
                          </m:r>
                        </m:e>
                        <m:sup>
                          <m:r>
                            <a:rPr lang="de-DE" sz="1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GB" sz="1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79F1A6E-609D-D643-96CB-151F0D8860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762" y="3250093"/>
                <a:ext cx="461986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E5BA133-1621-A744-8EB9-02738E431103}"/>
                  </a:ext>
                </a:extLst>
              </p:cNvPr>
              <p:cNvSpPr/>
              <p:nvPr/>
            </p:nvSpPr>
            <p:spPr>
              <a:xfrm>
                <a:off x="431377" y="3036316"/>
                <a:ext cx="3045761" cy="1508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de-DE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de-DE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𝐹𝑂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𝑀𝐶</m:t>
                          </m:r>
                          <m:d>
                            <m:d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de-DE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de-DE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GB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de-DE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𝐹𝑂</m:t>
                          </m:r>
                          <m:r>
                            <a:rPr lang="en-GB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𝑀𝐶</m:t>
                          </m:r>
                          <m:d>
                            <m:dPr>
                              <m:ctrlPr>
                                <a:rPr lang="de-DE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de-DE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i="1" dirty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 dirty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 dirty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de-DE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i="1" dirty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 dirty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 dirty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468</m:t>
                          </m:r>
                        </m:num>
                        <m:den>
                          <m:r>
                            <a:rPr lang="de-DE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676</m:t>
                          </m:r>
                        </m:den>
                      </m:f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=0.692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E5BA133-1621-A744-8EB9-02738E4311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77" y="3036316"/>
                <a:ext cx="3045761" cy="1508233"/>
              </a:xfrm>
              <a:prstGeom prst="rect">
                <a:avLst/>
              </a:prstGeom>
              <a:blipFill>
                <a:blip r:embed="rId17"/>
                <a:stretch>
                  <a:fillRect b="-8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292864C5-B103-A14A-8201-CD3D879AB4CE}"/>
                  </a:ext>
                </a:extLst>
              </p:cNvPr>
              <p:cNvSpPr/>
              <p:nvPr/>
            </p:nvSpPr>
            <p:spPr>
              <a:xfrm>
                <a:off x="7323107" y="4238761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292864C5-B103-A14A-8201-CD3D879AB4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107" y="4238761"/>
                <a:ext cx="290146" cy="290146"/>
              </a:xfrm>
              <a:prstGeom prst="ellipse">
                <a:avLst/>
              </a:prstGeom>
              <a:blipFill>
                <a:blip r:embed="rId18"/>
                <a:stretch>
                  <a:fillRect r="-41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3B28C56-C978-9C41-BFC5-A03DB4E23749}"/>
                  </a:ext>
                </a:extLst>
              </p:cNvPr>
              <p:cNvSpPr/>
              <p:nvPr/>
            </p:nvSpPr>
            <p:spPr>
              <a:xfrm>
                <a:off x="6092177" y="5609475"/>
                <a:ext cx="217490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3B28C56-C978-9C41-BFC5-A03DB4E237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177" y="5609475"/>
                <a:ext cx="217490" cy="276999"/>
              </a:xfrm>
              <a:prstGeom prst="rect">
                <a:avLst/>
              </a:prstGeom>
              <a:blipFill>
                <a:blip r:embed="rId19"/>
                <a:stretch>
                  <a:fillRect l="-11111" r="-1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69BFB0B-21CE-3B4B-AA46-DC3C462F167F}"/>
                  </a:ext>
                </a:extLst>
              </p:cNvPr>
              <p:cNvSpPr/>
              <p:nvPr/>
            </p:nvSpPr>
            <p:spPr>
              <a:xfrm>
                <a:off x="8464265" y="5609475"/>
                <a:ext cx="217490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69BFB0B-21CE-3B4B-AA46-DC3C462F16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265" y="5609475"/>
                <a:ext cx="217490" cy="276999"/>
              </a:xfrm>
              <a:prstGeom prst="rect">
                <a:avLst/>
              </a:prstGeom>
              <a:blipFill>
                <a:blip r:embed="rId20"/>
                <a:stretch>
                  <a:fillRect r="-10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09D2C02-B286-9A4D-B43D-A0D498FB27DA}"/>
              </a:ext>
            </a:extLst>
          </p:cNvPr>
          <p:cNvCxnSpPr>
            <a:cxnSpLocks/>
            <a:stCxn id="77" idx="3"/>
            <a:endCxn id="84" idx="0"/>
          </p:cNvCxnSpPr>
          <p:nvPr/>
        </p:nvCxnSpPr>
        <p:spPr>
          <a:xfrm flipH="1">
            <a:off x="6748426" y="4486417"/>
            <a:ext cx="617173" cy="2062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80D4393-2D9D-D54C-907D-F92C24969AB0}"/>
              </a:ext>
            </a:extLst>
          </p:cNvPr>
          <p:cNvCxnSpPr>
            <a:cxnSpLocks/>
            <a:stCxn id="77" idx="5"/>
            <a:endCxn id="89" idx="0"/>
          </p:cNvCxnSpPr>
          <p:nvPr/>
        </p:nvCxnSpPr>
        <p:spPr>
          <a:xfrm>
            <a:off x="7570762" y="4486416"/>
            <a:ext cx="632238" cy="6595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3B2D83C-42BF-1A4A-83FC-BD1B54F30991}"/>
              </a:ext>
            </a:extLst>
          </p:cNvPr>
          <p:cNvCxnSpPr>
            <a:cxnSpLocks/>
            <a:stCxn id="117" idx="5"/>
            <a:endCxn id="77" idx="0"/>
          </p:cNvCxnSpPr>
          <p:nvPr/>
        </p:nvCxnSpPr>
        <p:spPr>
          <a:xfrm>
            <a:off x="6070314" y="3187311"/>
            <a:ext cx="1397866" cy="10514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28748D9-B0C9-6441-9EE4-110650C92A88}"/>
                  </a:ext>
                </a:extLst>
              </p:cNvPr>
              <p:cNvSpPr/>
              <p:nvPr/>
            </p:nvSpPr>
            <p:spPr>
              <a:xfrm>
                <a:off x="6603352" y="4692653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28748D9-B0C9-6441-9EE4-110650C92A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352" y="4692653"/>
                <a:ext cx="290146" cy="290146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280FEF23-2F5C-FD43-8869-DE32DE6760F1}"/>
              </a:ext>
            </a:extLst>
          </p:cNvPr>
          <p:cNvCxnSpPr>
            <a:cxnSpLocks/>
            <a:stCxn id="84" idx="3"/>
            <a:endCxn id="78" idx="0"/>
          </p:cNvCxnSpPr>
          <p:nvPr/>
        </p:nvCxnSpPr>
        <p:spPr>
          <a:xfrm flipH="1">
            <a:off x="6200923" y="4940308"/>
            <a:ext cx="444921" cy="6691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0C63462-CD3B-3A4E-849B-748A262712EF}"/>
              </a:ext>
            </a:extLst>
          </p:cNvPr>
          <p:cNvCxnSpPr>
            <a:cxnSpLocks/>
            <a:stCxn id="84" idx="5"/>
            <a:endCxn id="92" idx="0"/>
          </p:cNvCxnSpPr>
          <p:nvPr/>
        </p:nvCxnSpPr>
        <p:spPr>
          <a:xfrm>
            <a:off x="6851008" y="4940308"/>
            <a:ext cx="447555" cy="2056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CD68AB11-38AE-7642-9B88-A3FC72E15EAC}"/>
                  </a:ext>
                </a:extLst>
              </p:cNvPr>
              <p:cNvSpPr/>
              <p:nvPr/>
            </p:nvSpPr>
            <p:spPr>
              <a:xfrm>
                <a:off x="6727729" y="5609474"/>
                <a:ext cx="21749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CD68AB11-38AE-7642-9B88-A3FC72E15E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729" y="5609474"/>
                <a:ext cx="217491" cy="276999"/>
              </a:xfrm>
              <a:prstGeom prst="rect">
                <a:avLst/>
              </a:prstGeom>
              <a:blipFill>
                <a:blip r:embed="rId22"/>
                <a:stretch>
                  <a:fillRect l="-5263" r="-157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66D8F202-7E0F-604C-AC25-DDF908E2F2B5}"/>
                  </a:ext>
                </a:extLst>
              </p:cNvPr>
              <p:cNvSpPr/>
              <p:nvPr/>
            </p:nvSpPr>
            <p:spPr>
              <a:xfrm>
                <a:off x="7659123" y="5607401"/>
                <a:ext cx="217490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66D8F202-7E0F-604C-AC25-DDF908E2F2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123" y="5607401"/>
                <a:ext cx="217490" cy="276999"/>
              </a:xfrm>
              <a:prstGeom prst="rect">
                <a:avLst/>
              </a:prstGeom>
              <a:blipFill>
                <a:blip r:embed="rId23"/>
                <a:stretch>
                  <a:fillRect l="-5263" r="-157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E67804B6-B84A-244E-9D50-4D2FC5D7B08E}"/>
                  </a:ext>
                </a:extLst>
              </p:cNvPr>
              <p:cNvSpPr/>
              <p:nvPr/>
            </p:nvSpPr>
            <p:spPr>
              <a:xfrm>
                <a:off x="8057927" y="514594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E67804B6-B84A-244E-9D50-4D2FC5D7B0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927" y="5145944"/>
                <a:ext cx="290146" cy="290146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42C04D7F-AECF-7042-AEF5-FE988BB32EB5}"/>
              </a:ext>
            </a:extLst>
          </p:cNvPr>
          <p:cNvCxnSpPr>
            <a:cxnSpLocks/>
            <a:stCxn id="89" idx="3"/>
            <a:endCxn id="88" idx="0"/>
          </p:cNvCxnSpPr>
          <p:nvPr/>
        </p:nvCxnSpPr>
        <p:spPr>
          <a:xfrm flipH="1">
            <a:off x="7767868" y="5393600"/>
            <a:ext cx="332550" cy="213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1C8E53F3-ED82-5C48-809F-4CB8236CF4CF}"/>
              </a:ext>
            </a:extLst>
          </p:cNvPr>
          <p:cNvCxnSpPr>
            <a:cxnSpLocks/>
            <a:stCxn id="89" idx="5"/>
            <a:endCxn id="79" idx="0"/>
          </p:cNvCxnSpPr>
          <p:nvPr/>
        </p:nvCxnSpPr>
        <p:spPr>
          <a:xfrm>
            <a:off x="8305582" y="5393600"/>
            <a:ext cx="267428" cy="215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0FFB4C6D-908A-784D-919E-D49410C5A9A7}"/>
                  </a:ext>
                </a:extLst>
              </p:cNvPr>
              <p:cNvSpPr/>
              <p:nvPr/>
            </p:nvSpPr>
            <p:spPr>
              <a:xfrm>
                <a:off x="7153489" y="514594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0FFB4C6D-908A-784D-919E-D49410C5A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489" y="5145944"/>
                <a:ext cx="290146" cy="290146"/>
              </a:xfrm>
              <a:prstGeom prst="ellipse">
                <a:avLst/>
              </a:prstGeom>
              <a:blipFill>
                <a:blip r:embed="rId25"/>
                <a:stretch>
                  <a:fillRect r="-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977C6049-D634-704E-B3CA-7CA0D6665D53}"/>
              </a:ext>
            </a:extLst>
          </p:cNvPr>
          <p:cNvCxnSpPr>
            <a:cxnSpLocks/>
            <a:stCxn id="92" idx="3"/>
            <a:endCxn id="87" idx="0"/>
          </p:cNvCxnSpPr>
          <p:nvPr/>
        </p:nvCxnSpPr>
        <p:spPr>
          <a:xfrm flipH="1">
            <a:off x="6836474" y="5393599"/>
            <a:ext cx="359506" cy="2158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11CC5FE1-0A9B-9343-9A58-DF2E5089FB08}"/>
              </a:ext>
            </a:extLst>
          </p:cNvPr>
          <p:cNvCxnSpPr>
            <a:cxnSpLocks/>
            <a:stCxn id="92" idx="5"/>
            <a:endCxn id="88" idx="0"/>
          </p:cNvCxnSpPr>
          <p:nvPr/>
        </p:nvCxnSpPr>
        <p:spPr>
          <a:xfrm>
            <a:off x="7401144" y="5393600"/>
            <a:ext cx="366724" cy="213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B009F1E4-5302-4A4A-B821-915B4E2A7954}"/>
                  </a:ext>
                </a:extLst>
              </p:cNvPr>
              <p:cNvSpPr/>
              <p:nvPr/>
            </p:nvSpPr>
            <p:spPr>
              <a:xfrm>
                <a:off x="7174735" y="4943218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B009F1E4-5302-4A4A-B821-915B4E2A7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735" y="4943218"/>
                <a:ext cx="304891" cy="27699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0410015-C2E1-DA4B-978F-9BF6311C1B9F}"/>
                  </a:ext>
                </a:extLst>
              </p:cNvPr>
              <p:cNvSpPr/>
              <p:nvPr/>
            </p:nvSpPr>
            <p:spPr>
              <a:xfrm>
                <a:off x="6576780" y="4484618"/>
                <a:ext cx="38985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GB" sz="1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0410015-C2E1-DA4B-978F-9BF6311C1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780" y="4484618"/>
                <a:ext cx="389850" cy="27699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2F351772-6267-094F-AFEF-824F172FCFC5}"/>
                  </a:ext>
                </a:extLst>
              </p:cNvPr>
              <p:cNvSpPr/>
              <p:nvPr/>
            </p:nvSpPr>
            <p:spPr>
              <a:xfrm>
                <a:off x="8118577" y="4943217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2F351772-6267-094F-AFEF-824F172FC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577" y="4943217"/>
                <a:ext cx="304891" cy="27699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FFE5A6F1-D307-644F-AC1C-A87036BAA89E}"/>
                  </a:ext>
                </a:extLst>
              </p:cNvPr>
              <p:cNvSpPr/>
              <p:nvPr/>
            </p:nvSpPr>
            <p:spPr>
              <a:xfrm>
                <a:off x="7418316" y="4044316"/>
                <a:ext cx="38985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GB" sz="1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FFE5A6F1-D307-644F-AC1C-A87036BAA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316" y="4044316"/>
                <a:ext cx="389850" cy="27699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0B0C11B7-E90F-794C-8FC0-A105283B4D4D}"/>
                  </a:ext>
                </a:extLst>
              </p:cNvPr>
              <p:cNvSpPr/>
              <p:nvPr/>
            </p:nvSpPr>
            <p:spPr>
              <a:xfrm>
                <a:off x="5638265" y="2730925"/>
                <a:ext cx="67140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26</m:t>
                      </m:r>
                      <m:r>
                        <a:rPr lang="de-DE" sz="1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∙18</m:t>
                      </m:r>
                    </m:oMath>
                  </m:oMathPara>
                </a14:m>
                <a:endParaRPr lang="en-GB" sz="1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0B0C11B7-E90F-794C-8FC0-A105283B4D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265" y="2730925"/>
                <a:ext cx="671402" cy="27699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0DE0EAE1-9A3B-EB43-B34B-669A4D4A5EC0}"/>
                  </a:ext>
                </a:extLst>
              </p:cNvPr>
              <p:cNvSpPr/>
              <p:nvPr/>
            </p:nvSpPr>
            <p:spPr>
              <a:xfrm>
                <a:off x="5822659" y="2939656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0DE0EAE1-9A3B-EB43-B34B-669A4D4A5E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659" y="2939656"/>
                <a:ext cx="290146" cy="290146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5A799FC9-EF5B-C044-B1B4-AD9F26143EF4}"/>
              </a:ext>
            </a:extLst>
          </p:cNvPr>
          <p:cNvCxnSpPr>
            <a:cxnSpLocks/>
            <a:stCxn id="117" idx="3"/>
            <a:endCxn id="57" idx="0"/>
          </p:cNvCxnSpPr>
          <p:nvPr/>
        </p:nvCxnSpPr>
        <p:spPr>
          <a:xfrm flipH="1">
            <a:off x="4613756" y="3187311"/>
            <a:ext cx="1251394" cy="304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A72D799-EC51-064F-8C1A-3B0360B9D89E}"/>
              </a:ext>
            </a:extLst>
          </p:cNvPr>
          <p:cNvSpPr txBox="1"/>
          <p:nvPr/>
        </p:nvSpPr>
        <p:spPr>
          <a:xfrm>
            <a:off x="7885804" y="891282"/>
            <a:ext cx="4252144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Circuits also support </a:t>
            </a:r>
            <a:r>
              <a:rPr lang="en-GB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adaptive inference </a:t>
            </a:r>
            <a:r>
              <a:rPr lang="en-GB" dirty="0"/>
              <a:t>as only leaves with changed values have start propagating their values upwards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2336F879-EE9B-3E40-92C3-5BE8A1C3C6A7}"/>
                  </a:ext>
                </a:extLst>
              </p:cNvPr>
              <p:cNvSpPr/>
              <p:nvPr/>
            </p:nvSpPr>
            <p:spPr>
              <a:xfrm>
                <a:off x="10332299" y="4053833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2336F879-EE9B-3E40-92C3-5BE8A1C3C6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2299" y="4053833"/>
                <a:ext cx="304891" cy="27699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B5B16BC1-BFEC-F74E-A589-7069214747A5}"/>
                  </a:ext>
                </a:extLst>
              </p:cNvPr>
              <p:cNvSpPr/>
              <p:nvPr/>
            </p:nvSpPr>
            <p:spPr>
              <a:xfrm>
                <a:off x="10239472" y="4259057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B5B16BC1-BFEC-F74E-A589-7069214747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9472" y="4259057"/>
                <a:ext cx="290146" cy="290146"/>
              </a:xfrm>
              <a:prstGeom prst="ellipse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C25FBA3E-118E-0A46-A54E-47FD20EA01F0}"/>
                  </a:ext>
                </a:extLst>
              </p:cNvPr>
              <p:cNvSpPr/>
              <p:nvPr/>
            </p:nvSpPr>
            <p:spPr>
              <a:xfrm>
                <a:off x="8930162" y="5629771"/>
                <a:ext cx="54867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C25FBA3E-118E-0A46-A54E-47FD20EA01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0162" y="5629771"/>
                <a:ext cx="548671" cy="27699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98F012B3-B2AC-AB43-87E4-8BA9858681CA}"/>
                  </a:ext>
                </a:extLst>
              </p:cNvPr>
              <p:cNvSpPr/>
              <p:nvPr/>
            </p:nvSpPr>
            <p:spPr>
              <a:xfrm>
                <a:off x="11119366" y="5629771"/>
                <a:ext cx="71923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98F012B3-B2AC-AB43-87E4-8BA9858681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9366" y="5629771"/>
                <a:ext cx="719231" cy="27699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CBF5B630-06E0-E848-A468-D13AB429E924}"/>
              </a:ext>
            </a:extLst>
          </p:cNvPr>
          <p:cNvCxnSpPr>
            <a:cxnSpLocks/>
            <a:stCxn id="153" idx="3"/>
            <a:endCxn id="160" idx="0"/>
          </p:cNvCxnSpPr>
          <p:nvPr/>
        </p:nvCxnSpPr>
        <p:spPr>
          <a:xfrm flipH="1">
            <a:off x="9664791" y="4506713"/>
            <a:ext cx="617173" cy="2062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9964730E-379D-5B43-BE29-4EA112A198CA}"/>
              </a:ext>
            </a:extLst>
          </p:cNvPr>
          <p:cNvCxnSpPr>
            <a:cxnSpLocks/>
            <a:stCxn id="153" idx="5"/>
            <a:endCxn id="165" idx="0"/>
          </p:cNvCxnSpPr>
          <p:nvPr/>
        </p:nvCxnSpPr>
        <p:spPr>
          <a:xfrm>
            <a:off x="10487127" y="4506712"/>
            <a:ext cx="632238" cy="6595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64C514C8-F5E7-454C-B9C4-97751E4EA411}"/>
                  </a:ext>
                </a:extLst>
              </p:cNvPr>
              <p:cNvSpPr/>
              <p:nvPr/>
            </p:nvSpPr>
            <p:spPr>
              <a:xfrm>
                <a:off x="9862029" y="3496261"/>
                <a:ext cx="1045033" cy="55908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  <m:oMath xmlns:m="http://schemas.openxmlformats.org/officeDocument/2006/math">
                      <m:r>
                        <a:rPr lang="de-DE" sz="1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sz="1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de-DE" sz="11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People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64C514C8-F5E7-454C-B9C4-97751E4EA4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2029" y="3496261"/>
                <a:ext cx="1045033" cy="559089"/>
              </a:xfrm>
              <a:prstGeom prst="ellipse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2D656C53-D4F4-7F4F-8D9E-987BC358F9D9}"/>
              </a:ext>
            </a:extLst>
          </p:cNvPr>
          <p:cNvCxnSpPr>
            <a:stCxn id="158" idx="4"/>
            <a:endCxn id="153" idx="0"/>
          </p:cNvCxnSpPr>
          <p:nvPr/>
        </p:nvCxnSpPr>
        <p:spPr>
          <a:xfrm>
            <a:off x="10384545" y="4055349"/>
            <a:ext cx="0" cy="2037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8CF142BB-0F8B-3F48-9FDA-7AB56FAFAEE6}"/>
                  </a:ext>
                </a:extLst>
              </p:cNvPr>
              <p:cNvSpPr/>
              <p:nvPr/>
            </p:nvSpPr>
            <p:spPr>
              <a:xfrm>
                <a:off x="9519717" y="4712949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8CF142BB-0F8B-3F48-9FDA-7AB56FAFAE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9717" y="4712949"/>
                <a:ext cx="290146" cy="290146"/>
              </a:xfrm>
              <a:prstGeom prst="ellipse">
                <a:avLst/>
              </a:prstGeom>
              <a:blipFill>
                <a:blip r:embed="rId3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A285D320-BB6D-D944-9D6B-4DB968E57699}"/>
              </a:ext>
            </a:extLst>
          </p:cNvPr>
          <p:cNvCxnSpPr>
            <a:cxnSpLocks/>
            <a:stCxn id="160" idx="3"/>
            <a:endCxn id="154" idx="0"/>
          </p:cNvCxnSpPr>
          <p:nvPr/>
        </p:nvCxnSpPr>
        <p:spPr>
          <a:xfrm flipH="1">
            <a:off x="9204498" y="4960604"/>
            <a:ext cx="357711" cy="6691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B16B0D4D-44AD-DB49-9D1A-5C4CC1C86D50}"/>
              </a:ext>
            </a:extLst>
          </p:cNvPr>
          <p:cNvCxnSpPr>
            <a:cxnSpLocks/>
            <a:stCxn id="160" idx="5"/>
            <a:endCxn id="168" idx="0"/>
          </p:cNvCxnSpPr>
          <p:nvPr/>
        </p:nvCxnSpPr>
        <p:spPr>
          <a:xfrm>
            <a:off x="9767373" y="4960604"/>
            <a:ext cx="447555" cy="2056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EE02636F-2BCD-0644-BD22-62B6ABF7E614}"/>
                  </a:ext>
                </a:extLst>
              </p:cNvPr>
              <p:cNvSpPr/>
              <p:nvPr/>
            </p:nvSpPr>
            <p:spPr>
              <a:xfrm>
                <a:off x="9565712" y="5629770"/>
                <a:ext cx="546106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EE02636F-2BCD-0644-BD22-62B6ABF7E6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5712" y="5629770"/>
                <a:ext cx="546106" cy="276999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66A22998-C42A-8749-9A52-F3F578275629}"/>
                  </a:ext>
                </a:extLst>
              </p:cNvPr>
              <p:cNvSpPr/>
              <p:nvPr/>
            </p:nvSpPr>
            <p:spPr>
              <a:xfrm>
                <a:off x="10314223" y="5627697"/>
                <a:ext cx="721796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66A22998-C42A-8749-9A52-F3F5782756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4223" y="5627697"/>
                <a:ext cx="721796" cy="276999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4F6248C7-92C5-534B-95BC-BD14D0287508}"/>
                  </a:ext>
                </a:extLst>
              </p:cNvPr>
              <p:cNvSpPr/>
              <p:nvPr/>
            </p:nvSpPr>
            <p:spPr>
              <a:xfrm>
                <a:off x="10974292" y="5166240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4F6248C7-92C5-534B-95BC-BD14D02875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4292" y="5166240"/>
                <a:ext cx="290146" cy="290146"/>
              </a:xfrm>
              <a:prstGeom prst="ellipse">
                <a:avLst/>
              </a:prstGeom>
              <a:blipFill>
                <a:blip r:embed="rId4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02A698A8-8C06-804C-BBB2-26644FFA8EC1}"/>
              </a:ext>
            </a:extLst>
          </p:cNvPr>
          <p:cNvCxnSpPr>
            <a:cxnSpLocks/>
            <a:stCxn id="165" idx="3"/>
            <a:endCxn id="164" idx="0"/>
          </p:cNvCxnSpPr>
          <p:nvPr/>
        </p:nvCxnSpPr>
        <p:spPr>
          <a:xfrm flipH="1">
            <a:off x="10675121" y="5413896"/>
            <a:ext cx="341662" cy="213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C4D156CA-BC7D-BF4A-A0C1-F82FC185E6A2}"/>
              </a:ext>
            </a:extLst>
          </p:cNvPr>
          <p:cNvCxnSpPr>
            <a:cxnSpLocks/>
            <a:stCxn id="165" idx="5"/>
            <a:endCxn id="155" idx="0"/>
          </p:cNvCxnSpPr>
          <p:nvPr/>
        </p:nvCxnSpPr>
        <p:spPr>
          <a:xfrm>
            <a:off x="11221947" y="5413896"/>
            <a:ext cx="257034" cy="215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ECB634FE-E200-8A4A-A279-70A8DFC9589F}"/>
                  </a:ext>
                </a:extLst>
              </p:cNvPr>
              <p:cNvSpPr/>
              <p:nvPr/>
            </p:nvSpPr>
            <p:spPr>
              <a:xfrm>
                <a:off x="10069854" y="5166240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ECB634FE-E200-8A4A-A279-70A8DFC958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9854" y="5166240"/>
                <a:ext cx="290146" cy="290146"/>
              </a:xfrm>
              <a:prstGeom prst="ellipse">
                <a:avLst/>
              </a:prstGeom>
              <a:blipFill>
                <a:blip r:embed="rId4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6906D9E1-5A67-0147-ADBA-E346DDC9EA81}"/>
              </a:ext>
            </a:extLst>
          </p:cNvPr>
          <p:cNvCxnSpPr>
            <a:cxnSpLocks/>
            <a:stCxn id="168" idx="3"/>
            <a:endCxn id="163" idx="0"/>
          </p:cNvCxnSpPr>
          <p:nvPr/>
        </p:nvCxnSpPr>
        <p:spPr>
          <a:xfrm flipH="1">
            <a:off x="9838765" y="5413895"/>
            <a:ext cx="273580" cy="2158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77DD2C4D-28DB-F340-85DB-B061A907242E}"/>
              </a:ext>
            </a:extLst>
          </p:cNvPr>
          <p:cNvCxnSpPr>
            <a:cxnSpLocks/>
            <a:stCxn id="168" idx="5"/>
            <a:endCxn id="164" idx="0"/>
          </p:cNvCxnSpPr>
          <p:nvPr/>
        </p:nvCxnSpPr>
        <p:spPr>
          <a:xfrm>
            <a:off x="10317509" y="5413896"/>
            <a:ext cx="357612" cy="213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E23F5C-DFBD-198D-34EC-E218E40A49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D46A4-6658-F42D-B087-C4CA67A27E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0B3D7-09A7-A25E-78FA-4AD5111923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25486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67AD1-E7B4-394A-B242-8C0AD5945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Conditioning in FO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D7091B-8627-0F42-BA85-00CB15DBAB6F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GB" dirty="0"/>
                  <a:t>Evidence on propositional variables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Replace leaf values with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/>
                  <a:t> where literal contradicts observation as in propositional circuits</a:t>
                </a:r>
              </a:p>
              <a:p>
                <a:r>
                  <a:rPr lang="en-GB" dirty="0"/>
                  <a:t>Evidence on unary variable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For </a:t>
                </a:r>
                <a:r>
                  <a:rPr lang="en-GB" i="1" dirty="0"/>
                  <a:t>each</a:t>
                </a:r>
                <a:r>
                  <a:rPr lang="en-GB" dirty="0"/>
                  <a:t> variable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GB" dirty="0"/>
                  <a:t> that one wants to condition on, </a:t>
                </a:r>
              </a:p>
              <a:p>
                <a:pPr lvl="2"/>
                <a:r>
                  <a:rPr lang="en-GB" dirty="0"/>
                  <a:t>Replace FOL-DC formula with three copies with additional domain constraints, simplify based on observation</a:t>
                </a:r>
              </a:p>
              <a:p>
                <a:pPr marL="2171700" lvl="3" indent="-342900">
                  <a:buFont typeface="+mj-lt"/>
                  <a:buAutoNum type="arabicPeriod"/>
                  <a:tabLst>
                    <a:tab pos="3903663" algn="l"/>
                  </a:tabLst>
                </a:pPr>
                <a:r>
                  <a:rPr lang="de-DE" b="0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	for observations </a:t>
                </a:r>
                <a14:m>
                  <m:oMath xmlns:m="http://schemas.openxmlformats.org/officeDocument/2006/math">
                    <m:r>
                      <a:rPr lang="en-GB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GB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dirty="0"/>
              </a:p>
              <a:p>
                <a:pPr marL="2171700" lvl="3" indent="-342900">
                  <a:buFont typeface="+mj-lt"/>
                  <a:buAutoNum type="arabicPeriod"/>
                  <a:tabLst>
                    <a:tab pos="3903663" algn="l"/>
                  </a:tabLst>
                </a:pP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GB" dirty="0"/>
                  <a:t>	</a:t>
                </a:r>
                <a:r>
                  <a:rPr lang="en-GB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for observations </a:t>
                </a:r>
                <a14:m>
                  <m:oMath xmlns:m="http://schemas.openxmlformats.org/officeDocument/2006/math">
                    <m:r>
                      <a:rPr lang="en-GB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GB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dirty="0"/>
              </a:p>
              <a:p>
                <a:pPr marL="2171700" lvl="3" indent="-342900">
                  <a:buFont typeface="+mj-lt"/>
                  <a:buAutoNum type="arabicPeriod"/>
                  <a:tabLst>
                    <a:tab pos="3903663" algn="l"/>
                  </a:tabLst>
                </a:pP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GB" dirty="0"/>
                  <a:t>	</a:t>
                </a:r>
                <a:r>
                  <a:rPr lang="en-GB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no observations</a:t>
                </a:r>
                <a:endParaRPr lang="en-GB" dirty="0"/>
              </a:p>
              <a:p>
                <a:pPr lvl="1"/>
                <a:r>
                  <a:rPr lang="en-GB" dirty="0"/>
                  <a:t>Compile a circuit for the extended theory</a:t>
                </a:r>
              </a:p>
              <a:p>
                <a:pPr lvl="1"/>
                <a:r>
                  <a:rPr lang="en-GB" dirty="0"/>
                  <a:t>Given specific evidence, domains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GB" dirty="0"/>
                  <a:t> are determined</a:t>
                </a:r>
              </a:p>
              <a:p>
                <a:pPr lvl="2"/>
                <a:r>
                  <a:rPr lang="en-GB" dirty="0"/>
                  <a:t>Might be empty</a:t>
                </a:r>
              </a:p>
              <a:p>
                <a:r>
                  <a:rPr lang="en-GB" dirty="0"/>
                  <a:t>Evidence on binary variable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Can compile a circuit, no longer polynomial in time (reduction of #2SAT problem)</a:t>
                </a:r>
              </a:p>
              <a:p>
                <a:pPr lvl="3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D7091B-8627-0F42-BA85-00CB15DBA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486" t="-2486" b="-138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985B7AB-0E71-4548-8B23-2D14B69FED7D}"/>
              </a:ext>
            </a:extLst>
          </p:cNvPr>
          <p:cNvSpPr txBox="1"/>
          <p:nvPr/>
        </p:nvSpPr>
        <p:spPr>
          <a:xfrm>
            <a:off x="3526972" y="6321366"/>
            <a:ext cx="6278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Guy Van den </a:t>
            </a:r>
            <a:r>
              <a:rPr lang="en-GB" sz="1000" dirty="0" err="1">
                <a:solidFill>
                  <a:schemeClr val="bg1">
                    <a:lumMod val="85000"/>
                  </a:schemeClr>
                </a:solidFill>
              </a:rPr>
              <a:t>Broeck</a:t>
            </a:r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 and Jesse Davis: Conditioning in First-Order Knowledge Compilation and Lifted Probabilistic Inference. In: AAAI-12 Proceedings of the 26th AAAI Conference on Artificial Intelligence, 2012.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E0D28-AD59-F51F-42F8-8E2F0C0C32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037EB-5F2D-1AB1-462A-C3C7EDCAA9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EC466-05A0-1921-38E4-07257D7674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944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67AD1-E7B4-394A-B242-8C0AD5945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Conditioning in FO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D7091B-8627-0F42-BA85-00CB15DBAB6F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E.g.,</a:t>
                </a:r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de-D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People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b>
                    </m:sSub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dirty="0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de-D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People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b>
                    </m:sSub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de-D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People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dirty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de-D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People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GB" dirty="0"/>
                  <a:t>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de-D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People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de-D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People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dirty="0"/>
              </a:p>
              <a:p>
                <a:pPr lvl="3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D7091B-8627-0F42-BA85-00CB15DBA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829" t="-221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67">
                <a:extLst>
                  <a:ext uri="{FF2B5EF4-FFF2-40B4-BE49-F238E27FC236}">
                    <a16:creationId xmlns:a16="http://schemas.microsoft.com/office/drawing/2014/main" id="{132090A5-7545-8845-B348-36BE5E1BD5A6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0" y="3159125"/>
                <a:ext cx="5337175" cy="2462213"/>
              </a:xfrm>
            </p:spPr>
            <p:txBody>
              <a:bodyPr>
                <a:normAutofit fontScale="92500" lnSpcReduction="10000"/>
              </a:bodyPr>
              <a:lstStyle/>
              <a:p>
                <a:pPr lvl="1"/>
                <a:r>
                  <a:rPr lang="en-GB" dirty="0"/>
                  <a:t>Delete Formula 2 as it is always true</a:t>
                </a:r>
              </a:p>
              <a:p>
                <a:pPr lvl="1"/>
                <a:r>
                  <a:rPr lang="en-GB" dirty="0"/>
                  <a:t>If one also wants to condition on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GB" dirty="0"/>
                  <a:t>, theory becomes larger again: </a:t>
                </a:r>
              </a:p>
              <a:p>
                <a:pPr lvl="2"/>
                <a:r>
                  <a:rPr lang="en-GB" dirty="0"/>
                  <a:t>Formulas (1) and (3) contain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GB" dirty="0"/>
                  <a:t> and therefore need to be replaced by three formulas, then simplify</a:t>
                </a:r>
              </a:p>
            </p:txBody>
          </p:sp>
        </mc:Choice>
        <mc:Fallback xmlns="">
          <p:sp>
            <p:nvSpPr>
              <p:cNvPr id="68" name="Content Placeholder 67">
                <a:extLst>
                  <a:ext uri="{FF2B5EF4-FFF2-40B4-BE49-F238E27FC236}">
                    <a16:creationId xmlns:a16="http://schemas.microsoft.com/office/drawing/2014/main" id="{132090A5-7545-8845-B348-36BE5E1BD5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0" y="3159125"/>
                <a:ext cx="5337175" cy="2462213"/>
              </a:xfrm>
              <a:blipFill>
                <a:blip r:embed="rId3"/>
                <a:stretch>
                  <a:fillRect t="-4103" r="-95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E420708-D869-E84E-B0F9-36BF4A78AD89}"/>
                  </a:ext>
                </a:extLst>
              </p:cNvPr>
              <p:cNvSpPr/>
              <p:nvPr/>
            </p:nvSpPr>
            <p:spPr>
              <a:xfrm>
                <a:off x="8018565" y="5628915"/>
                <a:ext cx="54867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E420708-D869-E84E-B0F9-36BF4A78AD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565" y="5628915"/>
                <a:ext cx="548671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AC04064-0A2B-E44B-B5BD-FCC796911A2D}"/>
                  </a:ext>
                </a:extLst>
              </p:cNvPr>
              <p:cNvSpPr/>
              <p:nvPr/>
            </p:nvSpPr>
            <p:spPr>
              <a:xfrm>
                <a:off x="7770385" y="3587888"/>
                <a:ext cx="1045033" cy="55908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  <m:oMath xmlns:m="http://schemas.openxmlformats.org/officeDocument/2006/math">
                      <m:r>
                        <a:rPr lang="de-DE" sz="1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sz="1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de-DE" sz="1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sz="10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People</m:t>
                          </m:r>
                        </m:e>
                        <m:sub>
                          <m:r>
                            <a:rPr lang="de-DE" sz="1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⊤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AC04064-0A2B-E44B-B5BD-FCC796911A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385" y="3587888"/>
                <a:ext cx="1045033" cy="55908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F340DC2-F1BE-934D-8E2D-82D649E8BBEE}"/>
              </a:ext>
            </a:extLst>
          </p:cNvPr>
          <p:cNvCxnSpPr>
            <a:cxnSpLocks/>
            <a:stCxn id="10" idx="4"/>
            <a:endCxn id="6" idx="0"/>
          </p:cNvCxnSpPr>
          <p:nvPr/>
        </p:nvCxnSpPr>
        <p:spPr>
          <a:xfrm flipH="1">
            <a:off x="8292901" y="4146976"/>
            <a:ext cx="1" cy="14819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3D077E9-E110-8247-9C08-9873BCDA8BAF}"/>
                  </a:ext>
                </a:extLst>
              </p:cNvPr>
              <p:cNvSpPr/>
              <p:nvPr/>
            </p:nvSpPr>
            <p:spPr>
              <a:xfrm>
                <a:off x="10232550" y="4339901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3D077E9-E110-8247-9C08-9873BCDA8B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2550" y="4339901"/>
                <a:ext cx="290146" cy="29014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78A6C2F-8C77-7749-8981-ED044CE5E719}"/>
                  </a:ext>
                </a:extLst>
              </p:cNvPr>
              <p:cNvSpPr/>
              <p:nvPr/>
            </p:nvSpPr>
            <p:spPr>
              <a:xfrm>
                <a:off x="8923240" y="5623525"/>
                <a:ext cx="54867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78A6C2F-8C77-7749-8981-ED044CE5E7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3240" y="5623525"/>
                <a:ext cx="548671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CD0542F-A830-8A45-B617-FD7EF3376616}"/>
                  </a:ext>
                </a:extLst>
              </p:cNvPr>
              <p:cNvSpPr/>
              <p:nvPr/>
            </p:nvSpPr>
            <p:spPr>
              <a:xfrm>
                <a:off x="11112444" y="5623525"/>
                <a:ext cx="71923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CD0542F-A830-8A45-B617-FD7EF3376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2444" y="5623525"/>
                <a:ext cx="719231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F4259FB-54C1-7E49-94A6-26B8D94466DF}"/>
              </a:ext>
            </a:extLst>
          </p:cNvPr>
          <p:cNvCxnSpPr>
            <a:cxnSpLocks/>
            <a:stCxn id="41" idx="3"/>
            <a:endCxn id="48" idx="0"/>
          </p:cNvCxnSpPr>
          <p:nvPr/>
        </p:nvCxnSpPr>
        <p:spPr>
          <a:xfrm flipH="1">
            <a:off x="9657869" y="4587557"/>
            <a:ext cx="617173" cy="1714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0F31A1A-BD15-7742-A679-1A6084B34734}"/>
              </a:ext>
            </a:extLst>
          </p:cNvPr>
          <p:cNvCxnSpPr>
            <a:cxnSpLocks/>
            <a:stCxn id="41" idx="5"/>
            <a:endCxn id="53" idx="0"/>
          </p:cNvCxnSpPr>
          <p:nvPr/>
        </p:nvCxnSpPr>
        <p:spPr>
          <a:xfrm>
            <a:off x="10480205" y="4587556"/>
            <a:ext cx="632238" cy="5724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352F11C-8773-0D43-AD32-AE1D076BE3F6}"/>
                  </a:ext>
                </a:extLst>
              </p:cNvPr>
              <p:cNvSpPr/>
              <p:nvPr/>
            </p:nvSpPr>
            <p:spPr>
              <a:xfrm>
                <a:off x="9855107" y="3585814"/>
                <a:ext cx="1045033" cy="55908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  <m:oMath xmlns:m="http://schemas.openxmlformats.org/officeDocument/2006/math">
                      <m:r>
                        <a:rPr lang="de-DE" sz="1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sz="1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de-DE" sz="1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de-DE" sz="10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People</m:t>
                          </m:r>
                        </m:e>
                        <m:sup>
                          <m:r>
                            <a:rPr lang="de-DE" sz="1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352F11C-8773-0D43-AD32-AE1D076BE3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5107" y="3585814"/>
                <a:ext cx="1045033" cy="559089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3A75C7A-DFE9-6041-B587-E1828B2E48A2}"/>
              </a:ext>
            </a:extLst>
          </p:cNvPr>
          <p:cNvCxnSpPr>
            <a:stCxn id="46" idx="4"/>
            <a:endCxn id="41" idx="0"/>
          </p:cNvCxnSpPr>
          <p:nvPr/>
        </p:nvCxnSpPr>
        <p:spPr>
          <a:xfrm>
            <a:off x="10377623" y="4144903"/>
            <a:ext cx="0" cy="194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731D96A0-DA1D-8F47-AEFA-C0FB72C947E0}"/>
                  </a:ext>
                </a:extLst>
              </p:cNvPr>
              <p:cNvSpPr/>
              <p:nvPr/>
            </p:nvSpPr>
            <p:spPr>
              <a:xfrm>
                <a:off x="9512795" y="4758957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731D96A0-DA1D-8F47-AEFA-C0FB72C947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2795" y="4758957"/>
                <a:ext cx="290146" cy="29014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93B2235-C819-4E43-B3BF-7CFC9EB3CC11}"/>
              </a:ext>
            </a:extLst>
          </p:cNvPr>
          <p:cNvCxnSpPr>
            <a:cxnSpLocks/>
            <a:stCxn id="48" idx="3"/>
            <a:endCxn id="42" idx="0"/>
          </p:cNvCxnSpPr>
          <p:nvPr/>
        </p:nvCxnSpPr>
        <p:spPr>
          <a:xfrm flipH="1">
            <a:off x="9197576" y="5006612"/>
            <a:ext cx="357711" cy="6169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6F1DA57-3911-6D43-8C25-E28CE5CF735B}"/>
              </a:ext>
            </a:extLst>
          </p:cNvPr>
          <p:cNvCxnSpPr>
            <a:cxnSpLocks/>
            <a:stCxn id="48" idx="5"/>
            <a:endCxn id="56" idx="0"/>
          </p:cNvCxnSpPr>
          <p:nvPr/>
        </p:nvCxnSpPr>
        <p:spPr>
          <a:xfrm>
            <a:off x="9760451" y="5006612"/>
            <a:ext cx="447555" cy="1533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9AE7195-CBB3-E141-B329-DF73AE49B6FC}"/>
                  </a:ext>
                </a:extLst>
              </p:cNvPr>
              <p:cNvSpPr/>
              <p:nvPr/>
            </p:nvSpPr>
            <p:spPr>
              <a:xfrm>
                <a:off x="9558790" y="5623524"/>
                <a:ext cx="546106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9AE7195-CBB3-E141-B329-DF73AE49B6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790" y="5623524"/>
                <a:ext cx="546106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6C52780-9C64-E24D-BC17-184552B4F86F}"/>
                  </a:ext>
                </a:extLst>
              </p:cNvPr>
              <p:cNvSpPr/>
              <p:nvPr/>
            </p:nvSpPr>
            <p:spPr>
              <a:xfrm>
                <a:off x="10307301" y="5621451"/>
                <a:ext cx="721796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6C52780-9C64-E24D-BC17-184552B4F8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7301" y="5621451"/>
                <a:ext cx="721796" cy="276999"/>
              </a:xfrm>
              <a:prstGeom prst="rect">
                <a:avLst/>
              </a:prstGeom>
              <a:blipFill>
                <a:blip r:embed="rId12"/>
                <a:stretch>
                  <a:fillRect b="-43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9531584C-E623-894D-91E8-5C2D93C0EAB9}"/>
                  </a:ext>
                </a:extLst>
              </p:cNvPr>
              <p:cNvSpPr/>
              <p:nvPr/>
            </p:nvSpPr>
            <p:spPr>
              <a:xfrm>
                <a:off x="10967370" y="515999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9531584C-E623-894D-91E8-5C2D93C0E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7370" y="5159994"/>
                <a:ext cx="290146" cy="290146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3C4DDD7-5B71-E84D-A9D5-E2DDD19BFB9C}"/>
              </a:ext>
            </a:extLst>
          </p:cNvPr>
          <p:cNvCxnSpPr>
            <a:cxnSpLocks/>
            <a:stCxn id="53" idx="3"/>
            <a:endCxn id="52" idx="0"/>
          </p:cNvCxnSpPr>
          <p:nvPr/>
        </p:nvCxnSpPr>
        <p:spPr>
          <a:xfrm flipH="1">
            <a:off x="10668199" y="5407650"/>
            <a:ext cx="341662" cy="213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F84AC6F-447E-3644-B006-2D6686335301}"/>
              </a:ext>
            </a:extLst>
          </p:cNvPr>
          <p:cNvCxnSpPr>
            <a:cxnSpLocks/>
            <a:stCxn id="53" idx="5"/>
            <a:endCxn id="43" idx="0"/>
          </p:cNvCxnSpPr>
          <p:nvPr/>
        </p:nvCxnSpPr>
        <p:spPr>
          <a:xfrm>
            <a:off x="11215025" y="5407650"/>
            <a:ext cx="257034" cy="215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976D0A69-539C-944F-A57E-BDE7FE24F9BB}"/>
                  </a:ext>
                </a:extLst>
              </p:cNvPr>
              <p:cNvSpPr/>
              <p:nvPr/>
            </p:nvSpPr>
            <p:spPr>
              <a:xfrm>
                <a:off x="10062932" y="515999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976D0A69-539C-944F-A57E-BDE7FE24F9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2932" y="5159994"/>
                <a:ext cx="290146" cy="290146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5B2F719-9778-4149-97D2-15535DFD8F33}"/>
              </a:ext>
            </a:extLst>
          </p:cNvPr>
          <p:cNvCxnSpPr>
            <a:cxnSpLocks/>
            <a:stCxn id="56" idx="3"/>
            <a:endCxn id="51" idx="0"/>
          </p:cNvCxnSpPr>
          <p:nvPr/>
        </p:nvCxnSpPr>
        <p:spPr>
          <a:xfrm flipH="1">
            <a:off x="9831843" y="5407649"/>
            <a:ext cx="273580" cy="2158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A6B88F8-B193-304D-91F2-F4D15368D470}"/>
              </a:ext>
            </a:extLst>
          </p:cNvPr>
          <p:cNvCxnSpPr>
            <a:cxnSpLocks/>
            <a:stCxn id="56" idx="5"/>
            <a:endCxn id="52" idx="0"/>
          </p:cNvCxnSpPr>
          <p:nvPr/>
        </p:nvCxnSpPr>
        <p:spPr>
          <a:xfrm>
            <a:off x="10310587" y="5407650"/>
            <a:ext cx="357612" cy="213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53B66D0-6979-874B-B66E-5218A932D1D2}"/>
                  </a:ext>
                </a:extLst>
              </p:cNvPr>
              <p:cNvSpPr/>
              <p:nvPr/>
            </p:nvSpPr>
            <p:spPr>
              <a:xfrm>
                <a:off x="5310716" y="1727230"/>
                <a:ext cx="49725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5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de-DE" sz="105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05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sz="105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53B66D0-6979-874B-B66E-5218A932D1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716" y="1727230"/>
                <a:ext cx="497252" cy="2616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C17E779-4B76-244A-856F-680D74D4E324}"/>
                  </a:ext>
                </a:extLst>
              </p:cNvPr>
              <p:cNvSpPr/>
              <p:nvPr/>
            </p:nvSpPr>
            <p:spPr>
              <a:xfrm>
                <a:off x="5224923" y="2166972"/>
                <a:ext cx="583045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5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sz="105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de-DE" sz="105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05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sz="105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C17E779-4B76-244A-856F-680D74D4E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923" y="2166972"/>
                <a:ext cx="583045" cy="25391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41182A69-B695-4449-9E26-2D132C32330F}"/>
                  </a:ext>
                </a:extLst>
              </p:cNvPr>
              <p:cNvSpPr/>
              <p:nvPr/>
            </p:nvSpPr>
            <p:spPr>
              <a:xfrm>
                <a:off x="9215399" y="2911821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41182A69-B695-4449-9E26-2D132C3233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5399" y="2911821"/>
                <a:ext cx="290146" cy="290146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180889-2E18-B54B-9657-FBB7F39D9E80}"/>
              </a:ext>
            </a:extLst>
          </p:cNvPr>
          <p:cNvCxnSpPr>
            <a:cxnSpLocks/>
            <a:stCxn id="61" idx="3"/>
            <a:endCxn id="10" idx="0"/>
          </p:cNvCxnSpPr>
          <p:nvPr/>
        </p:nvCxnSpPr>
        <p:spPr>
          <a:xfrm flipH="1">
            <a:off x="8292902" y="3159477"/>
            <a:ext cx="964989" cy="4284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D3B4130-7A83-CA4B-A908-A0B99E9087BD}"/>
              </a:ext>
            </a:extLst>
          </p:cNvPr>
          <p:cNvCxnSpPr>
            <a:cxnSpLocks/>
            <a:stCxn id="61" idx="5"/>
            <a:endCxn id="46" idx="0"/>
          </p:cNvCxnSpPr>
          <p:nvPr/>
        </p:nvCxnSpPr>
        <p:spPr>
          <a:xfrm>
            <a:off x="9463055" y="3159477"/>
            <a:ext cx="914569" cy="4263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2BF37-1132-05E3-A24B-9A3A32AE9C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C5024-AE84-3101-6450-D4E528101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862CF-C73D-74F3-C3B6-E8865E4242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5003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59" grpId="0"/>
      <p:bldP spid="60" grpId="0"/>
      <p:bldP spid="6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2EAB-640C-ED4B-B60A-96E0CC5DB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First-order Knowledge Compilation (FOKC)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06442-9B8F-C945-87E6-D299F7AE0F14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Given </a:t>
                </a:r>
              </a:p>
              <a:p>
                <a:pPr lvl="1"/>
                <a:r>
                  <a:rPr lang="en-GB" dirty="0"/>
                  <a:t>Theory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GB" dirty="0"/>
                  <a:t> in FOL-DC in </a:t>
                </a:r>
                <a:r>
                  <a:rPr lang="en-GB" dirty="0" err="1"/>
                  <a:t>Skolem</a:t>
                </a:r>
                <a:r>
                  <a:rPr lang="en-GB" dirty="0"/>
                  <a:t> NNF</a:t>
                </a:r>
              </a:p>
              <a:p>
                <a:pPr lvl="1"/>
                <a:r>
                  <a:rPr lang="en-GB" dirty="0"/>
                  <a:t>Weight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dirty="0"/>
                  <a:t> for positive predicates, weight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GB" dirty="0"/>
                  <a:t> for negative predicates</a:t>
                </a:r>
              </a:p>
              <a:p>
                <a:pPr lvl="1"/>
                <a:r>
                  <a:rPr lang="en-GB" dirty="0"/>
                  <a:t>Set of queries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de-DE" b="1" i="1" smtClean="0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endParaRPr lang="en-GB" b="1" dirty="0"/>
              </a:p>
              <a:p>
                <a:r>
                  <a:rPr lang="en-GB" dirty="0"/>
                  <a:t>Build a WFOMC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sub>
                    </m:sSub>
                  </m:oMath>
                </a14:m>
                <a:r>
                  <a:rPr lang="en-GB" dirty="0"/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GB" dirty="0"/>
                  <a:t>, also preparing for evidence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rv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Condition on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endParaRPr lang="en-GB" b="1" dirty="0"/>
              </a:p>
              <a:p>
                <a:r>
                  <a:rPr lang="en-GB" dirty="0"/>
                  <a:t>Calculate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𝑊𝐹𝑂𝑀𝐶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GB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GB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sub>
                    </m:sSub>
                  </m:oMath>
                </a14:m>
                <a:endParaRPr lang="en-GB" dirty="0"/>
              </a:p>
              <a:p>
                <a:r>
                  <a:rPr lang="en-GB" dirty="0"/>
                  <a:t>For each query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Build a WFOMC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dirty="0"/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conditioned on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endParaRPr lang="en-GB" b="1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GB" dirty="0"/>
                  <a:t>Compute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𝐹𝑂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𝑀𝐶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in</a:t>
                </a:r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Return or store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𝐹𝑂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𝑀𝐶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𝐹𝑂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𝑀𝐶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06442-9B8F-C945-87E6-D299F7AE0F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600" t="-331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34C958D-F96C-7745-BE11-79A3C614BDAD}"/>
              </a:ext>
            </a:extLst>
          </p:cNvPr>
          <p:cNvSpPr/>
          <p:nvPr/>
        </p:nvSpPr>
        <p:spPr>
          <a:xfrm>
            <a:off x="359625" y="1332843"/>
            <a:ext cx="11472049" cy="4702197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D79F40-702A-2046-B9FF-8F0AFA760145}"/>
              </a:ext>
            </a:extLst>
          </p:cNvPr>
          <p:cNvSpPr/>
          <p:nvPr/>
        </p:nvSpPr>
        <p:spPr>
          <a:xfrm>
            <a:off x="9964595" y="5665708"/>
            <a:ext cx="1867079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dirty="0"/>
              <a:t>FOKC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3AA05-AA39-E088-269B-C9C3AF70B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72472E0-4D52-112A-6CDF-906FE452E5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29D40F-F896-9105-4C5E-045028960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48732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13C1-1EE2-B848-819D-1D919321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MLNs: Semantics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MLN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𝛹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, induces a probability distribution over possible interpretations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(world) of the grounded atoms in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𝛹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𝑡𝑟𝑢𝑒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brk m:alnAt="7"/>
                              </m:r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𝑎𝑙𝑠𝑒</m:t>
                            </m:r>
                          </m:e>
                        </m:d>
                      </m:e>
                      <m:sup>
                        <m:r>
                          <m:rPr>
                            <m:brk m:alnAt="7"/>
                          </m:r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= the number of ground atoms in the grounded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𝛹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Probability of one interpretation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5850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</m:den>
                      </m:f>
                      <m:r>
                        <m:rPr>
                          <m:sty m:val="p"/>
                        </m:rPr>
                        <a:rPr lang="de-DE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lvl="2"/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/>
                  <a:t> = number of </a:t>
                </a:r>
                <a:r>
                  <a:rPr lang="en-GB" dirty="0"/>
                  <a:t>propositional </a:t>
                </a:r>
                <a:br>
                  <a:rPr lang="en-GB" dirty="0"/>
                </a:br>
                <a:r>
                  <a:rPr lang="en-GB" dirty="0"/>
                  <a:t>sentences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that evaluate to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US" dirty="0"/>
                  <a:t> given the assignments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600" t="-2762" b="-165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46AB7651-C936-7D43-B10F-0C472BE55FD1}"/>
              </a:ext>
            </a:extLst>
          </p:cNvPr>
          <p:cNvGrpSpPr/>
          <p:nvPr/>
        </p:nvGrpSpPr>
        <p:grpSpPr>
          <a:xfrm>
            <a:off x="6257842" y="4926017"/>
            <a:ext cx="5573833" cy="979897"/>
            <a:chOff x="6257842" y="3886413"/>
            <a:chExt cx="5573833" cy="9798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0E83582-3149-DD43-AE97-2015AA8D1DAB}"/>
                    </a:ext>
                  </a:extLst>
                </p:cNvPr>
                <p:cNvSpPr txBox="1"/>
                <p:nvPr/>
              </p:nvSpPr>
              <p:spPr>
                <a:xfrm>
                  <a:off x="7903029" y="3886413"/>
                  <a:ext cx="392864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tabLst>
                      <a:tab pos="530225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3C6B48E-BF31-F54B-A857-4E81BC5A6F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3029" y="3886413"/>
                  <a:ext cx="392864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07E7D81-A6E2-534E-9C78-455C0691939C}"/>
                    </a:ext>
                  </a:extLst>
                </p:cNvPr>
                <p:cNvSpPr txBox="1"/>
                <p:nvPr/>
              </p:nvSpPr>
              <p:spPr>
                <a:xfrm>
                  <a:off x="6257842" y="4496978"/>
                  <a:ext cx="5573833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tabLst>
                      <a:tab pos="530225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3.75</m:t>
                        </m:r>
                        <m: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	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𝑃𝑢𝑏𝑙𝑖𝑠h𝑒𝑠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𝐹𝑎𝑟𝐴𝑤𝑎𝑦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00BC683-5DF6-5548-BFAB-963E7F14BD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7842" y="4496978"/>
                  <a:ext cx="5573833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BD5A-0D18-A885-F468-DFE12A7291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F0049-528D-A8C7-CF59-E4E48B8E30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1E92F-365D-C90F-D0CC-BC1ADD6D2B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310283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79F8A-9F54-4043-988A-AB31FE0F5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MLNs for WFOMCs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3B518F-1520-534C-BDC6-F5E0630251CC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GB" dirty="0">
                    <a:ea typeface="Cambria Math" panose="02040503050406030204" pitchFamily="18" charset="0"/>
                  </a:rPr>
                  <a:t>Weights in MLNs specified for formulas instead of single predicates</a:t>
                </a:r>
                <a:endParaRPr lang="en-GB" dirty="0"/>
              </a:p>
              <a:p>
                <a:pPr lvl="1"/>
                <a:r>
                  <a:rPr lang="en-GB" dirty="0"/>
                  <a:t>E.g., example from the beginning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func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𝑡𝑟𝑎𝑣𝑒𝑙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)∧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𝑒𝑝𝑖𝑑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𝑠𝑖𝑐𝑘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𝑡𝑟𝑎𝑣𝑒𝑙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)∨¬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𝑒𝑝𝑖𝑑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∨¬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𝑠𝑖𝑐𝑘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r>
                  <a:rPr lang="en-GB" dirty="0">
                    <a:ea typeface="Cambria Math" panose="02040503050406030204" pitchFamily="18" charset="0"/>
                  </a:rPr>
                  <a:t>Trick: </a:t>
                </a:r>
              </a:p>
              <a:p>
                <a:pPr lvl="1"/>
                <a:r>
                  <a:rPr lang="en-GB" dirty="0">
                    <a:ea typeface="Cambria Math" panose="02040503050406030204" pitchFamily="18" charset="0"/>
                  </a:rPr>
                  <a:t>Introduce a new predicate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containing all free variables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as equivalent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𝑡𝑟𝑎𝑣𝑒𝑙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)∧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𝑒𝑝𝑖𝑑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𝑠𝑖𝑐𝑘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𝑡𝑟𝑎𝑣𝑒𝑙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)∨¬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𝑒𝑝𝑖𝑑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∨¬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𝑠𝑖𝑐𝑘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GB" dirty="0">
                    <a:ea typeface="Cambria Math" panose="02040503050406030204" pitchFamily="18" charset="0"/>
                  </a:rPr>
                  <a:t>Specify weight functions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takes the weight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func>
                          </m:e>
                        </m:d>
                      </m:e>
                    </m:func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func>
                          </m:e>
                        </m:d>
                      </m:e>
                    </m:func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>
                    <a:ea typeface="Cambria Math" panose="02040503050406030204" pitchFamily="18" charset="0"/>
                  </a:rPr>
                  <a:t>All other predicates and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are mapped to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by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3B518F-1520-534C-BDC6-F5E0630251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486" t="-2486" b="-138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9734F-747F-2F29-5E9C-4771597509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E570F-B29D-8D1C-32FD-3ABCA9C49E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42FCF-68D2-001B-0BC8-21DA7258F6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2265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79F8A-9F54-4043-988A-AB31FE0F5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WFOMC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3B518F-1520-534C-BDC6-F5E0630251CC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>
                    <a:ea typeface="Cambria Math" panose="02040503050406030204" pitchFamily="18" charset="0"/>
                  </a:rPr>
                  <a:t>Formally, given an MLN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𝛹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GB" dirty="0">
                    <a:ea typeface="Cambria Math" panose="02040503050406030204" pitchFamily="18" charset="0"/>
                  </a:rPr>
                  <a:t>Transform each weighted formula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into an FOL-DC formula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sSub>
                        <m:sSubPr>
                          <m:ctrlP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GB" dirty="0">
                    <a:ea typeface="Cambria Math" panose="02040503050406030204" pitchFamily="18" charset="0"/>
                  </a:rPr>
                  <a:t>where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are the free variables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is the constraint set that enforces the domain constraints as given by the MLN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is a new predicate containing all free variables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GB" dirty="0">
                    <a:ea typeface="Cambria Math" panose="02040503050406030204" pitchFamily="18" charset="0"/>
                  </a:rPr>
                  <a:t>Specify weight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such that for each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for all predicates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occurring in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𝛹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r>
                  <a:rPr lang="en-GB" dirty="0">
                    <a:ea typeface="Cambria Math" panose="02040503050406030204" pitchFamily="18" charset="0"/>
                  </a:rPr>
                  <a:t>Continue with knowledge compilation</a:t>
                </a:r>
              </a:p>
              <a:p>
                <a:pPr lvl="2"/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3B518F-1520-534C-BDC6-F5E0630251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600" t="-3315" b="-248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FDAFB-223F-A9E1-09A9-C23FAF8BFE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DAC76-ED94-98D1-08A4-FD0D3726CE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F1EA9-6892-9B09-1F6D-702DD81A3A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8791011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79F8A-9F54-4043-988A-AB31FE0F5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3B518F-1520-534C-BDC6-F5E0630251CC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Given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func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𝑡𝑟𝑎𝑣𝑒𝑙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)∧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𝑒𝑝𝑖𝑑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𝑠𝑖𝑐𝑘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𝑡𝑟𝑎𝑣𝑒𝑙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)∨¬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𝑒𝑝𝑖𝑑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∨¬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𝑠𝑖𝑐𝑘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r>
                  <a:rPr lang="en-GB" dirty="0"/>
                  <a:t>Resulting theory (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𝑡𝑟𝑎𝑣𝑒𝑙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𝑒𝑝𝑖𝑑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𝑠𝑖𝑐𝑘</m:t>
                    </m:r>
                  </m:oMath>
                </a14:m>
                <a:r>
                  <a:rPr lang="en-GB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)∧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∨¬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GB" dirty="0">
                    <a:ea typeface="Cambria Math" panose="02040503050406030204" pitchFamily="18" charset="0"/>
                  </a:rPr>
                  <a:t>with weight functions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>
                    <a:ea typeface="Cambria Math" panose="02040503050406030204" pitchFamily="18" charset="0"/>
                  </a:rPr>
                  <a:t>Rest mapped to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by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r>
                  <a:rPr lang="en-GB" dirty="0">
                    <a:ea typeface="Cambria Math" panose="02040503050406030204" pitchFamily="18" charset="0"/>
                  </a:rPr>
                  <a:t>Transform formulas into CNF</a:t>
                </a:r>
              </a:p>
              <a:p>
                <a:pPr marL="457200" lvl="1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3B518F-1520-534C-BDC6-F5E0630251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600" t="-331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81717-0CCF-108E-82BB-31C2416D0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5DD4A-F4A2-B84D-C361-0F363415BE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B5762-8727-1C66-4295-E6D0B3BF4B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818854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79F8A-9F54-4043-988A-AB31FE0F5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Normal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3B518F-1520-534C-BDC6-F5E0630251CC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GB" dirty="0">
                    <a:ea typeface="Cambria Math" panose="02040503050406030204" pitchFamily="18" charset="0"/>
                  </a:rPr>
                  <a:t>Transform formulas into CNF: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)∧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GB" dirty="0">
                    <a:ea typeface="Cambria Math" panose="02040503050406030204" pitchFamily="18" charset="0"/>
                  </a:rPr>
                  <a:t>Result (each conjunct as own formula):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)∨¬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3B518F-1520-534C-BDC6-F5E0630251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600" t="-165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9A7CF9-07B3-7E45-BF66-92F38D0D9959}"/>
                  </a:ext>
                </a:extLst>
              </p:cNvPr>
              <p:cNvSpPr/>
              <p:nvPr/>
            </p:nvSpPr>
            <p:spPr>
              <a:xfrm>
                <a:off x="1930014" y="1772816"/>
                <a:ext cx="9901660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9779000" algn="r"/>
                  </a:tabLst>
                </a:pP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)∧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	(resolve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9A7CF9-07B3-7E45-BF66-92F38D0D99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014" y="1772816"/>
                <a:ext cx="9901660" cy="404983"/>
              </a:xfrm>
              <a:prstGeom prst="rect">
                <a:avLst/>
              </a:prstGeom>
              <a:blipFill>
                <a:blip r:embed="rId3"/>
                <a:stretch>
                  <a:fillRect t="-3030" r="-513" b="-1818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3392CF4-3A90-7E40-9F73-B05DB17D6135}"/>
                  </a:ext>
                </a:extLst>
              </p:cNvPr>
              <p:cNvSpPr/>
              <p:nvPr/>
            </p:nvSpPr>
            <p:spPr>
              <a:xfrm>
                <a:off x="1930014" y="2086335"/>
                <a:ext cx="9901660" cy="50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9720000" algn="r"/>
                  </a:tabLst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∧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⇐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)∧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	(De Morgan 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3392CF4-3A90-7E40-9F73-B05DB17D6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014" y="2086335"/>
                <a:ext cx="9901660" cy="506870"/>
              </a:xfrm>
              <a:prstGeom prst="rect">
                <a:avLst/>
              </a:prstGeom>
              <a:blipFill>
                <a:blip r:embed="rId4"/>
                <a:stretch>
                  <a:fillRect r="-513" b="-243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0B6817B-7C22-C14A-803C-A362196912D1}"/>
                  </a:ext>
                </a:extLst>
              </p:cNvPr>
              <p:cNvSpPr/>
              <p:nvPr/>
            </p:nvSpPr>
            <p:spPr>
              <a:xfrm>
                <a:off x="1930014" y="2495636"/>
                <a:ext cx="9901660" cy="50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9720000" algn="r"/>
                  </a:tabLst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)∧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∨¬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)∧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	(move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inward)</a:t>
                </a:r>
                <a:endParaRPr lang="en-GB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0B6817B-7C22-C14A-803C-A36219691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014" y="2495636"/>
                <a:ext cx="9901660" cy="506870"/>
              </a:xfrm>
              <a:prstGeom prst="rect">
                <a:avLst/>
              </a:prstGeom>
              <a:blipFill>
                <a:blip r:embed="rId5"/>
                <a:stretch>
                  <a:fillRect r="-513" b="-487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32ACCB6-7345-A845-85B9-89FDFEAC4C66}"/>
                  </a:ext>
                </a:extLst>
              </p:cNvPr>
              <p:cNvSpPr/>
              <p:nvPr/>
            </p:nvSpPr>
            <p:spPr>
              <a:xfrm>
                <a:off x="1930014" y="2906725"/>
                <a:ext cx="9901660" cy="50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9720000" algn="r"/>
                  </a:tabLst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∨¬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∨¬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	</a:t>
                </a:r>
                <a:r>
                  <a:rPr lang="en-GB" dirty="0"/>
                  <a:t>(distribute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32ACCB6-7345-A845-85B9-89FDFEAC4C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014" y="2906725"/>
                <a:ext cx="9901660" cy="506870"/>
              </a:xfrm>
              <a:prstGeom prst="rect">
                <a:avLst/>
              </a:prstGeom>
              <a:blipFill>
                <a:blip r:embed="rId6"/>
                <a:stretch>
                  <a:fillRect r="-513" b="-487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074F8CE-7D8D-E14B-BF7A-F1F78A8C4C64}"/>
                  </a:ext>
                </a:extLst>
              </p:cNvPr>
              <p:cNvSpPr/>
              <p:nvPr/>
            </p:nvSpPr>
            <p:spPr>
              <a:xfrm>
                <a:off x="1930013" y="3317801"/>
                <a:ext cx="9901661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9720000" algn="r"/>
                  </a:tabLst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∨¬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)∨¬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∨¬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/>
                  <a:t>	(CNF)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074F8CE-7D8D-E14B-BF7A-F1F78A8C4C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013" y="3317801"/>
                <a:ext cx="9901661" cy="404983"/>
              </a:xfrm>
              <a:prstGeom prst="rect">
                <a:avLst/>
              </a:prstGeom>
              <a:blipFill>
                <a:blip r:embed="rId7"/>
                <a:stretch>
                  <a:fillRect t="-3030" r="-513" b="-1818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67DC2-EC74-CEB2-4EDB-727EED2742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FE40CFB-6DE4-3274-EFFB-B20784DBB2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46ACBCF-B22F-66E7-5057-6454437C96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47833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79F8A-9F54-4043-988A-AB31FE0F5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Normal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3B518F-1520-534C-BDC6-F5E0630251CC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>
                    <a:ea typeface="Cambria Math" panose="02040503050406030204" pitchFamily="18" charset="0"/>
                  </a:rPr>
                  <a:t>Transform formulas into CNF: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∨¬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GB" dirty="0">
                    <a:ea typeface="Cambria Math" panose="02040503050406030204" pitchFamily="18" charset="0"/>
                  </a:rPr>
                  <a:t>Result (each conjunct as own formula):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∨¬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3B518F-1520-534C-BDC6-F5E0630251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600" t="-276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9A7CF9-07B3-7E45-BF66-92F38D0D9959}"/>
                  </a:ext>
                </a:extLst>
              </p:cNvPr>
              <p:cNvSpPr/>
              <p:nvPr/>
            </p:nvSpPr>
            <p:spPr>
              <a:xfrm>
                <a:off x="1930012" y="1700808"/>
                <a:ext cx="8515350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3152775" algn="l"/>
                    <a:tab pos="6530975" algn="l"/>
                  </a:tabLst>
                </a:pP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∨¬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GB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9A7CF9-07B3-7E45-BF66-92F38D0D99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012" y="1700808"/>
                <a:ext cx="8515350" cy="404983"/>
              </a:xfrm>
              <a:prstGeom prst="rect">
                <a:avLst/>
              </a:prstGeom>
              <a:blipFill>
                <a:blip r:embed="rId3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A5089A7-9A57-AC49-8B69-C1851619D94E}"/>
                  </a:ext>
                </a:extLst>
              </p:cNvPr>
              <p:cNvSpPr/>
              <p:nvPr/>
            </p:nvSpPr>
            <p:spPr>
              <a:xfrm>
                <a:off x="1930012" y="2013457"/>
                <a:ext cx="8515350" cy="50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3152775" algn="l"/>
                    <a:tab pos="6530975" algn="l"/>
                  </a:tabLst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∨¬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∨¬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∧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⇐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∨¬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∨¬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A5089A7-9A57-AC49-8B69-C1851619D9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012" y="2013457"/>
                <a:ext cx="8515350" cy="5068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E49A0D9-654A-2D47-B09D-AE458E70404E}"/>
                  </a:ext>
                </a:extLst>
              </p:cNvPr>
              <p:cNvSpPr/>
              <p:nvPr/>
            </p:nvSpPr>
            <p:spPr>
              <a:xfrm>
                <a:off x="1930012" y="2418440"/>
                <a:ext cx="8515350" cy="50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3152775" algn="l"/>
                    <a:tab pos="6530975" algn="l"/>
                  </a:tabLst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∨¬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∨¬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∨¬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∨¬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∨¬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E49A0D9-654A-2D47-B09D-AE458E7040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012" y="2418440"/>
                <a:ext cx="8515350" cy="5068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3DE09AB-421E-814A-B066-7F536A5E3ECB}"/>
                  </a:ext>
                </a:extLst>
              </p:cNvPr>
              <p:cNvSpPr/>
              <p:nvPr/>
            </p:nvSpPr>
            <p:spPr>
              <a:xfrm>
                <a:off x="1930012" y="2832976"/>
                <a:ext cx="8515350" cy="50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3152775" algn="l"/>
                    <a:tab pos="6530975" algn="l"/>
                  </a:tabLst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∨¬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∨¬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3DE09AB-421E-814A-B066-7F536A5E3E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012" y="2832976"/>
                <a:ext cx="8515350" cy="5068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A61DCB-A318-354A-B039-9907AB03BA03}"/>
                  </a:ext>
                </a:extLst>
              </p:cNvPr>
              <p:cNvSpPr/>
              <p:nvPr/>
            </p:nvSpPr>
            <p:spPr>
              <a:xfrm>
                <a:off x="1930012" y="3237960"/>
                <a:ext cx="8515350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3152775" algn="l"/>
                    <a:tab pos="6530975" algn="l"/>
                  </a:tabLst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∨¬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∨¬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A61DCB-A318-354A-B039-9907AB03BA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012" y="3237960"/>
                <a:ext cx="8515350" cy="4049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71BB7-0E22-8D45-293F-5C884C958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8604A80-B151-94D1-8C45-F26D59BF5E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EC29791-0490-606C-E5CE-166FB30BB4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83357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79F8A-9F54-4043-988A-AB31FE0F5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FO d-DNNF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3B518F-1520-534C-BDC6-F5E0630251CC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GB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Given theory in CNF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:¬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:¬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:¬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)∨¬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∨¬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GB" dirty="0"/>
                  <a:t>Resulting FO d-DNNF circuit generated by the FOKC implementation</a:t>
                </a:r>
              </a:p>
              <a:p>
                <a:pPr lvl="1"/>
                <a:r>
                  <a:rPr lang="en-GB" dirty="0"/>
                  <a:t>Some leaves repeated for readability</a:t>
                </a:r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de-DE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3B518F-1520-534C-BDC6-F5E0630251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600" t="-2210" b="-27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" name="Picture 67">
            <a:extLst>
              <a:ext uri="{FF2B5EF4-FFF2-40B4-BE49-F238E27FC236}">
                <a16:creationId xmlns:a16="http://schemas.microsoft.com/office/drawing/2014/main" id="{CC8603A6-9EFE-7E42-A2AF-32D922016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575" y="1340768"/>
            <a:ext cx="5118100" cy="34036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6E260-EC04-AD96-02F2-22720777AF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6A465-67A6-DB51-8A28-4D237E9750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12328-3429-B6D1-0234-1EC5FE6463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079983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66BA71-8C38-60D8-7794-298FDCC4CAF6}"/>
              </a:ext>
            </a:extLst>
          </p:cNvPr>
          <p:cNvSpPr/>
          <p:nvPr/>
        </p:nvSpPr>
        <p:spPr>
          <a:xfrm>
            <a:off x="479376" y="909015"/>
            <a:ext cx="11377264" cy="423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79F8A-9F54-4043-988A-AB31FE0F5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FO d-DNNF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3B518F-1520-534C-BDC6-F5E0630251CC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5830936" cy="458426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Given theory in CNF</a:t>
                </a: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de-DE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br>
                  <a:rPr lang="de-DE" i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∨¬</m:t>
                    </m:r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endParaRPr lang="en-GB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)∨¬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de-DE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de-DE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3B518F-1520-534C-BDC6-F5E0630251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5830936" cy="4584266"/>
              </a:xfrm>
              <a:blipFill>
                <a:blip r:embed="rId2"/>
                <a:stretch>
                  <a:fillRect l="-3471" t="-303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DA9975E-FA41-F243-97C1-0FD7C089EF00}"/>
                  </a:ext>
                </a:extLst>
              </p:cNvPr>
              <p:cNvSpPr/>
              <p:nvPr/>
            </p:nvSpPr>
            <p:spPr>
              <a:xfrm>
                <a:off x="9983649" y="1164147"/>
                <a:ext cx="381254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DA9975E-FA41-F243-97C1-0FD7C089E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3649" y="1164147"/>
                <a:ext cx="381254" cy="276999"/>
              </a:xfrm>
              <a:prstGeom prst="rect">
                <a:avLst/>
              </a:prstGeom>
              <a:blipFill>
                <a:blip r:embed="rId3"/>
                <a:stretch>
                  <a:fillRect r="-6250" b="-43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45D5D11-E26B-CE4F-B753-E8E5FB650716}"/>
                  </a:ext>
                </a:extLst>
              </p:cNvPr>
              <p:cNvSpPr/>
              <p:nvPr/>
            </p:nvSpPr>
            <p:spPr>
              <a:xfrm>
                <a:off x="9129244" y="1692653"/>
                <a:ext cx="1045033" cy="55908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  <m:oMath xmlns:m="http://schemas.openxmlformats.org/officeDocument/2006/math">
                      <m:r>
                        <a:rPr lang="de-DE" sz="1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sz="1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de-DE" sz="1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de-DE" sz="10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People</m:t>
                          </m:r>
                        </m:e>
                        <m:sup>
                          <m:r>
                            <a:rPr lang="de-DE" sz="1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45D5D11-E26B-CE4F-B753-E8E5FB6507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9244" y="1692653"/>
                <a:ext cx="1045033" cy="55908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5DE5F1E-26D9-604A-AE99-A857176DBAD5}"/>
                  </a:ext>
                </a:extLst>
              </p:cNvPr>
              <p:cNvSpPr/>
              <p:nvPr/>
            </p:nvSpPr>
            <p:spPr>
              <a:xfrm>
                <a:off x="9160825" y="1164146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5DE5F1E-26D9-604A-AE99-A857176DBA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0825" y="1164146"/>
                <a:ext cx="290146" cy="29014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FE2CB04-3DD1-E74E-9BB6-6AAEEC827C27}"/>
              </a:ext>
            </a:extLst>
          </p:cNvPr>
          <p:cNvCxnSpPr>
            <a:cxnSpLocks/>
            <a:stCxn id="13" idx="3"/>
            <a:endCxn id="22" idx="0"/>
          </p:cNvCxnSpPr>
          <p:nvPr/>
        </p:nvCxnSpPr>
        <p:spPr>
          <a:xfrm flipH="1">
            <a:off x="8863890" y="1411802"/>
            <a:ext cx="339427" cy="4218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3029BD-CE01-BB4F-9E0E-1778C4D70527}"/>
              </a:ext>
            </a:extLst>
          </p:cNvPr>
          <p:cNvCxnSpPr>
            <a:cxnSpLocks/>
            <a:stCxn id="17" idx="5"/>
            <a:endCxn id="11" idx="0"/>
          </p:cNvCxnSpPr>
          <p:nvPr/>
        </p:nvCxnSpPr>
        <p:spPr>
          <a:xfrm>
            <a:off x="9842392" y="866524"/>
            <a:ext cx="331885" cy="297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D4BF17E-09A1-AD4C-A1A6-237339C0EE2E}"/>
                  </a:ext>
                </a:extLst>
              </p:cNvPr>
              <p:cNvSpPr/>
              <p:nvPr/>
            </p:nvSpPr>
            <p:spPr>
              <a:xfrm>
                <a:off x="9594736" y="618869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D4BF17E-09A1-AD4C-A1A6-237339C0EE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4736" y="618869"/>
                <a:ext cx="290146" cy="29014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429905F-59E1-9945-839B-26C9B25666D2}"/>
              </a:ext>
            </a:extLst>
          </p:cNvPr>
          <p:cNvCxnSpPr>
            <a:cxnSpLocks/>
            <a:stCxn id="17" idx="3"/>
            <a:endCxn id="13" idx="0"/>
          </p:cNvCxnSpPr>
          <p:nvPr/>
        </p:nvCxnSpPr>
        <p:spPr>
          <a:xfrm flipH="1">
            <a:off x="9305899" y="866524"/>
            <a:ext cx="331329" cy="297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02FE1C9-1466-A546-81B5-D8310E7F0312}"/>
                  </a:ext>
                </a:extLst>
              </p:cNvPr>
              <p:cNvSpPr/>
              <p:nvPr/>
            </p:nvSpPr>
            <p:spPr>
              <a:xfrm>
                <a:off x="8759825" y="1833699"/>
                <a:ext cx="208129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02FE1C9-1466-A546-81B5-D8310E7F03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9825" y="1833699"/>
                <a:ext cx="208129" cy="276999"/>
              </a:xfrm>
              <a:prstGeom prst="rect">
                <a:avLst/>
              </a:prstGeom>
              <a:blipFill>
                <a:blip r:embed="rId7"/>
                <a:stretch>
                  <a:fillRect r="-11111" b="-43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5B8E6AA-AFEC-DF4F-9187-8949DA4213DE}"/>
              </a:ext>
            </a:extLst>
          </p:cNvPr>
          <p:cNvCxnSpPr>
            <a:cxnSpLocks/>
            <a:stCxn id="13" idx="5"/>
            <a:endCxn id="12" idx="0"/>
          </p:cNvCxnSpPr>
          <p:nvPr/>
        </p:nvCxnSpPr>
        <p:spPr>
          <a:xfrm>
            <a:off x="9408480" y="1411802"/>
            <a:ext cx="243280" cy="2808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1391F9A-9195-0946-A8DC-69ACFE6F6264}"/>
                  </a:ext>
                </a:extLst>
              </p:cNvPr>
              <p:cNvSpPr/>
              <p:nvPr/>
            </p:nvSpPr>
            <p:spPr>
              <a:xfrm>
                <a:off x="9697249" y="3104073"/>
                <a:ext cx="71923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1391F9A-9195-0946-A8DC-69ACFE6F62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7249" y="3104073"/>
                <a:ext cx="719231" cy="276999"/>
              </a:xfrm>
              <a:prstGeom prst="rect">
                <a:avLst/>
              </a:prstGeom>
              <a:blipFill>
                <a:blip r:embed="rId8"/>
                <a:stretch>
                  <a:fillRect b="-8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733DA39E-CBEF-2E49-AF30-E4D29B10FCD0}"/>
                  </a:ext>
                </a:extLst>
              </p:cNvPr>
              <p:cNvSpPr/>
              <p:nvPr/>
            </p:nvSpPr>
            <p:spPr>
              <a:xfrm>
                <a:off x="9074723" y="3104072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733DA39E-CBEF-2E49-AF30-E4D29B10FC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4723" y="3104072"/>
                <a:ext cx="290146" cy="290146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1BC301F-64F6-A34B-8305-0B6CC6037AE9}"/>
              </a:ext>
            </a:extLst>
          </p:cNvPr>
          <p:cNvCxnSpPr>
            <a:cxnSpLocks/>
            <a:stCxn id="31" idx="5"/>
            <a:endCxn id="28" idx="0"/>
          </p:cNvCxnSpPr>
          <p:nvPr/>
        </p:nvCxnSpPr>
        <p:spPr>
          <a:xfrm>
            <a:off x="9756290" y="2806450"/>
            <a:ext cx="300575" cy="297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5617EC4-84A1-3F4D-A345-DBBF4E5216B9}"/>
                  </a:ext>
                </a:extLst>
              </p:cNvPr>
              <p:cNvSpPr/>
              <p:nvPr/>
            </p:nvSpPr>
            <p:spPr>
              <a:xfrm>
                <a:off x="9508634" y="2558795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5617EC4-84A1-3F4D-A345-DBBF4E521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634" y="2558795"/>
                <a:ext cx="290146" cy="29014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5208B00-F3B2-114D-B858-16E3FDF5761E}"/>
              </a:ext>
            </a:extLst>
          </p:cNvPr>
          <p:cNvCxnSpPr>
            <a:cxnSpLocks/>
            <a:stCxn id="31" idx="3"/>
            <a:endCxn id="29" idx="0"/>
          </p:cNvCxnSpPr>
          <p:nvPr/>
        </p:nvCxnSpPr>
        <p:spPr>
          <a:xfrm flipH="1">
            <a:off x="9219797" y="2806450"/>
            <a:ext cx="331329" cy="297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E74FF95-6F23-704D-9EF0-F51146869E57}"/>
              </a:ext>
            </a:extLst>
          </p:cNvPr>
          <p:cNvCxnSpPr>
            <a:cxnSpLocks/>
            <a:stCxn id="12" idx="4"/>
            <a:endCxn id="31" idx="0"/>
          </p:cNvCxnSpPr>
          <p:nvPr/>
        </p:nvCxnSpPr>
        <p:spPr>
          <a:xfrm>
            <a:off x="9651761" y="2251741"/>
            <a:ext cx="1947" cy="3070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3FAAB8E-BBF9-AC45-B5EB-BA5F61B54448}"/>
              </a:ext>
            </a:extLst>
          </p:cNvPr>
          <p:cNvCxnSpPr>
            <a:cxnSpLocks/>
            <a:stCxn id="29" idx="3"/>
            <a:endCxn id="37" idx="0"/>
          </p:cNvCxnSpPr>
          <p:nvPr/>
        </p:nvCxnSpPr>
        <p:spPr>
          <a:xfrm flipH="1">
            <a:off x="8802238" y="3351728"/>
            <a:ext cx="314977" cy="400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7E76CF8-9E99-894B-842D-24A56117F932}"/>
                  </a:ext>
                </a:extLst>
              </p:cNvPr>
              <p:cNvSpPr/>
              <p:nvPr/>
            </p:nvSpPr>
            <p:spPr>
              <a:xfrm>
                <a:off x="8520664" y="3752407"/>
                <a:ext cx="563147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7E76CF8-9E99-894B-842D-24A56117F9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664" y="3752407"/>
                <a:ext cx="563147" cy="276999"/>
              </a:xfrm>
              <a:prstGeom prst="rect">
                <a:avLst/>
              </a:prstGeom>
              <a:blipFill>
                <a:blip r:embed="rId11"/>
                <a:stretch>
                  <a:fillRect b="-869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65F9B30-FBBD-B74E-9270-55117E6B8EB4}"/>
              </a:ext>
            </a:extLst>
          </p:cNvPr>
          <p:cNvCxnSpPr>
            <a:cxnSpLocks/>
            <a:stCxn id="29" idx="5"/>
            <a:endCxn id="47" idx="0"/>
          </p:cNvCxnSpPr>
          <p:nvPr/>
        </p:nvCxnSpPr>
        <p:spPr>
          <a:xfrm>
            <a:off x="9322378" y="3351727"/>
            <a:ext cx="292224" cy="4006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129A61D-EFDC-C346-92E5-5EE1465722CC}"/>
                  </a:ext>
                </a:extLst>
              </p:cNvPr>
              <p:cNvSpPr/>
              <p:nvPr/>
            </p:nvSpPr>
            <p:spPr>
              <a:xfrm>
                <a:off x="9658144" y="4297685"/>
                <a:ext cx="71923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129A61D-EFDC-C346-92E5-5EE146572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8144" y="4297685"/>
                <a:ext cx="719231" cy="276999"/>
              </a:xfrm>
              <a:prstGeom prst="rect">
                <a:avLst/>
              </a:prstGeom>
              <a:blipFill>
                <a:blip r:embed="rId12"/>
                <a:stretch>
                  <a:fillRect b="-8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E7C1114-B93A-FB45-AF74-F5DB1F8426DF}"/>
                  </a:ext>
                </a:extLst>
              </p:cNvPr>
              <p:cNvSpPr/>
              <p:nvPr/>
            </p:nvSpPr>
            <p:spPr>
              <a:xfrm>
                <a:off x="9035618" y="429768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E7C1114-B93A-FB45-AF74-F5DB1F8426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618" y="4297684"/>
                <a:ext cx="290146" cy="290146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5731D7C-83EB-594D-82A8-7EDE317B5C6B}"/>
              </a:ext>
            </a:extLst>
          </p:cNvPr>
          <p:cNvCxnSpPr>
            <a:cxnSpLocks/>
            <a:stCxn id="47" idx="5"/>
            <a:endCxn id="44" idx="0"/>
          </p:cNvCxnSpPr>
          <p:nvPr/>
        </p:nvCxnSpPr>
        <p:spPr>
          <a:xfrm>
            <a:off x="9717185" y="4000062"/>
            <a:ext cx="300575" cy="297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C261594-00A1-FB4D-AA82-3C2531CF6575}"/>
                  </a:ext>
                </a:extLst>
              </p:cNvPr>
              <p:cNvSpPr/>
              <p:nvPr/>
            </p:nvSpPr>
            <p:spPr>
              <a:xfrm>
                <a:off x="9469529" y="3752407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C261594-00A1-FB4D-AA82-3C2531CF65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9529" y="3752407"/>
                <a:ext cx="290146" cy="290146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38ED5EA-9CA4-FD41-BBEA-125BB3B59012}"/>
              </a:ext>
            </a:extLst>
          </p:cNvPr>
          <p:cNvCxnSpPr>
            <a:cxnSpLocks/>
            <a:stCxn id="47" idx="3"/>
            <a:endCxn id="45" idx="0"/>
          </p:cNvCxnSpPr>
          <p:nvPr/>
        </p:nvCxnSpPr>
        <p:spPr>
          <a:xfrm flipH="1">
            <a:off x="9180692" y="4000062"/>
            <a:ext cx="331329" cy="297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7CA42A4-7FC7-DC49-9C62-728A2CB86650}"/>
              </a:ext>
            </a:extLst>
          </p:cNvPr>
          <p:cNvCxnSpPr>
            <a:cxnSpLocks/>
            <a:stCxn id="45" idx="3"/>
            <a:endCxn id="50" idx="0"/>
          </p:cNvCxnSpPr>
          <p:nvPr/>
        </p:nvCxnSpPr>
        <p:spPr>
          <a:xfrm flipH="1">
            <a:off x="8710879" y="4545340"/>
            <a:ext cx="367231" cy="400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51A3519-C69B-0C44-B886-0AD7B974B5DC}"/>
                  </a:ext>
                </a:extLst>
              </p:cNvPr>
              <p:cNvSpPr/>
              <p:nvPr/>
            </p:nvSpPr>
            <p:spPr>
              <a:xfrm>
                <a:off x="8429305" y="4946019"/>
                <a:ext cx="563147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51A3519-C69B-0C44-B886-0AD7B974B5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9305" y="4946019"/>
                <a:ext cx="563147" cy="276999"/>
              </a:xfrm>
              <a:prstGeom prst="rect">
                <a:avLst/>
              </a:prstGeom>
              <a:blipFill>
                <a:blip r:embed="rId15"/>
                <a:stretch>
                  <a:fillRect b="-8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601B130-3E47-8F41-B077-0CE6F1DB9957}"/>
              </a:ext>
            </a:extLst>
          </p:cNvPr>
          <p:cNvCxnSpPr>
            <a:cxnSpLocks/>
            <a:stCxn id="45" idx="5"/>
            <a:endCxn id="53" idx="0"/>
          </p:cNvCxnSpPr>
          <p:nvPr/>
        </p:nvCxnSpPr>
        <p:spPr>
          <a:xfrm>
            <a:off x="9283274" y="4545340"/>
            <a:ext cx="341891" cy="400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E54EE21-D446-FA48-B1DD-5D86A897B9FE}"/>
                  </a:ext>
                </a:extLst>
              </p:cNvPr>
              <p:cNvSpPr/>
              <p:nvPr/>
            </p:nvSpPr>
            <p:spPr>
              <a:xfrm>
                <a:off x="9206302" y="4946019"/>
                <a:ext cx="837725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E54EE21-D446-FA48-B1DD-5D86A897B9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302" y="4946019"/>
                <a:ext cx="837725" cy="276999"/>
              </a:xfrm>
              <a:prstGeom prst="rect">
                <a:avLst/>
              </a:prstGeom>
              <a:blipFill>
                <a:blip r:embed="rId16"/>
                <a:stretch>
                  <a:fillRect b="-1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CED51-D75E-C6CE-9074-16941419B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F0BFB-9BE0-F0A2-A592-FE2F19580B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7FE6B-EB2A-D574-2EE3-24B39CC90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0112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22" grpId="0" animBg="1"/>
      <p:bldP spid="28" grpId="0" animBg="1"/>
      <p:bldP spid="29" grpId="0" animBg="1"/>
      <p:bldP spid="31" grpId="0" animBg="1"/>
      <p:bldP spid="37" grpId="0" animBg="1"/>
      <p:bldP spid="44" grpId="0" animBg="1"/>
      <p:bldP spid="45" grpId="0" animBg="1"/>
      <p:bldP spid="47" grpId="0" animBg="1"/>
      <p:bldP spid="50" grpId="0" animBg="1"/>
      <p:bldP spid="5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649E13-1A41-7CA1-C40C-C3DFD9A585A3}"/>
              </a:ext>
            </a:extLst>
          </p:cNvPr>
          <p:cNvSpPr/>
          <p:nvPr/>
        </p:nvSpPr>
        <p:spPr>
          <a:xfrm>
            <a:off x="479376" y="909015"/>
            <a:ext cx="11377264" cy="423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79F8A-9F54-4043-988A-AB31FE0F5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FO d-DNNF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3B518F-1520-534C-BDC6-F5E0630251CC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5819117" cy="458426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Given theory in CNF</a:t>
                </a: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de-DE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br>
                  <a:rPr lang="de-DE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∨¬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endParaRPr lang="en-GB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de-DE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)∨¬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de-DE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3B518F-1520-534C-BDC6-F5E0630251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5819117" cy="4584266"/>
              </a:xfrm>
              <a:blipFill>
                <a:blip r:embed="rId2"/>
                <a:stretch>
                  <a:fillRect l="-3478" t="-303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DA9975E-FA41-F243-97C1-0FD7C089EF00}"/>
                  </a:ext>
                </a:extLst>
              </p:cNvPr>
              <p:cNvSpPr/>
              <p:nvPr/>
            </p:nvSpPr>
            <p:spPr>
              <a:xfrm>
                <a:off x="10001128" y="1164147"/>
                <a:ext cx="381254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DA9975E-FA41-F243-97C1-0FD7C089E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1128" y="1164147"/>
                <a:ext cx="381254" cy="276999"/>
              </a:xfrm>
              <a:prstGeom prst="rect">
                <a:avLst/>
              </a:prstGeom>
              <a:blipFill>
                <a:blip r:embed="rId3"/>
                <a:stretch>
                  <a:fillRect r="-6452" b="-43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45D5D11-E26B-CE4F-B753-E8E5FB650716}"/>
                  </a:ext>
                </a:extLst>
              </p:cNvPr>
              <p:cNvSpPr/>
              <p:nvPr/>
            </p:nvSpPr>
            <p:spPr>
              <a:xfrm>
                <a:off x="9146723" y="1692653"/>
                <a:ext cx="1045033" cy="55908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  <m:oMath xmlns:m="http://schemas.openxmlformats.org/officeDocument/2006/math">
                      <m:r>
                        <a:rPr lang="de-DE" sz="1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sz="1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de-DE" sz="1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de-DE" sz="10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People</m:t>
                          </m:r>
                        </m:e>
                        <m:sup>
                          <m:r>
                            <a:rPr lang="de-DE" sz="1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45D5D11-E26B-CE4F-B753-E8E5FB6507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6723" y="1692653"/>
                <a:ext cx="1045033" cy="55908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5DE5F1E-26D9-604A-AE99-A857176DBAD5}"/>
                  </a:ext>
                </a:extLst>
              </p:cNvPr>
              <p:cNvSpPr/>
              <p:nvPr/>
            </p:nvSpPr>
            <p:spPr>
              <a:xfrm>
                <a:off x="9178304" y="1164146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5DE5F1E-26D9-604A-AE99-A857176DBA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304" y="1164146"/>
                <a:ext cx="290146" cy="29014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FE2CB04-3DD1-E74E-9BB6-6AAEEC827C27}"/>
              </a:ext>
            </a:extLst>
          </p:cNvPr>
          <p:cNvCxnSpPr>
            <a:cxnSpLocks/>
            <a:stCxn id="13" idx="3"/>
            <a:endCxn id="22" idx="0"/>
          </p:cNvCxnSpPr>
          <p:nvPr/>
        </p:nvCxnSpPr>
        <p:spPr>
          <a:xfrm flipH="1">
            <a:off x="8881369" y="1411802"/>
            <a:ext cx="339427" cy="4218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3029BD-CE01-BB4F-9E0E-1778C4D70527}"/>
              </a:ext>
            </a:extLst>
          </p:cNvPr>
          <p:cNvCxnSpPr>
            <a:cxnSpLocks/>
            <a:stCxn id="17" idx="5"/>
            <a:endCxn id="11" idx="0"/>
          </p:cNvCxnSpPr>
          <p:nvPr/>
        </p:nvCxnSpPr>
        <p:spPr>
          <a:xfrm>
            <a:off x="9859871" y="866524"/>
            <a:ext cx="331885" cy="297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D4BF17E-09A1-AD4C-A1A6-237339C0EE2E}"/>
                  </a:ext>
                </a:extLst>
              </p:cNvPr>
              <p:cNvSpPr/>
              <p:nvPr/>
            </p:nvSpPr>
            <p:spPr>
              <a:xfrm>
                <a:off x="9612215" y="618869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D4BF17E-09A1-AD4C-A1A6-237339C0EE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2215" y="618869"/>
                <a:ext cx="290146" cy="29014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429905F-59E1-9945-839B-26C9B25666D2}"/>
              </a:ext>
            </a:extLst>
          </p:cNvPr>
          <p:cNvCxnSpPr>
            <a:cxnSpLocks/>
            <a:stCxn id="17" idx="3"/>
            <a:endCxn id="13" idx="0"/>
          </p:cNvCxnSpPr>
          <p:nvPr/>
        </p:nvCxnSpPr>
        <p:spPr>
          <a:xfrm flipH="1">
            <a:off x="9323378" y="866524"/>
            <a:ext cx="331329" cy="297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02FE1C9-1466-A546-81B5-D8310E7F0312}"/>
                  </a:ext>
                </a:extLst>
              </p:cNvPr>
              <p:cNvSpPr/>
              <p:nvPr/>
            </p:nvSpPr>
            <p:spPr>
              <a:xfrm>
                <a:off x="8777304" y="1833699"/>
                <a:ext cx="208129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02FE1C9-1466-A546-81B5-D8310E7F03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304" y="1833699"/>
                <a:ext cx="208129" cy="276999"/>
              </a:xfrm>
              <a:prstGeom prst="rect">
                <a:avLst/>
              </a:prstGeom>
              <a:blipFill>
                <a:blip r:embed="rId7"/>
                <a:stretch>
                  <a:fillRect r="-11111" b="-43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5B8E6AA-AFEC-DF4F-9187-8949DA4213DE}"/>
              </a:ext>
            </a:extLst>
          </p:cNvPr>
          <p:cNvCxnSpPr>
            <a:cxnSpLocks/>
            <a:stCxn id="13" idx="5"/>
            <a:endCxn id="12" idx="0"/>
          </p:cNvCxnSpPr>
          <p:nvPr/>
        </p:nvCxnSpPr>
        <p:spPr>
          <a:xfrm>
            <a:off x="9425959" y="1411802"/>
            <a:ext cx="243280" cy="2808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1391F9A-9195-0946-A8DC-69ACFE6F6264}"/>
                  </a:ext>
                </a:extLst>
              </p:cNvPr>
              <p:cNvSpPr/>
              <p:nvPr/>
            </p:nvSpPr>
            <p:spPr>
              <a:xfrm>
                <a:off x="9714728" y="3104073"/>
                <a:ext cx="71923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1391F9A-9195-0946-A8DC-69ACFE6F62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4728" y="3104073"/>
                <a:ext cx="719231" cy="276999"/>
              </a:xfrm>
              <a:prstGeom prst="rect">
                <a:avLst/>
              </a:prstGeom>
              <a:blipFill>
                <a:blip r:embed="rId8"/>
                <a:stretch>
                  <a:fillRect b="-8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733DA39E-CBEF-2E49-AF30-E4D29B10FCD0}"/>
                  </a:ext>
                </a:extLst>
              </p:cNvPr>
              <p:cNvSpPr/>
              <p:nvPr/>
            </p:nvSpPr>
            <p:spPr>
              <a:xfrm>
                <a:off x="9092202" y="3104072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733DA39E-CBEF-2E49-AF30-E4D29B10FC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2202" y="3104072"/>
                <a:ext cx="290146" cy="290146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1BC301F-64F6-A34B-8305-0B6CC6037AE9}"/>
              </a:ext>
            </a:extLst>
          </p:cNvPr>
          <p:cNvCxnSpPr>
            <a:cxnSpLocks/>
            <a:stCxn id="31" idx="5"/>
            <a:endCxn id="28" idx="0"/>
          </p:cNvCxnSpPr>
          <p:nvPr/>
        </p:nvCxnSpPr>
        <p:spPr>
          <a:xfrm>
            <a:off x="9773769" y="2806450"/>
            <a:ext cx="300575" cy="297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5617EC4-84A1-3F4D-A345-DBBF4E5216B9}"/>
                  </a:ext>
                </a:extLst>
              </p:cNvPr>
              <p:cNvSpPr/>
              <p:nvPr/>
            </p:nvSpPr>
            <p:spPr>
              <a:xfrm>
                <a:off x="9526113" y="2558795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5617EC4-84A1-3F4D-A345-DBBF4E521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113" y="2558795"/>
                <a:ext cx="290146" cy="29014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5208B00-F3B2-114D-B858-16E3FDF5761E}"/>
              </a:ext>
            </a:extLst>
          </p:cNvPr>
          <p:cNvCxnSpPr>
            <a:cxnSpLocks/>
            <a:stCxn id="31" idx="3"/>
            <a:endCxn id="29" idx="0"/>
          </p:cNvCxnSpPr>
          <p:nvPr/>
        </p:nvCxnSpPr>
        <p:spPr>
          <a:xfrm flipH="1">
            <a:off x="9237276" y="2806450"/>
            <a:ext cx="331329" cy="297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E74FF95-6F23-704D-9EF0-F51146869E57}"/>
              </a:ext>
            </a:extLst>
          </p:cNvPr>
          <p:cNvCxnSpPr>
            <a:cxnSpLocks/>
            <a:stCxn id="12" idx="4"/>
            <a:endCxn id="31" idx="0"/>
          </p:cNvCxnSpPr>
          <p:nvPr/>
        </p:nvCxnSpPr>
        <p:spPr>
          <a:xfrm>
            <a:off x="9669240" y="2251741"/>
            <a:ext cx="1947" cy="3070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3FAAB8E-BBF9-AC45-B5EB-BA5F61B54448}"/>
              </a:ext>
            </a:extLst>
          </p:cNvPr>
          <p:cNvCxnSpPr>
            <a:cxnSpLocks/>
            <a:stCxn id="29" idx="3"/>
            <a:endCxn id="37" idx="0"/>
          </p:cNvCxnSpPr>
          <p:nvPr/>
        </p:nvCxnSpPr>
        <p:spPr>
          <a:xfrm flipH="1">
            <a:off x="8819717" y="3351728"/>
            <a:ext cx="314977" cy="400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7E76CF8-9E99-894B-842D-24A56117F932}"/>
                  </a:ext>
                </a:extLst>
              </p:cNvPr>
              <p:cNvSpPr/>
              <p:nvPr/>
            </p:nvSpPr>
            <p:spPr>
              <a:xfrm>
                <a:off x="8538143" y="3752407"/>
                <a:ext cx="563147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7E76CF8-9E99-894B-842D-24A56117F9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143" y="3752407"/>
                <a:ext cx="563147" cy="276999"/>
              </a:xfrm>
              <a:prstGeom prst="rect">
                <a:avLst/>
              </a:prstGeom>
              <a:blipFill>
                <a:blip r:embed="rId11"/>
                <a:stretch>
                  <a:fillRect b="-869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65F9B30-FBBD-B74E-9270-55117E6B8EB4}"/>
              </a:ext>
            </a:extLst>
          </p:cNvPr>
          <p:cNvCxnSpPr>
            <a:cxnSpLocks/>
            <a:stCxn id="29" idx="5"/>
            <a:endCxn id="47" idx="0"/>
          </p:cNvCxnSpPr>
          <p:nvPr/>
        </p:nvCxnSpPr>
        <p:spPr>
          <a:xfrm>
            <a:off x="9339857" y="3351727"/>
            <a:ext cx="292224" cy="4006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129A61D-EFDC-C346-92E5-5EE1465722CC}"/>
                  </a:ext>
                </a:extLst>
              </p:cNvPr>
              <p:cNvSpPr/>
              <p:nvPr/>
            </p:nvSpPr>
            <p:spPr>
              <a:xfrm>
                <a:off x="9675623" y="4297685"/>
                <a:ext cx="719231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129A61D-EFDC-C346-92E5-5EE146572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623" y="4297685"/>
                <a:ext cx="719231" cy="276999"/>
              </a:xfrm>
              <a:prstGeom prst="rect">
                <a:avLst/>
              </a:prstGeom>
              <a:blipFill>
                <a:blip r:embed="rId12"/>
                <a:stretch>
                  <a:fillRect b="-8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E7C1114-B93A-FB45-AF74-F5DB1F8426DF}"/>
                  </a:ext>
                </a:extLst>
              </p:cNvPr>
              <p:cNvSpPr/>
              <p:nvPr/>
            </p:nvSpPr>
            <p:spPr>
              <a:xfrm>
                <a:off x="9053097" y="4297684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E7C1114-B93A-FB45-AF74-F5DB1F8426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097" y="4297684"/>
                <a:ext cx="290146" cy="290146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5731D7C-83EB-594D-82A8-7EDE317B5C6B}"/>
              </a:ext>
            </a:extLst>
          </p:cNvPr>
          <p:cNvCxnSpPr>
            <a:cxnSpLocks/>
            <a:stCxn id="47" idx="5"/>
            <a:endCxn id="44" idx="0"/>
          </p:cNvCxnSpPr>
          <p:nvPr/>
        </p:nvCxnSpPr>
        <p:spPr>
          <a:xfrm>
            <a:off x="9734664" y="4000062"/>
            <a:ext cx="300575" cy="297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C261594-00A1-FB4D-AA82-3C2531CF6575}"/>
                  </a:ext>
                </a:extLst>
              </p:cNvPr>
              <p:cNvSpPr/>
              <p:nvPr/>
            </p:nvSpPr>
            <p:spPr>
              <a:xfrm>
                <a:off x="9487008" y="3752407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C261594-00A1-FB4D-AA82-3C2531CF65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7008" y="3752407"/>
                <a:ext cx="290146" cy="290146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38ED5EA-9CA4-FD41-BBEA-125BB3B59012}"/>
              </a:ext>
            </a:extLst>
          </p:cNvPr>
          <p:cNvCxnSpPr>
            <a:cxnSpLocks/>
            <a:stCxn id="47" idx="3"/>
            <a:endCxn id="45" idx="0"/>
          </p:cNvCxnSpPr>
          <p:nvPr/>
        </p:nvCxnSpPr>
        <p:spPr>
          <a:xfrm flipH="1">
            <a:off x="9198171" y="4000062"/>
            <a:ext cx="331329" cy="297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7CA42A4-7FC7-DC49-9C62-728A2CB86650}"/>
              </a:ext>
            </a:extLst>
          </p:cNvPr>
          <p:cNvCxnSpPr>
            <a:cxnSpLocks/>
            <a:stCxn id="45" idx="3"/>
            <a:endCxn id="50" idx="0"/>
          </p:cNvCxnSpPr>
          <p:nvPr/>
        </p:nvCxnSpPr>
        <p:spPr>
          <a:xfrm flipH="1">
            <a:off x="8728358" y="4545340"/>
            <a:ext cx="367231" cy="400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51A3519-C69B-0C44-B886-0AD7B974B5DC}"/>
                  </a:ext>
                </a:extLst>
              </p:cNvPr>
              <p:cNvSpPr/>
              <p:nvPr/>
            </p:nvSpPr>
            <p:spPr>
              <a:xfrm>
                <a:off x="8446784" y="4946019"/>
                <a:ext cx="563147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51A3519-C69B-0C44-B886-0AD7B974B5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784" y="4946019"/>
                <a:ext cx="563147" cy="276999"/>
              </a:xfrm>
              <a:prstGeom prst="rect">
                <a:avLst/>
              </a:prstGeom>
              <a:blipFill>
                <a:blip r:embed="rId15"/>
                <a:stretch>
                  <a:fillRect b="-8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601B130-3E47-8F41-B077-0CE6F1DB9957}"/>
              </a:ext>
            </a:extLst>
          </p:cNvPr>
          <p:cNvCxnSpPr>
            <a:cxnSpLocks/>
            <a:stCxn id="45" idx="5"/>
            <a:endCxn id="53" idx="0"/>
          </p:cNvCxnSpPr>
          <p:nvPr/>
        </p:nvCxnSpPr>
        <p:spPr>
          <a:xfrm>
            <a:off x="9300753" y="4545340"/>
            <a:ext cx="341891" cy="400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E54EE21-D446-FA48-B1DD-5D86A897B9FE}"/>
                  </a:ext>
                </a:extLst>
              </p:cNvPr>
              <p:cNvSpPr/>
              <p:nvPr/>
            </p:nvSpPr>
            <p:spPr>
              <a:xfrm>
                <a:off x="9223781" y="4946019"/>
                <a:ext cx="837725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E54EE21-D446-FA48-B1DD-5D86A897B9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3781" y="4946019"/>
                <a:ext cx="837725" cy="276999"/>
              </a:xfrm>
              <a:prstGeom prst="rect">
                <a:avLst/>
              </a:prstGeom>
              <a:blipFill>
                <a:blip r:embed="rId16"/>
                <a:stretch>
                  <a:fillRect b="-1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07A08A6-D1D9-9546-BCE1-B66D29FB33E6}"/>
                  </a:ext>
                </a:extLst>
              </p:cNvPr>
              <p:cNvSpPr/>
              <p:nvPr/>
            </p:nvSpPr>
            <p:spPr>
              <a:xfrm>
                <a:off x="10935183" y="4963775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07A08A6-D1D9-9546-BCE1-B66D29FB33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5183" y="4963775"/>
                <a:ext cx="290146" cy="290146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F54BFC9-E29D-2247-8581-386530EE7B04}"/>
              </a:ext>
            </a:extLst>
          </p:cNvPr>
          <p:cNvCxnSpPr>
            <a:cxnSpLocks/>
            <a:stCxn id="55" idx="3"/>
            <a:endCxn id="59" idx="0"/>
          </p:cNvCxnSpPr>
          <p:nvPr/>
        </p:nvCxnSpPr>
        <p:spPr>
          <a:xfrm flipH="1">
            <a:off x="10629484" y="5211430"/>
            <a:ext cx="348191" cy="412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8330D4A-8C47-9E49-AA03-9D080CDDACCD}"/>
              </a:ext>
            </a:extLst>
          </p:cNvPr>
          <p:cNvCxnSpPr>
            <a:cxnSpLocks/>
            <a:stCxn id="55" idx="5"/>
            <a:endCxn id="58" idx="0"/>
          </p:cNvCxnSpPr>
          <p:nvPr/>
        </p:nvCxnSpPr>
        <p:spPr>
          <a:xfrm>
            <a:off x="11182839" y="5211431"/>
            <a:ext cx="341891" cy="400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750C296-F3BB-0542-A532-2AC9C87AECED}"/>
                  </a:ext>
                </a:extLst>
              </p:cNvPr>
              <p:cNvSpPr/>
              <p:nvPr/>
            </p:nvSpPr>
            <p:spPr>
              <a:xfrm>
                <a:off x="11105867" y="5612110"/>
                <a:ext cx="837725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750C296-F3BB-0542-A532-2AC9C87AEC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5867" y="5612110"/>
                <a:ext cx="837725" cy="276999"/>
              </a:xfrm>
              <a:prstGeom prst="rect">
                <a:avLst/>
              </a:prstGeom>
              <a:blipFill>
                <a:blip r:embed="rId18"/>
                <a:stretch>
                  <a:fillRect b="-1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35238D6-6D95-F44C-9F31-23FA6B54549E}"/>
                  </a:ext>
                </a:extLst>
              </p:cNvPr>
              <p:cNvSpPr/>
              <p:nvPr/>
            </p:nvSpPr>
            <p:spPr>
              <a:xfrm>
                <a:off x="10299844" y="5623697"/>
                <a:ext cx="65927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35238D6-6D95-F44C-9F31-23FA6B5454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9844" y="5623697"/>
                <a:ext cx="659278" cy="276999"/>
              </a:xfrm>
              <a:prstGeom prst="rect">
                <a:avLst/>
              </a:prstGeom>
              <a:blipFill>
                <a:blip r:embed="rId19"/>
                <a:stretch>
                  <a:fillRect l="-1852" b="-12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>
            <a:extLst>
              <a:ext uri="{FF2B5EF4-FFF2-40B4-BE49-F238E27FC236}">
                <a16:creationId xmlns:a16="http://schemas.microsoft.com/office/drawing/2014/main" id="{0DE4FD0F-05B0-6E42-B7A0-24138B241AE9}"/>
              </a:ext>
            </a:extLst>
          </p:cNvPr>
          <p:cNvSpPr/>
          <p:nvPr/>
        </p:nvSpPr>
        <p:spPr>
          <a:xfrm>
            <a:off x="9198170" y="4937310"/>
            <a:ext cx="876172" cy="307903"/>
          </a:xfrm>
          <a:prstGeom prst="rect">
            <a:avLst/>
          </a:prstGeom>
          <a:solidFill>
            <a:schemeClr val="accent1">
              <a:alpha val="1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979DA58-3574-F645-98E1-A9C6553BCB78}"/>
              </a:ext>
            </a:extLst>
          </p:cNvPr>
          <p:cNvSpPr/>
          <p:nvPr/>
        </p:nvSpPr>
        <p:spPr>
          <a:xfrm>
            <a:off x="10262582" y="4937310"/>
            <a:ext cx="1738074" cy="1001397"/>
          </a:xfrm>
          <a:prstGeom prst="rect">
            <a:avLst/>
          </a:prstGeom>
          <a:solidFill>
            <a:schemeClr val="accent1">
              <a:alpha val="1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5DCA355-CB9C-1847-8649-D451C55177F2}"/>
              </a:ext>
            </a:extLst>
          </p:cNvPr>
          <p:cNvCxnSpPr>
            <a:stCxn id="61" idx="0"/>
            <a:endCxn id="62" idx="0"/>
          </p:cNvCxnSpPr>
          <p:nvPr/>
        </p:nvCxnSpPr>
        <p:spPr>
          <a:xfrm>
            <a:off x="9636257" y="4937309"/>
            <a:ext cx="14953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0934CAF-E2D2-6446-B318-CE383A02D5F3}"/>
              </a:ext>
            </a:extLst>
          </p:cNvPr>
          <p:cNvCxnSpPr>
            <a:cxnSpLocks/>
            <a:stCxn id="61" idx="2"/>
            <a:endCxn id="62" idx="1"/>
          </p:cNvCxnSpPr>
          <p:nvPr/>
        </p:nvCxnSpPr>
        <p:spPr>
          <a:xfrm>
            <a:off x="9636256" y="5245212"/>
            <a:ext cx="626326" cy="1927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6F467-E222-286E-8A7F-E090222F6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D11E1-127E-0634-EA47-B9E04CEA63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DF62E-5AF9-B38B-1361-D695D81BC1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6719677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DA59B7-E771-7D63-D18C-83FD0FA16F8D}"/>
              </a:ext>
            </a:extLst>
          </p:cNvPr>
          <p:cNvSpPr/>
          <p:nvPr/>
        </p:nvSpPr>
        <p:spPr>
          <a:xfrm>
            <a:off x="479376" y="909015"/>
            <a:ext cx="11377264" cy="423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79F8A-9F54-4043-988A-AB31FE0F5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Example: FO d-DNNF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3B518F-1520-534C-BDC6-F5E0630251CC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5906280" cy="458426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Given theory in CNF</a:t>
                </a: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en-GB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en-GB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br>
                  <a:rPr lang="en-GB" i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endParaRPr lang="en-GB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br>
                  <a:rPr lang="en-GB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GB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)∨¬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15963" lvl="1" indent="-258763">
                  <a:buFont typeface="+mj-lt"/>
                  <a:buAutoNum type="arabicPeriod"/>
                </a:pPr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People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:endParaRPr lang="en-GB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3B518F-1520-534C-BDC6-F5E0630251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5906280" cy="4584266"/>
              </a:xfrm>
              <a:blipFill>
                <a:blip r:embed="rId2"/>
                <a:stretch>
                  <a:fillRect l="-3426" t="-303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312BD02D-8953-9F41-BAA4-14E64E2E1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052" y="2543309"/>
            <a:ext cx="5118100" cy="3403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D28FAC5-923E-6D42-94FF-1C831B4615D5}"/>
              </a:ext>
            </a:extLst>
          </p:cNvPr>
          <p:cNvSpPr/>
          <p:nvPr/>
        </p:nvSpPr>
        <p:spPr>
          <a:xfrm>
            <a:off x="9102462" y="3500708"/>
            <a:ext cx="610597" cy="339635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nip Single Corner Rectangle 16">
            <a:extLst>
              <a:ext uri="{FF2B5EF4-FFF2-40B4-BE49-F238E27FC236}">
                <a16:creationId xmlns:a16="http://schemas.microsoft.com/office/drawing/2014/main" id="{9F0F1427-4F8A-794A-96E5-B5F2C57AE84F}"/>
              </a:ext>
            </a:extLst>
          </p:cNvPr>
          <p:cNvSpPr/>
          <p:nvPr/>
        </p:nvSpPr>
        <p:spPr>
          <a:xfrm>
            <a:off x="8381891" y="2506159"/>
            <a:ext cx="1331168" cy="994548"/>
          </a:xfrm>
          <a:prstGeom prst="snip1Rect">
            <a:avLst>
              <a:gd name="adj" fmla="val 50000"/>
            </a:avLst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CEF47510-BE24-FB43-9526-9BA147C7B746}"/>
              </a:ext>
            </a:extLst>
          </p:cNvPr>
          <p:cNvSpPr/>
          <p:nvPr/>
        </p:nvSpPr>
        <p:spPr>
          <a:xfrm rot="16200000">
            <a:off x="7002345" y="2124335"/>
            <a:ext cx="992937" cy="1756585"/>
          </a:xfrm>
          <a:prstGeom prst="rtTriangl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581BEE-AFCB-FC4B-A635-DF4E2D63B3E8}"/>
              </a:ext>
            </a:extLst>
          </p:cNvPr>
          <p:cNvSpPr/>
          <p:nvPr/>
        </p:nvSpPr>
        <p:spPr>
          <a:xfrm>
            <a:off x="6620519" y="3499098"/>
            <a:ext cx="2481943" cy="1357831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1701E3-6DCA-C447-97C5-BF3B1D2CCE98}"/>
              </a:ext>
            </a:extLst>
          </p:cNvPr>
          <p:cNvSpPr/>
          <p:nvPr/>
        </p:nvSpPr>
        <p:spPr>
          <a:xfrm>
            <a:off x="6257842" y="4856929"/>
            <a:ext cx="1059362" cy="725127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E76FE7-A4CD-D743-AC28-35D55A20868F}"/>
              </a:ext>
            </a:extLst>
          </p:cNvPr>
          <p:cNvSpPr/>
          <p:nvPr/>
        </p:nvSpPr>
        <p:spPr>
          <a:xfrm>
            <a:off x="6800854" y="5582056"/>
            <a:ext cx="1247869" cy="402004"/>
          </a:xfrm>
          <a:prstGeom prst="rect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867F98-9AE2-CA42-8C5A-186D751ECA14}"/>
              </a:ext>
            </a:extLst>
          </p:cNvPr>
          <p:cNvSpPr/>
          <p:nvPr/>
        </p:nvSpPr>
        <p:spPr>
          <a:xfrm>
            <a:off x="7311575" y="5364341"/>
            <a:ext cx="188509" cy="219125"/>
          </a:xfrm>
          <a:prstGeom prst="rect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00F76C-3A61-8C47-94E0-9BB9F9B5CBE1}"/>
              </a:ext>
            </a:extLst>
          </p:cNvPr>
          <p:cNvSpPr/>
          <p:nvPr/>
        </p:nvSpPr>
        <p:spPr>
          <a:xfrm>
            <a:off x="7498813" y="4856929"/>
            <a:ext cx="878293" cy="725127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278447-13B0-0845-A2EF-9856AD1AAD0A}"/>
              </a:ext>
            </a:extLst>
          </p:cNvPr>
          <p:cNvSpPr/>
          <p:nvPr/>
        </p:nvSpPr>
        <p:spPr>
          <a:xfrm>
            <a:off x="9713059" y="3185996"/>
            <a:ext cx="1699807" cy="1374869"/>
          </a:xfrm>
          <a:prstGeom prst="rect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633DD49-1637-9B40-9929-C6D3EF8E4A0B}"/>
                  </a:ext>
                </a:extLst>
              </p:cNvPr>
              <p:cNvSpPr/>
              <p:nvPr/>
            </p:nvSpPr>
            <p:spPr>
              <a:xfrm>
                <a:off x="8091735" y="1932066"/>
                <a:ext cx="381254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633DD49-1637-9B40-9929-C6D3EF8E4A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735" y="1932066"/>
                <a:ext cx="381254" cy="276999"/>
              </a:xfrm>
              <a:prstGeom prst="rect">
                <a:avLst/>
              </a:prstGeom>
              <a:blipFill>
                <a:blip r:embed="rId4"/>
                <a:stretch>
                  <a:fillRect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B5341B0-5FB5-0C4F-BFEF-56F0F918B69D}"/>
              </a:ext>
            </a:extLst>
          </p:cNvPr>
          <p:cNvCxnSpPr>
            <a:cxnSpLocks/>
            <a:stCxn id="28" idx="5"/>
            <a:endCxn id="32" idx="0"/>
          </p:cNvCxnSpPr>
          <p:nvPr/>
        </p:nvCxnSpPr>
        <p:spPr>
          <a:xfrm>
            <a:off x="8316812" y="1009353"/>
            <a:ext cx="319745" cy="297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01459FB-8F6C-314B-A6A9-00FDE3FFFE2F}"/>
                  </a:ext>
                </a:extLst>
              </p:cNvPr>
              <p:cNvSpPr/>
              <p:nvPr/>
            </p:nvSpPr>
            <p:spPr>
              <a:xfrm>
                <a:off x="8069156" y="761698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01459FB-8F6C-314B-A6A9-00FDE3FFF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156" y="761698"/>
                <a:ext cx="290146" cy="29014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D019411-D0B7-6F41-B651-258B56116166}"/>
              </a:ext>
            </a:extLst>
          </p:cNvPr>
          <p:cNvCxnSpPr>
            <a:cxnSpLocks/>
            <a:stCxn id="28" idx="3"/>
            <a:endCxn id="30" idx="0"/>
          </p:cNvCxnSpPr>
          <p:nvPr/>
        </p:nvCxnSpPr>
        <p:spPr>
          <a:xfrm flipH="1">
            <a:off x="7798249" y="1009353"/>
            <a:ext cx="313398" cy="297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ED61456-1A30-814C-9188-1AC14C0E4BF3}"/>
                  </a:ext>
                </a:extLst>
              </p:cNvPr>
              <p:cNvSpPr/>
              <p:nvPr/>
            </p:nvSpPr>
            <p:spPr>
              <a:xfrm>
                <a:off x="7694185" y="1306976"/>
                <a:ext cx="208129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ED61456-1A30-814C-9188-1AC14C0E4B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185" y="1306976"/>
                <a:ext cx="208129" cy="276999"/>
              </a:xfrm>
              <a:prstGeom prst="rect">
                <a:avLst/>
              </a:prstGeom>
              <a:blipFill>
                <a:blip r:embed="rId6"/>
                <a:stretch>
                  <a:fillRect r="-55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7757730-C92B-D049-BDDE-42FFB0A3A529}"/>
                  </a:ext>
                </a:extLst>
              </p:cNvPr>
              <p:cNvSpPr/>
              <p:nvPr/>
            </p:nvSpPr>
            <p:spPr>
              <a:xfrm>
                <a:off x="8491483" y="1306975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7757730-C92B-D049-BDDE-42FFB0A3A5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1483" y="1306975"/>
                <a:ext cx="290146" cy="29014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DD2FF38-C836-DB43-8E83-251A00D16AB2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8739138" y="1554630"/>
            <a:ext cx="292224" cy="4006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E92BA9F-970A-6943-BFDC-1317ECB6FAA6}"/>
              </a:ext>
            </a:extLst>
          </p:cNvPr>
          <p:cNvCxnSpPr>
            <a:cxnSpLocks/>
            <a:stCxn id="32" idx="3"/>
            <a:endCxn id="26" idx="0"/>
          </p:cNvCxnSpPr>
          <p:nvPr/>
        </p:nvCxnSpPr>
        <p:spPr>
          <a:xfrm flipH="1">
            <a:off x="8282362" y="1554631"/>
            <a:ext cx="251612" cy="3774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FC8A3974-DEFE-6B42-A05B-C1F87D6E62F3}"/>
              </a:ext>
            </a:extLst>
          </p:cNvPr>
          <p:cNvSpPr/>
          <p:nvPr/>
        </p:nvSpPr>
        <p:spPr>
          <a:xfrm>
            <a:off x="1001366" y="4802557"/>
            <a:ext cx="3654474" cy="372558"/>
          </a:xfrm>
          <a:prstGeom prst="rect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F6F1445-B35A-B740-AD5D-B9F44451A2DA}"/>
              </a:ext>
            </a:extLst>
          </p:cNvPr>
          <p:cNvSpPr/>
          <p:nvPr/>
        </p:nvSpPr>
        <p:spPr>
          <a:xfrm>
            <a:off x="8475228" y="748799"/>
            <a:ext cx="990246" cy="1537610"/>
          </a:xfrm>
          <a:prstGeom prst="rect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B22125B-22F1-8F41-9740-13B066FF0919}"/>
                  </a:ext>
                </a:extLst>
              </p:cNvPr>
              <p:cNvSpPr/>
              <p:nvPr/>
            </p:nvSpPr>
            <p:spPr>
              <a:xfrm>
                <a:off x="8720481" y="1962810"/>
                <a:ext cx="659278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B22125B-22F1-8F41-9740-13B066FF0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481" y="1962810"/>
                <a:ext cx="659278" cy="276999"/>
              </a:xfrm>
              <a:prstGeom prst="rect">
                <a:avLst/>
              </a:prstGeom>
              <a:blipFill>
                <a:blip r:embed="rId8"/>
                <a:stretch>
                  <a:fillRect l="-1852" b="-869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>
            <a:extLst>
              <a:ext uri="{FF2B5EF4-FFF2-40B4-BE49-F238E27FC236}">
                <a16:creationId xmlns:a16="http://schemas.microsoft.com/office/drawing/2014/main" id="{16A2C7E2-71F1-E44F-A4FE-9AB4E2899EC2}"/>
              </a:ext>
            </a:extLst>
          </p:cNvPr>
          <p:cNvSpPr/>
          <p:nvPr/>
        </p:nvSpPr>
        <p:spPr>
          <a:xfrm>
            <a:off x="7684437" y="747389"/>
            <a:ext cx="792391" cy="1537609"/>
          </a:xfrm>
          <a:prstGeom prst="rect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1871008-BB70-1E4F-84EF-1C7E48E4E836}"/>
                  </a:ext>
                </a:extLst>
              </p:cNvPr>
              <p:cNvSpPr/>
              <p:nvPr/>
            </p:nvSpPr>
            <p:spPr>
              <a:xfrm>
                <a:off x="10262858" y="1966125"/>
                <a:ext cx="290146" cy="2901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1871008-BB70-1E4F-84EF-1C7E48E4E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2858" y="1966125"/>
                <a:ext cx="290146" cy="290146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600AA4C2-7BC9-404F-AFE8-2532E3CD2EEE}"/>
              </a:ext>
            </a:extLst>
          </p:cNvPr>
          <p:cNvSpPr/>
          <p:nvPr/>
        </p:nvSpPr>
        <p:spPr>
          <a:xfrm>
            <a:off x="9590257" y="1939660"/>
            <a:ext cx="1738074" cy="1001397"/>
          </a:xfrm>
          <a:prstGeom prst="rect">
            <a:avLst/>
          </a:prstGeom>
          <a:solidFill>
            <a:srgbClr val="7030A0">
              <a:alpha val="15000"/>
            </a:srgb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5CD2354-6424-0646-B564-E2E763C7B4EC}"/>
              </a:ext>
            </a:extLst>
          </p:cNvPr>
          <p:cNvCxnSpPr>
            <a:cxnSpLocks/>
            <a:stCxn id="47" idx="3"/>
            <a:endCxn id="51" idx="0"/>
          </p:cNvCxnSpPr>
          <p:nvPr/>
        </p:nvCxnSpPr>
        <p:spPr>
          <a:xfrm flipH="1">
            <a:off x="10043721" y="2213780"/>
            <a:ext cx="261628" cy="412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654B2AB-160E-9245-92F2-0F71983F4CAB}"/>
              </a:ext>
            </a:extLst>
          </p:cNvPr>
          <p:cNvCxnSpPr>
            <a:cxnSpLocks/>
            <a:stCxn id="47" idx="5"/>
            <a:endCxn id="50" idx="0"/>
          </p:cNvCxnSpPr>
          <p:nvPr/>
        </p:nvCxnSpPr>
        <p:spPr>
          <a:xfrm>
            <a:off x="10510514" y="2213781"/>
            <a:ext cx="394671" cy="400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DFF4EE1-16FA-1045-8ED8-B53A4350DC69}"/>
                  </a:ext>
                </a:extLst>
              </p:cNvPr>
              <p:cNvSpPr/>
              <p:nvPr/>
            </p:nvSpPr>
            <p:spPr>
              <a:xfrm>
                <a:off x="10572884" y="2614460"/>
                <a:ext cx="664600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DFF4EE1-16FA-1045-8ED8-B53A4350DC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884" y="2614460"/>
                <a:ext cx="664600" cy="276999"/>
              </a:xfrm>
              <a:prstGeom prst="rect">
                <a:avLst/>
              </a:prstGeom>
              <a:blipFill>
                <a:blip r:embed="rId10"/>
                <a:stretch>
                  <a:fillRect l="-1852" b="-41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9710C32-A209-8C45-8D1C-1430FF4B48DD}"/>
                  </a:ext>
                </a:extLst>
              </p:cNvPr>
              <p:cNvSpPr/>
              <p:nvPr/>
            </p:nvSpPr>
            <p:spPr>
              <a:xfrm>
                <a:off x="9627520" y="2626047"/>
                <a:ext cx="832403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3600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9710C32-A209-8C45-8D1C-1430FF4B48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7520" y="2626047"/>
                <a:ext cx="832403" cy="276999"/>
              </a:xfrm>
              <a:prstGeom prst="rect">
                <a:avLst/>
              </a:prstGeom>
              <a:blipFill>
                <a:blip r:embed="rId11"/>
                <a:stretch>
                  <a:fillRect b="-41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57BCB247-6781-5A48-A59D-D1EE5063DFBC}"/>
              </a:ext>
            </a:extLst>
          </p:cNvPr>
          <p:cNvSpPr/>
          <p:nvPr/>
        </p:nvSpPr>
        <p:spPr>
          <a:xfrm>
            <a:off x="8678153" y="1939660"/>
            <a:ext cx="723864" cy="30790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6707FC2-31F7-CB40-954B-2C8762F9D985}"/>
              </a:ext>
            </a:extLst>
          </p:cNvPr>
          <p:cNvCxnSpPr>
            <a:cxnSpLocks/>
            <a:stCxn id="52" idx="0"/>
            <a:endCxn id="53" idx="0"/>
          </p:cNvCxnSpPr>
          <p:nvPr/>
        </p:nvCxnSpPr>
        <p:spPr>
          <a:xfrm>
            <a:off x="9040086" y="1939659"/>
            <a:ext cx="1419209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7D113AB-D2AA-0040-AAD8-C0361F9A873E}"/>
              </a:ext>
            </a:extLst>
          </p:cNvPr>
          <p:cNvCxnSpPr>
            <a:cxnSpLocks/>
            <a:stCxn id="52" idx="2"/>
            <a:endCxn id="53" idx="1"/>
          </p:cNvCxnSpPr>
          <p:nvPr/>
        </p:nvCxnSpPr>
        <p:spPr>
          <a:xfrm>
            <a:off x="9040085" y="2247562"/>
            <a:ext cx="550172" cy="19279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C542D352-5EA2-BB4C-9CE8-221FE2504319}"/>
              </a:ext>
            </a:extLst>
          </p:cNvPr>
          <p:cNvSpPr/>
          <p:nvPr/>
        </p:nvSpPr>
        <p:spPr>
          <a:xfrm>
            <a:off x="3387669" y="3630268"/>
            <a:ext cx="1540757" cy="320676"/>
          </a:xfrm>
          <a:prstGeom prst="rect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3B4E4E9-A958-5F46-9F10-A1DA966B96C4}"/>
                  </a:ext>
                </a:extLst>
              </p:cNvPr>
              <p:cNvSpPr/>
              <p:nvPr/>
            </p:nvSpPr>
            <p:spPr>
              <a:xfrm>
                <a:off x="7498813" y="51242"/>
                <a:ext cx="4720880" cy="92333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6350" lvl="2"/>
                <a:r>
                  <a:rPr lang="en-GB" dirty="0">
                    <a:ea typeface="Cambria Math" panose="02040503050406030204" pitchFamily="18" charset="0"/>
                  </a:rPr>
                  <a:t>Not smooth since </a:t>
                </a:r>
              </a:p>
              <a:p>
                <a:pPr marL="292100" lvl="3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ea typeface="Cambria Math" panose="02040503050406030204" pitchFamily="18" charset="0"/>
                  </a:rPr>
                  <a:t>Right branch of root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misses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marL="292100" lvl="3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ea typeface="Cambria Math" panose="02040503050406030204" pitchFamily="18" charset="0"/>
                  </a:rPr>
                  <a:t>Right branch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after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misses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3B4E4E9-A958-5F46-9F10-A1DA966B96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813" y="51242"/>
                <a:ext cx="4720880" cy="9233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661E9-7CFA-A130-81BB-7D8A9B7BB0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AA281-B0A5-DE0C-3FBD-A9FC9993A3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E7D0F-385F-A277-DB13-8E047ACD7F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561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  <p:bldP spid="30" grpId="0" animBg="1"/>
      <p:bldP spid="32" grpId="0" animBg="1"/>
      <p:bldP spid="40" grpId="0" animBg="1"/>
      <p:bldP spid="41" grpId="0" animBg="1"/>
      <p:bldP spid="42" grpId="0" animBg="1"/>
      <p:bldP spid="43" grpId="0" animBg="1"/>
      <p:bldP spid="43" grpId="1" animBg="1"/>
      <p:bldP spid="47" grpId="0" animBg="1"/>
      <p:bldP spid="53" grpId="0" animBg="1"/>
      <p:bldP spid="50" grpId="0" animBg="1"/>
      <p:bldP spid="51" grpId="0" animBg="1"/>
      <p:bldP spid="52" grpId="0" animBg="1"/>
      <p:bldP spid="59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3DAF7-95FE-3F41-AB4C-7210CF0A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Example: Smoothed FO d-DNNF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790FD95-0E9D-224F-A52A-1F5AD3BA2424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5760640" cy="1808125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GB" dirty="0"/>
                  <a:t>As generated by the FOKC implementation</a:t>
                </a:r>
              </a:p>
              <a:p>
                <a:pPr lvl="1"/>
                <a:r>
                  <a:rPr lang="en-GB" dirty="0"/>
                  <a:t>Grey parts new to not-smoothed version</a:t>
                </a:r>
              </a:p>
              <a:p>
                <a:pPr lvl="2"/>
                <a:r>
                  <a:rPr lang="en-GB" dirty="0"/>
                  <a:t>Abbreviated depiction of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in one node</a:t>
                </a:r>
              </a:p>
              <a:p>
                <a:pPr lvl="2"/>
                <a:r>
                  <a:rPr lang="en-GB" dirty="0"/>
                  <a:t>Not-smoothed version for comparison ⇩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790FD95-0E9D-224F-A52A-1F5AD3BA24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5760640" cy="1808125"/>
              </a:xfrm>
              <a:blipFill>
                <a:blip r:embed="rId3"/>
                <a:stretch>
                  <a:fillRect l="-2857" t="-6294" r="-131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13">
            <a:extLst>
              <a:ext uri="{FF2B5EF4-FFF2-40B4-BE49-F238E27FC236}">
                <a16:creationId xmlns:a16="http://schemas.microsoft.com/office/drawing/2014/main" id="{A131951D-16B9-A042-B1B6-7F3F0C373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084" y="1668062"/>
            <a:ext cx="6372591" cy="42378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93F2BC-1E7E-C642-A9D8-5DD16EBF9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075" y="3036185"/>
            <a:ext cx="4315301" cy="286972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FAFE02-3840-653F-3EE7-D3295E99F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EF84D1-1D5D-9CC1-68EB-8DB8621FE5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358EE-456C-D8FE-59BA-B2C10DC053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297157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 Symmetries and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9EBD2E-3CD7-7044-ABFC-62563C15B2CC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8105673" cy="458426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GB" dirty="0"/>
                  <a:t>Consider potential function as given by the table on the right</a:t>
                </a:r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𝑇𝑟𝑎𝑣𝑒𝑙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𝐸𝑝𝑖𝑑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𝑆𝑖𝑐𝑘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GB" dirty="0"/>
                  <a:t>Only two weighted formulas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GB" dirty="0"/>
                  <a:t> necessary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de-DE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𝑡𝑟𝑎𝑣𝑒𝑙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)∨¬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𝑒𝑝𝑖𝑑</m:t>
                        </m:r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𝑠𝑖𝑐𝑘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func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𝑡𝑟𝑎𝑣𝑒𝑙</m:t>
                        </m:r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)∧</m:t>
                        </m:r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𝑒𝑝𝑖𝑑</m:t>
                        </m:r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𝑠𝑖𝑐𝑘</m:t>
                        </m:r>
                        <m:d>
                          <m:dPr>
                            <m:ctrlPr>
                              <a:rPr lang="en-GB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If potential of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 instead of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dirty="0"/>
                  <a:t>, would reduce to 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func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𝑡𝑟𝑎𝑣𝑒𝑙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)∧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𝑒𝑝𝑖𝑑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𝑠𝑖𝑐𝑘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Assignments that do not make the formula true automatically get weight of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0=</m:t>
                    </m:r>
                    <m:func>
                      <m:func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</m:oMath>
                </a14:m>
                <a:endParaRPr lang="en-GB" dirty="0"/>
              </a:p>
              <a:p>
                <a:r>
                  <a:rPr lang="en-GB" dirty="0"/>
                  <a:t>If external knowledge existing, provide FOL formulas directly</a:t>
                </a:r>
              </a:p>
              <a:p>
                <a:pPr lvl="1"/>
                <a:r>
                  <a:rPr lang="en-GB" dirty="0"/>
                  <a:t>E.g.,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𝑒𝑝𝑖𝑑</m:t>
                        </m:r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𝑠𝑖𝑐𝑘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⇒¬</m:t>
                        </m:r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𝑡𝑟𝑎𝑣𝑒𝑙</m:t>
                        </m:r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GB" dirty="0"/>
                  <a:t> </a:t>
                </a:r>
              </a:p>
              <a:p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9EBD2E-3CD7-7044-ABFC-62563C15B2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8105673" cy="4584266"/>
              </a:xfrm>
              <a:blipFill>
                <a:blip r:embed="rId2"/>
                <a:stretch>
                  <a:fillRect l="-2188" t="-2210" b="-165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le 40">
                <a:extLst>
                  <a:ext uri="{FF2B5EF4-FFF2-40B4-BE49-F238E27FC236}">
                    <a16:creationId xmlns:a16="http://schemas.microsoft.com/office/drawing/2014/main" id="{0A87302F-F685-6647-89A6-1ED369CEEB7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729065" y="2614073"/>
              <a:ext cx="310261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1742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1808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45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le 40">
                <a:extLst>
                  <a:ext uri="{FF2B5EF4-FFF2-40B4-BE49-F238E27FC236}">
                    <a16:creationId xmlns:a16="http://schemas.microsoft.com/office/drawing/2014/main" id="{0A87302F-F685-6647-89A6-1ED369CEEB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7377568"/>
                  </p:ext>
                </p:extLst>
              </p:nvPr>
            </p:nvGraphicFramePr>
            <p:xfrm>
              <a:off x="8729065" y="2614073"/>
              <a:ext cx="310261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1742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1808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45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3448" r="-16344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3448" r="-210204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3448" r="-41096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3448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103448" r="-16344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103448" r="-210204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103448" r="-41096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103448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203448" r="-163441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203448" r="-210204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203448" r="-41096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203448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303448" r="-163441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303448" r="-210204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303448" r="-41096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303448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403448" r="-163441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403448" r="-210204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403448" r="-41096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403448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503448" r="-16344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503448" r="-210204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503448" r="-4109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503448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603448" r="-16344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603448" r="-21020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603448" r="-4109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60344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703448" r="-16344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703448" r="-21020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703448" r="-4109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703448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803448" r="-1634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803448" r="-2102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803448" r="-410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8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E5335AC-9EB2-654F-BA1E-0F1FF5918B41}"/>
              </a:ext>
            </a:extLst>
          </p:cNvPr>
          <p:cNvSpPr txBox="1"/>
          <p:nvPr/>
        </p:nvSpPr>
        <p:spPr>
          <a:xfrm>
            <a:off x="8982793" y="1862469"/>
            <a:ext cx="284888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Use for efficient inference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22560-5B41-E2A4-D92E-9261DEADE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6CAF2-5534-E072-50CB-7984954BE4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DE113-B651-DCDC-D0B4-987C4EA8E9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876357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2EAB-640C-ED4B-B60A-96E0CC5DB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Theoretical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06442-9B8F-C945-87E6-D299F7AE0F14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Compilation independent of domain sizes</a:t>
                </a:r>
              </a:p>
              <a:p>
                <a:pPr lvl="1"/>
                <a:r>
                  <a:rPr lang="en-GB" dirty="0"/>
                  <a:t>Just like construction of FO jtree is also independent of domain sizes</a:t>
                </a:r>
              </a:p>
              <a:p>
                <a:r>
                  <a:rPr lang="en-GB" dirty="0"/>
                  <a:t>Inference</a:t>
                </a:r>
              </a:p>
              <a:p>
                <a:pPr lvl="1"/>
                <a:r>
                  <a:rPr lang="en-GB" dirty="0"/>
                  <a:t>Polynomial in domain sizes</a:t>
                </a:r>
              </a:p>
              <a:p>
                <a:pPr lvl="2"/>
                <a:r>
                  <a:rPr lang="en-GB" dirty="0"/>
                  <a:t>Based on the computations that are computed at different node types</a:t>
                </a:r>
              </a:p>
              <a:p>
                <a:r>
                  <a:rPr lang="en-GB" dirty="0"/>
                  <a:t>Completeness as before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𝑙𝑣</m:t>
                        </m:r>
                      </m:sup>
                    </m:sSup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/>
                  <a:t>Two-logvar theories with max. two logical variables per formula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𝑝𝑟𝑣</m:t>
                        </m:r>
                      </m:sup>
                    </m:sSup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/>
                  <a:t>One logical variable per predicate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06442-9B8F-C945-87E6-D299F7AE0F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829" t="-221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572E6-DD64-4634-8732-892AC7F06B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18F26-5C7F-DD5A-9B97-F96F1A3C6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A32B9-EEBE-FFB4-25B7-98716F1AA6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10876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DD0-A9B9-1248-B666-E51E98E3A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858EC-F968-B548-BB6A-B2DD48298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Available at</a:t>
            </a:r>
          </a:p>
          <a:p>
            <a:pPr lvl="1"/>
            <a:r>
              <a:rPr lang="en-GB" dirty="0">
                <a:hlinkClick r:id="rId2"/>
              </a:rPr>
              <a:t>https://github.com/UCLA-StarAI/Forclift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May no longer work according to Guy so you may have to try</a:t>
            </a:r>
          </a:p>
          <a:p>
            <a:pPr lvl="3"/>
            <a:r>
              <a:rPr lang="en-GB" dirty="0">
                <a:hlinkClick r:id="rId3"/>
              </a:rPr>
              <a:t>https://github.com/tanyabraun/wfomc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Officially three input formats </a:t>
            </a:r>
          </a:p>
          <a:p>
            <a:pPr lvl="2"/>
            <a:r>
              <a:rPr lang="en-GB" dirty="0"/>
              <a:t>Based on the normal form required (.</a:t>
            </a:r>
            <a:r>
              <a:rPr lang="en-GB" dirty="0" err="1"/>
              <a:t>wmc</a:t>
            </a:r>
            <a:r>
              <a:rPr lang="en-GB" dirty="0"/>
              <a:t>)</a:t>
            </a:r>
          </a:p>
          <a:p>
            <a:pPr lvl="2"/>
            <a:r>
              <a:rPr lang="en-GB" dirty="0"/>
              <a:t>Early version of parfactor graphs (.</a:t>
            </a:r>
            <a:r>
              <a:rPr lang="en-GB" dirty="0" err="1"/>
              <a:t>fg</a:t>
            </a:r>
            <a:r>
              <a:rPr lang="en-GB" dirty="0"/>
              <a:t>)</a:t>
            </a:r>
          </a:p>
          <a:p>
            <a:pPr lvl="2"/>
            <a:r>
              <a:rPr lang="en-GB" dirty="0"/>
              <a:t>MLN version (.</a:t>
            </a:r>
            <a:r>
              <a:rPr lang="en-GB" dirty="0" err="1"/>
              <a:t>mln</a:t>
            </a:r>
            <a:r>
              <a:rPr lang="en-GB" dirty="0"/>
              <a:t>)</a:t>
            </a:r>
          </a:p>
          <a:p>
            <a:pPr marL="914400" lvl="2" indent="0">
              <a:buNone/>
            </a:pPr>
            <a:r>
              <a:rPr lang="en-GB" dirty="0"/>
              <a:t>➝ MLN file format only one I got the compiled version to parse</a:t>
            </a:r>
          </a:p>
          <a:p>
            <a:pPr lvl="2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54539-556D-7BEE-2310-D1EAAD562A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2BA1B-7043-4628-F3F5-59CA1772CF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745F3-2716-5D23-CCBB-411A98A746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6245863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9026E68-1314-21FC-D84A-D16B0FAC044A}"/>
              </a:ext>
            </a:extLst>
          </p:cNvPr>
          <p:cNvSpPr/>
          <p:nvPr/>
        </p:nvSpPr>
        <p:spPr>
          <a:xfrm>
            <a:off x="479376" y="909015"/>
            <a:ext cx="11377264" cy="423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14A5A-7DB3-1D42-AD31-E3DC2CF8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Runtimes: Increasing Domain Sizes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13DBE35-0926-1E4E-A4E1-0022E6C56D6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Example model with a</a:t>
                </a:r>
                <a:r>
                  <a:rPr lang="en-GB" dirty="0">
                    <a:ea typeface="Cambria Math" panose="02040503050406030204" pitchFamily="18" charset="0"/>
                  </a:rPr>
                  <a:t>ll domain sizes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2,4,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…,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200, …,1000</m:t>
                    </m:r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GB" dirty="0"/>
              </a:p>
              <a:p>
                <a:r>
                  <a:rPr lang="en-GB" dirty="0"/>
                  <a:t>No evidence</a:t>
                </a:r>
              </a:p>
              <a:p>
                <a:r>
                  <a:rPr lang="en-GB" dirty="0"/>
                  <a:t>Queries: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𝑇𝑟𝑒𝑎𝑡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de-DE" dirty="0"/>
                  <a:t>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𝑁𝑎𝑡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𝑀𝑎𝑛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Compare query answering times of different inference algorithms</a:t>
                </a:r>
              </a:p>
              <a:p>
                <a:pPr lvl="1"/>
                <a:r>
                  <a:rPr lang="en-GB" dirty="0"/>
                  <a:t>Propositional: VE, JT</a:t>
                </a:r>
              </a:p>
              <a:p>
                <a:pPr lvl="1"/>
                <a:r>
                  <a:rPr lang="en-GB" dirty="0"/>
                  <a:t>Lifted: LVE, LJT, FOKC</a:t>
                </a:r>
              </a:p>
              <a:p>
                <a:pPr lvl="2"/>
                <a:r>
                  <a:rPr lang="en-GB" dirty="0"/>
                  <a:t>Compare trade-off (overhead vs. fast inference) between single / multi-query </a:t>
                </a:r>
                <a:r>
                  <a:rPr lang="en-GB" dirty="0" err="1"/>
                  <a:t>algs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13DBE35-0926-1E4E-A4E1-0022E6C56D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963" t="-3693" r="-186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A0AC51-54FF-D448-B3D2-BB744CF3499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GB" dirty="0"/>
                  <a:t>Test </a:t>
                </a:r>
              </a:p>
              <a:p>
                <a:pPr lvl="1"/>
                <a:r>
                  <a:rPr lang="en-GB" dirty="0"/>
                  <a:t>Increasing</a:t>
                </a:r>
              </a:p>
              <a:p>
                <a:pPr lvl="2"/>
                <a:r>
                  <a:rPr lang="en-GB" dirty="0"/>
                  <a:t>Ground width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GB" dirty="0"/>
              </a:p>
              <a:p>
                <a:pPr lvl="3"/>
                <a:r>
                  <a:rPr lang="en-GB" dirty="0"/>
                  <a:t>Default: 3</a:t>
                </a:r>
              </a:p>
              <a:p>
                <a:pPr lvl="2"/>
                <a:r>
                  <a:rPr lang="en-GB" dirty="0"/>
                  <a:t>Counting width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#</m:t>
                        </m:r>
                      </m:sub>
                    </m:sSub>
                  </m:oMath>
                </a14:m>
                <a:endParaRPr lang="en-GB" dirty="0"/>
              </a:p>
              <a:p>
                <a:pPr lvl="3"/>
                <a:r>
                  <a:rPr lang="en-GB" dirty="0"/>
                  <a:t>Default: 1</a:t>
                </a:r>
              </a:p>
              <a:p>
                <a:pPr lvl="2"/>
                <a:r>
                  <a:rPr lang="en-GB" dirty="0"/>
                  <a:t>Number of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</m:oMath>
                </a14:m>
                <a:endParaRPr lang="en-GB" dirty="0"/>
              </a:p>
              <a:p>
                <a:pPr lvl="3"/>
                <a:r>
                  <a:rPr lang="en-GB" dirty="0"/>
                  <a:t>Default: 3</a:t>
                </a:r>
              </a:p>
              <a:p>
                <a:pPr lvl="2"/>
                <a:r>
                  <a:rPr lang="en-GB" dirty="0"/>
                  <a:t>Domain size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dirty="0"/>
              </a:p>
              <a:p>
                <a:pPr lvl="3"/>
                <a:r>
                  <a:rPr lang="en-GB" dirty="0"/>
                  <a:t>Default: 1000</a:t>
                </a:r>
              </a:p>
              <a:p>
                <a:pPr lvl="2"/>
                <a:r>
                  <a:rPr lang="en-GB" dirty="0"/>
                  <a:t>Based on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GB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GB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GB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GB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GB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GB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#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GB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GB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#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A0AC51-54FF-D448-B3D2-BB744CF34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4419" t="-255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245678-D73F-15DA-FD1D-768FB448D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EAE48-6B79-D426-E793-93C7DA2F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52</a:t>
            </a:fld>
            <a:endParaRPr lang="de-DE" alt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312DC-1CFD-10E3-A59D-9E219F85B7B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801CEBF-D4BD-3047-9324-40B287CAE792}"/>
              </a:ext>
            </a:extLst>
          </p:cNvPr>
          <p:cNvGrpSpPr/>
          <p:nvPr/>
        </p:nvGrpSpPr>
        <p:grpSpPr>
          <a:xfrm>
            <a:off x="8342511" y="908720"/>
            <a:ext cx="3658145" cy="1650928"/>
            <a:chOff x="6907622" y="3651587"/>
            <a:chExt cx="5051915" cy="227993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3D38531-3788-124C-AB27-4331394FC92D}"/>
                </a:ext>
              </a:extLst>
            </p:cNvPr>
            <p:cNvGrpSpPr/>
            <p:nvPr/>
          </p:nvGrpSpPr>
          <p:grpSpPr>
            <a:xfrm>
              <a:off x="8323703" y="3758390"/>
              <a:ext cx="1952714" cy="514051"/>
              <a:chOff x="8737128" y="3128966"/>
              <a:chExt cx="1952714" cy="514051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CD7144F0-59FA-024A-B99B-64731BCA3341}"/>
                  </a:ext>
                </a:extLst>
              </p:cNvPr>
              <p:cNvCxnSpPr>
                <a:cxnSpLocks/>
                <a:stCxn id="42" idx="6"/>
                <a:endCxn id="105" idx="1"/>
              </p:cNvCxnSpPr>
              <p:nvPr/>
            </p:nvCxnSpPr>
            <p:spPr>
              <a:xfrm>
                <a:off x="8737128" y="3231353"/>
                <a:ext cx="840557" cy="85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8E28DDF0-E060-FB48-9077-428A6D4EA2FB}"/>
                  </a:ext>
                </a:extLst>
              </p:cNvPr>
              <p:cNvCxnSpPr>
                <a:cxnSpLocks/>
                <a:stCxn id="43" idx="2"/>
                <a:endCxn id="105" idx="3"/>
              </p:cNvCxnSpPr>
              <p:nvPr/>
            </p:nvCxnSpPr>
            <p:spPr>
              <a:xfrm flipH="1">
                <a:off x="9721685" y="3231357"/>
                <a:ext cx="968157" cy="85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5A9DEF78-D02D-D34C-810E-F2E283E1B04F}"/>
                  </a:ext>
                </a:extLst>
              </p:cNvPr>
              <p:cNvCxnSpPr>
                <a:cxnSpLocks/>
                <a:stCxn id="46" idx="0"/>
                <a:endCxn id="105" idx="2"/>
              </p:cNvCxnSpPr>
              <p:nvPr/>
            </p:nvCxnSpPr>
            <p:spPr>
              <a:xfrm flipH="1" flipV="1">
                <a:off x="9649685" y="3311884"/>
                <a:ext cx="6670" cy="3311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E84C975C-0323-984D-934F-8ECC68AF8093}"/>
                  </a:ext>
                </a:extLst>
              </p:cNvPr>
              <p:cNvGrpSpPr/>
              <p:nvPr/>
            </p:nvGrpSpPr>
            <p:grpSpPr>
              <a:xfrm>
                <a:off x="9540595" y="3128966"/>
                <a:ext cx="540370" cy="412745"/>
                <a:chOff x="9540595" y="3128966"/>
                <a:chExt cx="540370" cy="412745"/>
              </a:xfrm>
            </p:grpSpPr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A725CDE9-348D-2A45-BB09-7475FF976D6A}"/>
                    </a:ext>
                  </a:extLst>
                </p:cNvPr>
                <p:cNvSpPr/>
                <p:nvPr/>
              </p:nvSpPr>
              <p:spPr>
                <a:xfrm>
                  <a:off x="9540595" y="3128966"/>
                  <a:ext cx="144000" cy="14400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8E035F45-D47E-2F40-B6C6-1FCEADC2ADAC}"/>
                    </a:ext>
                  </a:extLst>
                </p:cNvPr>
                <p:cNvSpPr/>
                <p:nvPr/>
              </p:nvSpPr>
              <p:spPr>
                <a:xfrm>
                  <a:off x="9577685" y="3167884"/>
                  <a:ext cx="144000" cy="143999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A178A0DC-DD2B-9C48-A8B8-6428F94A1260}"/>
                    </a:ext>
                  </a:extLst>
                </p:cNvPr>
                <p:cNvSpPr/>
                <p:nvPr/>
              </p:nvSpPr>
              <p:spPr>
                <a:xfrm>
                  <a:off x="9619203" y="3210883"/>
                  <a:ext cx="144000" cy="143999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EB4CE901-5854-2E4A-A524-DAC174A17E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72811" y="3244180"/>
                      <a:ext cx="308154" cy="29753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400" i="1"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de-DE" sz="14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400" dirty="0"/>
                    </a:p>
                  </p:txBody>
                </p:sp>
              </mc:Choice>
              <mc:Fallback xmlns="">
                <p:sp>
                  <p:nvSpPr>
                    <p:cNvPr id="542" name="TextBox 541">
                      <a:extLst>
                        <a:ext uri="{FF2B5EF4-FFF2-40B4-BE49-F238E27FC236}">
                          <a16:creationId xmlns:a16="http://schemas.microsoft.com/office/drawing/2014/main" id="{C734339B-8611-B244-B833-E634A9B1EF6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72811" y="3244180"/>
                      <a:ext cx="308154" cy="297531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 l="-15789" b="-222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9902DB39-B3DD-AD4E-8A2B-6288544CAEC6}"/>
                    </a:ext>
                  </a:extLst>
                </p:cNvPr>
                <p:cNvSpPr/>
                <p:nvPr/>
              </p:nvSpPr>
              <p:spPr>
                <a:xfrm>
                  <a:off x="7109772" y="3651587"/>
                  <a:ext cx="1213931" cy="418381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smtClean="0">
                            <a:latin typeface="Cambria Math" charset="0"/>
                          </a:rPr>
                          <m:t>𝑁𝑎𝑡</m:t>
                        </m:r>
                        <m:d>
                          <m:d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508" name="Oval 507">
                  <a:extLst>
                    <a:ext uri="{FF2B5EF4-FFF2-40B4-BE49-F238E27FC236}">
                      <a16:creationId xmlns:a16="http://schemas.microsoft.com/office/drawing/2014/main" id="{B294B7F9-2548-884B-90CB-70D7B1AE5D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9772" y="3651587"/>
                  <a:ext cx="1213931" cy="418381"/>
                </a:xfrm>
                <a:prstGeom prst="ellipse">
                  <a:avLst/>
                </a:prstGeom>
                <a:blipFill>
                  <a:blip r:embed="rId4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14ADD8F4-2AEB-3E4E-B629-6CB03E8EE584}"/>
                    </a:ext>
                  </a:extLst>
                </p:cNvPr>
                <p:cNvSpPr/>
                <p:nvPr/>
              </p:nvSpPr>
              <p:spPr>
                <a:xfrm>
                  <a:off x="10276417" y="3651590"/>
                  <a:ext cx="1058655" cy="41838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𝐴𝑐𝑐</m:t>
                        </m:r>
                        <m:d>
                          <m:d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509" name="Oval 508">
                  <a:extLst>
                    <a:ext uri="{FF2B5EF4-FFF2-40B4-BE49-F238E27FC236}">
                      <a16:creationId xmlns:a16="http://schemas.microsoft.com/office/drawing/2014/main" id="{083CD013-6FF5-3946-84FA-EE94AF0155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6417" y="3651590"/>
                  <a:ext cx="1058655" cy="418381"/>
                </a:xfrm>
                <a:prstGeom prst="ellipse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D58F0F76-4D1B-B74C-9226-5C267DDF7419}"/>
                    </a:ext>
                  </a:extLst>
                </p:cNvPr>
                <p:cNvSpPr/>
                <p:nvPr/>
              </p:nvSpPr>
              <p:spPr>
                <a:xfrm>
                  <a:off x="8617876" y="5513138"/>
                  <a:ext cx="1254398" cy="418382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  <m:d>
                          <m:d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E54DC2EF-E83C-124B-8B87-FA36420A46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7876" y="5513138"/>
                  <a:ext cx="1254398" cy="418382"/>
                </a:xfrm>
                <a:prstGeom prst="ellipse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695625B6-BF9E-EC4A-ADAF-F90488C679D5}"/>
                    </a:ext>
                  </a:extLst>
                </p:cNvPr>
                <p:cNvSpPr/>
                <p:nvPr/>
              </p:nvSpPr>
              <p:spPr>
                <a:xfrm>
                  <a:off x="6907622" y="4892572"/>
                  <a:ext cx="1650615" cy="418381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d>
                          <m:d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511" name="Oval 510">
                  <a:extLst>
                    <a:ext uri="{FF2B5EF4-FFF2-40B4-BE49-F238E27FC236}">
                      <a16:creationId xmlns:a16="http://schemas.microsoft.com/office/drawing/2014/main" id="{DE22F68C-A241-A94A-9618-D2B967715D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7622" y="4892572"/>
                  <a:ext cx="1650615" cy="418381"/>
                </a:xfrm>
                <a:prstGeom prst="ellipse">
                  <a:avLst/>
                </a:prstGeom>
                <a:blipFill>
                  <a:blip r:embed="rId4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4C8D4C5D-B74E-714C-BA69-19AEDCBB9DC3}"/>
                    </a:ext>
                  </a:extLst>
                </p:cNvPr>
                <p:cNvSpPr/>
                <p:nvPr/>
              </p:nvSpPr>
              <p:spPr>
                <a:xfrm>
                  <a:off x="8837373" y="4272442"/>
                  <a:ext cx="811112" cy="418381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512" name="Oval 511">
                  <a:extLst>
                    <a:ext uri="{FF2B5EF4-FFF2-40B4-BE49-F238E27FC236}">
                      <a16:creationId xmlns:a16="http://schemas.microsoft.com/office/drawing/2014/main" id="{9814F389-F4ED-C742-B90C-2AA7DEAE3E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7373" y="4272442"/>
                  <a:ext cx="811112" cy="418381"/>
                </a:xfrm>
                <a:prstGeom prst="ellipse">
                  <a:avLst/>
                </a:prstGeom>
                <a:blipFill>
                  <a:blip r:embed="rId45"/>
                  <a:stretch>
                    <a:fillRect b="-384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85471EB9-E411-D548-B900-2CA01DB19CC4}"/>
                    </a:ext>
                  </a:extLst>
                </p:cNvPr>
                <p:cNvSpPr/>
                <p:nvPr/>
              </p:nvSpPr>
              <p:spPr>
                <a:xfrm>
                  <a:off x="10039464" y="4892572"/>
                  <a:ext cx="1920073" cy="418381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𝑇𝑟𝑒𝑎𝑡</m:t>
                        </m:r>
                        <m:d>
                          <m:d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513" name="Oval 512">
                  <a:extLst>
                    <a:ext uri="{FF2B5EF4-FFF2-40B4-BE49-F238E27FC236}">
                      <a16:creationId xmlns:a16="http://schemas.microsoft.com/office/drawing/2014/main" id="{76FEE5F9-01A0-6B41-A7CD-69B3879494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9464" y="4892572"/>
                  <a:ext cx="1920073" cy="418381"/>
                </a:xfrm>
                <a:prstGeom prst="ellipse">
                  <a:avLst/>
                </a:prstGeom>
                <a:blipFill>
                  <a:blip r:embed="rId4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83CC3FF-1CB2-644E-9533-EEE196CFF4C0}"/>
                </a:ext>
              </a:extLst>
            </p:cNvPr>
            <p:cNvCxnSpPr>
              <a:cxnSpLocks/>
              <a:stCxn id="45" idx="6"/>
              <a:endCxn id="66" idx="1"/>
            </p:cNvCxnSpPr>
            <p:nvPr/>
          </p:nvCxnSpPr>
          <p:spPr>
            <a:xfrm flipV="1">
              <a:off x="8558237" y="5101135"/>
              <a:ext cx="340995" cy="6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D47A8D4-99C0-5348-A432-C8F8FC0C366F}"/>
                </a:ext>
              </a:extLst>
            </p:cNvPr>
            <p:cNvCxnSpPr>
              <a:cxnSpLocks/>
              <a:stCxn id="46" idx="4"/>
              <a:endCxn id="66" idx="0"/>
            </p:cNvCxnSpPr>
            <p:nvPr/>
          </p:nvCxnSpPr>
          <p:spPr>
            <a:xfrm flipH="1">
              <a:off x="8971232" y="4690824"/>
              <a:ext cx="271697" cy="3383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9E0F24-7DE0-B149-95C1-2884E089283B}"/>
                </a:ext>
              </a:extLst>
            </p:cNvPr>
            <p:cNvCxnSpPr>
              <a:cxnSpLocks/>
              <a:stCxn id="44" idx="0"/>
              <a:endCxn id="66" idx="2"/>
            </p:cNvCxnSpPr>
            <p:nvPr/>
          </p:nvCxnSpPr>
          <p:spPr>
            <a:xfrm flipH="1" flipV="1">
              <a:off x="8971232" y="5173133"/>
              <a:ext cx="273844" cy="3400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CD5F0C5-45F6-ED48-8F47-F40207CCEF3B}"/>
                </a:ext>
              </a:extLst>
            </p:cNvPr>
            <p:cNvGrpSpPr/>
            <p:nvPr/>
          </p:nvGrpSpPr>
          <p:grpSpPr>
            <a:xfrm>
              <a:off x="8610247" y="4990220"/>
              <a:ext cx="474503" cy="412240"/>
              <a:chOff x="9288700" y="3036033"/>
              <a:chExt cx="474503" cy="412240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973294AE-95B4-404B-B9BF-1A2A8FC50F2A}"/>
                  </a:ext>
                </a:extLst>
              </p:cNvPr>
              <p:cNvSpPr/>
              <p:nvPr/>
            </p:nvSpPr>
            <p:spPr>
              <a:xfrm>
                <a:off x="9540595" y="3036033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F46E0DB-E063-C445-8B43-788070037886}"/>
                  </a:ext>
                </a:extLst>
              </p:cNvPr>
              <p:cNvSpPr/>
              <p:nvPr/>
            </p:nvSpPr>
            <p:spPr>
              <a:xfrm>
                <a:off x="9577685" y="307494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D27EC81-D629-CE41-B940-9677F2EB7FFC}"/>
                  </a:ext>
                </a:extLst>
              </p:cNvPr>
              <p:cNvSpPr/>
              <p:nvPr/>
            </p:nvSpPr>
            <p:spPr>
              <a:xfrm>
                <a:off x="9619203" y="311794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18FEEE6D-7130-D649-8717-E65131EC7C45}"/>
                      </a:ext>
                    </a:extLst>
                  </p:cNvPr>
                  <p:cNvSpPr txBox="1"/>
                  <p:nvPr/>
                </p:nvSpPr>
                <p:spPr>
                  <a:xfrm>
                    <a:off x="9288700" y="3150745"/>
                    <a:ext cx="313909" cy="29752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534" name="TextBox 533">
                    <a:extLst>
                      <a:ext uri="{FF2B5EF4-FFF2-40B4-BE49-F238E27FC236}">
                        <a16:creationId xmlns:a16="http://schemas.microsoft.com/office/drawing/2014/main" id="{187647C0-B74A-6245-8E12-58A612C0BE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88700" y="3150745"/>
                    <a:ext cx="313909" cy="297528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 l="-15789" r="-5263" b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A988B0F-09F4-9545-97E0-3D335B489122}"/>
                </a:ext>
              </a:extLst>
            </p:cNvPr>
            <p:cNvCxnSpPr>
              <a:cxnSpLocks/>
              <a:stCxn id="46" idx="4"/>
              <a:endCxn id="62" idx="0"/>
            </p:cNvCxnSpPr>
            <p:nvPr/>
          </p:nvCxnSpPr>
          <p:spPr>
            <a:xfrm>
              <a:off x="9242930" y="4690824"/>
              <a:ext cx="259175" cy="3383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84D5522-7C57-184D-9176-54C8E3213DE9}"/>
                </a:ext>
              </a:extLst>
            </p:cNvPr>
            <p:cNvCxnSpPr>
              <a:cxnSpLocks/>
              <a:stCxn id="47" idx="2"/>
              <a:endCxn id="62" idx="3"/>
            </p:cNvCxnSpPr>
            <p:nvPr/>
          </p:nvCxnSpPr>
          <p:spPr>
            <a:xfrm flipH="1" flipV="1">
              <a:off x="9574104" y="5101135"/>
              <a:ext cx="465360" cy="6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32C7589-3478-C54F-A009-26C90AF7F19C}"/>
                </a:ext>
              </a:extLst>
            </p:cNvPr>
            <p:cNvCxnSpPr>
              <a:cxnSpLocks/>
              <a:stCxn id="44" idx="0"/>
              <a:endCxn id="62" idx="2"/>
            </p:cNvCxnSpPr>
            <p:nvPr/>
          </p:nvCxnSpPr>
          <p:spPr>
            <a:xfrm flipV="1">
              <a:off x="9245076" y="5173133"/>
              <a:ext cx="257028" cy="3400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2A68E2E-C15F-A344-B81D-C9954EB1B49F}"/>
                </a:ext>
              </a:extLst>
            </p:cNvPr>
            <p:cNvGrpSpPr/>
            <p:nvPr/>
          </p:nvGrpSpPr>
          <p:grpSpPr>
            <a:xfrm>
              <a:off x="9393015" y="4990220"/>
              <a:ext cx="546126" cy="412737"/>
              <a:chOff x="9540595" y="3036033"/>
              <a:chExt cx="546126" cy="412737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43C8079-5B6E-7644-90EA-0B6A423FA094}"/>
                  </a:ext>
                </a:extLst>
              </p:cNvPr>
              <p:cNvSpPr/>
              <p:nvPr/>
            </p:nvSpPr>
            <p:spPr>
              <a:xfrm>
                <a:off x="9540595" y="3036033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33FEA1E-62F6-A541-B090-311D43BE4E65}"/>
                  </a:ext>
                </a:extLst>
              </p:cNvPr>
              <p:cNvSpPr/>
              <p:nvPr/>
            </p:nvSpPr>
            <p:spPr>
              <a:xfrm>
                <a:off x="9577685" y="307494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4E20B86-1B80-0349-B818-4CD456DB3E24}"/>
                  </a:ext>
                </a:extLst>
              </p:cNvPr>
              <p:cNvSpPr/>
              <p:nvPr/>
            </p:nvSpPr>
            <p:spPr>
              <a:xfrm>
                <a:off x="9619203" y="311794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49C229C9-83C6-A846-98EB-4A68EF1A2604}"/>
                      </a:ext>
                    </a:extLst>
                  </p:cNvPr>
                  <p:cNvSpPr txBox="1"/>
                  <p:nvPr/>
                </p:nvSpPr>
                <p:spPr>
                  <a:xfrm>
                    <a:off x="9772811" y="3151242"/>
                    <a:ext cx="313910" cy="29752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530" name="TextBox 529">
                    <a:extLst>
                      <a:ext uri="{FF2B5EF4-FFF2-40B4-BE49-F238E27FC236}">
                        <a16:creationId xmlns:a16="http://schemas.microsoft.com/office/drawing/2014/main" id="{D882A47A-1E5F-6A45-A9FA-D8280459B7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72811" y="3151242"/>
                    <a:ext cx="313910" cy="297528"/>
                  </a:xfrm>
                  <a:prstGeom prst="rect">
                    <a:avLst/>
                  </a:prstGeom>
                  <a:blipFill>
                    <a:blip r:embed="rId48"/>
                    <a:stretch>
                      <a:fillRect l="-15789" b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A097853-47BA-E84F-8398-D61E9C584246}"/>
                </a:ext>
              </a:extLst>
            </p:cNvPr>
            <p:cNvGrpSpPr/>
            <p:nvPr/>
          </p:nvGrpSpPr>
          <p:grpSpPr>
            <a:xfrm>
              <a:off x="9648485" y="4409628"/>
              <a:ext cx="749540" cy="380873"/>
              <a:chOff x="8665851" y="3155493"/>
              <a:chExt cx="749540" cy="380873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89F82D80-2300-4747-97EB-5133202645E0}"/>
                  </a:ext>
                </a:extLst>
              </p:cNvPr>
              <p:cNvCxnSpPr>
                <a:cxnSpLocks/>
                <a:stCxn id="46" idx="6"/>
                <a:endCxn id="59" idx="1"/>
              </p:cNvCxnSpPr>
              <p:nvPr/>
            </p:nvCxnSpPr>
            <p:spPr>
              <a:xfrm flipV="1">
                <a:off x="8665851" y="3227493"/>
                <a:ext cx="291629" cy="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31B58FBA-FB47-1544-B35B-8B8491D6C9E2}"/>
                  </a:ext>
                </a:extLst>
              </p:cNvPr>
              <p:cNvGrpSpPr/>
              <p:nvPr/>
            </p:nvGrpSpPr>
            <p:grpSpPr>
              <a:xfrm>
                <a:off x="8957481" y="3155493"/>
                <a:ext cx="457910" cy="380873"/>
                <a:chOff x="8957481" y="3155493"/>
                <a:chExt cx="457910" cy="380873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C74A9208-4D63-A245-908E-AAD4845AEF7D}"/>
                    </a:ext>
                  </a:extLst>
                </p:cNvPr>
                <p:cNvSpPr/>
                <p:nvPr/>
              </p:nvSpPr>
              <p:spPr>
                <a:xfrm>
                  <a:off x="8957481" y="3155493"/>
                  <a:ext cx="144000" cy="14400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0" name="TextBox 59">
                      <a:extLst>
                        <a:ext uri="{FF2B5EF4-FFF2-40B4-BE49-F238E27FC236}">
                          <a16:creationId xmlns:a16="http://schemas.microsoft.com/office/drawing/2014/main" id="{DFD7AEB3-0AFC-9E4D-ACB9-878E989A126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01481" y="3238837"/>
                      <a:ext cx="313910" cy="29752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400" i="1"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400" dirty="0"/>
                    </a:p>
                  </p:txBody>
                </p:sp>
              </mc:Choice>
              <mc:Fallback xmlns="">
                <p:sp>
                  <p:nvSpPr>
                    <p:cNvPr id="526" name="TextBox 525">
                      <a:extLst>
                        <a:ext uri="{FF2B5EF4-FFF2-40B4-BE49-F238E27FC236}">
                          <a16:creationId xmlns:a16="http://schemas.microsoft.com/office/drawing/2014/main" id="{134681A7-07EA-3942-A554-CA12A0BEECA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101481" y="3238837"/>
                      <a:ext cx="313910" cy="297529"/>
                    </a:xfrm>
                    <a:prstGeom prst="rect">
                      <a:avLst/>
                    </a:prstGeom>
                    <a:blipFill>
                      <a:blip r:embed="rId49"/>
                      <a:stretch>
                        <a:fillRect l="-15789" r="-5263" b="-222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</p:spTree>
    <p:extLst>
      <p:ext uri="{BB962C8B-B14F-4D97-AF65-F5344CB8AC3E}">
        <p14:creationId xmlns:p14="http://schemas.microsoft.com/office/powerpoint/2010/main" val="12031019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902DD4D-FCDE-8F34-C282-228C4D45F9ED}"/>
              </a:ext>
            </a:extLst>
          </p:cNvPr>
          <p:cNvSpPr/>
          <p:nvPr/>
        </p:nvSpPr>
        <p:spPr>
          <a:xfrm>
            <a:off x="479376" y="909015"/>
            <a:ext cx="11377264" cy="423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960E1-F8C6-4845-BEDA-601618D8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Queries Answering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CB83E-ADD1-4261-7A45-8CC3B95C58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72E4D7-0947-BE4F-8BCE-D5E219262765}"/>
                  </a:ext>
                </a:extLst>
              </p:cNvPr>
              <p:cNvSpPr txBox="1"/>
              <p:nvPr/>
            </p:nvSpPr>
            <p:spPr>
              <a:xfrm>
                <a:off x="4457657" y="6180752"/>
                <a:ext cx="3379195" cy="54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bg1">
                        <a:lumMod val="85000"/>
                      </a:schemeClr>
                    </a:solidFill>
                  </a:rPr>
                  <a:t>Runtimes in milliseconds</a:t>
                </a:r>
              </a:p>
              <a:p>
                <a:pPr algn="ctr"/>
                <a:r>
                  <a:rPr lang="en-GB" sz="1400" dirty="0">
                    <a:solidFill>
                      <a:schemeClr val="bg1">
                        <a:lumMod val="85000"/>
                      </a:schemeClr>
                    </a:solidFill>
                  </a:rPr>
                  <a:t>Default: </a:t>
                </a:r>
                <a14:m>
                  <m:oMath xmlns:m="http://schemas.openxmlformats.org/officeDocument/2006/math">
                    <m:r>
                      <a:rPr lang="en-GB" sz="1400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sz="1400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=1000,</m:t>
                    </m:r>
                    <m:sSub>
                      <m:sSubPr>
                        <m:ctrlPr>
                          <a:rPr lang="de-DE" sz="14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DE" sz="14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de-DE" sz="1400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=3,</m:t>
                    </m:r>
                    <m:sSub>
                      <m:sSubPr>
                        <m:ctrlPr>
                          <a:rPr lang="de-DE" sz="14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14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de-DE" sz="1400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=3, </m:t>
                    </m:r>
                    <m:sSub>
                      <m:sSubPr>
                        <m:ctrlPr>
                          <a:rPr lang="de-DE" sz="14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14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</m:sub>
                    </m:sSub>
                    <m:r>
                      <a:rPr lang="de-DE" sz="1400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400" i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72E4D7-0947-BE4F-8BCE-D5E219262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657" y="6180752"/>
                <a:ext cx="3379195" cy="540725"/>
              </a:xfrm>
              <a:prstGeom prst="rect">
                <a:avLst/>
              </a:prstGeom>
              <a:blipFill>
                <a:blip r:embed="rId3"/>
                <a:stretch>
                  <a:fillRect t="-2273" b="-454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9F9B5BC-FEB6-AF42-B929-BFD0AADD4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488" y="3565577"/>
            <a:ext cx="3402857" cy="216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530C34-0C05-5349-878A-6DDD55DB4A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5730" y="904869"/>
            <a:ext cx="3402857" cy="21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892C62-608E-AC4A-8D31-415DE1BCE2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5729" y="3565577"/>
            <a:ext cx="3402857" cy="21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B903E9-8CF7-4447-89A0-C2F9103FBA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8332" y="904869"/>
            <a:ext cx="3402857" cy="2160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567B230-3B97-954D-86B5-584AA332FAE2}"/>
              </a:ext>
            </a:extLst>
          </p:cNvPr>
          <p:cNvSpPr txBox="1"/>
          <p:nvPr/>
        </p:nvSpPr>
        <p:spPr>
          <a:xfrm>
            <a:off x="7502379" y="420737"/>
            <a:ext cx="268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compile: all overhead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DF2550-2560-8D4B-A54C-2785DCD2110F}"/>
                  </a:ext>
                </a:extLst>
              </p:cNvPr>
              <p:cNvSpPr txBox="1"/>
              <p:nvPr/>
            </p:nvSpPr>
            <p:spPr>
              <a:xfrm>
                <a:off x="7538433" y="3064870"/>
                <a:ext cx="1901033" cy="322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en-GB" sz="1400" dirty="0"/>
                  <a:t> ranging from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1400" dirty="0"/>
                  <a:t> to </a:t>
                </a:r>
                <a14:m>
                  <m:oMath xmlns:m="http://schemas.openxmlformats.org/officeDocument/2006/math">
                    <m:r>
                      <a:rPr lang="de-DE" sz="1400" i="1" dirty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DF2550-2560-8D4B-A54C-2785DCD21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433" y="3064870"/>
                <a:ext cx="1901033" cy="322909"/>
              </a:xfrm>
              <a:prstGeom prst="rect">
                <a:avLst/>
              </a:prstGeom>
              <a:blipFill>
                <a:blip r:embed="rId8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0E7BDB3-E5C9-CD45-85E4-898D1D4412F3}"/>
                  </a:ext>
                </a:extLst>
              </p:cNvPr>
              <p:cNvSpPr txBox="1"/>
              <p:nvPr/>
            </p:nvSpPr>
            <p:spPr>
              <a:xfrm>
                <a:off x="7563248" y="5725578"/>
                <a:ext cx="18514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#</m:t>
                        </m:r>
                      </m:sub>
                    </m:sSub>
                  </m:oMath>
                </a14:m>
                <a:r>
                  <a:rPr lang="en-GB" sz="1400" dirty="0"/>
                  <a:t> ranging from </a:t>
                </a:r>
                <a14:m>
                  <m:oMath xmlns:m="http://schemas.openxmlformats.org/officeDocument/2006/math">
                    <m:r>
                      <a:rPr lang="de-DE" sz="14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400" dirty="0"/>
                  <a:t> to </a:t>
                </a:r>
                <a14:m>
                  <m:oMath xmlns:m="http://schemas.openxmlformats.org/officeDocument/2006/math">
                    <m:r>
                      <a:rPr lang="de-DE" sz="1400" i="1" dirty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0E7BDB3-E5C9-CD45-85E4-898D1D441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248" y="5725578"/>
                <a:ext cx="1851404" cy="307777"/>
              </a:xfrm>
              <a:prstGeom prst="rect">
                <a:avLst/>
              </a:prstGeom>
              <a:blipFill>
                <a:blip r:embed="rId9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6B02EC4-91F6-864F-89DB-FDEDF99C7639}"/>
                  </a:ext>
                </a:extLst>
              </p:cNvPr>
              <p:cNvSpPr txBox="1"/>
              <p:nvPr/>
            </p:nvSpPr>
            <p:spPr>
              <a:xfrm>
                <a:off x="2990584" y="5725577"/>
                <a:ext cx="1944700" cy="325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GB" sz="1400" dirty="0"/>
                  <a:t> ranging from </a:t>
                </a:r>
                <a14:m>
                  <m:oMath xmlns:m="http://schemas.openxmlformats.org/officeDocument/2006/math">
                    <m:r>
                      <a:rPr lang="de-DE" sz="1400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1400" dirty="0"/>
                  <a:t> to </a:t>
                </a:r>
                <a14:m>
                  <m:oMath xmlns:m="http://schemas.openxmlformats.org/officeDocument/2006/math">
                    <m:r>
                      <a:rPr lang="de-DE" sz="1400" i="1" dirty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6B02EC4-91F6-864F-89DB-FDEDF99C7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584" y="5725577"/>
                <a:ext cx="1944700" cy="325282"/>
              </a:xfrm>
              <a:prstGeom prst="rect">
                <a:avLst/>
              </a:prstGeom>
              <a:blipFill>
                <a:blip r:embed="rId10"/>
                <a:stretch>
                  <a:fillRect t="-3846"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CFAFA4F-115C-E044-BBFE-CCA5A2572AC2}"/>
                  </a:ext>
                </a:extLst>
              </p:cNvPr>
              <p:cNvSpPr txBox="1"/>
              <p:nvPr/>
            </p:nvSpPr>
            <p:spPr>
              <a:xfrm>
                <a:off x="2943457" y="3064870"/>
                <a:ext cx="20389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400" dirty="0"/>
                  <a:t> ranging from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1400" dirty="0"/>
                  <a:t> to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1000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CFAFA4F-115C-E044-BBFE-CCA5A2572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457" y="3064870"/>
                <a:ext cx="2038955" cy="307777"/>
              </a:xfrm>
              <a:prstGeom prst="rect">
                <a:avLst/>
              </a:prstGeom>
              <a:blipFill>
                <a:blip r:embed="rId11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F998F6C-7387-A44E-9BD1-E298125708C8}"/>
              </a:ext>
            </a:extLst>
          </p:cNvPr>
          <p:cNvSpPr txBox="1"/>
          <p:nvPr/>
        </p:nvSpPr>
        <p:spPr>
          <a:xfrm>
            <a:off x="10262646" y="3845947"/>
            <a:ext cx="19293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FOKC does not build histograms, which blow up the representation for LVE-based </a:t>
            </a:r>
            <a:r>
              <a:rPr lang="en-GB" dirty="0" err="1"/>
              <a:t>algs</a:t>
            </a:r>
            <a:r>
              <a:rPr lang="en-GB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82D6AE-24ED-FF43-AD71-A3D6D114209D}"/>
              </a:ext>
            </a:extLst>
          </p:cNvPr>
          <p:cNvSpPr txBox="1"/>
          <p:nvPr/>
        </p:nvSpPr>
        <p:spPr>
          <a:xfrm>
            <a:off x="35463" y="2027455"/>
            <a:ext cx="22446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FOKC almost invariant w.r.t. domain sizes whereas count conversion hits LVE-based algorithms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9FE5B03-7DDB-5B48-93F4-428195F51407}"/>
              </a:ext>
            </a:extLst>
          </p:cNvPr>
          <p:cNvCxnSpPr>
            <a:stCxn id="21" idx="0"/>
          </p:cNvCxnSpPr>
          <p:nvPr/>
        </p:nvCxnSpPr>
        <p:spPr>
          <a:xfrm flipV="1">
            <a:off x="1157780" y="1784223"/>
            <a:ext cx="1033954" cy="2432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05D2615-00B2-824F-8775-385F98E6C070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9721174" y="4491579"/>
            <a:ext cx="541472" cy="370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5F2D7-47C7-1071-3623-D24C86D2D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688A07-1506-C66C-7DA4-8CA8A6C6A8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54354D-B2A2-847F-87AE-59AC77DBBF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897251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3C13D-C01B-B840-AFC1-BC838B220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Trade-off Evaluation: Criteria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BE668E12-14E5-AF40-8C61-5C72221C8DC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GB" dirty="0"/>
                  <a:t>For multi-query algorithms</a:t>
                </a:r>
              </a:p>
              <a:p>
                <a:pPr lvl="1"/>
                <a:r>
                  <a:rPr lang="en-GB" dirty="0"/>
                  <a:t>Overhead to set off (model is </a:t>
                </a:r>
                <a:r>
                  <a:rPr lang="en-GB" i="1" dirty="0"/>
                  <a:t>compiled</a:t>
                </a:r>
                <a:r>
                  <a:rPr lang="en-GB" dirty="0"/>
                  <a:t> into a helper structure)</a:t>
                </a:r>
              </a:p>
              <a:p>
                <a:pPr marL="266700" lvl="1" indent="0">
                  <a:buNone/>
                </a:pPr>
                <a:r>
                  <a:rPr lang="en-GB" dirty="0"/>
                  <a:t>vs.</a:t>
                </a:r>
              </a:p>
              <a:p>
                <a:pPr lvl="1"/>
                <a:r>
                  <a:rPr lang="en-GB" dirty="0"/>
                  <a:t>Shorter individual query answering time</a:t>
                </a:r>
              </a:p>
              <a:p>
                <a:r>
                  <a:rPr lang="en-GB" dirty="0"/>
                  <a:t>With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𝑐𝑝𝑙</m:t>
                        </m:r>
                      </m:sub>
                    </m:sSub>
                  </m:oMath>
                </a14:m>
                <a:r>
                  <a:rPr lang="en-GB" dirty="0"/>
                  <a:t> runtime for answering single query with an algorithm that uses compilation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𝑢𝑛𝑐𝑝𝑙</m:t>
                        </m:r>
                      </m:sub>
                    </m:sSub>
                  </m:oMath>
                </a14:m>
                <a:r>
                  <a:rPr lang="en-GB" dirty="0"/>
                  <a:t>runtime for answering single query with an algorithm without compilation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𝑐𝑝𝑙</m:t>
                        </m:r>
                      </m:sub>
                    </m:sSub>
                  </m:oMath>
                </a14:m>
                <a:r>
                  <a:rPr lang="en-GB" dirty="0"/>
                  <a:t> runtime for compilation with an algorithm that uses compilation</a:t>
                </a: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BE668E12-14E5-AF40-8C61-5C72221C8D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963" t="-3125" r="-93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1B26A9-6BEB-154D-892C-FF179C2F559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lvl="1"/>
                <a:r>
                  <a:rPr lang="en-GB" dirty="0"/>
                  <a:t>What is the ratio between individual query answering times?</a:t>
                </a:r>
                <a:endParaRPr lang="de-DE" i="1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𝑐𝑝𝑙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𝑢𝑛𝑐𝑝𝑙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  <a:p>
                <a:pPr lvl="1"/>
                <a:r>
                  <a:rPr lang="en-GB" dirty="0"/>
                  <a:t>How many queries does it take to offset the overhead?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𝑐𝑝𝑙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𝑢𝑛𝑐𝑝𝑙</m:t>
                              </m:r>
                            </m:sub>
                          </m:sSub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𝑐𝑝𝑙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>
                    <a:ea typeface="Cambria Math" panose="02040503050406030204" pitchFamily="18" charset="0"/>
                  </a:rPr>
                  <a:t>Makes only sense 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1B26A9-6BEB-154D-892C-FF179C2F55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t="-255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DF631-03E8-209C-465B-E9FE926D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1813B-3FA1-9F1C-A6DF-A2673E350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54</a:t>
            </a:fld>
            <a:endParaRPr lang="de-DE" alt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4437D-18E5-7A99-EF8A-7B310611031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78459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B0DE67-B6D9-89E5-FFD9-7D34B7ECA71F}"/>
              </a:ext>
            </a:extLst>
          </p:cNvPr>
          <p:cNvSpPr/>
          <p:nvPr/>
        </p:nvSpPr>
        <p:spPr>
          <a:xfrm>
            <a:off x="479376" y="909015"/>
            <a:ext cx="11377264" cy="423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960E1-F8C6-4845-BEDA-601618D8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Trade-off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40EB9-37E8-3A23-E7E3-DD70E20F55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72E4D7-0947-BE4F-8BCE-D5E219262765}"/>
                  </a:ext>
                </a:extLst>
              </p:cNvPr>
              <p:cNvSpPr txBox="1"/>
              <p:nvPr/>
            </p:nvSpPr>
            <p:spPr>
              <a:xfrm>
                <a:off x="4866711" y="6180752"/>
                <a:ext cx="2561086" cy="54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GB" sz="1400" dirty="0"/>
              </a:p>
              <a:p>
                <a:pPr algn="ctr"/>
                <a:r>
                  <a:rPr lang="en-GB" sz="1400" dirty="0">
                    <a:solidFill>
                      <a:schemeClr val="bg1">
                        <a:lumMod val="85000"/>
                      </a:schemeClr>
                    </a:solidFill>
                  </a:rPr>
                  <a:t>Default: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DE" sz="14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de-DE" sz="1400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=3,</m:t>
                    </m:r>
                    <m:sSub>
                      <m:sSubPr>
                        <m:ctrlPr>
                          <a:rPr lang="de-DE" sz="14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14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de-DE" sz="1400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=3, </m:t>
                    </m:r>
                    <m:sSub>
                      <m:sSubPr>
                        <m:ctrlPr>
                          <a:rPr lang="de-DE" sz="14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14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</m:sub>
                    </m:sSub>
                    <m:r>
                      <a:rPr lang="de-DE" sz="1400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400" i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72E4D7-0947-BE4F-8BCE-D5E219262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711" y="6180752"/>
                <a:ext cx="2561086" cy="540725"/>
              </a:xfrm>
              <a:prstGeom prst="rect">
                <a:avLst/>
              </a:prstGeom>
              <a:blipFill>
                <a:blip r:embed="rId2"/>
                <a:stretch>
                  <a:fillRect l="-495" b="-454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6742E13-98F6-2146-ACC1-E5963FC24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518" y="900053"/>
            <a:ext cx="3402857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A365E4-6256-CA4D-9158-CC74C2C6F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506" y="3568018"/>
            <a:ext cx="3402857" cy="216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9D2B243-3075-FB47-82A8-C4C3A7C96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1503" y="900053"/>
            <a:ext cx="3402857" cy="216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1722CC-414F-9E43-BF6E-2B44A8277E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7518" y="3568018"/>
            <a:ext cx="3402857" cy="21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4336EB8-057C-024E-8CB4-48020885E3DF}"/>
                  </a:ext>
                </a:extLst>
              </p:cNvPr>
              <p:cNvSpPr txBox="1"/>
              <p:nvPr/>
            </p:nvSpPr>
            <p:spPr>
              <a:xfrm>
                <a:off x="7538433" y="3064870"/>
                <a:ext cx="1901033" cy="322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en-GB" sz="1400" dirty="0"/>
                  <a:t> ranging from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1400" dirty="0"/>
                  <a:t> to </a:t>
                </a:r>
                <a14:m>
                  <m:oMath xmlns:m="http://schemas.openxmlformats.org/officeDocument/2006/math">
                    <m:r>
                      <a:rPr lang="de-DE" sz="1400" i="1" dirty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4336EB8-057C-024E-8CB4-48020885E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433" y="3064870"/>
                <a:ext cx="1901033" cy="322909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4B5F29-67ED-BD42-B7EB-9452AE72308F}"/>
                  </a:ext>
                </a:extLst>
              </p:cNvPr>
              <p:cNvSpPr txBox="1"/>
              <p:nvPr/>
            </p:nvSpPr>
            <p:spPr>
              <a:xfrm>
                <a:off x="7563248" y="5725578"/>
                <a:ext cx="18514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#</m:t>
                        </m:r>
                      </m:sub>
                    </m:sSub>
                  </m:oMath>
                </a14:m>
                <a:r>
                  <a:rPr lang="en-GB" sz="1400" dirty="0"/>
                  <a:t> ranging from </a:t>
                </a:r>
                <a14:m>
                  <m:oMath xmlns:m="http://schemas.openxmlformats.org/officeDocument/2006/math">
                    <m:r>
                      <a:rPr lang="de-DE" sz="14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400" dirty="0"/>
                  <a:t> to </a:t>
                </a:r>
                <a14:m>
                  <m:oMath xmlns:m="http://schemas.openxmlformats.org/officeDocument/2006/math">
                    <m:r>
                      <a:rPr lang="de-DE" sz="1400" i="1" dirty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4B5F29-67ED-BD42-B7EB-9452AE723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248" y="5725578"/>
                <a:ext cx="1851404" cy="307777"/>
              </a:xfrm>
              <a:prstGeom prst="rect">
                <a:avLst/>
              </a:prstGeom>
              <a:blipFill>
                <a:blip r:embed="rId8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5EF8A55-62CE-0B49-89FC-41043F290F75}"/>
                  </a:ext>
                </a:extLst>
              </p:cNvPr>
              <p:cNvSpPr txBox="1"/>
              <p:nvPr/>
            </p:nvSpPr>
            <p:spPr>
              <a:xfrm>
                <a:off x="2990584" y="5725577"/>
                <a:ext cx="1944700" cy="325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GB" sz="1400" dirty="0"/>
                  <a:t> ranging from </a:t>
                </a:r>
                <a14:m>
                  <m:oMath xmlns:m="http://schemas.openxmlformats.org/officeDocument/2006/math">
                    <m:r>
                      <a:rPr lang="de-DE" sz="1400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1400" dirty="0"/>
                  <a:t> to </a:t>
                </a:r>
                <a14:m>
                  <m:oMath xmlns:m="http://schemas.openxmlformats.org/officeDocument/2006/math">
                    <m:r>
                      <a:rPr lang="de-DE" sz="1400" i="1" dirty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5EF8A55-62CE-0B49-89FC-41043F290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584" y="5725577"/>
                <a:ext cx="1944700" cy="325282"/>
              </a:xfrm>
              <a:prstGeom prst="rect">
                <a:avLst/>
              </a:prstGeom>
              <a:blipFill>
                <a:blip r:embed="rId9"/>
                <a:stretch>
                  <a:fillRect t="-3846"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989BC6-B71B-954B-AE6B-F35CB1B0C9F7}"/>
                  </a:ext>
                </a:extLst>
              </p:cNvPr>
              <p:cNvSpPr txBox="1"/>
              <p:nvPr/>
            </p:nvSpPr>
            <p:spPr>
              <a:xfrm>
                <a:off x="2943457" y="3064870"/>
                <a:ext cx="20389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400" dirty="0"/>
                  <a:t> ranging from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1400" dirty="0"/>
                  <a:t> to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1000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989BC6-B71B-954B-AE6B-F35CB1B0C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457" y="3064870"/>
                <a:ext cx="2038955" cy="307777"/>
              </a:xfrm>
              <a:prstGeom prst="rect">
                <a:avLst/>
              </a:prstGeom>
              <a:blipFill>
                <a:blip r:embed="rId10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47BB5-8058-E8D6-85BF-25CDC9B63B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67911-E54A-A0A8-05CB-ECD24E3942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CED86-5CC3-2E2D-DD60-849B437A7D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0589348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75A5E-9F5A-A747-ABA5-CC7813287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Probabilistic Theorem Proving (PTP)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48E0C-4D4B-E845-B027-851A8FA4A9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Based on theorem proving in logics</a:t>
            </a:r>
          </a:p>
          <a:p>
            <a:r>
              <a:rPr lang="en-GB" dirty="0"/>
              <a:t>Solves lifted weighted model counting problem</a:t>
            </a:r>
          </a:p>
          <a:p>
            <a:pPr lvl="1"/>
            <a:r>
              <a:rPr lang="en-GB" dirty="0"/>
              <a:t>Similar to the weighted first-order model counting problem by Guy Van den </a:t>
            </a:r>
            <a:r>
              <a:rPr lang="en-GB" dirty="0" err="1"/>
              <a:t>Broeck</a:t>
            </a:r>
            <a:endParaRPr lang="en-GB" dirty="0"/>
          </a:p>
          <a:p>
            <a:pPr lvl="1"/>
            <a:r>
              <a:rPr lang="en-GB" dirty="0"/>
              <a:t>MLNs as input</a:t>
            </a:r>
          </a:p>
          <a:p>
            <a:endParaRPr lang="en-GB" dirty="0"/>
          </a:p>
          <a:p>
            <a:r>
              <a:rPr lang="en-GB" dirty="0"/>
              <a:t>Implementation available: Alchemy</a:t>
            </a:r>
          </a:p>
          <a:p>
            <a:pPr lvl="1"/>
            <a:r>
              <a:rPr lang="en-GB" dirty="0">
                <a:hlinkClick r:id="rId2"/>
              </a:rPr>
              <a:t>http://alchemy.cs.washington.edu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Input format: MLNs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F35A83-7C77-8042-9DE6-CA6748CDDD38}"/>
              </a:ext>
            </a:extLst>
          </p:cNvPr>
          <p:cNvSpPr txBox="1"/>
          <p:nvPr/>
        </p:nvSpPr>
        <p:spPr>
          <a:xfrm>
            <a:off x="3439886" y="6321366"/>
            <a:ext cx="6278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bg1">
                    <a:lumMod val="85000"/>
                  </a:schemeClr>
                </a:solidFill>
              </a:rPr>
              <a:t>Vibhav</a:t>
            </a:r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1000" dirty="0" err="1">
                <a:solidFill>
                  <a:schemeClr val="bg1">
                    <a:lumMod val="85000"/>
                  </a:schemeClr>
                </a:solidFill>
              </a:rPr>
              <a:t>Gogate</a:t>
            </a:r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 and Pedro </a:t>
            </a:r>
            <a:r>
              <a:rPr lang="en-GB" sz="1000" dirty="0" err="1">
                <a:solidFill>
                  <a:schemeClr val="bg1">
                    <a:lumMod val="85000"/>
                  </a:schemeClr>
                </a:solidFill>
              </a:rPr>
              <a:t>Domingos</a:t>
            </a:r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: Probabilistic Theorem Proving. In: </a:t>
            </a:r>
            <a:r>
              <a:rPr lang="en-GB" sz="1000" i="1" dirty="0">
                <a:solidFill>
                  <a:schemeClr val="bg1">
                    <a:lumMod val="85000"/>
                  </a:schemeClr>
                </a:solidFill>
              </a:rPr>
              <a:t>UAI-11 Proceedings of the 27th Conference on Uncertainty in Artificial Intelligence</a:t>
            </a:r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, 2011.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889C8-A46D-A3C4-E8AF-5954035E9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944335-4E0C-B49F-F5C0-9314985848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C1DDC-5244-614B-76D3-C090A766B5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975691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00888-F0A6-2B4F-91C5-26DAC3FC4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B80F6F-BC07-3A41-8937-51F082740302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Propositional (weighted) model counting</a:t>
                </a:r>
              </a:p>
              <a:p>
                <a:pPr lvl="1"/>
                <a:r>
                  <a:rPr lang="en-GB" dirty="0"/>
                  <a:t>WMC definition</a:t>
                </a:r>
              </a:p>
              <a:p>
                <a:pPr lvl="1"/>
                <a:r>
                  <a:rPr lang="en-GB" dirty="0"/>
                  <a:t>Circuits: </a:t>
                </a:r>
              </a:p>
              <a:p>
                <a:pPr lvl="2"/>
                <a:r>
                  <a:rPr lang="en-GB" dirty="0"/>
                  <a:t>Inner nodes: conjunctions/disjunctions</a:t>
                </a:r>
              </a:p>
              <a:p>
                <a:pPr lvl="2"/>
                <a:r>
                  <a:rPr lang="en-GB" dirty="0"/>
                  <a:t>Leaves: literals,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Properties: d-DNNF, smooth</a:t>
                </a:r>
              </a:p>
              <a:p>
                <a:pPr lvl="2"/>
                <a:r>
                  <a:rPr lang="en-GB" dirty="0"/>
                  <a:t>Model counts, WMC by propagation</a:t>
                </a:r>
              </a:p>
              <a:p>
                <a:pPr lvl="1"/>
                <a:r>
                  <a:rPr lang="en-GB" dirty="0"/>
                  <a:t>Knowledge compilation: Inference in circuits, i.e., query answering by weighted model counting in circuits</a:t>
                </a:r>
              </a:p>
              <a:p>
                <a:r>
                  <a:rPr lang="en-GB" dirty="0"/>
                  <a:t>Lifted (weighted) model counting</a:t>
                </a:r>
              </a:p>
              <a:p>
                <a:pPr lvl="1"/>
                <a:r>
                  <a:rPr lang="en-GB" dirty="0"/>
                  <a:t>WFOMC definition</a:t>
                </a:r>
              </a:p>
              <a:p>
                <a:pPr lvl="1"/>
                <a:r>
                  <a:rPr lang="en-GB" dirty="0"/>
                  <a:t>FO circuits: Inner nodes can also be set conjunctions/disjunctions</a:t>
                </a:r>
              </a:p>
              <a:p>
                <a:pPr lvl="1"/>
                <a:r>
                  <a:rPr lang="en-GB" dirty="0"/>
                  <a:t>FOKC: Inference in </a:t>
                </a:r>
                <a:r>
                  <a:rPr lang="en-GB"/>
                  <a:t>FO circuits</a:t>
                </a:r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B80F6F-BC07-3A41-8937-51F0827403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600" t="-331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D5F78-11D5-01E5-3E59-17AE5C416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AC765-350D-01DF-F0C7-A8D7281066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EB246-DE7E-90F4-0EC3-DA969B2AF5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6754097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B6163-1FC4-A445-A0AD-2A600AE6C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Outline: 4. Lifted Inference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0942D-095A-5743-9021-C7CFDB6820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i="1" dirty="0"/>
              <a:t>Exact Inference</a:t>
            </a:r>
          </a:p>
          <a:p>
            <a:pPr marL="772853" lvl="1" indent="-514350">
              <a:buFont typeface="+mj-lt"/>
              <a:buAutoNum type="romanLcPeriod"/>
            </a:pPr>
            <a:r>
              <a:rPr lang="en-GB" dirty="0"/>
              <a:t>Lifted Variable Elimination for Parfactor Models</a:t>
            </a:r>
          </a:p>
          <a:p>
            <a:pPr lvl="2"/>
            <a:r>
              <a:rPr lang="en-GB" dirty="0"/>
              <a:t>Idea, operators, algorithm, complexity</a:t>
            </a:r>
          </a:p>
          <a:p>
            <a:pPr marL="772853" lvl="1" indent="-514350">
              <a:buFont typeface="+mj-lt"/>
              <a:buAutoNum type="romanLcPeriod"/>
            </a:pPr>
            <a:r>
              <a:rPr lang="en-GB" dirty="0"/>
              <a:t>Lifted Junction Tree Algorithm</a:t>
            </a:r>
          </a:p>
          <a:p>
            <a:pPr lvl="2"/>
            <a:r>
              <a:rPr lang="en-GB" dirty="0"/>
              <a:t>Idea, helper structure: junction tree, algorithm</a:t>
            </a:r>
          </a:p>
          <a:p>
            <a:pPr marL="772853" lvl="1" indent="-514350">
              <a:buFont typeface="+mj-lt"/>
              <a:buAutoNum type="romanLcPeriod"/>
            </a:pPr>
            <a:r>
              <a:rPr lang="en-GB" dirty="0"/>
              <a:t>First-order Knowledge Compilation for MLNs</a:t>
            </a:r>
          </a:p>
          <a:p>
            <a:pPr lvl="2"/>
            <a:r>
              <a:rPr lang="en-GB" dirty="0"/>
              <a:t>Idea, helper structure: circuit</a:t>
            </a:r>
            <a:r>
              <a:rPr lang="en-GB"/>
              <a:t>, algorithm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7DB49-8309-2D7D-895A-B8797681B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F1BF1-DAE2-70A4-3843-915965593A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6C7D0-F486-0C1D-7B1E-2B56DCEE83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372364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98769-C8D5-5847-93FD-2121766BA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Weighted Model 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8D258D-EBAE-3947-BD71-EAC84E567AE0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Solve query answering problem by solving a </a:t>
                </a:r>
                <a:r>
                  <a:rPr lang="en-GB" dirty="0">
                    <a:solidFill>
                      <a:schemeClr val="accent1"/>
                    </a:solidFill>
                  </a:rPr>
                  <a:t>weighted model counting</a:t>
                </a:r>
                <a:r>
                  <a:rPr lang="en-GB" dirty="0"/>
                  <a:t> problem </a:t>
                </a:r>
              </a:p>
              <a:p>
                <a:pPr lvl="1"/>
                <a:r>
                  <a:rPr lang="en-GB" dirty="0"/>
                  <a:t>Weighted model count (</a:t>
                </a:r>
                <a:r>
                  <a:rPr lang="en-GB" dirty="0">
                    <a:solidFill>
                      <a:schemeClr val="accent1"/>
                    </a:solidFill>
                  </a:rPr>
                  <a:t>WMC</a:t>
                </a:r>
                <a:r>
                  <a:rPr lang="en-GB" dirty="0"/>
                  <a:t>) given a sentence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dirty="0"/>
                  <a:t> in propositional logic and a weight function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r>
                  <a:rPr lang="en-GB" dirty="0"/>
                  <a:t> associating a non-negative weight to each literal in</a:t>
                </a: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dirty="0"/>
                  <a:t> (set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dirty="0"/>
                  <a:t>) defined by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i="1" dirty="0">
                          <a:latin typeface="Cambria Math" panose="02040503050406030204" pitchFamily="18" charset="0"/>
                        </a:rPr>
                        <m:t>𝑊𝑀𝐶</m:t>
                      </m:r>
                      <m:d>
                        <m:dPr>
                          <m:ctrlPr>
                            <a:rPr lang="de-DE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de-DE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𝑤𝑒𝑖𝑔h𝑡</m:t>
                          </m:r>
                        </m:e>
                      </m:d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22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de-DE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GB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sub>
                            <m:sup/>
                            <m:e>
                              <m: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  <m:t>𝑤𝑒𝑖𝑔h𝑡</m:t>
                              </m:r>
                              <m:d>
                                <m:dPr>
                                  <m:ctrlPr>
                                    <a:rPr lang="de-DE" sz="2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i="1" dirty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GB" sz="2200" dirty="0"/>
              </a:p>
              <a:p>
                <a:pPr lvl="2"/>
                <a:r>
                  <a:rPr lang="en-GB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GB" dirty="0"/>
                  <a:t> refers to the set of worlds of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Probability of a world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GB" dirty="0"/>
                  <a:t> of a sentence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dirty="0"/>
                  <a:t> with weight function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brk m:alnAt="7"/>
                            </m:rPr>
                            <a:rPr lang="de-DE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supHide m:val="on"/>
                              <m:ctrlP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sub>
                            <m:sup/>
                            <m:e>
                              <m: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  <m:t>𝑤𝑒𝑖𝑔h𝑡</m:t>
                              </m:r>
                              <m:d>
                                <m:dPr>
                                  <m:ctrlPr>
                                    <a:rPr lang="de-DE" sz="2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i="1" dirty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n-GB" sz="2200" i="1" dirty="0">
                              <a:latin typeface="Cambria Math" panose="02040503050406030204" pitchFamily="18" charset="0"/>
                            </a:rPr>
                            <m:t>𝑊𝑀𝐶</m:t>
                          </m:r>
                          <m:d>
                            <m:dPr>
                              <m:ctrlP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𝑤𝑒𝑖𝑔h𝑡</m:t>
                              </m:r>
                            </m:e>
                          </m:d>
                        </m:den>
                      </m:f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𝑊𝑀𝐶</m:t>
                          </m:r>
                          <m:d>
                            <m:d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m:rPr>
                                  <m:brk m:alnAt="7"/>
                                </m:rP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𝑤𝑒𝑖𝑔h𝑡</m:t>
                              </m:r>
                            </m:e>
                          </m:d>
                        </m:num>
                        <m:den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𝑊𝑀𝐶</m:t>
                          </m:r>
                          <m:d>
                            <m:d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𝑤𝑒𝑖𝑔h𝑡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2200" dirty="0"/>
              </a:p>
              <a:p>
                <a:pPr lvl="1"/>
                <a:r>
                  <a:rPr lang="en-GB" dirty="0"/>
                  <a:t>A query for literal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/>
                  <a:t> given evidence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dirty="0"/>
                  <a:t> is solved by computing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𝑊𝑀𝐶</m:t>
                          </m:r>
                          <m:d>
                            <m:d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𝑤𝑒𝑖𝑔h𝑡</m:t>
                              </m:r>
                            </m:e>
                          </m:d>
                        </m:num>
                        <m:den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𝑊𝑀𝐶</m:t>
                          </m:r>
                          <m:d>
                            <m:d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𝑤𝑒𝑖𝑔h𝑡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de-DE" sz="2200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8D258D-EBAE-3947-BD71-EAC84E567A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600" t="-3315" r="-68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F4D7B3-0ECC-754E-B3B6-E793F0CD42ED}"/>
                  </a:ext>
                </a:extLst>
              </p:cNvPr>
              <p:cNvSpPr txBox="1"/>
              <p:nvPr/>
            </p:nvSpPr>
            <p:spPr>
              <a:xfrm>
                <a:off x="8522724" y="5130786"/>
                <a:ext cx="2130711" cy="53354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de-DE" dirty="0"/>
                  <a:t>Vgl.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den>
                    </m:f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F4D7B3-0ECC-754E-B3B6-E793F0CD4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724" y="5130786"/>
                <a:ext cx="2130711" cy="5335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92BFECD6-1D53-0A41-B4BB-11345C59093F}"/>
              </a:ext>
            </a:extLst>
          </p:cNvPr>
          <p:cNvSpPr/>
          <p:nvPr/>
        </p:nvSpPr>
        <p:spPr>
          <a:xfrm>
            <a:off x="7979384" y="5013176"/>
            <a:ext cx="174845" cy="76876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28D46E-7617-CC4C-B32E-3B8CC90B3539}"/>
              </a:ext>
            </a:extLst>
          </p:cNvPr>
          <p:cNvCxnSpPr>
            <a:cxnSpLocks/>
            <a:stCxn id="6" idx="1"/>
            <a:endCxn id="5" idx="1"/>
          </p:cNvCxnSpPr>
          <p:nvPr/>
        </p:nvCxnSpPr>
        <p:spPr>
          <a:xfrm>
            <a:off x="8154229" y="5397558"/>
            <a:ext cx="36849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F942677-B337-0C4E-92AC-C9DBF5000D14}"/>
              </a:ext>
            </a:extLst>
          </p:cNvPr>
          <p:cNvSpPr txBox="1"/>
          <p:nvPr/>
        </p:nvSpPr>
        <p:spPr>
          <a:xfrm>
            <a:off x="2921375" y="6172448"/>
            <a:ext cx="6348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T. Sang, P. </a:t>
            </a:r>
            <a:r>
              <a:rPr lang="en-GB" sz="1000" dirty="0" err="1">
                <a:solidFill>
                  <a:schemeClr val="bg1">
                    <a:lumMod val="85000"/>
                  </a:schemeClr>
                </a:solidFill>
              </a:rPr>
              <a:t>Beame</a:t>
            </a:r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, and H. Kautz: Solving Bayesian networks by weighted model counting. In: </a:t>
            </a:r>
            <a:r>
              <a:rPr lang="en-GB" sz="1000" i="1" dirty="0">
                <a:solidFill>
                  <a:schemeClr val="bg1">
                    <a:lumMod val="85000"/>
                  </a:schemeClr>
                </a:solidFill>
              </a:rPr>
              <a:t>Proceedings of the Twentieth National Conference on Artificial Intelligence</a:t>
            </a:r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, 2005.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E9E3B-9D7E-DA10-E552-F0755FBE95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2B2C02B-8B57-C5C4-0113-CCAAD4BF03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F8A229-0F07-2264-FF45-0632FD950C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6498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98769-C8D5-5847-93FD-2121766BA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Weighted Model Counting: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8D258D-EBAE-3947-BD71-EAC84E567AE0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Sentence</a:t>
                </a:r>
                <a:endParaRPr lang="en-GB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</m:oMath>
                </a14:m>
                <a:endParaRPr lang="en-GB" dirty="0"/>
              </a:p>
              <a:p>
                <a:r>
                  <a:rPr lang="en-GB" dirty="0"/>
                  <a:t>Weight function: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𝑟𝑎𝑖𝑛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𝑟𝑎𝑖𝑛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𝑟𝑎𝑖𝑛𝑏𝑜𝑤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𝑟𝑎𝑖𝑛𝑏𝑜𝑤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2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8D258D-EBAE-3947-BD71-EAC84E567A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829" t="-221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238B07A-30D9-2742-A771-8FAB6A3C69D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57859" y="2197514"/>
              <a:ext cx="4373816" cy="3708400"/>
            </p:xfrm>
            <a:graphic>
              <a:graphicData uri="http://schemas.openxmlformats.org/drawingml/2006/table">
                <a:tbl>
                  <a:tblPr firstRow="1" lastRow="1" bandRow="1">
                    <a:tableStyleId>{073A0DAA-6AF3-43AB-8588-CEC1D06C72B9}</a:tableStyleId>
                  </a:tblPr>
                  <a:tblGrid>
                    <a:gridCol w="678942">
                      <a:extLst>
                        <a:ext uri="{9D8B030D-6E8A-4147-A177-3AD203B41FA5}">
                          <a16:colId xmlns:a16="http://schemas.microsoft.com/office/drawing/2014/main" val="4123152059"/>
                        </a:ext>
                      </a:extLst>
                    </a:gridCol>
                    <a:gridCol w="607504">
                      <a:extLst>
                        <a:ext uri="{9D8B030D-6E8A-4147-A177-3AD203B41FA5}">
                          <a16:colId xmlns:a16="http://schemas.microsoft.com/office/drawing/2014/main" val="4042736120"/>
                        </a:ext>
                      </a:extLst>
                    </a:gridCol>
                    <a:gridCol w="1096010">
                      <a:extLst>
                        <a:ext uri="{9D8B030D-6E8A-4147-A177-3AD203B41FA5}">
                          <a16:colId xmlns:a16="http://schemas.microsoft.com/office/drawing/2014/main" val="3467232439"/>
                        </a:ext>
                      </a:extLst>
                    </a:gridCol>
                    <a:gridCol w="1124268">
                      <a:extLst>
                        <a:ext uri="{9D8B030D-6E8A-4147-A177-3AD203B41FA5}">
                          <a16:colId xmlns:a16="http://schemas.microsoft.com/office/drawing/2014/main" val="4034103301"/>
                        </a:ext>
                      </a:extLst>
                    </a:gridCol>
                    <a:gridCol w="867092">
                      <a:extLst>
                        <a:ext uri="{9D8B030D-6E8A-4147-A177-3AD203B41FA5}">
                          <a16:colId xmlns:a16="http://schemas.microsoft.com/office/drawing/2014/main" val="19393981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𝑟𝑎𝑖𝑛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𝑠𝑢𝑛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𝑟𝑎𝑖𝑛𝑏𝑜𝑤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Weight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71444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7∙5∙10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350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16039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7∙5∙0.1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3.5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31237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7∙1∙10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70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6065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7∙1∙0.1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0.7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1637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2∙5∙10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66624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2∙5∙0.1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10642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2∙1∙10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  <m:r>
                                  <a:rPr lang="de-DE" b="0" i="0" strike="noStrike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 0</m:t>
                                </m:r>
                              </m:oMath>
                            </m:oMathPara>
                          </a14:m>
                          <a:endParaRPr lang="en-GB" strike="noStrike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2536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2∙1∙0.1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44833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𝟓𝟐𝟓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65022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238B07A-30D9-2742-A771-8FAB6A3C69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5774696"/>
                  </p:ext>
                </p:extLst>
              </p:nvPr>
            </p:nvGraphicFramePr>
            <p:xfrm>
              <a:off x="7457859" y="2197514"/>
              <a:ext cx="4373816" cy="3708400"/>
            </p:xfrm>
            <a:graphic>
              <a:graphicData uri="http://schemas.openxmlformats.org/drawingml/2006/table">
                <a:tbl>
                  <a:tblPr firstRow="1" lastRow="1" bandRow="1">
                    <a:tableStyleId>{073A0DAA-6AF3-43AB-8588-CEC1D06C72B9}</a:tableStyleId>
                  </a:tblPr>
                  <a:tblGrid>
                    <a:gridCol w="678942">
                      <a:extLst>
                        <a:ext uri="{9D8B030D-6E8A-4147-A177-3AD203B41FA5}">
                          <a16:colId xmlns:a16="http://schemas.microsoft.com/office/drawing/2014/main" val="4123152059"/>
                        </a:ext>
                      </a:extLst>
                    </a:gridCol>
                    <a:gridCol w="607504">
                      <a:extLst>
                        <a:ext uri="{9D8B030D-6E8A-4147-A177-3AD203B41FA5}">
                          <a16:colId xmlns:a16="http://schemas.microsoft.com/office/drawing/2014/main" val="4042736120"/>
                        </a:ext>
                      </a:extLst>
                    </a:gridCol>
                    <a:gridCol w="1096010">
                      <a:extLst>
                        <a:ext uri="{9D8B030D-6E8A-4147-A177-3AD203B41FA5}">
                          <a16:colId xmlns:a16="http://schemas.microsoft.com/office/drawing/2014/main" val="3467232439"/>
                        </a:ext>
                      </a:extLst>
                    </a:gridCol>
                    <a:gridCol w="1124268">
                      <a:extLst>
                        <a:ext uri="{9D8B030D-6E8A-4147-A177-3AD203B41FA5}">
                          <a16:colId xmlns:a16="http://schemas.microsoft.com/office/drawing/2014/main" val="4034103301"/>
                        </a:ext>
                      </a:extLst>
                    </a:gridCol>
                    <a:gridCol w="867092">
                      <a:extLst>
                        <a:ext uri="{9D8B030D-6E8A-4147-A177-3AD203B41FA5}">
                          <a16:colId xmlns:a16="http://schemas.microsoft.com/office/drawing/2014/main" val="19393981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52" t="-10345" r="-542593" b="-9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021" t="-10345" r="-523404" b="-9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241" t="-10345" r="-182759" b="-910345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Weight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71444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52" t="-106667" r="-542593" b="-7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021" t="-106667" r="-523404" b="-7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241" t="-106667" r="-182759" b="-7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2360" t="-106667" r="-78652" b="-7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824" t="-106667" r="-2941" b="-7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16039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52" t="-213793" r="-542593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021" t="-213793" r="-523404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241" t="-213793" r="-182759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2360" t="-213793" r="-78652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824" t="-213793" r="-2941" b="-7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31237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52" t="-313793" r="-542593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021" t="-313793" r="-523404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241" t="-313793" r="-182759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2360" t="-313793" r="-78652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824" t="-313793" r="-2941" b="-6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6065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52" t="-400000" r="-542593" b="-4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021" t="-400000" r="-523404" b="-4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241" t="-400000" r="-182759" b="-4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2360" t="-400000" r="-78652" b="-4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824" t="-400000" r="-2941" b="-4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1637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52" t="-517241" r="-542593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021" t="-517241" r="-523404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241" t="-517241" r="-182759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2360" t="-517241" r="-78652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824" t="-517241" r="-2941" b="-4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66624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52" t="-617241" r="-542593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021" t="-617241" r="-523404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241" t="-617241" r="-182759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2360" t="-617241" r="-78652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824" t="-617241" r="-2941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10642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52" t="-717241" r="-542593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021" t="-717241" r="-523404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241" t="-717241" r="-182759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2360" t="-717241" r="-78652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824" t="-717241" r="-2941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2536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52" t="-790000" r="-542593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021" t="-790000" r="-523404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241" t="-790000" r="-182759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2360" t="-790000" r="-78652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824" t="-790000" r="-2941"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44833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2360" t="-920690" r="-78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824" t="-920690" r="-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65022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5DD3670-3EB0-954C-B8EE-A7E1000BC315}"/>
                  </a:ext>
                </a:extLst>
              </p:cNvPr>
              <p:cNvSpPr/>
              <p:nvPr/>
            </p:nvSpPr>
            <p:spPr>
              <a:xfrm>
                <a:off x="7454979" y="1090770"/>
                <a:ext cx="4179349" cy="8260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𝑊𝑀</m:t>
                      </m:r>
                      <m:r>
                        <a:rPr lang="en-GB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GB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en-GB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𝑤𝑒𝑖𝑔h𝑡</m:t>
                          </m:r>
                        </m:e>
                      </m:d>
                      <m:r>
                        <a:rPr lang="en-GB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GB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GB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GB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GB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sub>
                            <m:sup/>
                            <m:e>
                              <m:r>
                                <a:rPr lang="en-GB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𝑤𝑒𝑖𝑔h𝑡</m:t>
                              </m:r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5DD3670-3EB0-954C-B8EE-A7E1000BC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979" y="1090770"/>
                <a:ext cx="4179349" cy="826060"/>
              </a:xfrm>
              <a:prstGeom prst="rect">
                <a:avLst/>
              </a:prstGeom>
              <a:blipFill>
                <a:blip r:embed="rId4"/>
                <a:stretch>
                  <a:fillRect t="-112121" b="-150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>
            <a:extLst>
              <a:ext uri="{FF2B5EF4-FFF2-40B4-BE49-F238E27FC236}">
                <a16:creationId xmlns:a16="http://schemas.microsoft.com/office/drawing/2014/main" id="{D5FA04EF-5253-F247-83EF-1AC9B0B2FE50}"/>
              </a:ext>
            </a:extLst>
          </p:cNvPr>
          <p:cNvSpPr/>
          <p:nvPr/>
        </p:nvSpPr>
        <p:spPr>
          <a:xfrm>
            <a:off x="7277095" y="2545312"/>
            <a:ext cx="180764" cy="2995476"/>
          </a:xfrm>
          <a:prstGeom prst="leftBrace">
            <a:avLst>
              <a:gd name="adj1" fmla="val 8333"/>
              <a:gd name="adj2" fmla="val 76153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D7D69D-CCBE-E448-A991-D3AD27940D28}"/>
              </a:ext>
            </a:extLst>
          </p:cNvPr>
          <p:cNvSpPr/>
          <p:nvPr/>
        </p:nvSpPr>
        <p:spPr>
          <a:xfrm>
            <a:off x="7457859" y="2545312"/>
            <a:ext cx="2385523" cy="2995476"/>
          </a:xfrm>
          <a:prstGeom prst="rect">
            <a:avLst/>
          </a:pr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2F8C1B5-D6E1-8344-826D-1886251CA8C0}"/>
                  </a:ext>
                </a:extLst>
              </p:cNvPr>
              <p:cNvSpPr txBox="1"/>
              <p:nvPr/>
            </p:nvSpPr>
            <p:spPr>
              <a:xfrm>
                <a:off x="4257795" y="4629448"/>
                <a:ext cx="2569358" cy="394019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GB" dirty="0"/>
                  <a:t>Each line a world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2F8C1B5-D6E1-8344-826D-1886251CA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795" y="4629448"/>
                <a:ext cx="2569358" cy="3940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953486D-724D-3148-BF83-A4B3B2DAA479}"/>
              </a:ext>
            </a:extLst>
          </p:cNvPr>
          <p:cNvCxnSpPr>
            <a:stCxn id="11" idx="3"/>
            <a:endCxn id="9" idx="1"/>
          </p:cNvCxnSpPr>
          <p:nvPr/>
        </p:nvCxnSpPr>
        <p:spPr>
          <a:xfrm>
            <a:off x="6827153" y="4826457"/>
            <a:ext cx="44994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14">
            <a:extLst>
              <a:ext uri="{FF2B5EF4-FFF2-40B4-BE49-F238E27FC236}">
                <a16:creationId xmlns:a16="http://schemas.microsoft.com/office/drawing/2014/main" id="{CA9DD83D-07A0-094E-B12E-A0F671BB8A02}"/>
              </a:ext>
            </a:extLst>
          </p:cNvPr>
          <p:cNvSpPr/>
          <p:nvPr/>
        </p:nvSpPr>
        <p:spPr>
          <a:xfrm rot="5400000">
            <a:off x="10770916" y="1140930"/>
            <a:ext cx="137445" cy="1414358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042F4AAA-582A-A444-901A-79420EB064D1}"/>
              </a:ext>
            </a:extLst>
          </p:cNvPr>
          <p:cNvSpPr/>
          <p:nvPr/>
        </p:nvSpPr>
        <p:spPr>
          <a:xfrm rot="16200000">
            <a:off x="10773796" y="1139631"/>
            <a:ext cx="137444" cy="1978318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FED6A55-A88F-CD46-BDC4-23F9DE322D7C}"/>
              </a:ext>
            </a:extLst>
          </p:cNvPr>
          <p:cNvCxnSpPr>
            <a:stCxn id="15" idx="1"/>
            <a:endCxn id="16" idx="1"/>
          </p:cNvCxnSpPr>
          <p:nvPr/>
        </p:nvCxnSpPr>
        <p:spPr>
          <a:xfrm>
            <a:off x="10839639" y="1916832"/>
            <a:ext cx="2879" cy="14323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048FF-D1F7-7A8E-8738-AA5D13CFF5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02D3D-0AD1-DE68-D127-8CAFA434C6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AE60D62-057B-514A-76F1-985F35489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76617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097C85-8AC9-D456-0FD0-2DBFF4E792AC}"/>
              </a:ext>
            </a:extLst>
          </p:cNvPr>
          <p:cNvSpPr/>
          <p:nvPr/>
        </p:nvSpPr>
        <p:spPr>
          <a:xfrm>
            <a:off x="407368" y="980728"/>
            <a:ext cx="11730580" cy="30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98769-C8D5-5847-93FD-2121766BA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Weighted Model Counting: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8D258D-EBAE-3947-BD71-EAC84E567AE0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7776864" cy="458426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Sentence</a:t>
                </a:r>
                <a:endParaRPr lang="en-GB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</m:oMath>
                </a14:m>
                <a:endParaRPr lang="en-GB" dirty="0"/>
              </a:p>
              <a:p>
                <a:r>
                  <a:rPr lang="en-GB" dirty="0"/>
                  <a:t>Weight function: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𝑟𝑎𝑖𝑛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𝑟𝑎𝑖𝑛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𝑟𝑎𝑖𝑛𝑏𝑜𝑤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𝑟𝑎𝑖𝑛𝑏𝑜𝑤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GB" dirty="0"/>
              </a:p>
              <a:p>
                <a:r>
                  <a:rPr lang="en-GB" dirty="0"/>
                  <a:t>Probability of worlds:</a:t>
                </a:r>
              </a:p>
              <a:p>
                <a:pPr marL="25850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𝑠𝑢𝑛</m:t>
                          </m:r>
                          <m:r>
                            <a:rPr lang="de-DE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𝑟𝑎𝑖𝑛</m:t>
                          </m:r>
                          <m:r>
                            <a:rPr lang="de-DE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𝑟𝑎𝑖𝑛𝑏𝑜𝑤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0.2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525.4</m:t>
                          </m:r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=0.00038</m:t>
                      </m:r>
                    </m:oMath>
                  </m:oMathPara>
                </a14:m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2"/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8D258D-EBAE-3947-BD71-EAC84E567A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7776864" cy="4584266"/>
              </a:xfrm>
              <a:blipFill>
                <a:blip r:embed="rId2"/>
                <a:stretch>
                  <a:fillRect l="-2280" t="-2762" b="-55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238B07A-30D9-2742-A771-8FAB6A3C69D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57859" y="2197514"/>
              <a:ext cx="4373816" cy="3708400"/>
            </p:xfrm>
            <a:graphic>
              <a:graphicData uri="http://schemas.openxmlformats.org/drawingml/2006/table">
                <a:tbl>
                  <a:tblPr firstRow="1" lastRow="1" bandRow="1">
                    <a:tableStyleId>{073A0DAA-6AF3-43AB-8588-CEC1D06C72B9}</a:tableStyleId>
                  </a:tblPr>
                  <a:tblGrid>
                    <a:gridCol w="678942">
                      <a:extLst>
                        <a:ext uri="{9D8B030D-6E8A-4147-A177-3AD203B41FA5}">
                          <a16:colId xmlns:a16="http://schemas.microsoft.com/office/drawing/2014/main" val="4123152059"/>
                        </a:ext>
                      </a:extLst>
                    </a:gridCol>
                    <a:gridCol w="607504">
                      <a:extLst>
                        <a:ext uri="{9D8B030D-6E8A-4147-A177-3AD203B41FA5}">
                          <a16:colId xmlns:a16="http://schemas.microsoft.com/office/drawing/2014/main" val="4042736120"/>
                        </a:ext>
                      </a:extLst>
                    </a:gridCol>
                    <a:gridCol w="1096010">
                      <a:extLst>
                        <a:ext uri="{9D8B030D-6E8A-4147-A177-3AD203B41FA5}">
                          <a16:colId xmlns:a16="http://schemas.microsoft.com/office/drawing/2014/main" val="3467232439"/>
                        </a:ext>
                      </a:extLst>
                    </a:gridCol>
                    <a:gridCol w="1124268">
                      <a:extLst>
                        <a:ext uri="{9D8B030D-6E8A-4147-A177-3AD203B41FA5}">
                          <a16:colId xmlns:a16="http://schemas.microsoft.com/office/drawing/2014/main" val="4034103301"/>
                        </a:ext>
                      </a:extLst>
                    </a:gridCol>
                    <a:gridCol w="867092">
                      <a:extLst>
                        <a:ext uri="{9D8B030D-6E8A-4147-A177-3AD203B41FA5}">
                          <a16:colId xmlns:a16="http://schemas.microsoft.com/office/drawing/2014/main" val="19393981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𝑟𝑎𝑖𝑛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𝑠𝑢𝑛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𝑟𝑎𝑖𝑛𝑏𝑜𝑤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Weight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71444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7∙5∙10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350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16039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7∙5∙0.1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3.5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31237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7∙1∙10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6065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7∙1∙0.1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0.7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1637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2∙5∙10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66624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2∙5∙0.1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10642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2∙1∙10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  <m:r>
                                  <a:rPr lang="de-DE" b="0" i="0" strike="noStrik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0</m:t>
                                </m:r>
                              </m:oMath>
                            </m:oMathPara>
                          </a14:m>
                          <a:endParaRPr lang="en-GB" strike="no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2536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2∙1∙0.1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44833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𝟓𝟐𝟓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65022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238B07A-30D9-2742-A771-8FAB6A3C69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920716"/>
                  </p:ext>
                </p:extLst>
              </p:nvPr>
            </p:nvGraphicFramePr>
            <p:xfrm>
              <a:off x="7457859" y="2197514"/>
              <a:ext cx="4373816" cy="3708400"/>
            </p:xfrm>
            <a:graphic>
              <a:graphicData uri="http://schemas.openxmlformats.org/drawingml/2006/table">
                <a:tbl>
                  <a:tblPr firstRow="1" lastRow="1" bandRow="1">
                    <a:tableStyleId>{073A0DAA-6AF3-43AB-8588-CEC1D06C72B9}</a:tableStyleId>
                  </a:tblPr>
                  <a:tblGrid>
                    <a:gridCol w="678942">
                      <a:extLst>
                        <a:ext uri="{9D8B030D-6E8A-4147-A177-3AD203B41FA5}">
                          <a16:colId xmlns:a16="http://schemas.microsoft.com/office/drawing/2014/main" val="4123152059"/>
                        </a:ext>
                      </a:extLst>
                    </a:gridCol>
                    <a:gridCol w="607504">
                      <a:extLst>
                        <a:ext uri="{9D8B030D-6E8A-4147-A177-3AD203B41FA5}">
                          <a16:colId xmlns:a16="http://schemas.microsoft.com/office/drawing/2014/main" val="4042736120"/>
                        </a:ext>
                      </a:extLst>
                    </a:gridCol>
                    <a:gridCol w="1096010">
                      <a:extLst>
                        <a:ext uri="{9D8B030D-6E8A-4147-A177-3AD203B41FA5}">
                          <a16:colId xmlns:a16="http://schemas.microsoft.com/office/drawing/2014/main" val="3467232439"/>
                        </a:ext>
                      </a:extLst>
                    </a:gridCol>
                    <a:gridCol w="1124268">
                      <a:extLst>
                        <a:ext uri="{9D8B030D-6E8A-4147-A177-3AD203B41FA5}">
                          <a16:colId xmlns:a16="http://schemas.microsoft.com/office/drawing/2014/main" val="4034103301"/>
                        </a:ext>
                      </a:extLst>
                    </a:gridCol>
                    <a:gridCol w="867092">
                      <a:extLst>
                        <a:ext uri="{9D8B030D-6E8A-4147-A177-3AD203B41FA5}">
                          <a16:colId xmlns:a16="http://schemas.microsoft.com/office/drawing/2014/main" val="19393981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52" t="-10345" r="-542593" b="-9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021" t="-10345" r="-523404" b="-9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241" t="-10345" r="-182759" b="-910345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Weight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71444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52" t="-106667" r="-542593" b="-7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021" t="-106667" r="-523404" b="-7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241" t="-106667" r="-182759" b="-7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2360" t="-106667" r="-78652" b="-7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824" t="-106667" r="-2941" b="-7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16039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52" t="-213793" r="-542593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021" t="-213793" r="-523404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241" t="-213793" r="-182759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2360" t="-213793" r="-78652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824" t="-213793" r="-2941" b="-7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31237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52" t="-313793" r="-542593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021" t="-313793" r="-523404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241" t="-313793" r="-182759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2360" t="-313793" r="-78652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824" t="-313793" r="-2941" b="-6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6065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52" t="-400000" r="-542593" b="-4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021" t="-400000" r="-523404" b="-4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241" t="-400000" r="-182759" b="-4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2360" t="-400000" r="-78652" b="-4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824" t="-400000" r="-2941" b="-4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1637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52" t="-517241" r="-542593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021" t="-517241" r="-523404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241" t="-517241" r="-182759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2360" t="-517241" r="-78652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824" t="-517241" r="-2941" b="-4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66624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52" t="-617241" r="-542593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021" t="-617241" r="-523404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241" t="-617241" r="-182759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2360" t="-617241" r="-78652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824" t="-617241" r="-2941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10642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52" t="-717241" r="-542593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021" t="-717241" r="-523404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241" t="-717241" r="-182759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2360" t="-717241" r="-78652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824" t="-717241" r="-2941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2536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52" t="-790000" r="-542593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021" t="-790000" r="-523404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241" t="-790000" r="-182759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2360" t="-790000" r="-78652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824" t="-790000" r="-2941"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44833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2360" t="-920690" r="-78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824" t="-920690" r="-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65022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Left Brace 8">
            <a:extLst>
              <a:ext uri="{FF2B5EF4-FFF2-40B4-BE49-F238E27FC236}">
                <a16:creationId xmlns:a16="http://schemas.microsoft.com/office/drawing/2014/main" id="{D5FA04EF-5253-F247-83EF-1AC9B0B2FE50}"/>
              </a:ext>
            </a:extLst>
          </p:cNvPr>
          <p:cNvSpPr/>
          <p:nvPr/>
        </p:nvSpPr>
        <p:spPr>
          <a:xfrm>
            <a:off x="7277095" y="5146494"/>
            <a:ext cx="180762" cy="394294"/>
          </a:xfrm>
          <a:prstGeom prst="leftBrace">
            <a:avLst>
              <a:gd name="adj1" fmla="val 8333"/>
              <a:gd name="adj2" fmla="val 50064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D7D69D-CCBE-E448-A991-D3AD27940D28}"/>
              </a:ext>
            </a:extLst>
          </p:cNvPr>
          <p:cNvSpPr/>
          <p:nvPr/>
        </p:nvSpPr>
        <p:spPr>
          <a:xfrm>
            <a:off x="7457859" y="5146495"/>
            <a:ext cx="2385523" cy="394293"/>
          </a:xfrm>
          <a:prstGeom prst="rect">
            <a:avLst/>
          </a:pr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2F8C1B5-D6E1-8344-826D-1886251CA8C0}"/>
                  </a:ext>
                </a:extLst>
              </p:cNvPr>
              <p:cNvSpPr txBox="1"/>
              <p:nvPr/>
            </p:nvSpPr>
            <p:spPr>
              <a:xfrm>
                <a:off x="3726592" y="3527406"/>
                <a:ext cx="3337837" cy="394019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𝑠𝑢𝑛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𝑟𝑎𝑖𝑛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𝑟𝑎𝑖𝑛𝑏𝑜𝑤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2F8C1B5-D6E1-8344-826D-1886251CA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592" y="3527406"/>
                <a:ext cx="3337837" cy="3940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953486D-724D-3148-BF83-A4B3B2DAA479}"/>
              </a:ext>
            </a:extLst>
          </p:cNvPr>
          <p:cNvCxnSpPr>
            <a:cxnSpLocks/>
            <a:stCxn id="11" idx="3"/>
            <a:endCxn id="9" idx="1"/>
          </p:cNvCxnSpPr>
          <p:nvPr/>
        </p:nvCxnSpPr>
        <p:spPr>
          <a:xfrm>
            <a:off x="7064429" y="3724416"/>
            <a:ext cx="212666" cy="161947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F5E3D53-F4AF-184C-B926-E4A7D62DD602}"/>
                  </a:ext>
                </a:extLst>
              </p:cNvPr>
              <p:cNvSpPr/>
              <p:nvPr/>
            </p:nvSpPr>
            <p:spPr>
              <a:xfrm>
                <a:off x="6916296" y="893543"/>
                <a:ext cx="5167931" cy="678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brk m:alnAt="7"/>
                            </m:rPr>
                            <a:rPr lang="de-DE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de-DE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supHide m:val="on"/>
                              <m:ctrlPr>
                                <a:rPr lang="de-DE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i="1" dirty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de-DE" i="1" dirty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de-DE" i="1" dirty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sub>
                            <m:sup/>
                            <m:e>
                              <m:r>
                                <a:rPr lang="de-DE" i="1" dirty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𝑤𝑒𝑖𝑔h𝑡</m:t>
                              </m:r>
                              <m:d>
                                <m:dPr>
                                  <m:ctrlPr>
                                    <a:rPr lang="de-DE" i="1" dirty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 dirty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n-GB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𝑊𝑀𝐶</m:t>
                          </m:r>
                          <m:d>
                            <m:dPr>
                              <m:ctrlPr>
                                <a:rPr lang="de-DE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de-DE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𝑤𝑒𝑖𝑔h𝑡</m:t>
                              </m:r>
                            </m:e>
                          </m:d>
                        </m:den>
                      </m:f>
                      <m:r>
                        <a:rPr lang="de-DE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𝑊𝑀𝐶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m:rPr>
                                  <m:brk m:alnAt="7"/>
                                </m:rPr>
                                <a:rPr lang="de-DE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𝑤𝑒𝑖𝑔h𝑡</m:t>
                              </m:r>
                            </m:e>
                          </m:d>
                        </m:num>
                        <m:den>
                          <m:r>
                            <a:rPr lang="de-DE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𝑊𝑀𝐶</m:t>
                          </m:r>
                          <m:d>
                            <m:dPr>
                              <m:ctrlPr>
                                <a:rPr lang="de-DE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de-DE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𝑤𝑒𝑖𝑔h𝑡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F5E3D53-F4AF-184C-B926-E4A7D62DD6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296" y="893543"/>
                <a:ext cx="5167931" cy="678455"/>
              </a:xfrm>
              <a:prstGeom prst="rect">
                <a:avLst/>
              </a:prstGeom>
              <a:blipFill>
                <a:blip r:embed="rId5"/>
                <a:stretch>
                  <a:fillRect t="-60000" b="-4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03578DB-8696-7C4B-8BCF-BBC4FA2B3C41}"/>
                  </a:ext>
                </a:extLst>
              </p:cNvPr>
              <p:cNvSpPr txBox="1"/>
              <p:nvPr/>
            </p:nvSpPr>
            <p:spPr>
              <a:xfrm>
                <a:off x="6916295" y="1695091"/>
                <a:ext cx="5099216" cy="369332"/>
              </a:xfrm>
              <a:prstGeom prst="rect">
                <a:avLst/>
              </a:prstGeom>
              <a:solidFill>
                <a:srgbClr val="7030A0">
                  <a:alpha val="20000"/>
                </a:srgbClr>
              </a:solidFill>
              <a:ln w="28575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𝑠𝑢𝑛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𝑟𝑎𝑖𝑛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𝑟𝑎𝑖𝑛𝑏𝑜𝑤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𝑠𝑢𝑛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𝑟𝑎𝑖𝑛𝑏𝑜𝑤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03578DB-8696-7C4B-8BCF-BBC4FA2B3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295" y="1695091"/>
                <a:ext cx="509921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E2B295-4A34-FD45-BB0C-84E058467611}"/>
              </a:ext>
            </a:extLst>
          </p:cNvPr>
          <p:cNvCxnSpPr>
            <a:cxnSpLocks/>
          </p:cNvCxnSpPr>
          <p:nvPr/>
        </p:nvCxnSpPr>
        <p:spPr>
          <a:xfrm>
            <a:off x="7381598" y="2746419"/>
            <a:ext cx="450415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4C71305-1AC4-324C-8A19-D92F553FD98C}"/>
              </a:ext>
            </a:extLst>
          </p:cNvPr>
          <p:cNvCxnSpPr>
            <a:cxnSpLocks/>
          </p:cNvCxnSpPr>
          <p:nvPr/>
        </p:nvCxnSpPr>
        <p:spPr>
          <a:xfrm>
            <a:off x="7381598" y="3117850"/>
            <a:ext cx="450415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2B0DDE3-43EE-1D4A-9B76-58B7FA3FF691}"/>
              </a:ext>
            </a:extLst>
          </p:cNvPr>
          <p:cNvCxnSpPr>
            <a:cxnSpLocks/>
          </p:cNvCxnSpPr>
          <p:nvPr/>
        </p:nvCxnSpPr>
        <p:spPr>
          <a:xfrm>
            <a:off x="7381598" y="3489281"/>
            <a:ext cx="450415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1263C5B-BB66-7D41-956C-E72EFF65A88D}"/>
              </a:ext>
            </a:extLst>
          </p:cNvPr>
          <p:cNvCxnSpPr>
            <a:cxnSpLocks/>
          </p:cNvCxnSpPr>
          <p:nvPr/>
        </p:nvCxnSpPr>
        <p:spPr>
          <a:xfrm>
            <a:off x="7381598" y="3860712"/>
            <a:ext cx="450415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9D28827-5131-2A44-9F21-B20107AA21A8}"/>
              </a:ext>
            </a:extLst>
          </p:cNvPr>
          <p:cNvCxnSpPr>
            <a:cxnSpLocks/>
          </p:cNvCxnSpPr>
          <p:nvPr/>
        </p:nvCxnSpPr>
        <p:spPr>
          <a:xfrm>
            <a:off x="7381598" y="4232143"/>
            <a:ext cx="450415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1AA5A38-FEAD-C447-8F5F-D5D5906A7843}"/>
              </a:ext>
            </a:extLst>
          </p:cNvPr>
          <p:cNvCxnSpPr>
            <a:cxnSpLocks/>
          </p:cNvCxnSpPr>
          <p:nvPr/>
        </p:nvCxnSpPr>
        <p:spPr>
          <a:xfrm>
            <a:off x="7381598" y="4603575"/>
            <a:ext cx="450415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442B246-7F38-3E42-AB9A-0A5699DE8A76}"/>
              </a:ext>
            </a:extLst>
          </p:cNvPr>
          <p:cNvSpPr txBox="1"/>
          <p:nvPr/>
        </p:nvSpPr>
        <p:spPr>
          <a:xfrm>
            <a:off x="9813570" y="913040"/>
            <a:ext cx="2201941" cy="369332"/>
          </a:xfrm>
          <a:prstGeom prst="rect">
            <a:avLst/>
          </a:prstGeom>
          <a:solidFill>
            <a:srgbClr val="7030A0">
              <a:alpha val="20000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6124C-8CB0-D76E-764C-7817BF5A67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9DDA5-7D24-05CC-21C4-276758523C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BC0F7-EC7C-E0AB-62F8-FECE87BAEE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25651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2E04CB-3186-422D-7D54-8BDE11BAE18E}"/>
              </a:ext>
            </a:extLst>
          </p:cNvPr>
          <p:cNvSpPr/>
          <p:nvPr/>
        </p:nvSpPr>
        <p:spPr>
          <a:xfrm>
            <a:off x="407368" y="980728"/>
            <a:ext cx="11730580" cy="30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98769-C8D5-5847-93FD-2121766BA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Weighted Model Counting: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8D258D-EBAE-3947-BD71-EAC84E567AE0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Sentence</a:t>
                </a:r>
                <a:endParaRPr lang="en-GB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𝑟𝑎𝑖𝑛𝑏𝑜𝑤</m:t>
                    </m:r>
                  </m:oMath>
                </a14:m>
                <a:endParaRPr lang="en-GB" dirty="0"/>
              </a:p>
              <a:p>
                <a:r>
                  <a:rPr lang="en-GB" dirty="0"/>
                  <a:t>Weight function: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𝑟𝑎𝑖𝑛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𝑟𝑎𝑖𝑛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𝑟𝑎𝑖𝑛𝑏𝑜𝑤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𝑟𝑎𝑖𝑛𝑏𝑜𝑤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GB" dirty="0"/>
              </a:p>
              <a:p>
                <a:r>
                  <a:rPr lang="en-GB" dirty="0"/>
                  <a:t>Probability of worlds: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𝑟𝑎𝑖𝑛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100+1+0.2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525.4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=0.1926</m:t>
                    </m:r>
                  </m:oMath>
                </a14:m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2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8D258D-EBAE-3947-BD71-EAC84E567A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600" t="-276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238B07A-30D9-2742-A771-8FAB6A3C69D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57859" y="2197514"/>
              <a:ext cx="4373816" cy="3708400"/>
            </p:xfrm>
            <a:graphic>
              <a:graphicData uri="http://schemas.openxmlformats.org/drawingml/2006/table">
                <a:tbl>
                  <a:tblPr firstRow="1" lastRow="1" bandRow="1">
                    <a:tableStyleId>{073A0DAA-6AF3-43AB-8588-CEC1D06C72B9}</a:tableStyleId>
                  </a:tblPr>
                  <a:tblGrid>
                    <a:gridCol w="678942">
                      <a:extLst>
                        <a:ext uri="{9D8B030D-6E8A-4147-A177-3AD203B41FA5}">
                          <a16:colId xmlns:a16="http://schemas.microsoft.com/office/drawing/2014/main" val="4123152059"/>
                        </a:ext>
                      </a:extLst>
                    </a:gridCol>
                    <a:gridCol w="607504">
                      <a:extLst>
                        <a:ext uri="{9D8B030D-6E8A-4147-A177-3AD203B41FA5}">
                          <a16:colId xmlns:a16="http://schemas.microsoft.com/office/drawing/2014/main" val="4042736120"/>
                        </a:ext>
                      </a:extLst>
                    </a:gridCol>
                    <a:gridCol w="1096010">
                      <a:extLst>
                        <a:ext uri="{9D8B030D-6E8A-4147-A177-3AD203B41FA5}">
                          <a16:colId xmlns:a16="http://schemas.microsoft.com/office/drawing/2014/main" val="3467232439"/>
                        </a:ext>
                      </a:extLst>
                    </a:gridCol>
                    <a:gridCol w="1124268">
                      <a:extLst>
                        <a:ext uri="{9D8B030D-6E8A-4147-A177-3AD203B41FA5}">
                          <a16:colId xmlns:a16="http://schemas.microsoft.com/office/drawing/2014/main" val="4034103301"/>
                        </a:ext>
                      </a:extLst>
                    </a:gridCol>
                    <a:gridCol w="867092">
                      <a:extLst>
                        <a:ext uri="{9D8B030D-6E8A-4147-A177-3AD203B41FA5}">
                          <a16:colId xmlns:a16="http://schemas.microsoft.com/office/drawing/2014/main" val="19393981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𝑟𝑎𝑖𝑛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𝑠𝑢𝑛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𝑟𝑎𝑖𝑛𝑏𝑜𝑤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Weight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71444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7∙5∙10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350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16039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7∙5∙0.1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3.5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31237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7∙1∙10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6065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7∙1∙0.1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0.7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1637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2∙5∙10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66624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2∙5∙0.1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10642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trike="sng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trike="sngStrik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2∙1∙10</m:t>
                                </m:r>
                              </m:oMath>
                            </m:oMathPara>
                          </a14:m>
                          <a:endParaRPr lang="en-GB" strike="sng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trike="sngStrik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  <m:r>
                                  <a:rPr lang="de-DE" b="0" i="0" strike="noStrik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0</m:t>
                                </m:r>
                              </m:oMath>
                            </m:oMathPara>
                          </a14:m>
                          <a:endParaRPr lang="en-GB" strike="noStrik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2536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2∙1∙0.1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44833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𝟓𝟐𝟓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65022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238B07A-30D9-2742-A771-8FAB6A3C69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7314954"/>
                  </p:ext>
                </p:extLst>
              </p:nvPr>
            </p:nvGraphicFramePr>
            <p:xfrm>
              <a:off x="7457859" y="2197514"/>
              <a:ext cx="4373816" cy="3708400"/>
            </p:xfrm>
            <a:graphic>
              <a:graphicData uri="http://schemas.openxmlformats.org/drawingml/2006/table">
                <a:tbl>
                  <a:tblPr firstRow="1" lastRow="1" bandRow="1">
                    <a:tableStyleId>{073A0DAA-6AF3-43AB-8588-CEC1D06C72B9}</a:tableStyleId>
                  </a:tblPr>
                  <a:tblGrid>
                    <a:gridCol w="678942">
                      <a:extLst>
                        <a:ext uri="{9D8B030D-6E8A-4147-A177-3AD203B41FA5}">
                          <a16:colId xmlns:a16="http://schemas.microsoft.com/office/drawing/2014/main" val="4123152059"/>
                        </a:ext>
                      </a:extLst>
                    </a:gridCol>
                    <a:gridCol w="607504">
                      <a:extLst>
                        <a:ext uri="{9D8B030D-6E8A-4147-A177-3AD203B41FA5}">
                          <a16:colId xmlns:a16="http://schemas.microsoft.com/office/drawing/2014/main" val="4042736120"/>
                        </a:ext>
                      </a:extLst>
                    </a:gridCol>
                    <a:gridCol w="1096010">
                      <a:extLst>
                        <a:ext uri="{9D8B030D-6E8A-4147-A177-3AD203B41FA5}">
                          <a16:colId xmlns:a16="http://schemas.microsoft.com/office/drawing/2014/main" val="3467232439"/>
                        </a:ext>
                      </a:extLst>
                    </a:gridCol>
                    <a:gridCol w="1124268">
                      <a:extLst>
                        <a:ext uri="{9D8B030D-6E8A-4147-A177-3AD203B41FA5}">
                          <a16:colId xmlns:a16="http://schemas.microsoft.com/office/drawing/2014/main" val="4034103301"/>
                        </a:ext>
                      </a:extLst>
                    </a:gridCol>
                    <a:gridCol w="867092">
                      <a:extLst>
                        <a:ext uri="{9D8B030D-6E8A-4147-A177-3AD203B41FA5}">
                          <a16:colId xmlns:a16="http://schemas.microsoft.com/office/drawing/2014/main" val="19393981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52" t="-10345" r="-542593" b="-9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021" t="-10345" r="-523404" b="-9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241" t="-10345" r="-182759" b="-910345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Weight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71444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52" t="-106667" r="-542593" b="-7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021" t="-106667" r="-523404" b="-7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241" t="-106667" r="-182759" b="-7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2360" t="-106667" r="-78652" b="-7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824" t="-106667" r="-2941" b="-7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16039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52" t="-213793" r="-542593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021" t="-213793" r="-523404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241" t="-213793" r="-182759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2360" t="-213793" r="-78652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824" t="-213793" r="-2941" b="-7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31237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52" t="-313793" r="-542593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021" t="-313793" r="-523404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241" t="-313793" r="-182759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2360" t="-313793" r="-78652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824" t="-313793" r="-2941" b="-6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6065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52" t="-400000" r="-542593" b="-4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021" t="-400000" r="-523404" b="-4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241" t="-400000" r="-182759" b="-4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2360" t="-400000" r="-78652" b="-4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824" t="-400000" r="-2941" b="-4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1637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52" t="-517241" r="-542593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021" t="-517241" r="-523404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241" t="-517241" r="-182759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2360" t="-517241" r="-78652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824" t="-517241" r="-2941" b="-4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66624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52" t="-617241" r="-542593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021" t="-617241" r="-523404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241" t="-617241" r="-182759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2360" t="-617241" r="-78652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824" t="-617241" r="-2941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10642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52" t="-717241" r="-542593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021" t="-717241" r="-523404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241" t="-717241" r="-182759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2360" t="-717241" r="-78652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824" t="-717241" r="-2941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2536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52" t="-790000" r="-542593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021" t="-790000" r="-523404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241" t="-790000" r="-182759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2360" t="-790000" r="-78652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824" t="-790000" r="-2941"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44833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2360" t="-920690" r="-78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824" t="-920690" r="-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65022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Left Brace 8">
            <a:extLst>
              <a:ext uri="{FF2B5EF4-FFF2-40B4-BE49-F238E27FC236}">
                <a16:creationId xmlns:a16="http://schemas.microsoft.com/office/drawing/2014/main" id="{D5FA04EF-5253-F247-83EF-1AC9B0B2FE50}"/>
              </a:ext>
            </a:extLst>
          </p:cNvPr>
          <p:cNvSpPr/>
          <p:nvPr/>
        </p:nvSpPr>
        <p:spPr>
          <a:xfrm>
            <a:off x="7277095" y="4062396"/>
            <a:ext cx="180762" cy="1478392"/>
          </a:xfrm>
          <a:prstGeom prst="leftBrace">
            <a:avLst>
              <a:gd name="adj1" fmla="val 8333"/>
              <a:gd name="adj2" fmla="val 50196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D7D69D-CCBE-E448-A991-D3AD27940D28}"/>
              </a:ext>
            </a:extLst>
          </p:cNvPr>
          <p:cNvSpPr/>
          <p:nvPr/>
        </p:nvSpPr>
        <p:spPr>
          <a:xfrm>
            <a:off x="7457859" y="4062397"/>
            <a:ext cx="2385523" cy="1478391"/>
          </a:xfrm>
          <a:prstGeom prst="rect">
            <a:avLst/>
          </a:pr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2F8C1B5-D6E1-8344-826D-1886251CA8C0}"/>
                  </a:ext>
                </a:extLst>
              </p:cNvPr>
              <p:cNvSpPr txBox="1"/>
              <p:nvPr/>
            </p:nvSpPr>
            <p:spPr>
              <a:xfrm>
                <a:off x="4061926" y="4604582"/>
                <a:ext cx="2927340" cy="394019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GB" dirty="0">
                    <a:ea typeface="Cambria Math" panose="02040503050406030204" pitchFamily="18" charset="0"/>
                  </a:rPr>
                  <a:t>All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𝑟𝑎𝑖𝑛</m:t>
                    </m:r>
                  </m:oMath>
                </a14:m>
                <a:r>
                  <a:rPr lang="en-GB" dirty="0"/>
                  <a:t> holds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2F8C1B5-D6E1-8344-826D-1886251CA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926" y="4604582"/>
                <a:ext cx="2927340" cy="3940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953486D-724D-3148-BF83-A4B3B2DAA479}"/>
              </a:ext>
            </a:extLst>
          </p:cNvPr>
          <p:cNvCxnSpPr>
            <a:cxnSpLocks/>
            <a:stCxn id="11" idx="3"/>
            <a:endCxn id="9" idx="1"/>
          </p:cNvCxnSpPr>
          <p:nvPr/>
        </p:nvCxnSpPr>
        <p:spPr>
          <a:xfrm>
            <a:off x="6989266" y="4801592"/>
            <a:ext cx="287829" cy="289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F5E3D53-F4AF-184C-B926-E4A7D62DD602}"/>
                  </a:ext>
                </a:extLst>
              </p:cNvPr>
              <p:cNvSpPr/>
              <p:nvPr/>
            </p:nvSpPr>
            <p:spPr>
              <a:xfrm>
                <a:off x="6916294" y="915866"/>
                <a:ext cx="5167931" cy="678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𝑊𝑀𝐶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de-DE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𝑤𝑒𝑖𝑔h𝑡</m:t>
                              </m:r>
                            </m:e>
                          </m:d>
                        </m:num>
                        <m:den>
                          <m:r>
                            <a:rPr lang="de-DE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𝑊𝑀𝐶</m:t>
                          </m:r>
                          <m:d>
                            <m:dPr>
                              <m:ctrlPr>
                                <a:rPr lang="de-DE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de-DE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𝑤𝑒𝑖𝑔h𝑡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F5E3D53-F4AF-184C-B926-E4A7D62DD6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294" y="915866"/>
                <a:ext cx="5167931" cy="678455"/>
              </a:xfrm>
              <a:prstGeom prst="rect">
                <a:avLst/>
              </a:prstGeom>
              <a:blipFill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03578DB-8696-7C4B-8BCF-BBC4FA2B3C41}"/>
                  </a:ext>
                </a:extLst>
              </p:cNvPr>
              <p:cNvSpPr txBox="1"/>
              <p:nvPr/>
            </p:nvSpPr>
            <p:spPr>
              <a:xfrm>
                <a:off x="7812009" y="1695163"/>
                <a:ext cx="3376502" cy="369332"/>
              </a:xfrm>
              <a:prstGeom prst="rect">
                <a:avLst/>
              </a:prstGeom>
              <a:solidFill>
                <a:srgbClr val="7030A0">
                  <a:alpha val="20000"/>
                </a:srgbClr>
              </a:solidFill>
              <a:ln w="28575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𝑠𝑢𝑛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𝑟𝑎𝑖𝑛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𝑟𝑎𝑖𝑛𝑏𝑜𝑤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𝑟𝑎𝑖𝑛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03578DB-8696-7C4B-8BCF-BBC4FA2B3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009" y="1695163"/>
                <a:ext cx="337650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E2B295-4A34-FD45-BB0C-84E058467611}"/>
              </a:ext>
            </a:extLst>
          </p:cNvPr>
          <p:cNvCxnSpPr>
            <a:cxnSpLocks/>
          </p:cNvCxnSpPr>
          <p:nvPr/>
        </p:nvCxnSpPr>
        <p:spPr>
          <a:xfrm>
            <a:off x="7381598" y="2746419"/>
            <a:ext cx="450415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4C71305-1AC4-324C-8A19-D92F553FD98C}"/>
              </a:ext>
            </a:extLst>
          </p:cNvPr>
          <p:cNvCxnSpPr>
            <a:cxnSpLocks/>
          </p:cNvCxnSpPr>
          <p:nvPr/>
        </p:nvCxnSpPr>
        <p:spPr>
          <a:xfrm>
            <a:off x="7381598" y="3117850"/>
            <a:ext cx="450415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2B0DDE3-43EE-1D4A-9B76-58B7FA3FF691}"/>
              </a:ext>
            </a:extLst>
          </p:cNvPr>
          <p:cNvCxnSpPr>
            <a:cxnSpLocks/>
          </p:cNvCxnSpPr>
          <p:nvPr/>
        </p:nvCxnSpPr>
        <p:spPr>
          <a:xfrm>
            <a:off x="7381598" y="3489281"/>
            <a:ext cx="450415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1263C5B-BB66-7D41-956C-E72EFF65A88D}"/>
              </a:ext>
            </a:extLst>
          </p:cNvPr>
          <p:cNvCxnSpPr>
            <a:cxnSpLocks/>
          </p:cNvCxnSpPr>
          <p:nvPr/>
        </p:nvCxnSpPr>
        <p:spPr>
          <a:xfrm>
            <a:off x="7381598" y="3860712"/>
            <a:ext cx="450415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442B246-7F38-3E42-AB9A-0A5699DE8A76}"/>
              </a:ext>
            </a:extLst>
          </p:cNvPr>
          <p:cNvSpPr txBox="1"/>
          <p:nvPr/>
        </p:nvSpPr>
        <p:spPr>
          <a:xfrm>
            <a:off x="8817689" y="909333"/>
            <a:ext cx="2116748" cy="369332"/>
          </a:xfrm>
          <a:prstGeom prst="rect">
            <a:avLst/>
          </a:prstGeom>
          <a:solidFill>
            <a:srgbClr val="7030A0">
              <a:alpha val="20000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F8CA8-1D8A-5A75-9D62-43F331C9C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FOKC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EE436-CD14-5DA4-E2CB-8976AA2030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54558-6AC8-FED0-2CF9-CDF0762EF5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7387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custom">
      <a:dk1>
        <a:srgbClr val="000000"/>
      </a:dk1>
      <a:lt1>
        <a:srgbClr val="FFFFFF"/>
      </a:lt1>
      <a:dk2>
        <a:srgbClr val="1F497D"/>
      </a:dk2>
      <a:lt2>
        <a:srgbClr val="003849"/>
      </a:lt2>
      <a:accent1>
        <a:srgbClr val="009DD1"/>
      </a:accent1>
      <a:accent2>
        <a:srgbClr val="67C5E3"/>
      </a:accent2>
      <a:accent3>
        <a:srgbClr val="00BE96"/>
      </a:accent3>
      <a:accent4>
        <a:srgbClr val="65BBBD"/>
      </a:accent4>
      <a:accent5>
        <a:srgbClr val="00568A"/>
      </a:accent5>
      <a:accent6>
        <a:srgbClr val="679AD9"/>
      </a:accent6>
      <a:hlink>
        <a:srgbClr val="BCBCBD"/>
      </a:hlink>
      <a:folHlink>
        <a:srgbClr val="800080"/>
      </a:folHlink>
    </a:clrScheme>
    <a:fontScheme name="Standarddesig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Standarddesign">
  <a:themeElements>
    <a:clrScheme name="custom">
      <a:dk1>
        <a:srgbClr val="000000"/>
      </a:dk1>
      <a:lt1>
        <a:srgbClr val="FFFFFF"/>
      </a:lt1>
      <a:dk2>
        <a:srgbClr val="1F497D"/>
      </a:dk2>
      <a:lt2>
        <a:srgbClr val="003849"/>
      </a:lt2>
      <a:accent1>
        <a:srgbClr val="009DD1"/>
      </a:accent1>
      <a:accent2>
        <a:srgbClr val="67C5E3"/>
      </a:accent2>
      <a:accent3>
        <a:srgbClr val="00BE96"/>
      </a:accent3>
      <a:accent4>
        <a:srgbClr val="65BBBD"/>
      </a:accent4>
      <a:accent5>
        <a:srgbClr val="00568A"/>
      </a:accent5>
      <a:accent6>
        <a:srgbClr val="679AD9"/>
      </a:accent6>
      <a:hlink>
        <a:srgbClr val="BCBCBD"/>
      </a:hlink>
      <a:folHlink>
        <a:srgbClr val="800080"/>
      </a:folHlink>
    </a:clrScheme>
    <a:fontScheme name="2_Standarddesig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2304</TotalTime>
  <Words>6385</Words>
  <Application>Microsoft Macintosh PowerPoint</Application>
  <PresentationFormat>Widescreen</PresentationFormat>
  <Paragraphs>1722</Paragraphs>
  <Slides>58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Cambria Math</vt:lpstr>
      <vt:lpstr>CMU Bright SemiBold</vt:lpstr>
      <vt:lpstr>Myriad Pro</vt:lpstr>
      <vt:lpstr>Standarddesign</vt:lpstr>
      <vt:lpstr>3_Standarddesign</vt:lpstr>
      <vt:lpstr>Dynamic Probabilistic Relational Models</vt:lpstr>
      <vt:lpstr>Contents</vt:lpstr>
      <vt:lpstr>Outline: 4. Lifted Inference</vt:lpstr>
      <vt:lpstr>MLNs: Semantics</vt:lpstr>
      <vt:lpstr>Local Symmetries and Structure</vt:lpstr>
      <vt:lpstr>Weighted Model Counting</vt:lpstr>
      <vt:lpstr>Weighted Model Counting: Example</vt:lpstr>
      <vt:lpstr>Weighted Model Counting: Example</vt:lpstr>
      <vt:lpstr>Weighted Model Counting: Example</vt:lpstr>
      <vt:lpstr>WMC and Inference</vt:lpstr>
      <vt:lpstr>Circuits</vt:lpstr>
      <vt:lpstr>Circuits: Example</vt:lpstr>
      <vt:lpstr>Circuits: Example</vt:lpstr>
      <vt:lpstr>Circuits: Example</vt:lpstr>
      <vt:lpstr>Circuits: Example</vt:lpstr>
      <vt:lpstr>Circuits: Example</vt:lpstr>
      <vt:lpstr>Effects of d-DNNF</vt:lpstr>
      <vt:lpstr>Effects of d-DNNF</vt:lpstr>
      <vt:lpstr>Smooth d-DNNF (sd-DNNF)</vt:lpstr>
      <vt:lpstr>Smooth d-DNNF (sd-DNNF)</vt:lpstr>
      <vt:lpstr>Smooth d-DNNF (sd-DNNF)</vt:lpstr>
      <vt:lpstr>Circuit for Model Counting</vt:lpstr>
      <vt:lpstr>Circuit for Model Counting</vt:lpstr>
      <vt:lpstr>Conditioning</vt:lpstr>
      <vt:lpstr>Circuit for Weighted Model Counting</vt:lpstr>
      <vt:lpstr>Circuit for Weighted Model Counting</vt:lpstr>
      <vt:lpstr>Knowledge Compilation</vt:lpstr>
      <vt:lpstr>Propositional ➝ First-order</vt:lpstr>
      <vt:lpstr>Weighted First-order Model Counting</vt:lpstr>
      <vt:lpstr>Example</vt:lpstr>
      <vt:lpstr>Example</vt:lpstr>
      <vt:lpstr>First-order (FO) Circuits</vt:lpstr>
      <vt:lpstr>Smooth FO d-DNNF Circuits</vt:lpstr>
      <vt:lpstr>Arithmetic FO d-DNNF Circuits</vt:lpstr>
      <vt:lpstr>WFOMC Circuits</vt:lpstr>
      <vt:lpstr>WFOMC Circuits</vt:lpstr>
      <vt:lpstr>Conditioning in FO Circuits</vt:lpstr>
      <vt:lpstr>Conditioning in FO Circuits</vt:lpstr>
      <vt:lpstr>First-order Knowledge Compilation (FOKC)</vt:lpstr>
      <vt:lpstr>MLNs for WFOMCs</vt:lpstr>
      <vt:lpstr>WFOMC Reduction</vt:lpstr>
      <vt:lpstr>Example</vt:lpstr>
      <vt:lpstr>Example: Normal Form</vt:lpstr>
      <vt:lpstr>Example: Normal Form</vt:lpstr>
      <vt:lpstr>Example: FO d-DNNF Circuit</vt:lpstr>
      <vt:lpstr>Example: FO d-DNNF Circuit</vt:lpstr>
      <vt:lpstr>Example: FO d-DNNF Circuit</vt:lpstr>
      <vt:lpstr>Example: FO d-DNNF Circuit</vt:lpstr>
      <vt:lpstr>Example: Smoothed FO d-DNNF Circuit</vt:lpstr>
      <vt:lpstr>Theoretical Results</vt:lpstr>
      <vt:lpstr>Implementation</vt:lpstr>
      <vt:lpstr>Runtimes: Increasing Domain Sizes</vt:lpstr>
      <vt:lpstr>Queries Answering</vt:lpstr>
      <vt:lpstr>Trade-off Evaluation: Criteria</vt:lpstr>
      <vt:lpstr>Trade-off</vt:lpstr>
      <vt:lpstr>Probabilistic Theorem Proving (PTP)</vt:lpstr>
      <vt:lpstr>Summary</vt:lpstr>
      <vt:lpstr>Outline: 4. Lifted Inference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Universität zu Lübeck</dc:title>
  <dc:creator>Uli</dc:creator>
  <cp:lastModifiedBy>Marcel Gehrke</cp:lastModifiedBy>
  <cp:revision>86</cp:revision>
  <dcterms:created xsi:type="dcterms:W3CDTF">2010-04-27T12:26:40Z</dcterms:created>
  <dcterms:modified xsi:type="dcterms:W3CDTF">2023-06-26T11:30:31Z</dcterms:modified>
</cp:coreProperties>
</file>