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98"/>
  </p:notesMasterIdLst>
  <p:sldIdLst>
    <p:sldId id="1317" r:id="rId3"/>
    <p:sldId id="1487" r:id="rId4"/>
    <p:sldId id="789" r:id="rId5"/>
    <p:sldId id="1305" r:id="rId6"/>
    <p:sldId id="1328" r:id="rId7"/>
    <p:sldId id="1604" r:id="rId8"/>
    <p:sldId id="1605" r:id="rId9"/>
    <p:sldId id="1606" r:id="rId10"/>
    <p:sldId id="1607" r:id="rId11"/>
    <p:sldId id="1608" r:id="rId12"/>
    <p:sldId id="1628" r:id="rId13"/>
    <p:sldId id="1655" r:id="rId14"/>
    <p:sldId id="1609" r:id="rId15"/>
    <p:sldId id="1658" r:id="rId16"/>
    <p:sldId id="1610" r:id="rId17"/>
    <p:sldId id="1613" r:id="rId18"/>
    <p:sldId id="1621" r:id="rId19"/>
    <p:sldId id="1614" r:id="rId20"/>
    <p:sldId id="1622" r:id="rId21"/>
    <p:sldId id="1663" r:id="rId22"/>
    <p:sldId id="1626" r:id="rId23"/>
    <p:sldId id="1615" r:id="rId24"/>
    <p:sldId id="1635" r:id="rId25"/>
    <p:sldId id="1636" r:id="rId26"/>
    <p:sldId id="1656" r:id="rId27"/>
    <p:sldId id="1657" r:id="rId28"/>
    <p:sldId id="1659" r:id="rId29"/>
    <p:sldId id="1344" r:id="rId30"/>
    <p:sldId id="1664" r:id="rId31"/>
    <p:sldId id="1665" r:id="rId32"/>
    <p:sldId id="1632" r:id="rId33"/>
    <p:sldId id="1666" r:id="rId34"/>
    <p:sldId id="1637" r:id="rId35"/>
    <p:sldId id="1638" r:id="rId36"/>
    <p:sldId id="1667" r:id="rId37"/>
    <p:sldId id="1668" r:id="rId38"/>
    <p:sldId id="1669" r:id="rId39"/>
    <p:sldId id="1688" r:id="rId40"/>
    <p:sldId id="1670" r:id="rId41"/>
    <p:sldId id="1671" r:id="rId42"/>
    <p:sldId id="1689" r:id="rId43"/>
    <p:sldId id="1672" r:id="rId44"/>
    <p:sldId id="1673" r:id="rId45"/>
    <p:sldId id="1641" r:id="rId46"/>
    <p:sldId id="1674" r:id="rId47"/>
    <p:sldId id="1675" r:id="rId48"/>
    <p:sldId id="1676" r:id="rId49"/>
    <p:sldId id="1690" r:id="rId50"/>
    <p:sldId id="1677" r:id="rId51"/>
    <p:sldId id="1678" r:id="rId52"/>
    <p:sldId id="1679" r:id="rId53"/>
    <p:sldId id="1680" r:id="rId54"/>
    <p:sldId id="1643" r:id="rId55"/>
    <p:sldId id="1644" r:id="rId56"/>
    <p:sldId id="1681" r:id="rId57"/>
    <p:sldId id="1682" r:id="rId58"/>
    <p:sldId id="1683" r:id="rId59"/>
    <p:sldId id="1684" r:id="rId60"/>
    <p:sldId id="1685" r:id="rId61"/>
    <p:sldId id="1686" r:id="rId62"/>
    <p:sldId id="1687" r:id="rId63"/>
    <p:sldId id="1361" r:id="rId64"/>
    <p:sldId id="1319" r:id="rId65"/>
    <p:sldId id="1379" r:id="rId66"/>
    <p:sldId id="1388" r:id="rId67"/>
    <p:sldId id="1322" r:id="rId68"/>
    <p:sldId id="1384" r:id="rId69"/>
    <p:sldId id="1385" r:id="rId70"/>
    <p:sldId id="1393" r:id="rId71"/>
    <p:sldId id="1323" r:id="rId72"/>
    <p:sldId id="1363" r:id="rId73"/>
    <p:sldId id="1365" r:id="rId74"/>
    <p:sldId id="1386" r:id="rId75"/>
    <p:sldId id="1325" r:id="rId76"/>
    <p:sldId id="1661" r:id="rId77"/>
    <p:sldId id="1255" r:id="rId78"/>
    <p:sldId id="1253" r:id="rId79"/>
    <p:sldId id="1389" r:id="rId80"/>
    <p:sldId id="1256" r:id="rId81"/>
    <p:sldId id="1258" r:id="rId82"/>
    <p:sldId id="1259" r:id="rId83"/>
    <p:sldId id="1264" r:id="rId84"/>
    <p:sldId id="1265" r:id="rId85"/>
    <p:sldId id="1271" r:id="rId86"/>
    <p:sldId id="1261" r:id="rId87"/>
    <p:sldId id="1390" r:id="rId88"/>
    <p:sldId id="1391" r:id="rId89"/>
    <p:sldId id="1274" r:id="rId90"/>
    <p:sldId id="1392" r:id="rId91"/>
    <p:sldId id="1262" r:id="rId92"/>
    <p:sldId id="1267" r:id="rId93"/>
    <p:sldId id="1260" r:id="rId94"/>
    <p:sldId id="1257" r:id="rId95"/>
    <p:sldId id="1326" r:id="rId96"/>
    <p:sldId id="1662" r:id="rId97"/>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572">
          <p15:clr>
            <a:srgbClr val="A4A3A4"/>
          </p15:clr>
        </p15:guide>
        <p15:guide id="3" orient="horz" pos="4247">
          <p15:clr>
            <a:srgbClr val="A4A3A4"/>
          </p15:clr>
        </p15:guide>
        <p15:guide id="4" orient="horz" pos="4125">
          <p15:clr>
            <a:srgbClr val="A4A3A4"/>
          </p15:clr>
        </p15:guide>
        <p15:guide id="5" pos="3840">
          <p15:clr>
            <a:srgbClr val="A4A3A4"/>
          </p15:clr>
        </p15:guide>
        <p15:guide id="6" pos="91">
          <p15:clr>
            <a:srgbClr val="A4A3A4"/>
          </p15:clr>
        </p15:guide>
        <p15:guide id="7" pos="7600">
          <p15:clr>
            <a:srgbClr val="A4A3A4"/>
          </p15:clr>
        </p15:guide>
        <p15:guide id="8" pos="393">
          <p15:clr>
            <a:srgbClr val="A4A3A4"/>
          </p15:clr>
        </p15:guide>
        <p15:guide id="9" pos="73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49"/>
    <a:srgbClr val="BCB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95" autoAdjust="0"/>
    <p:restoredTop sz="96190" autoAdjust="0"/>
  </p:normalViewPr>
  <p:slideViewPr>
    <p:cSldViewPr>
      <p:cViewPr varScale="1">
        <p:scale>
          <a:sx n="116" d="100"/>
          <a:sy n="116" d="100"/>
        </p:scale>
        <p:origin x="208" y="336"/>
      </p:cViewPr>
      <p:guideLst>
        <p:guide orient="horz" pos="2160"/>
        <p:guide orient="horz" pos="572"/>
        <p:guide orient="horz" pos="4247"/>
        <p:guide orient="horz" pos="4125"/>
        <p:guide pos="3840"/>
        <p:guide pos="91"/>
        <p:guide pos="7600"/>
        <p:guide pos="393"/>
        <p:guide pos="736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97" d="100"/>
          <a:sy n="97" d="100"/>
        </p:scale>
        <p:origin x="397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1427F5B-BDD9-40F4-B7D0-B08D3FDA269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152579" name="Rectangle 3">
            <a:extLst>
              <a:ext uri="{FF2B5EF4-FFF2-40B4-BE49-F238E27FC236}">
                <a16:creationId xmlns:a16="http://schemas.microsoft.com/office/drawing/2014/main" id="{363E4263-94E1-4D4D-9E7C-8D06454B212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ltLang="de-DE"/>
          </a:p>
        </p:txBody>
      </p:sp>
      <p:sp>
        <p:nvSpPr>
          <p:cNvPr id="5124" name="Rectangle 4">
            <a:extLst>
              <a:ext uri="{FF2B5EF4-FFF2-40B4-BE49-F238E27FC236}">
                <a16:creationId xmlns:a16="http://schemas.microsoft.com/office/drawing/2014/main" id="{E1F43AB6-52C2-C776-224C-E661552E20CF}"/>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2581" name="Rectangle 5">
            <a:extLst>
              <a:ext uri="{FF2B5EF4-FFF2-40B4-BE49-F238E27FC236}">
                <a16:creationId xmlns:a16="http://schemas.microsoft.com/office/drawing/2014/main" id="{1822054B-1735-4153-A310-9E537C5CF47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152582" name="Rectangle 6">
            <a:extLst>
              <a:ext uri="{FF2B5EF4-FFF2-40B4-BE49-F238E27FC236}">
                <a16:creationId xmlns:a16="http://schemas.microsoft.com/office/drawing/2014/main" id="{4C3494C4-CCAD-479E-8D8D-F857F33D712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152583" name="Rectangle 7">
            <a:extLst>
              <a:ext uri="{FF2B5EF4-FFF2-40B4-BE49-F238E27FC236}">
                <a16:creationId xmlns:a16="http://schemas.microsoft.com/office/drawing/2014/main" id="{F1FEF8A7-EFEC-4499-B029-DF39B82BEE6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209D7F4-7232-0A4B-9ECD-211BED8CA6B6}" type="slidenum">
              <a:rPr lang="de-DE" altLang="de-DE"/>
              <a:pPr/>
              <a:t>‹#›</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551E-9F22-4B6E-924D-4DC3CE72867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6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369614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33</a:t>
            </a:fld>
            <a:endParaRPr lang="en-GB"/>
          </a:p>
        </p:txBody>
      </p:sp>
    </p:spTree>
    <p:extLst>
      <p:ext uri="{BB962C8B-B14F-4D97-AF65-F5344CB8AC3E}">
        <p14:creationId xmlns:p14="http://schemas.microsoft.com/office/powerpoint/2010/main" val="2822883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1355686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35</a:t>
            </a:fld>
            <a:endParaRPr lang="en-GB"/>
          </a:p>
        </p:txBody>
      </p:sp>
    </p:spTree>
    <p:extLst>
      <p:ext uri="{BB962C8B-B14F-4D97-AF65-F5344CB8AC3E}">
        <p14:creationId xmlns:p14="http://schemas.microsoft.com/office/powerpoint/2010/main" val="2432674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37</a:t>
            </a:fld>
            <a:endParaRPr lang="en-GB"/>
          </a:p>
        </p:txBody>
      </p:sp>
    </p:spTree>
    <p:extLst>
      <p:ext uri="{BB962C8B-B14F-4D97-AF65-F5344CB8AC3E}">
        <p14:creationId xmlns:p14="http://schemas.microsoft.com/office/powerpoint/2010/main" val="903589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38</a:t>
            </a:fld>
            <a:endParaRPr lang="en-GB"/>
          </a:p>
        </p:txBody>
      </p:sp>
    </p:spTree>
    <p:extLst>
      <p:ext uri="{BB962C8B-B14F-4D97-AF65-F5344CB8AC3E}">
        <p14:creationId xmlns:p14="http://schemas.microsoft.com/office/powerpoint/2010/main" val="218650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49</a:t>
            </a:fld>
            <a:endParaRPr lang="en-GB"/>
          </a:p>
        </p:txBody>
      </p:sp>
    </p:spTree>
    <p:extLst>
      <p:ext uri="{BB962C8B-B14F-4D97-AF65-F5344CB8AC3E}">
        <p14:creationId xmlns:p14="http://schemas.microsoft.com/office/powerpoint/2010/main" val="278837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Was müssen wir dann beim Rückwärtsgehen noch nachberechnen?</a:t>
            </a:r>
          </a:p>
        </p:txBody>
      </p:sp>
      <p:sp>
        <p:nvSpPr>
          <p:cNvPr id="4" name="Slide Number Placeholder 3"/>
          <p:cNvSpPr>
            <a:spLocks noGrp="1"/>
          </p:cNvSpPr>
          <p:nvPr>
            <p:ph type="sldNum" sz="quarter" idx="5"/>
          </p:nvPr>
        </p:nvSpPr>
        <p:spPr/>
        <p:txBody>
          <a:bodyPr/>
          <a:lstStyle/>
          <a:p>
            <a:fld id="{AD6B551E-9F22-4B6E-924D-4DC3CE728678}" type="slidenum">
              <a:rPr lang="de-DE" smtClean="0"/>
              <a:t>58</a:t>
            </a:fld>
            <a:endParaRPr lang="de-DE"/>
          </a:p>
        </p:txBody>
      </p:sp>
    </p:spTree>
    <p:extLst>
      <p:ext uri="{BB962C8B-B14F-4D97-AF65-F5344CB8AC3E}">
        <p14:creationId xmlns:p14="http://schemas.microsoft.com/office/powerpoint/2010/main" val="53928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70</a:t>
            </a:fld>
            <a:endParaRPr lang="en-GB"/>
          </a:p>
        </p:txBody>
      </p:sp>
    </p:spTree>
    <p:extLst>
      <p:ext uri="{BB962C8B-B14F-4D97-AF65-F5344CB8AC3E}">
        <p14:creationId xmlns:p14="http://schemas.microsoft.com/office/powerpoint/2010/main" val="206865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Kombinatorische Explosion</a:t>
            </a:r>
          </a:p>
        </p:txBody>
      </p:sp>
      <p:sp>
        <p:nvSpPr>
          <p:cNvPr id="4" name="Slide Number Placeholder 3"/>
          <p:cNvSpPr>
            <a:spLocks noGrp="1"/>
          </p:cNvSpPr>
          <p:nvPr>
            <p:ph type="sldNum" sz="quarter" idx="5"/>
          </p:nvPr>
        </p:nvSpPr>
        <p:spPr/>
        <p:txBody>
          <a:bodyPr/>
          <a:lstStyle/>
          <a:p>
            <a:fld id="{AD6B551E-9F22-4B6E-924D-4DC3CE728678}" type="slidenum">
              <a:rPr lang="de-DE" smtClean="0"/>
              <a:t>10</a:t>
            </a:fld>
            <a:endParaRPr lang="de-DE"/>
          </a:p>
        </p:txBody>
      </p:sp>
    </p:spTree>
    <p:extLst>
      <p:ext uri="{BB962C8B-B14F-4D97-AF65-F5344CB8AC3E}">
        <p14:creationId xmlns:p14="http://schemas.microsoft.com/office/powerpoint/2010/main" val="149134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 Separator zwischen den Zeitscheiben</a:t>
            </a:r>
          </a:p>
          <a:p>
            <a:r>
              <a:rPr lang="de-DE" dirty="0"/>
              <a:t>Evidenzen der unterschiedlichen Zeitschritte unabhängig voneinander gegeben S</a:t>
            </a:r>
          </a:p>
        </p:txBody>
      </p:sp>
      <p:sp>
        <p:nvSpPr>
          <p:cNvPr id="4" name="Slide Number Placeholder 3"/>
          <p:cNvSpPr>
            <a:spLocks noGrp="1"/>
          </p:cNvSpPr>
          <p:nvPr>
            <p:ph type="sldNum" sz="quarter" idx="5"/>
          </p:nvPr>
        </p:nvSpPr>
        <p:spPr/>
        <p:txBody>
          <a:bodyPr/>
          <a:lstStyle/>
          <a:p>
            <a:fld id="{AD6B551E-9F22-4B6E-924D-4DC3CE728678}" type="slidenum">
              <a:rPr lang="de-DE" smtClean="0"/>
              <a:t>11</a:t>
            </a:fld>
            <a:endParaRPr lang="de-DE"/>
          </a:p>
        </p:txBody>
      </p:sp>
    </p:spTree>
    <p:extLst>
      <p:ext uri="{BB962C8B-B14F-4D97-AF65-F5344CB8AC3E}">
        <p14:creationId xmlns:p14="http://schemas.microsoft.com/office/powerpoint/2010/main" val="423324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DBN von vorheriger Folie: V als Konglomerat aus </a:t>
            </a:r>
            <a:r>
              <a:rPr lang="de-DE" dirty="0" err="1"/>
              <a:t>Weather</a:t>
            </a:r>
            <a:r>
              <a:rPr lang="de-DE" dirty="0"/>
              <a:t>, </a:t>
            </a:r>
            <a:r>
              <a:rPr lang="de-DE" dirty="0" err="1"/>
              <a:t>Velocity</a:t>
            </a:r>
            <a:r>
              <a:rPr lang="de-DE" dirty="0"/>
              <a:t>, Location, </a:t>
            </a:r>
            <a:r>
              <a:rPr lang="de-DE" dirty="0" err="1"/>
              <a:t>Failure</a:t>
            </a:r>
            <a:r>
              <a:rPr lang="de-DE" dirty="0"/>
              <a:t>, 2^4 abstrakte Domänenwerte, die für 0000 bis 1111 stehen, E = Obs</a:t>
            </a:r>
          </a:p>
        </p:txBody>
      </p:sp>
      <p:sp>
        <p:nvSpPr>
          <p:cNvPr id="4" name="Slide Number Placeholder 3"/>
          <p:cNvSpPr>
            <a:spLocks noGrp="1"/>
          </p:cNvSpPr>
          <p:nvPr>
            <p:ph type="sldNum" sz="quarter" idx="5"/>
          </p:nvPr>
        </p:nvSpPr>
        <p:spPr/>
        <p:txBody>
          <a:bodyPr/>
          <a:lstStyle/>
          <a:p>
            <a:fld id="{AD6B551E-9F22-4B6E-924D-4DC3CE728678}" type="slidenum">
              <a:rPr lang="de-DE" smtClean="0"/>
              <a:t>12</a:t>
            </a:fld>
            <a:endParaRPr lang="de-DE"/>
          </a:p>
        </p:txBody>
      </p:sp>
    </p:spTree>
    <p:extLst>
      <p:ext uri="{BB962C8B-B14F-4D97-AF65-F5344CB8AC3E}">
        <p14:creationId xmlns:p14="http://schemas.microsoft.com/office/powerpoint/2010/main" val="410465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219741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246472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20</a:t>
            </a:fld>
            <a:endParaRPr lang="en-GB"/>
          </a:p>
        </p:txBody>
      </p:sp>
    </p:spTree>
    <p:extLst>
      <p:ext uri="{BB962C8B-B14F-4D97-AF65-F5344CB8AC3E}">
        <p14:creationId xmlns:p14="http://schemas.microsoft.com/office/powerpoint/2010/main" val="233241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254072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30</a:t>
            </a:fld>
            <a:endParaRPr lang="en-GB"/>
          </a:p>
        </p:txBody>
      </p:sp>
    </p:spTree>
    <p:extLst>
      <p:ext uri="{BB962C8B-B14F-4D97-AF65-F5344CB8AC3E}">
        <p14:creationId xmlns:p14="http://schemas.microsoft.com/office/powerpoint/2010/main" val="212073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0"/>
            <a:ext cx="10363200" cy="1470025"/>
          </a:xfrm>
        </p:spPr>
        <p:txBody>
          <a:bodyPr/>
          <a:lstStyle>
            <a:lvl1pPr algn="ctr">
              <a:defRPr/>
            </a:lvl1pPr>
          </a:lstStyle>
          <a:p>
            <a:r>
              <a:rPr lang="de-DE" dirty="0"/>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5" name="Rectangle 5">
            <a:extLst>
              <a:ext uri="{FF2B5EF4-FFF2-40B4-BE49-F238E27FC236}">
                <a16:creationId xmlns:a16="http://schemas.microsoft.com/office/drawing/2014/main" id="{AB62B406-432E-9776-0BCC-A3FC243D1CE2}"/>
              </a:ext>
            </a:extLst>
          </p:cNvPr>
          <p:cNvSpPr>
            <a:spLocks noGrp="1" noChangeArrowheads="1"/>
          </p:cNvSpPr>
          <p:nvPr>
            <p:ph type="ftr" sz="quarter" idx="11"/>
          </p:nvPr>
        </p:nvSpPr>
        <p:spPr>
          <a:xfrm>
            <a:off x="4178300" y="6400800"/>
            <a:ext cx="3860800" cy="196850"/>
          </a:xfrm>
          <a:prstGeom prst="rect">
            <a:avLst/>
          </a:prstGeom>
          <a:ln/>
        </p:spPr>
        <p:txBody>
          <a:bodyPr/>
          <a:lstStyle>
            <a:lvl1pPr>
              <a:defRPr>
                <a:solidFill>
                  <a:srgbClr val="003949"/>
                </a:solidFill>
              </a:defRPr>
            </a:lvl1pPr>
          </a:lstStyle>
          <a:p>
            <a:pPr>
              <a:defRPr/>
            </a:pPr>
            <a:r>
              <a:rPr lang="de-DE" altLang="de-DE" dirty="0"/>
              <a:t>Marcel Gehrke</a:t>
            </a:r>
          </a:p>
        </p:txBody>
      </p:sp>
    </p:spTree>
    <p:extLst>
      <p:ext uri="{BB962C8B-B14F-4D97-AF65-F5344CB8AC3E}">
        <p14:creationId xmlns:p14="http://schemas.microsoft.com/office/powerpoint/2010/main" val="12749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2624936"/>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112474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5" name="Rectangle 6">
            <a:extLst>
              <a:ext uri="{FF2B5EF4-FFF2-40B4-BE49-F238E27FC236}">
                <a16:creationId xmlns:a16="http://schemas.microsoft.com/office/drawing/2014/main" id="{89B4B142-CF9A-18A8-C62D-0C244DC41C4B}"/>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6" name="Rectangle 7">
            <a:extLst>
              <a:ext uri="{FF2B5EF4-FFF2-40B4-BE49-F238E27FC236}">
                <a16:creationId xmlns:a16="http://schemas.microsoft.com/office/drawing/2014/main" id="{CC514B0B-83D5-2387-0F3A-26A2170C8392}"/>
              </a:ext>
            </a:extLst>
          </p:cNvPr>
          <p:cNvSpPr>
            <a:spLocks noGrp="1" noChangeArrowheads="1"/>
          </p:cNvSpPr>
          <p:nvPr>
            <p:ph type="sldNum" sz="quarter" idx="12"/>
          </p:nvPr>
        </p:nvSpPr>
        <p:spPr>
          <a:ln/>
        </p:spPr>
        <p:txBody>
          <a:bodyPr/>
          <a:lstStyle>
            <a:lvl1pPr>
              <a:defRPr/>
            </a:lvl1pPr>
          </a:lstStyle>
          <a:p>
            <a:fld id="{69DB3D1D-DD84-4B4A-9CE0-A7926FBB0509}" type="slidenum">
              <a:rPr lang="de-DE" altLang="de-DE"/>
              <a:pPr/>
              <a:t>‹#›</a:t>
            </a:fld>
            <a:endParaRPr lang="de-DE" altLang="de-DE"/>
          </a:p>
        </p:txBody>
      </p:sp>
      <p:sp>
        <p:nvSpPr>
          <p:cNvPr id="7" name="Datumsplatzhalter 38">
            <a:extLst>
              <a:ext uri="{FF2B5EF4-FFF2-40B4-BE49-F238E27FC236}">
                <a16:creationId xmlns:a16="http://schemas.microsoft.com/office/drawing/2014/main" id="{71FB0999-3FA2-5850-3DD1-83D009127527}"/>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Temporal</a:t>
            </a:r>
            <a:endParaRPr lang="de-DE" dirty="0"/>
          </a:p>
        </p:txBody>
      </p:sp>
    </p:spTree>
    <p:extLst>
      <p:ext uri="{BB962C8B-B14F-4D97-AF65-F5344CB8AC3E}">
        <p14:creationId xmlns:p14="http://schemas.microsoft.com/office/powerpoint/2010/main" val="146731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3" y="1486892"/>
            <a:ext cx="5441951" cy="4462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54752" y="1486892"/>
            <a:ext cx="5441949" cy="4462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Rectangle 6">
            <a:extLst>
              <a:ext uri="{FF2B5EF4-FFF2-40B4-BE49-F238E27FC236}">
                <a16:creationId xmlns:a16="http://schemas.microsoft.com/office/drawing/2014/main" id="{38079E2A-CFC4-EDEE-201B-473CE7710D2A}"/>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7" name="Rectangle 7">
            <a:extLst>
              <a:ext uri="{FF2B5EF4-FFF2-40B4-BE49-F238E27FC236}">
                <a16:creationId xmlns:a16="http://schemas.microsoft.com/office/drawing/2014/main" id="{B1229DF8-A0C0-40FE-2F5F-7FB1FDEF69AF}"/>
              </a:ext>
            </a:extLst>
          </p:cNvPr>
          <p:cNvSpPr>
            <a:spLocks noGrp="1" noChangeArrowheads="1"/>
          </p:cNvSpPr>
          <p:nvPr>
            <p:ph type="sldNum" sz="quarter" idx="12"/>
          </p:nvPr>
        </p:nvSpPr>
        <p:spPr>
          <a:ln/>
        </p:spPr>
        <p:txBody>
          <a:bodyPr/>
          <a:lstStyle>
            <a:lvl1pPr>
              <a:defRPr/>
            </a:lvl1pPr>
          </a:lstStyle>
          <a:p>
            <a:fld id="{64B4E222-6F86-BD49-9814-DB2FFE58B7CC}" type="slidenum">
              <a:rPr lang="de-DE" altLang="de-DE"/>
              <a:pPr/>
              <a:t>‹#›</a:t>
            </a:fld>
            <a:endParaRPr lang="de-DE" altLang="de-DE"/>
          </a:p>
        </p:txBody>
      </p:sp>
      <p:sp>
        <p:nvSpPr>
          <p:cNvPr id="8" name="Datumsplatzhalter 38">
            <a:extLst>
              <a:ext uri="{FF2B5EF4-FFF2-40B4-BE49-F238E27FC236}">
                <a16:creationId xmlns:a16="http://schemas.microsoft.com/office/drawing/2014/main" id="{C934C9B5-912F-0883-6BF1-720A056E1BD3}"/>
              </a:ext>
            </a:extLst>
          </p:cNvPr>
          <p:cNvSpPr>
            <a:spLocks noGrp="1"/>
          </p:cNvSpPr>
          <p:nvPr>
            <p:ph type="dt" sz="half" idx="13"/>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Temporal</a:t>
            </a:r>
            <a:endParaRPr lang="de-DE" dirty="0"/>
          </a:p>
        </p:txBody>
      </p:sp>
    </p:spTree>
    <p:extLst>
      <p:ext uri="{BB962C8B-B14F-4D97-AF65-F5344CB8AC3E}">
        <p14:creationId xmlns:p14="http://schemas.microsoft.com/office/powerpoint/2010/main" val="464735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a:extLst>
              <a:ext uri="{FF2B5EF4-FFF2-40B4-BE49-F238E27FC236}">
                <a16:creationId xmlns:a16="http://schemas.microsoft.com/office/drawing/2014/main" id="{A0563766-472E-1D19-189F-61D68A52DD3E}"/>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Temporal</a:t>
            </a:r>
            <a:endParaRPr lang="de-DE" dirty="0"/>
          </a:p>
        </p:txBody>
      </p:sp>
      <p:sp>
        <p:nvSpPr>
          <p:cNvPr id="8" name="Rectangle 6">
            <a:extLst>
              <a:ext uri="{FF2B5EF4-FFF2-40B4-BE49-F238E27FC236}">
                <a16:creationId xmlns:a16="http://schemas.microsoft.com/office/drawing/2014/main" id="{E13E4BA2-892D-7606-7870-3D51664D6CC5}"/>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9" name="Rectangle 7">
            <a:extLst>
              <a:ext uri="{FF2B5EF4-FFF2-40B4-BE49-F238E27FC236}">
                <a16:creationId xmlns:a16="http://schemas.microsoft.com/office/drawing/2014/main" id="{7DA18773-DA26-0DA5-B393-9C585065A522}"/>
              </a:ext>
            </a:extLst>
          </p:cNvPr>
          <p:cNvSpPr>
            <a:spLocks noGrp="1" noChangeArrowheads="1"/>
          </p:cNvSpPr>
          <p:nvPr>
            <p:ph type="sldNum" sz="quarter" idx="12"/>
          </p:nvPr>
        </p:nvSpPr>
        <p:spPr>
          <a:ln/>
        </p:spPr>
        <p:txBody>
          <a:bodyPr/>
          <a:lstStyle>
            <a:lvl1pPr>
              <a:defRPr/>
            </a:lvl1pPr>
          </a:lstStyle>
          <a:p>
            <a:fld id="{369F4492-6024-C045-87CB-BD2613364E7E}" type="slidenum">
              <a:rPr lang="de-DE" altLang="de-DE"/>
              <a:pPr/>
              <a:t>‹#›</a:t>
            </a:fld>
            <a:endParaRPr lang="de-DE" altLang="de-DE"/>
          </a:p>
        </p:txBody>
      </p:sp>
    </p:spTree>
    <p:extLst>
      <p:ext uri="{BB962C8B-B14F-4D97-AF65-F5344CB8AC3E}">
        <p14:creationId xmlns:p14="http://schemas.microsoft.com/office/powerpoint/2010/main" val="71005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0262A037-0E48-86DC-7558-82FD8ED52B74}"/>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Temporal</a:t>
            </a:r>
            <a:endParaRPr lang="de-DE" dirty="0"/>
          </a:p>
        </p:txBody>
      </p:sp>
      <p:sp>
        <p:nvSpPr>
          <p:cNvPr id="4" name="Rectangle 6">
            <a:extLst>
              <a:ext uri="{FF2B5EF4-FFF2-40B4-BE49-F238E27FC236}">
                <a16:creationId xmlns:a16="http://schemas.microsoft.com/office/drawing/2014/main" id="{D3F3DF89-1139-E426-FE45-113805E1911D}"/>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5" name="Rectangle 7">
            <a:extLst>
              <a:ext uri="{FF2B5EF4-FFF2-40B4-BE49-F238E27FC236}">
                <a16:creationId xmlns:a16="http://schemas.microsoft.com/office/drawing/2014/main" id="{D6B7E253-A105-56FF-7550-A8B383DE79DA}"/>
              </a:ext>
            </a:extLst>
          </p:cNvPr>
          <p:cNvSpPr>
            <a:spLocks noGrp="1" noChangeArrowheads="1"/>
          </p:cNvSpPr>
          <p:nvPr>
            <p:ph type="sldNum" sz="quarter" idx="12"/>
          </p:nvPr>
        </p:nvSpPr>
        <p:spPr>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2015145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7860E7E-6026-12FE-1725-8DBB998BB8D9}"/>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5" name="Rectangle 5">
            <a:extLst>
              <a:ext uri="{FF2B5EF4-FFF2-40B4-BE49-F238E27FC236}">
                <a16:creationId xmlns:a16="http://schemas.microsoft.com/office/drawing/2014/main" id="{8EE2DD6A-2CA7-DBF7-56E9-F622869DF067}"/>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Temporal</a:t>
            </a:r>
            <a:endParaRPr lang="de-DE" dirty="0"/>
          </a:p>
        </p:txBody>
      </p:sp>
      <p:sp>
        <p:nvSpPr>
          <p:cNvPr id="6" name="Rectangle 7">
            <a:extLst>
              <a:ext uri="{FF2B5EF4-FFF2-40B4-BE49-F238E27FC236}">
                <a16:creationId xmlns:a16="http://schemas.microsoft.com/office/drawing/2014/main" id="{41AE56D1-A5F7-A1C5-ADC4-F8B8122FADB5}"/>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
        <p:nvSpPr>
          <p:cNvPr id="7" name="Title 6">
            <a:extLst>
              <a:ext uri="{FF2B5EF4-FFF2-40B4-BE49-F238E27FC236}">
                <a16:creationId xmlns:a16="http://schemas.microsoft.com/office/drawing/2014/main" id="{145B48EA-881D-CA6C-6B09-0186312B3BE0}"/>
              </a:ext>
            </a:extLst>
          </p:cNvPr>
          <p:cNvSpPr>
            <a:spLocks noGrp="1"/>
          </p:cNvSpPr>
          <p:nvPr>
            <p:ph type="title"/>
          </p:nvPr>
        </p:nvSpPr>
        <p:spPr/>
        <p:txBody>
          <a:bodyPr/>
          <a:lstStyle/>
          <a:p>
            <a:r>
              <a:rPr lang="en-GB"/>
              <a:t>Click to edit Master title style</a:t>
            </a:r>
            <a:endParaRPr lang="en-DE"/>
          </a:p>
        </p:txBody>
      </p:sp>
    </p:spTree>
    <p:extLst>
      <p:ext uri="{BB962C8B-B14F-4D97-AF65-F5344CB8AC3E}">
        <p14:creationId xmlns:p14="http://schemas.microsoft.com/office/powerpoint/2010/main" val="744617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Rectangle 6">
            <a:extLst>
              <a:ext uri="{FF2B5EF4-FFF2-40B4-BE49-F238E27FC236}">
                <a16:creationId xmlns:a16="http://schemas.microsoft.com/office/drawing/2014/main" id="{BD6DCE1C-4DFB-8170-996E-58AC732761EF}"/>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8" name="Rectangle 5">
            <a:extLst>
              <a:ext uri="{FF2B5EF4-FFF2-40B4-BE49-F238E27FC236}">
                <a16:creationId xmlns:a16="http://schemas.microsoft.com/office/drawing/2014/main" id="{0CD6BBBA-141B-0C1B-979B-9785816B0DFC}"/>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Temporal</a:t>
            </a:r>
            <a:endParaRPr lang="de-DE" dirty="0"/>
          </a:p>
        </p:txBody>
      </p:sp>
      <p:sp>
        <p:nvSpPr>
          <p:cNvPr id="9" name="Rectangle 7">
            <a:extLst>
              <a:ext uri="{FF2B5EF4-FFF2-40B4-BE49-F238E27FC236}">
                <a16:creationId xmlns:a16="http://schemas.microsoft.com/office/drawing/2014/main" id="{89F6F018-882F-C635-4BC2-9FFC3C9D263D}"/>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3011857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Rectangle 6">
            <a:extLst>
              <a:ext uri="{FF2B5EF4-FFF2-40B4-BE49-F238E27FC236}">
                <a16:creationId xmlns:a16="http://schemas.microsoft.com/office/drawing/2014/main" id="{331C4983-3E1A-6E96-284E-75DB135C16E5}"/>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8" name="Rectangle 5">
            <a:extLst>
              <a:ext uri="{FF2B5EF4-FFF2-40B4-BE49-F238E27FC236}">
                <a16:creationId xmlns:a16="http://schemas.microsoft.com/office/drawing/2014/main" id="{19F7D2F3-98F1-E133-9DAA-95248D6C8512}"/>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Temporal</a:t>
            </a:r>
            <a:endParaRPr lang="de-DE" dirty="0"/>
          </a:p>
        </p:txBody>
      </p:sp>
      <p:sp>
        <p:nvSpPr>
          <p:cNvPr id="9" name="Rectangle 7">
            <a:extLst>
              <a:ext uri="{FF2B5EF4-FFF2-40B4-BE49-F238E27FC236}">
                <a16:creationId xmlns:a16="http://schemas.microsoft.com/office/drawing/2014/main" id="{F8092F52-14C0-2EBB-9A5D-05666F602A39}"/>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3835741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Temporal</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034219216"/>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Temporal</a:t>
            </a:r>
            <a:endParaRPr lang="en-US"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0978118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Temporal</a:t>
            </a:r>
            <a:endParaRPr lang="en-US"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068965272"/>
      </p:ext>
    </p:extLst>
  </p:cSld>
  <p:clrMapOvr>
    <a:masterClrMapping/>
  </p:clrMapOvr>
  <p:extLst>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D514FF3D-6843-1838-3419-AE6694AE658D}"/>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endParaRPr lang="de-DE" altLang="de-DE" dirty="0"/>
          </a:p>
        </p:txBody>
      </p:sp>
    </p:spTree>
    <p:extLst>
      <p:ext uri="{BB962C8B-B14F-4D97-AF65-F5344CB8AC3E}">
        <p14:creationId xmlns:p14="http://schemas.microsoft.com/office/powerpoint/2010/main" val="2751556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de-DE"/>
              <a:t>Temporal</a:t>
            </a:r>
            <a:endParaRPr lang="en-US"/>
          </a:p>
        </p:txBody>
      </p:sp>
      <p:sp>
        <p:nvSpPr>
          <p:cNvPr id="5" name="Footer Placeholder 4"/>
          <p:cNvSpPr>
            <a:spLocks noGrp="1"/>
          </p:cNvSpPr>
          <p:nvPr>
            <p:ph type="ftr" sz="quarter" idx="11"/>
          </p:nvPr>
        </p:nvSpPr>
        <p:spPr/>
        <p:txBody>
          <a:bodyPr/>
          <a:lstStyle/>
          <a:p>
            <a:r>
              <a:rPr lang="en-US"/>
              <a:t>Marcel Gehrke</a:t>
            </a:r>
          </a:p>
        </p:txBody>
      </p:sp>
      <p:sp>
        <p:nvSpPr>
          <p:cNvPr id="6" name="Slide Number Placeholder 5"/>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3905348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5" name="Rectangle 5">
            <a:extLst>
              <a:ext uri="{FF2B5EF4-FFF2-40B4-BE49-F238E27FC236}">
                <a16:creationId xmlns:a16="http://schemas.microsoft.com/office/drawing/2014/main" id="{3253A054-81FB-2BD3-B4D3-BBBCA5DC56FF}"/>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p>
        </p:txBody>
      </p:sp>
    </p:spTree>
    <p:extLst>
      <p:ext uri="{BB962C8B-B14F-4D97-AF65-F5344CB8AC3E}">
        <p14:creationId xmlns:p14="http://schemas.microsoft.com/office/powerpoint/2010/main" val="78267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3" y="2854330"/>
            <a:ext cx="5441951"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54752" y="2854330"/>
            <a:ext cx="5441949"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oter Placeholder 5">
            <a:extLst>
              <a:ext uri="{FF2B5EF4-FFF2-40B4-BE49-F238E27FC236}">
                <a16:creationId xmlns:a16="http://schemas.microsoft.com/office/drawing/2014/main" id="{417621B6-27FD-439B-6B76-BF5A865E5CF9}"/>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p>
        </p:txBody>
      </p:sp>
    </p:spTree>
    <p:extLst>
      <p:ext uri="{BB962C8B-B14F-4D97-AF65-F5344CB8AC3E}">
        <p14:creationId xmlns:p14="http://schemas.microsoft.com/office/powerpoint/2010/main" val="190345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1AE-87ED-23EA-A0DF-576F5C3352D8}"/>
              </a:ext>
            </a:extLst>
          </p:cNvPr>
          <p:cNvSpPr>
            <a:spLocks noGrp="1"/>
          </p:cNvSpPr>
          <p:nvPr>
            <p:ph type="title"/>
          </p:nvPr>
        </p:nvSpPr>
        <p:spPr/>
        <p:txBody>
          <a:bodyPr/>
          <a:lstStyle/>
          <a:p>
            <a:r>
              <a:rPr lang="en-GB"/>
              <a:t>Click to edit Master title style</a:t>
            </a:r>
            <a:endParaRPr lang="en-DE"/>
          </a:p>
        </p:txBody>
      </p:sp>
      <p:sp>
        <p:nvSpPr>
          <p:cNvPr id="3" name="Footer Placeholder 2">
            <a:extLst>
              <a:ext uri="{FF2B5EF4-FFF2-40B4-BE49-F238E27FC236}">
                <a16:creationId xmlns:a16="http://schemas.microsoft.com/office/drawing/2014/main" id="{A8B20C3E-3727-A652-8ACE-1037A0B84627}"/>
              </a:ext>
            </a:extLst>
          </p:cNvPr>
          <p:cNvSpPr>
            <a:spLocks noGrp="1"/>
          </p:cNvSpPr>
          <p:nvPr>
            <p:ph type="ftr" sz="quarter" idx="10"/>
          </p:nvPr>
        </p:nvSpPr>
        <p:spPr>
          <a:xfrm>
            <a:off x="4178300" y="6400800"/>
            <a:ext cx="3860800" cy="196850"/>
          </a:xfrm>
          <a:prstGeom prst="rect">
            <a:avLst/>
          </a:prstGeom>
        </p:spPr>
        <p:txBody>
          <a:bodyPr/>
          <a:lstStyle/>
          <a:p>
            <a:pPr>
              <a:defRPr/>
            </a:pPr>
            <a:r>
              <a:rPr lang="de-DE" altLang="de-DE" dirty="0"/>
              <a:t>Marcel Gehrke</a:t>
            </a:r>
          </a:p>
        </p:txBody>
      </p:sp>
      <p:sp>
        <p:nvSpPr>
          <p:cNvPr id="4" name="Slide Number Placeholder 3">
            <a:extLst>
              <a:ext uri="{FF2B5EF4-FFF2-40B4-BE49-F238E27FC236}">
                <a16:creationId xmlns:a16="http://schemas.microsoft.com/office/drawing/2014/main" id="{3CBB7139-16BD-CB74-0BFC-EFCA5D2F924B}"/>
              </a:ext>
            </a:extLst>
          </p:cNvPr>
          <p:cNvSpPr>
            <a:spLocks noGrp="1"/>
          </p:cNvSpPr>
          <p:nvPr>
            <p:ph type="sldNum" sz="quarter" idx="11"/>
          </p:nvPr>
        </p:nvSpPr>
        <p:spPr/>
        <p:txBody>
          <a:bodyPr/>
          <a:lstStyle/>
          <a:p>
            <a:fld id="{EB1502E6-D9AE-3544-B6D5-378AAA0B915F}" type="slidenum">
              <a:rPr lang="de-DE" altLang="de-DE" smtClean="0"/>
              <a:pPr/>
              <a:t>‹#›</a:t>
            </a:fld>
            <a:endParaRPr lang="de-DE" altLang="de-DE" dirty="0"/>
          </a:p>
        </p:txBody>
      </p:sp>
      <p:sp>
        <p:nvSpPr>
          <p:cNvPr id="8" name="Text Placeholder 7">
            <a:extLst>
              <a:ext uri="{FF2B5EF4-FFF2-40B4-BE49-F238E27FC236}">
                <a16:creationId xmlns:a16="http://schemas.microsoft.com/office/drawing/2014/main" id="{98076BE6-2DCC-DD13-A85C-7AE755217229}"/>
              </a:ext>
            </a:extLst>
          </p:cNvPr>
          <p:cNvSpPr>
            <a:spLocks noGrp="1"/>
          </p:cNvSpPr>
          <p:nvPr>
            <p:ph type="body" sz="quarter" idx="13"/>
          </p:nvPr>
        </p:nvSpPr>
        <p:spPr>
          <a:xfrm>
            <a:off x="623392" y="1332843"/>
            <a:ext cx="11087099" cy="4584266"/>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Tree>
    <p:extLst>
      <p:ext uri="{BB962C8B-B14F-4D97-AF65-F5344CB8AC3E}">
        <p14:creationId xmlns:p14="http://schemas.microsoft.com/office/powerpoint/2010/main" val="414852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Temporal</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085968040"/>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072758"/>
            <a:ext cx="10363200" cy="1470025"/>
          </a:xfrm>
        </p:spPr>
        <p:txBody>
          <a:bodyPr/>
          <a:lstStyle/>
          <a:p>
            <a:r>
              <a:rPr lang="de-DE" dirty="0"/>
              <a:t>Titelmasterformat durch Klicken bearbeiten</a:t>
            </a:r>
          </a:p>
        </p:txBody>
      </p:sp>
      <p:sp>
        <p:nvSpPr>
          <p:cNvPr id="3" name="Untertitel 2"/>
          <p:cNvSpPr>
            <a:spLocks noGrp="1"/>
          </p:cNvSpPr>
          <p:nvPr>
            <p:ph type="subTitle" idx="1"/>
          </p:nvPr>
        </p:nvSpPr>
        <p:spPr>
          <a:xfrm>
            <a:off x="1828800" y="2828528"/>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a:t>Formatvorlage des Untertitelmasters durch Klicken bearbeiten</a:t>
            </a:r>
          </a:p>
        </p:txBody>
      </p:sp>
      <p:sp>
        <p:nvSpPr>
          <p:cNvPr id="5" name="Rectangle 6">
            <a:extLst>
              <a:ext uri="{FF2B5EF4-FFF2-40B4-BE49-F238E27FC236}">
                <a16:creationId xmlns:a16="http://schemas.microsoft.com/office/drawing/2014/main" id="{C7021022-1907-6B2F-D618-3B3E14E173AE}"/>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6" name="Rectangle 7">
            <a:extLst>
              <a:ext uri="{FF2B5EF4-FFF2-40B4-BE49-F238E27FC236}">
                <a16:creationId xmlns:a16="http://schemas.microsoft.com/office/drawing/2014/main" id="{4F4CCA7C-1A5A-C8B3-704D-8A9FEB92F0A4}"/>
              </a:ext>
            </a:extLst>
          </p:cNvPr>
          <p:cNvSpPr>
            <a:spLocks noGrp="1" noChangeArrowheads="1"/>
          </p:cNvSpPr>
          <p:nvPr>
            <p:ph type="sldNum" sz="quarter" idx="12"/>
          </p:nvPr>
        </p:nvSpPr>
        <p:spPr>
          <a:ln/>
        </p:spPr>
        <p:txBody>
          <a:bodyPr/>
          <a:lstStyle>
            <a:lvl1pPr>
              <a:defRPr/>
            </a:lvl1pPr>
          </a:lstStyle>
          <a:p>
            <a:fld id="{977AAD8F-87AA-5842-B8CB-939F8CE30101}" type="slidenum">
              <a:rPr lang="de-DE" altLang="de-DE"/>
              <a:pPr/>
              <a:t>‹#›</a:t>
            </a:fld>
            <a:endParaRPr lang="de-DE" altLang="de-DE"/>
          </a:p>
        </p:txBody>
      </p:sp>
      <p:sp>
        <p:nvSpPr>
          <p:cNvPr id="7" name="Datumsplatzhalter 38">
            <a:extLst>
              <a:ext uri="{FF2B5EF4-FFF2-40B4-BE49-F238E27FC236}">
                <a16:creationId xmlns:a16="http://schemas.microsoft.com/office/drawing/2014/main" id="{143AFCBB-589B-010B-777F-D254278DBDD5}"/>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Temporal</a:t>
            </a:r>
            <a:endParaRPr lang="de-DE" dirty="0"/>
          </a:p>
        </p:txBody>
      </p:sp>
    </p:spTree>
    <p:extLst>
      <p:ext uri="{BB962C8B-B14F-4D97-AF65-F5344CB8AC3E}">
        <p14:creationId xmlns:p14="http://schemas.microsoft.com/office/powerpoint/2010/main" val="401593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1AE-87ED-23EA-A0DF-576F5C3352D8}"/>
              </a:ext>
            </a:extLst>
          </p:cNvPr>
          <p:cNvSpPr>
            <a:spLocks noGrp="1"/>
          </p:cNvSpPr>
          <p:nvPr>
            <p:ph type="title"/>
          </p:nvPr>
        </p:nvSpPr>
        <p:spPr/>
        <p:txBody>
          <a:bodyPr/>
          <a:lstStyle>
            <a:lvl1pPr>
              <a:defRPr>
                <a:solidFill>
                  <a:srgbClr val="003949"/>
                </a:solidFill>
              </a:defRPr>
            </a:lvl1pPr>
          </a:lstStyle>
          <a:p>
            <a:r>
              <a:rPr lang="en-GB" dirty="0"/>
              <a:t>Click to edit Master title style</a:t>
            </a:r>
            <a:endParaRPr lang="en-DE" dirty="0"/>
          </a:p>
        </p:txBody>
      </p:sp>
      <p:sp>
        <p:nvSpPr>
          <p:cNvPr id="3" name="Footer Placeholder 2">
            <a:extLst>
              <a:ext uri="{FF2B5EF4-FFF2-40B4-BE49-F238E27FC236}">
                <a16:creationId xmlns:a16="http://schemas.microsoft.com/office/drawing/2014/main" id="{A8B20C3E-3727-A652-8ACE-1037A0B8462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3CBB7139-16BD-CB74-0BFC-EFCA5D2F924B}"/>
              </a:ext>
            </a:extLst>
          </p:cNvPr>
          <p:cNvSpPr>
            <a:spLocks noGrp="1"/>
          </p:cNvSpPr>
          <p:nvPr>
            <p:ph type="sldNum" sz="quarter" idx="11"/>
          </p:nvPr>
        </p:nvSpPr>
        <p:spPr/>
        <p:txBody>
          <a:bodyPr/>
          <a:lstStyle/>
          <a:p>
            <a:fld id="{EB1502E6-D9AE-3544-B6D5-378AAA0B915F}" type="slidenum">
              <a:rPr lang="de-DE" altLang="de-DE" smtClean="0"/>
              <a:pPr/>
              <a:t>‹#›</a:t>
            </a:fld>
            <a:endParaRPr lang="de-DE" altLang="de-DE" dirty="0"/>
          </a:p>
        </p:txBody>
      </p:sp>
      <p:sp>
        <p:nvSpPr>
          <p:cNvPr id="8" name="Text Placeholder 7">
            <a:extLst>
              <a:ext uri="{FF2B5EF4-FFF2-40B4-BE49-F238E27FC236}">
                <a16:creationId xmlns:a16="http://schemas.microsoft.com/office/drawing/2014/main" id="{98076BE6-2DCC-DD13-A85C-7AE755217229}"/>
              </a:ext>
            </a:extLst>
          </p:cNvPr>
          <p:cNvSpPr>
            <a:spLocks noGrp="1"/>
          </p:cNvSpPr>
          <p:nvPr>
            <p:ph type="body" sz="quarter" idx="13"/>
          </p:nvPr>
        </p:nvSpPr>
        <p:spPr>
          <a:xfrm>
            <a:off x="623392" y="1332843"/>
            <a:ext cx="11087099" cy="4584266"/>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
        <p:nvSpPr>
          <p:cNvPr id="6" name="Datumsplatzhalter 38">
            <a:extLst>
              <a:ext uri="{FF2B5EF4-FFF2-40B4-BE49-F238E27FC236}">
                <a16:creationId xmlns:a16="http://schemas.microsoft.com/office/drawing/2014/main" id="{CA031734-8EA4-1C8C-1893-6D5BB5FB887E}"/>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Temporal</a:t>
            </a:r>
            <a:endParaRPr lang="de-DE" dirty="0"/>
          </a:p>
        </p:txBody>
      </p:sp>
    </p:spTree>
    <p:extLst>
      <p:ext uri="{BB962C8B-B14F-4D97-AF65-F5344CB8AC3E}">
        <p14:creationId xmlns:p14="http://schemas.microsoft.com/office/powerpoint/2010/main" val="338440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AD036-FF24-F732-2C36-9B4D1655DA2B}"/>
              </a:ext>
            </a:extLst>
          </p:cNvPr>
          <p:cNvSpPr>
            <a:spLocks noGrp="1"/>
          </p:cNvSpPr>
          <p:nvPr>
            <p:ph type="title"/>
          </p:nvPr>
        </p:nvSpPr>
        <p:spPr/>
        <p:txBody>
          <a:bodyPr/>
          <a:lstStyle>
            <a:lvl1pPr>
              <a:defRPr>
                <a:solidFill>
                  <a:srgbClr val="003949"/>
                </a:solidFill>
              </a:defRPr>
            </a:lvl1pPr>
          </a:lstStyle>
          <a:p>
            <a:r>
              <a:rPr lang="de-DE" dirty="0"/>
              <a:t>Mastertitelformat bearbeiten</a:t>
            </a:r>
            <a:endParaRPr lang="en-US" dirty="0"/>
          </a:p>
        </p:txBody>
      </p:sp>
      <p:sp>
        <p:nvSpPr>
          <p:cNvPr id="4" name="Fußzeilenplatzhalter 3">
            <a:extLst>
              <a:ext uri="{FF2B5EF4-FFF2-40B4-BE49-F238E27FC236}">
                <a16:creationId xmlns:a16="http://schemas.microsoft.com/office/drawing/2014/main" id="{E046F0BF-75C9-61C0-FA4E-C954496B3552}"/>
              </a:ext>
            </a:extLst>
          </p:cNvPr>
          <p:cNvSpPr>
            <a:spLocks noGrp="1"/>
          </p:cNvSpPr>
          <p:nvPr>
            <p:ph type="ftr" sz="quarter" idx="11"/>
          </p:nvPr>
        </p:nvSpPr>
        <p:spPr/>
        <p:txBody>
          <a:bodyPr/>
          <a:lstStyle/>
          <a:p>
            <a:pPr>
              <a:defRPr/>
            </a:pPr>
            <a:r>
              <a:rPr lang="de-DE" altLang="de-DE"/>
              <a:t>Marcel Gehrke</a:t>
            </a:r>
          </a:p>
        </p:txBody>
      </p:sp>
      <p:sp>
        <p:nvSpPr>
          <p:cNvPr id="5" name="Foliennummernplatzhalter 4">
            <a:extLst>
              <a:ext uri="{FF2B5EF4-FFF2-40B4-BE49-F238E27FC236}">
                <a16:creationId xmlns:a16="http://schemas.microsoft.com/office/drawing/2014/main" id="{9B61DCFD-F06B-934D-3EB3-063764631736}"/>
              </a:ext>
            </a:extLst>
          </p:cNvPr>
          <p:cNvSpPr>
            <a:spLocks noGrp="1"/>
          </p:cNvSpPr>
          <p:nvPr>
            <p:ph type="sldNum" sz="quarter" idx="12"/>
          </p:nvPr>
        </p:nvSpPr>
        <p:spPr/>
        <p:txBody>
          <a:bodyPr/>
          <a:lstStyle/>
          <a:p>
            <a:fld id="{EB1502E6-D9AE-3544-B6D5-378AAA0B915F}" type="slidenum">
              <a:rPr lang="de-DE" altLang="de-DE" smtClean="0"/>
              <a:pPr/>
              <a:t>‹#›</a:t>
            </a:fld>
            <a:endParaRPr lang="de-DE" altLang="de-DE"/>
          </a:p>
        </p:txBody>
      </p:sp>
      <p:sp>
        <p:nvSpPr>
          <p:cNvPr id="6" name="Datumsplatzhalter 38">
            <a:extLst>
              <a:ext uri="{FF2B5EF4-FFF2-40B4-BE49-F238E27FC236}">
                <a16:creationId xmlns:a16="http://schemas.microsoft.com/office/drawing/2014/main" id="{76B135BA-297A-1D9C-85EE-EE9D7B0A3B6C}"/>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Temporal</a:t>
            </a:r>
            <a:endParaRPr lang="de-DE" dirty="0"/>
          </a:p>
        </p:txBody>
      </p:sp>
    </p:spTree>
    <p:extLst>
      <p:ext uri="{BB962C8B-B14F-4D97-AF65-F5344CB8AC3E}">
        <p14:creationId xmlns:p14="http://schemas.microsoft.com/office/powerpoint/2010/main" val="22619731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57">
            <a:extLst>
              <a:ext uri="{FF2B5EF4-FFF2-40B4-BE49-F238E27FC236}">
                <a16:creationId xmlns:a16="http://schemas.microsoft.com/office/drawing/2014/main" id="{9B9C0753-60E2-9AF0-15A2-BB53BB8F67CA}"/>
              </a:ext>
            </a:extLst>
          </p:cNvPr>
          <p:cNvSpPr>
            <a:spLocks noGrp="1" noChangeArrowheads="1"/>
          </p:cNvSpPr>
          <p:nvPr>
            <p:ph type="title"/>
          </p:nvPr>
        </p:nvSpPr>
        <p:spPr bwMode="auto">
          <a:xfrm>
            <a:off x="609600" y="1557338"/>
            <a:ext cx="110871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lvl="0"/>
            <a:r>
              <a:rPr lang="de-DE" altLang="de-DE" dirty="0"/>
              <a:t>Titelmasterformat durch Klicken bearbeiten</a:t>
            </a:r>
          </a:p>
        </p:txBody>
      </p:sp>
      <p:sp>
        <p:nvSpPr>
          <p:cNvPr id="1033" name="Rectangle 58">
            <a:extLst>
              <a:ext uri="{FF2B5EF4-FFF2-40B4-BE49-F238E27FC236}">
                <a16:creationId xmlns:a16="http://schemas.microsoft.com/office/drawing/2014/main" id="{FA3B3582-6972-7A0B-285F-2894D35D18D3}"/>
              </a:ext>
            </a:extLst>
          </p:cNvPr>
          <p:cNvSpPr>
            <a:spLocks noGrp="1" noChangeArrowheads="1"/>
          </p:cNvSpPr>
          <p:nvPr>
            <p:ph type="body" idx="1"/>
          </p:nvPr>
        </p:nvSpPr>
        <p:spPr bwMode="auto">
          <a:xfrm>
            <a:off x="609600" y="2854325"/>
            <a:ext cx="11087100" cy="3527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grpSp>
        <p:nvGrpSpPr>
          <p:cNvPr id="3" name="Group 2">
            <a:extLst>
              <a:ext uri="{FF2B5EF4-FFF2-40B4-BE49-F238E27FC236}">
                <a16:creationId xmlns:a16="http://schemas.microsoft.com/office/drawing/2014/main" id="{46592794-580B-22F8-5546-C6D10531F959}"/>
              </a:ext>
            </a:extLst>
          </p:cNvPr>
          <p:cNvGrpSpPr>
            <a:grpSpLocks noChangeAspect="1"/>
          </p:cNvGrpSpPr>
          <p:nvPr userDrawn="1"/>
        </p:nvGrpSpPr>
        <p:grpSpPr>
          <a:xfrm>
            <a:off x="623888" y="142875"/>
            <a:ext cx="3674859" cy="1260476"/>
            <a:chOff x="623888" y="142875"/>
            <a:chExt cx="1786520" cy="612776"/>
          </a:xfrm>
        </p:grpSpPr>
        <p:sp>
          <p:nvSpPr>
            <p:cNvPr id="1035" name="Freeform 14">
              <a:extLst>
                <a:ext uri="{FF2B5EF4-FFF2-40B4-BE49-F238E27FC236}">
                  <a16:creationId xmlns:a16="http://schemas.microsoft.com/office/drawing/2014/main" id="{E75AB532-A7B9-FFDD-DF8E-80AABAEA8F75}"/>
                </a:ext>
              </a:extLst>
            </p:cNvPr>
            <p:cNvSpPr>
              <a:spLocks noEditPoints="1"/>
            </p:cNvSpPr>
            <p:nvPr userDrawn="1"/>
          </p:nvSpPr>
          <p:spPr bwMode="auto">
            <a:xfrm>
              <a:off x="703263" y="204788"/>
              <a:ext cx="381000" cy="479425"/>
            </a:xfrm>
            <a:custGeom>
              <a:avLst/>
              <a:gdLst>
                <a:gd name="T0" fmla="*/ 0 w 3371"/>
                <a:gd name="T1" fmla="*/ 0 h 4236"/>
                <a:gd name="T2" fmla="*/ 0 w 3371"/>
                <a:gd name="T3" fmla="*/ 0 h 4236"/>
                <a:gd name="T4" fmla="*/ 0 w 3371"/>
                <a:gd name="T5" fmla="*/ 0 h 4236"/>
                <a:gd name="T6" fmla="*/ 0 w 3371"/>
                <a:gd name="T7" fmla="*/ 0 h 4236"/>
                <a:gd name="T8" fmla="*/ 0 w 3371"/>
                <a:gd name="T9" fmla="*/ 0 h 4236"/>
                <a:gd name="T10" fmla="*/ 0 w 3371"/>
                <a:gd name="T11" fmla="*/ 0 h 4236"/>
                <a:gd name="T12" fmla="*/ 0 w 3371"/>
                <a:gd name="T13" fmla="*/ 0 h 4236"/>
                <a:gd name="T14" fmla="*/ 0 w 3371"/>
                <a:gd name="T15" fmla="*/ 0 h 4236"/>
                <a:gd name="T16" fmla="*/ 0 w 3371"/>
                <a:gd name="T17" fmla="*/ 0 h 4236"/>
                <a:gd name="T18" fmla="*/ 0 w 3371"/>
                <a:gd name="T19" fmla="*/ 0 h 4236"/>
                <a:gd name="T20" fmla="*/ 0 w 3371"/>
                <a:gd name="T21" fmla="*/ 0 h 4236"/>
                <a:gd name="T22" fmla="*/ 0 w 3371"/>
                <a:gd name="T23" fmla="*/ 0 h 4236"/>
                <a:gd name="T24" fmla="*/ 0 w 3371"/>
                <a:gd name="T25" fmla="*/ 0 h 4236"/>
                <a:gd name="T26" fmla="*/ 0 w 3371"/>
                <a:gd name="T27" fmla="*/ 0 h 4236"/>
                <a:gd name="T28" fmla="*/ 0 w 3371"/>
                <a:gd name="T29" fmla="*/ 0 h 4236"/>
                <a:gd name="T30" fmla="*/ 0 w 3371"/>
                <a:gd name="T31" fmla="*/ 0 h 4236"/>
                <a:gd name="T32" fmla="*/ 0 w 3371"/>
                <a:gd name="T33" fmla="*/ 0 h 4236"/>
                <a:gd name="T34" fmla="*/ 0 w 3371"/>
                <a:gd name="T35" fmla="*/ 0 h 4236"/>
                <a:gd name="T36" fmla="*/ 0 w 3371"/>
                <a:gd name="T37" fmla="*/ 0 h 4236"/>
                <a:gd name="T38" fmla="*/ 0 w 3371"/>
                <a:gd name="T39" fmla="*/ 0 h 4236"/>
                <a:gd name="T40" fmla="*/ 0 w 3371"/>
                <a:gd name="T41" fmla="*/ 0 h 4236"/>
                <a:gd name="T42" fmla="*/ 0 w 3371"/>
                <a:gd name="T43" fmla="*/ 0 h 4236"/>
                <a:gd name="T44" fmla="*/ 0 w 3371"/>
                <a:gd name="T45" fmla="*/ 0 h 4236"/>
                <a:gd name="T46" fmla="*/ 0 w 3371"/>
                <a:gd name="T47" fmla="*/ 0 h 4236"/>
                <a:gd name="T48" fmla="*/ 0 w 3371"/>
                <a:gd name="T49" fmla="*/ 0 h 4236"/>
                <a:gd name="T50" fmla="*/ 0 w 3371"/>
                <a:gd name="T51" fmla="*/ 0 h 4236"/>
                <a:gd name="T52" fmla="*/ 0 w 3371"/>
                <a:gd name="T53" fmla="*/ 0 h 4236"/>
                <a:gd name="T54" fmla="*/ 0 w 3371"/>
                <a:gd name="T55" fmla="*/ 0 h 4236"/>
                <a:gd name="T56" fmla="*/ 0 w 3371"/>
                <a:gd name="T57" fmla="*/ 0 h 4236"/>
                <a:gd name="T58" fmla="*/ 0 w 3371"/>
                <a:gd name="T59" fmla="*/ 0 h 4236"/>
                <a:gd name="T60" fmla="*/ 0 w 3371"/>
                <a:gd name="T61" fmla="*/ 0 h 4236"/>
                <a:gd name="T62" fmla="*/ 0 w 3371"/>
                <a:gd name="T63" fmla="*/ 0 h 4236"/>
                <a:gd name="T64" fmla="*/ 0 w 3371"/>
                <a:gd name="T65" fmla="*/ 0 h 4236"/>
                <a:gd name="T66" fmla="*/ 0 w 3371"/>
                <a:gd name="T67" fmla="*/ 0 h 4236"/>
                <a:gd name="T68" fmla="*/ 0 w 3371"/>
                <a:gd name="T69" fmla="*/ 0 h 4236"/>
                <a:gd name="T70" fmla="*/ 0 w 3371"/>
                <a:gd name="T71" fmla="*/ 0 h 4236"/>
                <a:gd name="T72" fmla="*/ 0 w 3371"/>
                <a:gd name="T73" fmla="*/ 0 h 4236"/>
                <a:gd name="T74" fmla="*/ 0 w 3371"/>
                <a:gd name="T75" fmla="*/ 0 h 4236"/>
                <a:gd name="T76" fmla="*/ 0 w 3371"/>
                <a:gd name="T77" fmla="*/ 0 h 4236"/>
                <a:gd name="T78" fmla="*/ 0 w 3371"/>
                <a:gd name="T79" fmla="*/ 0 h 4236"/>
                <a:gd name="T80" fmla="*/ 0 w 3371"/>
                <a:gd name="T81" fmla="*/ 0 h 4236"/>
                <a:gd name="T82" fmla="*/ 0 w 3371"/>
                <a:gd name="T83" fmla="*/ 0 h 4236"/>
                <a:gd name="T84" fmla="*/ 0 w 3371"/>
                <a:gd name="T85" fmla="*/ 0 h 4236"/>
                <a:gd name="T86" fmla="*/ 0 w 3371"/>
                <a:gd name="T87" fmla="*/ 0 h 4236"/>
                <a:gd name="T88" fmla="*/ 0 w 3371"/>
                <a:gd name="T89" fmla="*/ 0 h 4236"/>
                <a:gd name="T90" fmla="*/ 0 w 3371"/>
                <a:gd name="T91" fmla="*/ 0 h 4236"/>
                <a:gd name="T92" fmla="*/ 0 w 3371"/>
                <a:gd name="T93" fmla="*/ 0 h 4236"/>
                <a:gd name="T94" fmla="*/ 0 w 3371"/>
                <a:gd name="T95" fmla="*/ 0 h 4236"/>
                <a:gd name="T96" fmla="*/ 0 w 3371"/>
                <a:gd name="T97" fmla="*/ 0 h 4236"/>
                <a:gd name="T98" fmla="*/ 0 w 3371"/>
                <a:gd name="T99" fmla="*/ 0 h 4236"/>
                <a:gd name="T100" fmla="*/ 0 w 3371"/>
                <a:gd name="T101" fmla="*/ 0 h 4236"/>
                <a:gd name="T102" fmla="*/ 0 w 3371"/>
                <a:gd name="T103" fmla="*/ 0 h 4236"/>
                <a:gd name="T104" fmla="*/ 0 w 3371"/>
                <a:gd name="T105" fmla="*/ 0 h 4236"/>
                <a:gd name="T106" fmla="*/ 0 w 3371"/>
                <a:gd name="T107" fmla="*/ 0 h 4236"/>
                <a:gd name="T108" fmla="*/ 0 w 3371"/>
                <a:gd name="T109" fmla="*/ 0 h 4236"/>
                <a:gd name="T110" fmla="*/ 0 w 3371"/>
                <a:gd name="T111" fmla="*/ 0 h 4236"/>
                <a:gd name="T112" fmla="*/ 0 w 3371"/>
                <a:gd name="T113" fmla="*/ 0 h 4236"/>
                <a:gd name="T114" fmla="*/ 0 w 3371"/>
                <a:gd name="T115" fmla="*/ 0 h 4236"/>
                <a:gd name="T116" fmla="*/ 0 w 3371"/>
                <a:gd name="T117" fmla="*/ 0 h 4236"/>
                <a:gd name="T118" fmla="*/ 0 w 3371"/>
                <a:gd name="T119" fmla="*/ 0 h 4236"/>
                <a:gd name="T120" fmla="*/ 0 w 3371"/>
                <a:gd name="T121" fmla="*/ 0 h 4236"/>
                <a:gd name="T122" fmla="*/ 0 w 3371"/>
                <a:gd name="T123" fmla="*/ 0 h 4236"/>
                <a:gd name="T124" fmla="*/ 0 w 3371"/>
                <a:gd name="T125" fmla="*/ 0 h 4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15">
              <a:extLst>
                <a:ext uri="{FF2B5EF4-FFF2-40B4-BE49-F238E27FC236}">
                  <a16:creationId xmlns:a16="http://schemas.microsoft.com/office/drawing/2014/main" id="{6FA64304-FB80-7560-7D48-69B6880A6E85}"/>
                </a:ext>
              </a:extLst>
            </p:cNvPr>
            <p:cNvSpPr>
              <a:spLocks/>
            </p:cNvSpPr>
            <p:nvPr userDrawn="1"/>
          </p:nvSpPr>
          <p:spPr bwMode="auto">
            <a:xfrm>
              <a:off x="776288" y="703263"/>
              <a:ext cx="33338" cy="38100"/>
            </a:xfrm>
            <a:custGeom>
              <a:avLst/>
              <a:gdLst>
                <a:gd name="T0" fmla="*/ 0 w 304"/>
                <a:gd name="T1" fmla="*/ 0 h 338"/>
                <a:gd name="T2" fmla="*/ 0 w 304"/>
                <a:gd name="T3" fmla="*/ 0 h 338"/>
                <a:gd name="T4" fmla="*/ 0 w 304"/>
                <a:gd name="T5" fmla="*/ 0 h 338"/>
                <a:gd name="T6" fmla="*/ 0 w 304"/>
                <a:gd name="T7" fmla="*/ 0 h 338"/>
                <a:gd name="T8" fmla="*/ 0 w 304"/>
                <a:gd name="T9" fmla="*/ 0 h 338"/>
                <a:gd name="T10" fmla="*/ 0 w 304"/>
                <a:gd name="T11" fmla="*/ 0 h 338"/>
                <a:gd name="T12" fmla="*/ 0 w 304"/>
                <a:gd name="T13" fmla="*/ 0 h 338"/>
                <a:gd name="T14" fmla="*/ 0 w 304"/>
                <a:gd name="T15" fmla="*/ 0 h 338"/>
                <a:gd name="T16" fmla="*/ 0 w 304"/>
                <a:gd name="T17" fmla="*/ 0 h 338"/>
                <a:gd name="T18" fmla="*/ 0 w 304"/>
                <a:gd name="T19" fmla="*/ 0 h 338"/>
                <a:gd name="T20" fmla="*/ 0 w 304"/>
                <a:gd name="T21" fmla="*/ 0 h 338"/>
                <a:gd name="T22" fmla="*/ 0 w 304"/>
                <a:gd name="T23" fmla="*/ 0 h 338"/>
                <a:gd name="T24" fmla="*/ 0 w 304"/>
                <a:gd name="T25" fmla="*/ 0 h 338"/>
                <a:gd name="T26" fmla="*/ 0 w 304"/>
                <a:gd name="T27" fmla="*/ 0 h 338"/>
                <a:gd name="T28" fmla="*/ 0 w 304"/>
                <a:gd name="T29" fmla="*/ 0 h 338"/>
                <a:gd name="T30" fmla="*/ 0 w 304"/>
                <a:gd name="T31" fmla="*/ 0 h 338"/>
                <a:gd name="T32" fmla="*/ 0 w 304"/>
                <a:gd name="T33" fmla="*/ 0 h 338"/>
                <a:gd name="T34" fmla="*/ 0 w 304"/>
                <a:gd name="T35" fmla="*/ 0 h 338"/>
                <a:gd name="T36" fmla="*/ 0 w 304"/>
                <a:gd name="T37" fmla="*/ 0 h 338"/>
                <a:gd name="T38" fmla="*/ 0 w 304"/>
                <a:gd name="T39" fmla="*/ 0 h 338"/>
                <a:gd name="T40" fmla="*/ 0 w 304"/>
                <a:gd name="T41" fmla="*/ 0 h 338"/>
                <a:gd name="T42" fmla="*/ 0 w 304"/>
                <a:gd name="T43" fmla="*/ 0 h 338"/>
                <a:gd name="T44" fmla="*/ 0 w 304"/>
                <a:gd name="T45" fmla="*/ 0 h 338"/>
                <a:gd name="T46" fmla="*/ 0 w 304"/>
                <a:gd name="T47" fmla="*/ 0 h 338"/>
                <a:gd name="T48" fmla="*/ 0 w 304"/>
                <a:gd name="T49" fmla="*/ 0 h 338"/>
                <a:gd name="T50" fmla="*/ 0 w 304"/>
                <a:gd name="T51" fmla="*/ 0 h 338"/>
                <a:gd name="T52" fmla="*/ 0 w 304"/>
                <a:gd name="T53" fmla="*/ 0 h 338"/>
                <a:gd name="T54" fmla="*/ 0 w 304"/>
                <a:gd name="T55" fmla="*/ 0 h 338"/>
                <a:gd name="T56" fmla="*/ 0 w 304"/>
                <a:gd name="T57" fmla="*/ 0 h 338"/>
                <a:gd name="T58" fmla="*/ 0 w 304"/>
                <a:gd name="T59" fmla="*/ 0 h 338"/>
                <a:gd name="T60" fmla="*/ 0 w 304"/>
                <a:gd name="T61" fmla="*/ 0 h 338"/>
                <a:gd name="T62" fmla="*/ 0 w 304"/>
                <a:gd name="T63" fmla="*/ 0 h 338"/>
                <a:gd name="T64" fmla="*/ 0 w 304"/>
                <a:gd name="T65" fmla="*/ 0 h 338"/>
                <a:gd name="T66" fmla="*/ 0 w 304"/>
                <a:gd name="T67" fmla="*/ 0 h 338"/>
                <a:gd name="T68" fmla="*/ 0 w 304"/>
                <a:gd name="T69" fmla="*/ 0 h 338"/>
                <a:gd name="T70" fmla="*/ 0 w 304"/>
                <a:gd name="T71" fmla="*/ 0 h 338"/>
                <a:gd name="T72" fmla="*/ 0 w 304"/>
                <a:gd name="T73" fmla="*/ 0 h 338"/>
                <a:gd name="T74" fmla="*/ 0 w 304"/>
                <a:gd name="T75" fmla="*/ 0 h 338"/>
                <a:gd name="T76" fmla="*/ 0 w 304"/>
                <a:gd name="T77" fmla="*/ 0 h 338"/>
                <a:gd name="T78" fmla="*/ 0 w 304"/>
                <a:gd name="T79" fmla="*/ 0 h 338"/>
                <a:gd name="T80" fmla="*/ 0 w 304"/>
                <a:gd name="T81" fmla="*/ 0 h 338"/>
                <a:gd name="T82" fmla="*/ 0 w 304"/>
                <a:gd name="T83" fmla="*/ 0 h 338"/>
                <a:gd name="T84" fmla="*/ 0 w 304"/>
                <a:gd name="T85" fmla="*/ 0 h 338"/>
                <a:gd name="T86" fmla="*/ 0 w 304"/>
                <a:gd name="T87" fmla="*/ 0 h 338"/>
                <a:gd name="T88" fmla="*/ 0 w 304"/>
                <a:gd name="T89" fmla="*/ 0 h 338"/>
                <a:gd name="T90" fmla="*/ 0 w 304"/>
                <a:gd name="T91" fmla="*/ 0 h 338"/>
                <a:gd name="T92" fmla="*/ 0 w 304"/>
                <a:gd name="T93" fmla="*/ 0 h 338"/>
                <a:gd name="T94" fmla="*/ 0 w 304"/>
                <a:gd name="T95" fmla="*/ 0 h 338"/>
                <a:gd name="T96" fmla="*/ 0 w 304"/>
                <a:gd name="T97" fmla="*/ 0 h 338"/>
                <a:gd name="T98" fmla="*/ 0 w 304"/>
                <a:gd name="T99" fmla="*/ 0 h 338"/>
                <a:gd name="T100" fmla="*/ 0 w 304"/>
                <a:gd name="T101" fmla="*/ 0 h 338"/>
                <a:gd name="T102" fmla="*/ 0 w 304"/>
                <a:gd name="T103" fmla="*/ 0 h 338"/>
                <a:gd name="T104" fmla="*/ 0 w 304"/>
                <a:gd name="T105" fmla="*/ 0 h 338"/>
                <a:gd name="T106" fmla="*/ 0 w 304"/>
                <a:gd name="T107" fmla="*/ 0 h 338"/>
                <a:gd name="T108" fmla="*/ 0 w 304"/>
                <a:gd name="T109" fmla="*/ 0 h 338"/>
                <a:gd name="T110" fmla="*/ 0 w 304"/>
                <a:gd name="T111" fmla="*/ 0 h 338"/>
                <a:gd name="T112" fmla="*/ 0 w 304"/>
                <a:gd name="T113" fmla="*/ 0 h 338"/>
                <a:gd name="T114" fmla="*/ 0 w 304"/>
                <a:gd name="T115" fmla="*/ 0 h 338"/>
                <a:gd name="T116" fmla="*/ 0 w 304"/>
                <a:gd name="T117" fmla="*/ 0 h 338"/>
                <a:gd name="T118" fmla="*/ 0 w 304"/>
                <a:gd name="T119" fmla="*/ 0 h 338"/>
                <a:gd name="T120" fmla="*/ 0 w 304"/>
                <a:gd name="T121" fmla="*/ 0 h 338"/>
                <a:gd name="T122" fmla="*/ 0 w 304"/>
                <a:gd name="T123" fmla="*/ 0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16">
              <a:extLst>
                <a:ext uri="{FF2B5EF4-FFF2-40B4-BE49-F238E27FC236}">
                  <a16:creationId xmlns:a16="http://schemas.microsoft.com/office/drawing/2014/main" id="{887A4D77-B95B-DF73-7EDE-D85C63344AD4}"/>
                </a:ext>
              </a:extLst>
            </p:cNvPr>
            <p:cNvSpPr>
              <a:spLocks/>
            </p:cNvSpPr>
            <p:nvPr userDrawn="1"/>
          </p:nvSpPr>
          <p:spPr bwMode="auto">
            <a:xfrm>
              <a:off x="735013" y="684213"/>
              <a:ext cx="36513" cy="42863"/>
            </a:xfrm>
            <a:custGeom>
              <a:avLst/>
              <a:gdLst>
                <a:gd name="T0" fmla="*/ 0 w 311"/>
                <a:gd name="T1" fmla="*/ 0 h 374"/>
                <a:gd name="T2" fmla="*/ 0 w 311"/>
                <a:gd name="T3" fmla="*/ 0 h 374"/>
                <a:gd name="T4" fmla="*/ 0 w 311"/>
                <a:gd name="T5" fmla="*/ 0 h 374"/>
                <a:gd name="T6" fmla="*/ 0 w 311"/>
                <a:gd name="T7" fmla="*/ 0 h 374"/>
                <a:gd name="T8" fmla="*/ 0 w 311"/>
                <a:gd name="T9" fmla="*/ 0 h 374"/>
                <a:gd name="T10" fmla="*/ 0 w 311"/>
                <a:gd name="T11" fmla="*/ 0 h 374"/>
                <a:gd name="T12" fmla="*/ 0 w 311"/>
                <a:gd name="T13" fmla="*/ 0 h 374"/>
                <a:gd name="T14" fmla="*/ 0 w 311"/>
                <a:gd name="T15" fmla="*/ 0 h 374"/>
                <a:gd name="T16" fmla="*/ 0 w 311"/>
                <a:gd name="T17" fmla="*/ 0 h 374"/>
                <a:gd name="T18" fmla="*/ 0 w 311"/>
                <a:gd name="T19" fmla="*/ 0 h 374"/>
                <a:gd name="T20" fmla="*/ 0 w 311"/>
                <a:gd name="T21" fmla="*/ 0 h 374"/>
                <a:gd name="T22" fmla="*/ 0 w 311"/>
                <a:gd name="T23" fmla="*/ 0 h 374"/>
                <a:gd name="T24" fmla="*/ 0 w 311"/>
                <a:gd name="T25" fmla="*/ 0 h 374"/>
                <a:gd name="T26" fmla="*/ 0 w 311"/>
                <a:gd name="T27" fmla="*/ 0 h 374"/>
                <a:gd name="T28" fmla="*/ 0 w 311"/>
                <a:gd name="T29" fmla="*/ 0 h 374"/>
                <a:gd name="T30" fmla="*/ 0 w 311"/>
                <a:gd name="T31" fmla="*/ 0 h 374"/>
                <a:gd name="T32" fmla="*/ 0 w 311"/>
                <a:gd name="T33" fmla="*/ 0 h 374"/>
                <a:gd name="T34" fmla="*/ 0 w 311"/>
                <a:gd name="T35" fmla="*/ 0 h 374"/>
                <a:gd name="T36" fmla="*/ 0 w 311"/>
                <a:gd name="T37" fmla="*/ 0 h 374"/>
                <a:gd name="T38" fmla="*/ 0 w 311"/>
                <a:gd name="T39" fmla="*/ 0 h 374"/>
                <a:gd name="T40" fmla="*/ 0 w 311"/>
                <a:gd name="T41" fmla="*/ 0 h 374"/>
                <a:gd name="T42" fmla="*/ 0 w 311"/>
                <a:gd name="T43" fmla="*/ 0 h 374"/>
                <a:gd name="T44" fmla="*/ 0 w 311"/>
                <a:gd name="T45" fmla="*/ 0 h 374"/>
                <a:gd name="T46" fmla="*/ 0 w 311"/>
                <a:gd name="T47" fmla="*/ 0 h 374"/>
                <a:gd name="T48" fmla="*/ 0 w 311"/>
                <a:gd name="T49" fmla="*/ 0 h 3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17">
              <a:extLst>
                <a:ext uri="{FF2B5EF4-FFF2-40B4-BE49-F238E27FC236}">
                  <a16:creationId xmlns:a16="http://schemas.microsoft.com/office/drawing/2014/main" id="{6D167F19-5BA2-9954-83EF-951C5635B21C}"/>
                </a:ext>
              </a:extLst>
            </p:cNvPr>
            <p:cNvSpPr>
              <a:spLocks/>
            </p:cNvSpPr>
            <p:nvPr userDrawn="1"/>
          </p:nvSpPr>
          <p:spPr bwMode="auto">
            <a:xfrm>
              <a:off x="690563" y="654050"/>
              <a:ext cx="44450" cy="42863"/>
            </a:xfrm>
            <a:custGeom>
              <a:avLst/>
              <a:gdLst>
                <a:gd name="T0" fmla="*/ 0 w 387"/>
                <a:gd name="T1" fmla="*/ 0 h 371"/>
                <a:gd name="T2" fmla="*/ 0 w 387"/>
                <a:gd name="T3" fmla="*/ 0 h 371"/>
                <a:gd name="T4" fmla="*/ 0 w 387"/>
                <a:gd name="T5" fmla="*/ 0 h 371"/>
                <a:gd name="T6" fmla="*/ 0 w 387"/>
                <a:gd name="T7" fmla="*/ 0 h 371"/>
                <a:gd name="T8" fmla="*/ 0 w 387"/>
                <a:gd name="T9" fmla="*/ 0 h 371"/>
                <a:gd name="T10" fmla="*/ 0 w 387"/>
                <a:gd name="T11" fmla="*/ 0 h 371"/>
                <a:gd name="T12" fmla="*/ 0 w 387"/>
                <a:gd name="T13" fmla="*/ 0 h 371"/>
                <a:gd name="T14" fmla="*/ 0 w 387"/>
                <a:gd name="T15" fmla="*/ 0 h 371"/>
                <a:gd name="T16" fmla="*/ 0 w 387"/>
                <a:gd name="T17" fmla="*/ 0 h 371"/>
                <a:gd name="T18" fmla="*/ 0 w 387"/>
                <a:gd name="T19" fmla="*/ 0 h 371"/>
                <a:gd name="T20" fmla="*/ 0 w 387"/>
                <a:gd name="T21" fmla="*/ 0 h 371"/>
                <a:gd name="T22" fmla="*/ 0 w 387"/>
                <a:gd name="T23" fmla="*/ 0 h 371"/>
                <a:gd name="T24" fmla="*/ 0 w 387"/>
                <a:gd name="T25" fmla="*/ 0 h 371"/>
                <a:gd name="T26" fmla="*/ 0 w 387"/>
                <a:gd name="T27" fmla="*/ 0 h 371"/>
                <a:gd name="T28" fmla="*/ 0 w 387"/>
                <a:gd name="T29" fmla="*/ 0 h 371"/>
                <a:gd name="T30" fmla="*/ 0 w 387"/>
                <a:gd name="T31" fmla="*/ 0 h 371"/>
                <a:gd name="T32" fmla="*/ 0 w 387"/>
                <a:gd name="T33" fmla="*/ 0 h 371"/>
                <a:gd name="T34" fmla="*/ 0 w 387"/>
                <a:gd name="T35" fmla="*/ 0 h 371"/>
                <a:gd name="T36" fmla="*/ 0 w 387"/>
                <a:gd name="T37" fmla="*/ 0 h 371"/>
                <a:gd name="T38" fmla="*/ 0 w 387"/>
                <a:gd name="T39" fmla="*/ 0 h 371"/>
                <a:gd name="T40" fmla="*/ 0 w 387"/>
                <a:gd name="T41" fmla="*/ 0 h 371"/>
                <a:gd name="T42" fmla="*/ 0 w 387"/>
                <a:gd name="T43" fmla="*/ 0 h 371"/>
                <a:gd name="T44" fmla="*/ 0 w 387"/>
                <a:gd name="T45" fmla="*/ 0 h 371"/>
                <a:gd name="T46" fmla="*/ 0 w 387"/>
                <a:gd name="T47" fmla="*/ 0 h 371"/>
                <a:gd name="T48" fmla="*/ 0 w 387"/>
                <a:gd name="T49" fmla="*/ 0 h 371"/>
                <a:gd name="T50" fmla="*/ 0 w 387"/>
                <a:gd name="T51" fmla="*/ 0 h 371"/>
                <a:gd name="T52" fmla="*/ 0 w 387"/>
                <a:gd name="T53" fmla="*/ 0 h 371"/>
                <a:gd name="T54" fmla="*/ 0 w 387"/>
                <a:gd name="T55" fmla="*/ 0 h 371"/>
                <a:gd name="T56" fmla="*/ 0 w 387"/>
                <a:gd name="T57" fmla="*/ 0 h 371"/>
                <a:gd name="T58" fmla="*/ 0 w 387"/>
                <a:gd name="T59" fmla="*/ 0 h 371"/>
                <a:gd name="T60" fmla="*/ 0 w 387"/>
                <a:gd name="T61" fmla="*/ 0 h 371"/>
                <a:gd name="T62" fmla="*/ 0 w 387"/>
                <a:gd name="T63" fmla="*/ 0 h 371"/>
                <a:gd name="T64" fmla="*/ 0 w 387"/>
                <a:gd name="T65" fmla="*/ 0 h 371"/>
                <a:gd name="T66" fmla="*/ 0 w 387"/>
                <a:gd name="T67" fmla="*/ 0 h 371"/>
                <a:gd name="T68" fmla="*/ 0 w 387"/>
                <a:gd name="T69" fmla="*/ 0 h 371"/>
                <a:gd name="T70" fmla="*/ 0 w 387"/>
                <a:gd name="T71" fmla="*/ 0 h 371"/>
                <a:gd name="T72" fmla="*/ 0 w 387"/>
                <a:gd name="T73" fmla="*/ 0 h 371"/>
                <a:gd name="T74" fmla="*/ 0 w 387"/>
                <a:gd name="T75" fmla="*/ 0 h 371"/>
                <a:gd name="T76" fmla="*/ 0 w 387"/>
                <a:gd name="T77" fmla="*/ 0 h 371"/>
                <a:gd name="T78" fmla="*/ 0 w 387"/>
                <a:gd name="T79" fmla="*/ 0 h 371"/>
                <a:gd name="T80" fmla="*/ 0 w 387"/>
                <a:gd name="T81" fmla="*/ 0 h 371"/>
                <a:gd name="T82" fmla="*/ 0 w 387"/>
                <a:gd name="T83" fmla="*/ 0 h 371"/>
                <a:gd name="T84" fmla="*/ 0 w 387"/>
                <a:gd name="T85" fmla="*/ 0 h 371"/>
                <a:gd name="T86" fmla="*/ 0 w 387"/>
                <a:gd name="T87" fmla="*/ 0 h 371"/>
                <a:gd name="T88" fmla="*/ 0 w 387"/>
                <a:gd name="T89" fmla="*/ 0 h 371"/>
                <a:gd name="T90" fmla="*/ 0 w 387"/>
                <a:gd name="T91" fmla="*/ 0 h 371"/>
                <a:gd name="T92" fmla="*/ 0 w 387"/>
                <a:gd name="T93" fmla="*/ 0 h 371"/>
                <a:gd name="T94" fmla="*/ 0 w 387"/>
                <a:gd name="T95" fmla="*/ 0 h 371"/>
                <a:gd name="T96" fmla="*/ 0 w 387"/>
                <a:gd name="T97" fmla="*/ 0 h 371"/>
                <a:gd name="T98" fmla="*/ 0 w 387"/>
                <a:gd name="T99" fmla="*/ 0 h 371"/>
                <a:gd name="T100" fmla="*/ 0 w 387"/>
                <a:gd name="T101" fmla="*/ 0 h 371"/>
                <a:gd name="T102" fmla="*/ 0 w 387"/>
                <a:gd name="T103" fmla="*/ 0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8">
              <a:extLst>
                <a:ext uri="{FF2B5EF4-FFF2-40B4-BE49-F238E27FC236}">
                  <a16:creationId xmlns:a16="http://schemas.microsoft.com/office/drawing/2014/main" id="{3D31FAAC-E808-7B72-A86C-CA2D4855A812}"/>
                </a:ext>
              </a:extLst>
            </p:cNvPr>
            <p:cNvSpPr>
              <a:spLocks/>
            </p:cNvSpPr>
            <p:nvPr userDrawn="1"/>
          </p:nvSpPr>
          <p:spPr bwMode="auto">
            <a:xfrm>
              <a:off x="663576" y="620713"/>
              <a:ext cx="42863" cy="36513"/>
            </a:xfrm>
            <a:custGeom>
              <a:avLst/>
              <a:gdLst>
                <a:gd name="T0" fmla="*/ 0 w 374"/>
                <a:gd name="T1" fmla="*/ 0 h 320"/>
                <a:gd name="T2" fmla="*/ 0 w 374"/>
                <a:gd name="T3" fmla="*/ 0 h 320"/>
                <a:gd name="T4" fmla="*/ 0 w 374"/>
                <a:gd name="T5" fmla="*/ 0 h 320"/>
                <a:gd name="T6" fmla="*/ 0 w 374"/>
                <a:gd name="T7" fmla="*/ 0 h 320"/>
                <a:gd name="T8" fmla="*/ 0 w 374"/>
                <a:gd name="T9" fmla="*/ 0 h 320"/>
                <a:gd name="T10" fmla="*/ 0 w 374"/>
                <a:gd name="T11" fmla="*/ 0 h 320"/>
                <a:gd name="T12" fmla="*/ 0 w 374"/>
                <a:gd name="T13" fmla="*/ 0 h 320"/>
                <a:gd name="T14" fmla="*/ 0 w 374"/>
                <a:gd name="T15" fmla="*/ 0 h 320"/>
                <a:gd name="T16" fmla="*/ 0 w 374"/>
                <a:gd name="T17" fmla="*/ 0 h 320"/>
                <a:gd name="T18" fmla="*/ 0 w 374"/>
                <a:gd name="T19" fmla="*/ 0 h 320"/>
                <a:gd name="T20" fmla="*/ 0 w 374"/>
                <a:gd name="T21" fmla="*/ 0 h 320"/>
                <a:gd name="T22" fmla="*/ 0 w 374"/>
                <a:gd name="T23" fmla="*/ 0 h 320"/>
                <a:gd name="T24" fmla="*/ 0 w 374"/>
                <a:gd name="T25" fmla="*/ 0 h 320"/>
                <a:gd name="T26" fmla="*/ 0 w 374"/>
                <a:gd name="T27" fmla="*/ 0 h 320"/>
                <a:gd name="T28" fmla="*/ 0 w 374"/>
                <a:gd name="T29" fmla="*/ 0 h 320"/>
                <a:gd name="T30" fmla="*/ 0 w 374"/>
                <a:gd name="T31" fmla="*/ 0 h 320"/>
                <a:gd name="T32" fmla="*/ 0 w 374"/>
                <a:gd name="T33" fmla="*/ 0 h 320"/>
                <a:gd name="T34" fmla="*/ 0 w 374"/>
                <a:gd name="T35" fmla="*/ 0 h 320"/>
                <a:gd name="T36" fmla="*/ 0 w 374"/>
                <a:gd name="T37" fmla="*/ 0 h 320"/>
                <a:gd name="T38" fmla="*/ 0 w 374"/>
                <a:gd name="T39" fmla="*/ 0 h 320"/>
                <a:gd name="T40" fmla="*/ 0 w 374"/>
                <a:gd name="T41" fmla="*/ 0 h 320"/>
                <a:gd name="T42" fmla="*/ 0 w 374"/>
                <a:gd name="T43" fmla="*/ 0 h 320"/>
                <a:gd name="T44" fmla="*/ 0 w 374"/>
                <a:gd name="T45" fmla="*/ 0 h 320"/>
                <a:gd name="T46" fmla="*/ 0 w 374"/>
                <a:gd name="T47" fmla="*/ 0 h 320"/>
                <a:gd name="T48" fmla="*/ 0 w 374"/>
                <a:gd name="T49" fmla="*/ 0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19">
              <a:extLst>
                <a:ext uri="{FF2B5EF4-FFF2-40B4-BE49-F238E27FC236}">
                  <a16:creationId xmlns:a16="http://schemas.microsoft.com/office/drawing/2014/main" id="{72666379-3099-5F78-D392-2A5D0C0023CA}"/>
                </a:ext>
              </a:extLst>
            </p:cNvPr>
            <p:cNvSpPr>
              <a:spLocks/>
            </p:cNvSpPr>
            <p:nvPr userDrawn="1"/>
          </p:nvSpPr>
          <p:spPr bwMode="auto">
            <a:xfrm>
              <a:off x="646113" y="579438"/>
              <a:ext cx="42863" cy="41275"/>
            </a:xfrm>
            <a:custGeom>
              <a:avLst/>
              <a:gdLst>
                <a:gd name="T0" fmla="*/ 0 w 373"/>
                <a:gd name="T1" fmla="*/ 0 h 359"/>
                <a:gd name="T2" fmla="*/ 0 w 373"/>
                <a:gd name="T3" fmla="*/ 0 h 359"/>
                <a:gd name="T4" fmla="*/ 0 w 373"/>
                <a:gd name="T5" fmla="*/ 0 h 359"/>
                <a:gd name="T6" fmla="*/ 0 w 373"/>
                <a:gd name="T7" fmla="*/ 0 h 359"/>
                <a:gd name="T8" fmla="*/ 0 w 373"/>
                <a:gd name="T9" fmla="*/ 0 h 359"/>
                <a:gd name="T10" fmla="*/ 0 w 373"/>
                <a:gd name="T11" fmla="*/ 0 h 359"/>
                <a:gd name="T12" fmla="*/ 0 w 373"/>
                <a:gd name="T13" fmla="*/ 0 h 359"/>
                <a:gd name="T14" fmla="*/ 0 w 373"/>
                <a:gd name="T15" fmla="*/ 0 h 359"/>
                <a:gd name="T16" fmla="*/ 0 w 373"/>
                <a:gd name="T17" fmla="*/ 0 h 359"/>
                <a:gd name="T18" fmla="*/ 0 w 373"/>
                <a:gd name="T19" fmla="*/ 0 h 359"/>
                <a:gd name="T20" fmla="*/ 0 w 373"/>
                <a:gd name="T21" fmla="*/ 0 h 359"/>
                <a:gd name="T22" fmla="*/ 0 w 373"/>
                <a:gd name="T23" fmla="*/ 0 h 359"/>
                <a:gd name="T24" fmla="*/ 0 w 373"/>
                <a:gd name="T25" fmla="*/ 0 h 359"/>
                <a:gd name="T26" fmla="*/ 0 w 373"/>
                <a:gd name="T27" fmla="*/ 0 h 359"/>
                <a:gd name="T28" fmla="*/ 0 w 373"/>
                <a:gd name="T29" fmla="*/ 0 h 359"/>
                <a:gd name="T30" fmla="*/ 0 w 373"/>
                <a:gd name="T31" fmla="*/ 0 h 359"/>
                <a:gd name="T32" fmla="*/ 0 w 373"/>
                <a:gd name="T33" fmla="*/ 0 h 359"/>
                <a:gd name="T34" fmla="*/ 0 w 373"/>
                <a:gd name="T35" fmla="*/ 0 h 359"/>
                <a:gd name="T36" fmla="*/ 0 w 373"/>
                <a:gd name="T37" fmla="*/ 0 h 359"/>
                <a:gd name="T38" fmla="*/ 0 w 373"/>
                <a:gd name="T39" fmla="*/ 0 h 359"/>
                <a:gd name="T40" fmla="*/ 0 w 373"/>
                <a:gd name="T41" fmla="*/ 0 h 359"/>
                <a:gd name="T42" fmla="*/ 0 w 373"/>
                <a:gd name="T43" fmla="*/ 0 h 359"/>
                <a:gd name="T44" fmla="*/ 0 w 373"/>
                <a:gd name="T45" fmla="*/ 0 h 359"/>
                <a:gd name="T46" fmla="*/ 0 w 373"/>
                <a:gd name="T47" fmla="*/ 0 h 359"/>
                <a:gd name="T48" fmla="*/ 0 w 373"/>
                <a:gd name="T49" fmla="*/ 0 h 359"/>
                <a:gd name="T50" fmla="*/ 0 w 373"/>
                <a:gd name="T51" fmla="*/ 0 h 359"/>
                <a:gd name="T52" fmla="*/ 0 w 373"/>
                <a:gd name="T53" fmla="*/ 0 h 3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20">
              <a:extLst>
                <a:ext uri="{FF2B5EF4-FFF2-40B4-BE49-F238E27FC236}">
                  <a16:creationId xmlns:a16="http://schemas.microsoft.com/office/drawing/2014/main" id="{0DC7F457-A386-0616-5C9C-ECAD21A262D2}"/>
                </a:ext>
              </a:extLst>
            </p:cNvPr>
            <p:cNvSpPr>
              <a:spLocks/>
            </p:cNvSpPr>
            <p:nvPr userDrawn="1"/>
          </p:nvSpPr>
          <p:spPr bwMode="auto">
            <a:xfrm>
              <a:off x="633413" y="534988"/>
              <a:ext cx="41275" cy="36513"/>
            </a:xfrm>
            <a:custGeom>
              <a:avLst/>
              <a:gdLst>
                <a:gd name="T0" fmla="*/ 0 w 361"/>
                <a:gd name="T1" fmla="*/ 0 h 320"/>
                <a:gd name="T2" fmla="*/ 0 w 361"/>
                <a:gd name="T3" fmla="*/ 0 h 320"/>
                <a:gd name="T4" fmla="*/ 0 w 361"/>
                <a:gd name="T5" fmla="*/ 0 h 320"/>
                <a:gd name="T6" fmla="*/ 0 w 361"/>
                <a:gd name="T7" fmla="*/ 0 h 320"/>
                <a:gd name="T8" fmla="*/ 0 w 361"/>
                <a:gd name="T9" fmla="*/ 0 h 320"/>
                <a:gd name="T10" fmla="*/ 0 w 361"/>
                <a:gd name="T11" fmla="*/ 0 h 320"/>
                <a:gd name="T12" fmla="*/ 0 w 361"/>
                <a:gd name="T13" fmla="*/ 0 h 320"/>
                <a:gd name="T14" fmla="*/ 0 w 361"/>
                <a:gd name="T15" fmla="*/ 0 h 320"/>
                <a:gd name="T16" fmla="*/ 0 w 361"/>
                <a:gd name="T17" fmla="*/ 0 h 320"/>
                <a:gd name="T18" fmla="*/ 0 w 361"/>
                <a:gd name="T19" fmla="*/ 0 h 320"/>
                <a:gd name="T20" fmla="*/ 0 w 361"/>
                <a:gd name="T21" fmla="*/ 0 h 320"/>
                <a:gd name="T22" fmla="*/ 0 w 361"/>
                <a:gd name="T23" fmla="*/ 0 h 320"/>
                <a:gd name="T24" fmla="*/ 0 w 361"/>
                <a:gd name="T25" fmla="*/ 0 h 320"/>
                <a:gd name="T26" fmla="*/ 0 w 361"/>
                <a:gd name="T27" fmla="*/ 0 h 320"/>
                <a:gd name="T28" fmla="*/ 0 w 361"/>
                <a:gd name="T29" fmla="*/ 0 h 320"/>
                <a:gd name="T30" fmla="*/ 0 w 361"/>
                <a:gd name="T31" fmla="*/ 0 h 320"/>
                <a:gd name="T32" fmla="*/ 0 w 361"/>
                <a:gd name="T33" fmla="*/ 0 h 320"/>
                <a:gd name="T34" fmla="*/ 0 w 361"/>
                <a:gd name="T35" fmla="*/ 0 h 320"/>
                <a:gd name="T36" fmla="*/ 0 w 361"/>
                <a:gd name="T37" fmla="*/ 0 h 320"/>
                <a:gd name="T38" fmla="*/ 0 w 361"/>
                <a:gd name="T39" fmla="*/ 0 h 320"/>
                <a:gd name="T40" fmla="*/ 0 w 361"/>
                <a:gd name="T41" fmla="*/ 0 h 320"/>
                <a:gd name="T42" fmla="*/ 0 w 361"/>
                <a:gd name="T43" fmla="*/ 0 h 320"/>
                <a:gd name="T44" fmla="*/ 0 w 361"/>
                <a:gd name="T45" fmla="*/ 0 h 320"/>
                <a:gd name="T46" fmla="*/ 0 w 361"/>
                <a:gd name="T47" fmla="*/ 0 h 320"/>
                <a:gd name="T48" fmla="*/ 0 w 361"/>
                <a:gd name="T49" fmla="*/ 0 h 320"/>
                <a:gd name="T50" fmla="*/ 0 w 361"/>
                <a:gd name="T51" fmla="*/ 0 h 320"/>
                <a:gd name="T52" fmla="*/ 0 w 361"/>
                <a:gd name="T53" fmla="*/ 0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21">
              <a:extLst>
                <a:ext uri="{FF2B5EF4-FFF2-40B4-BE49-F238E27FC236}">
                  <a16:creationId xmlns:a16="http://schemas.microsoft.com/office/drawing/2014/main" id="{20F3345B-551A-AA64-9815-372C801EDF23}"/>
                </a:ext>
              </a:extLst>
            </p:cNvPr>
            <p:cNvSpPr>
              <a:spLocks/>
            </p:cNvSpPr>
            <p:nvPr userDrawn="1"/>
          </p:nvSpPr>
          <p:spPr bwMode="auto">
            <a:xfrm>
              <a:off x="625476" y="484188"/>
              <a:ext cx="39688" cy="39688"/>
            </a:xfrm>
            <a:custGeom>
              <a:avLst/>
              <a:gdLst>
                <a:gd name="T0" fmla="*/ 0 w 355"/>
                <a:gd name="T1" fmla="*/ 0 h 354"/>
                <a:gd name="T2" fmla="*/ 0 w 355"/>
                <a:gd name="T3" fmla="*/ 0 h 354"/>
                <a:gd name="T4" fmla="*/ 0 w 355"/>
                <a:gd name="T5" fmla="*/ 0 h 354"/>
                <a:gd name="T6" fmla="*/ 0 w 355"/>
                <a:gd name="T7" fmla="*/ 0 h 354"/>
                <a:gd name="T8" fmla="*/ 0 w 355"/>
                <a:gd name="T9" fmla="*/ 0 h 354"/>
                <a:gd name="T10" fmla="*/ 0 w 355"/>
                <a:gd name="T11" fmla="*/ 0 h 354"/>
                <a:gd name="T12" fmla="*/ 0 w 355"/>
                <a:gd name="T13" fmla="*/ 0 h 354"/>
                <a:gd name="T14" fmla="*/ 0 w 355"/>
                <a:gd name="T15" fmla="*/ 0 h 354"/>
                <a:gd name="T16" fmla="*/ 0 w 355"/>
                <a:gd name="T17" fmla="*/ 0 h 354"/>
                <a:gd name="T18" fmla="*/ 0 w 355"/>
                <a:gd name="T19" fmla="*/ 0 h 354"/>
                <a:gd name="T20" fmla="*/ 0 w 355"/>
                <a:gd name="T21" fmla="*/ 0 h 354"/>
                <a:gd name="T22" fmla="*/ 0 w 355"/>
                <a:gd name="T23" fmla="*/ 0 h 354"/>
                <a:gd name="T24" fmla="*/ 0 w 355"/>
                <a:gd name="T25" fmla="*/ 0 h 354"/>
                <a:gd name="T26" fmla="*/ 0 w 355"/>
                <a:gd name="T27" fmla="*/ 0 h 354"/>
                <a:gd name="T28" fmla="*/ 0 w 355"/>
                <a:gd name="T29" fmla="*/ 0 h 354"/>
                <a:gd name="T30" fmla="*/ 0 w 355"/>
                <a:gd name="T31" fmla="*/ 0 h 354"/>
                <a:gd name="T32" fmla="*/ 0 w 355"/>
                <a:gd name="T33" fmla="*/ 0 h 354"/>
                <a:gd name="T34" fmla="*/ 0 w 355"/>
                <a:gd name="T35" fmla="*/ 0 h 354"/>
                <a:gd name="T36" fmla="*/ 0 w 355"/>
                <a:gd name="T37" fmla="*/ 0 h 354"/>
                <a:gd name="T38" fmla="*/ 0 w 355"/>
                <a:gd name="T39" fmla="*/ 0 h 354"/>
                <a:gd name="T40" fmla="*/ 0 w 355"/>
                <a:gd name="T41" fmla="*/ 0 h 354"/>
                <a:gd name="T42" fmla="*/ 0 w 355"/>
                <a:gd name="T43" fmla="*/ 0 h 354"/>
                <a:gd name="T44" fmla="*/ 0 w 355"/>
                <a:gd name="T45" fmla="*/ 0 h 354"/>
                <a:gd name="T46" fmla="*/ 0 w 355"/>
                <a:gd name="T47" fmla="*/ 0 h 354"/>
                <a:gd name="T48" fmla="*/ 0 w 355"/>
                <a:gd name="T49" fmla="*/ 0 h 354"/>
                <a:gd name="T50" fmla="*/ 0 w 355"/>
                <a:gd name="T51" fmla="*/ 0 h 354"/>
                <a:gd name="T52" fmla="*/ 0 w 355"/>
                <a:gd name="T53" fmla="*/ 0 h 354"/>
                <a:gd name="T54" fmla="*/ 0 w 355"/>
                <a:gd name="T55" fmla="*/ 0 h 354"/>
                <a:gd name="T56" fmla="*/ 0 w 355"/>
                <a:gd name="T57" fmla="*/ 0 h 354"/>
                <a:gd name="T58" fmla="*/ 0 w 355"/>
                <a:gd name="T59" fmla="*/ 0 h 354"/>
                <a:gd name="T60" fmla="*/ 0 w 355"/>
                <a:gd name="T61" fmla="*/ 0 h 354"/>
                <a:gd name="T62" fmla="*/ 0 w 355"/>
                <a:gd name="T63" fmla="*/ 0 h 354"/>
                <a:gd name="T64" fmla="*/ 0 w 355"/>
                <a:gd name="T65" fmla="*/ 0 h 354"/>
                <a:gd name="T66" fmla="*/ 0 w 355"/>
                <a:gd name="T67" fmla="*/ 0 h 354"/>
                <a:gd name="T68" fmla="*/ 0 w 355"/>
                <a:gd name="T69" fmla="*/ 0 h 354"/>
                <a:gd name="T70" fmla="*/ 0 w 355"/>
                <a:gd name="T71" fmla="*/ 0 h 354"/>
                <a:gd name="T72" fmla="*/ 0 w 355"/>
                <a:gd name="T73" fmla="*/ 0 h 354"/>
                <a:gd name="T74" fmla="*/ 0 w 355"/>
                <a:gd name="T75" fmla="*/ 0 h 354"/>
                <a:gd name="T76" fmla="*/ 0 w 355"/>
                <a:gd name="T77" fmla="*/ 0 h 354"/>
                <a:gd name="T78" fmla="*/ 0 w 355"/>
                <a:gd name="T79" fmla="*/ 0 h 354"/>
                <a:gd name="T80" fmla="*/ 0 w 355"/>
                <a:gd name="T81" fmla="*/ 0 h 354"/>
                <a:gd name="T82" fmla="*/ 0 w 355"/>
                <a:gd name="T83" fmla="*/ 0 h 354"/>
                <a:gd name="T84" fmla="*/ 0 w 355"/>
                <a:gd name="T85" fmla="*/ 0 h 354"/>
                <a:gd name="T86" fmla="*/ 0 w 355"/>
                <a:gd name="T87" fmla="*/ 0 h 354"/>
                <a:gd name="T88" fmla="*/ 0 w 355"/>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2">
              <a:extLst>
                <a:ext uri="{FF2B5EF4-FFF2-40B4-BE49-F238E27FC236}">
                  <a16:creationId xmlns:a16="http://schemas.microsoft.com/office/drawing/2014/main" id="{9FFA5B1D-D29A-BE76-ABEA-1CC5D45CB114}"/>
                </a:ext>
              </a:extLst>
            </p:cNvPr>
            <p:cNvSpPr>
              <a:spLocks/>
            </p:cNvSpPr>
            <p:nvPr userDrawn="1"/>
          </p:nvSpPr>
          <p:spPr bwMode="auto">
            <a:xfrm>
              <a:off x="623888" y="411163"/>
              <a:ext cx="38100" cy="53975"/>
            </a:xfrm>
            <a:custGeom>
              <a:avLst/>
              <a:gdLst>
                <a:gd name="T0" fmla="*/ 0 w 342"/>
                <a:gd name="T1" fmla="*/ 0 h 483"/>
                <a:gd name="T2" fmla="*/ 0 w 342"/>
                <a:gd name="T3" fmla="*/ 0 h 483"/>
                <a:gd name="T4" fmla="*/ 0 w 342"/>
                <a:gd name="T5" fmla="*/ 0 h 483"/>
                <a:gd name="T6" fmla="*/ 0 w 342"/>
                <a:gd name="T7" fmla="*/ 0 h 483"/>
                <a:gd name="T8" fmla="*/ 0 w 342"/>
                <a:gd name="T9" fmla="*/ 0 h 483"/>
                <a:gd name="T10" fmla="*/ 0 w 342"/>
                <a:gd name="T11" fmla="*/ 0 h 483"/>
                <a:gd name="T12" fmla="*/ 0 w 342"/>
                <a:gd name="T13" fmla="*/ 0 h 483"/>
                <a:gd name="T14" fmla="*/ 0 w 342"/>
                <a:gd name="T15" fmla="*/ 0 h 483"/>
                <a:gd name="T16" fmla="*/ 0 w 342"/>
                <a:gd name="T17" fmla="*/ 0 h 483"/>
                <a:gd name="T18" fmla="*/ 0 w 342"/>
                <a:gd name="T19" fmla="*/ 0 h 483"/>
                <a:gd name="T20" fmla="*/ 0 w 342"/>
                <a:gd name="T21" fmla="*/ 0 h 483"/>
                <a:gd name="T22" fmla="*/ 0 w 342"/>
                <a:gd name="T23" fmla="*/ 0 h 483"/>
                <a:gd name="T24" fmla="*/ 0 w 342"/>
                <a:gd name="T25" fmla="*/ 0 h 483"/>
                <a:gd name="T26" fmla="*/ 0 w 342"/>
                <a:gd name="T27" fmla="*/ 0 h 483"/>
                <a:gd name="T28" fmla="*/ 0 w 342"/>
                <a:gd name="T29" fmla="*/ 0 h 483"/>
                <a:gd name="T30" fmla="*/ 0 w 342"/>
                <a:gd name="T31" fmla="*/ 0 h 483"/>
                <a:gd name="T32" fmla="*/ 0 w 342"/>
                <a:gd name="T33" fmla="*/ 0 h 483"/>
                <a:gd name="T34" fmla="*/ 0 w 342"/>
                <a:gd name="T35" fmla="*/ 0 h 483"/>
                <a:gd name="T36" fmla="*/ 0 w 342"/>
                <a:gd name="T37" fmla="*/ 0 h 483"/>
                <a:gd name="T38" fmla="*/ 0 w 342"/>
                <a:gd name="T39" fmla="*/ 0 h 483"/>
                <a:gd name="T40" fmla="*/ 0 w 342"/>
                <a:gd name="T41" fmla="*/ 0 h 483"/>
                <a:gd name="T42" fmla="*/ 0 w 342"/>
                <a:gd name="T43" fmla="*/ 0 h 483"/>
                <a:gd name="T44" fmla="*/ 0 w 342"/>
                <a:gd name="T45" fmla="*/ 0 h 483"/>
                <a:gd name="T46" fmla="*/ 0 w 342"/>
                <a:gd name="T47" fmla="*/ 0 h 483"/>
                <a:gd name="T48" fmla="*/ 0 w 342"/>
                <a:gd name="T49" fmla="*/ 0 h 483"/>
                <a:gd name="T50" fmla="*/ 0 w 342"/>
                <a:gd name="T51" fmla="*/ 0 h 483"/>
                <a:gd name="T52" fmla="*/ 0 w 342"/>
                <a:gd name="T53" fmla="*/ 0 h 483"/>
                <a:gd name="T54" fmla="*/ 0 w 342"/>
                <a:gd name="T55" fmla="*/ 0 h 483"/>
                <a:gd name="T56" fmla="*/ 0 w 342"/>
                <a:gd name="T57" fmla="*/ 0 h 483"/>
                <a:gd name="T58" fmla="*/ 0 w 342"/>
                <a:gd name="T59" fmla="*/ 0 h 483"/>
                <a:gd name="T60" fmla="*/ 0 w 342"/>
                <a:gd name="T61" fmla="*/ 0 h 483"/>
                <a:gd name="T62" fmla="*/ 0 w 342"/>
                <a:gd name="T63" fmla="*/ 0 h 483"/>
                <a:gd name="T64" fmla="*/ 0 w 342"/>
                <a:gd name="T65" fmla="*/ 0 h 483"/>
                <a:gd name="T66" fmla="*/ 0 w 342"/>
                <a:gd name="T67" fmla="*/ 0 h 483"/>
                <a:gd name="T68" fmla="*/ 0 w 342"/>
                <a:gd name="T69" fmla="*/ 0 h 483"/>
                <a:gd name="T70" fmla="*/ 0 w 342"/>
                <a:gd name="T71" fmla="*/ 0 h 483"/>
                <a:gd name="T72" fmla="*/ 0 w 342"/>
                <a:gd name="T73" fmla="*/ 0 h 483"/>
                <a:gd name="T74" fmla="*/ 0 w 342"/>
                <a:gd name="T75" fmla="*/ 0 h 483"/>
                <a:gd name="T76" fmla="*/ 0 w 342"/>
                <a:gd name="T77" fmla="*/ 0 h 483"/>
                <a:gd name="T78" fmla="*/ 0 w 342"/>
                <a:gd name="T79" fmla="*/ 0 h 483"/>
                <a:gd name="T80" fmla="*/ 0 w 342"/>
                <a:gd name="T81" fmla="*/ 0 h 483"/>
                <a:gd name="T82" fmla="*/ 0 w 342"/>
                <a:gd name="T83" fmla="*/ 0 h 483"/>
                <a:gd name="T84" fmla="*/ 0 w 342"/>
                <a:gd name="T85" fmla="*/ 0 h 483"/>
                <a:gd name="T86" fmla="*/ 0 w 342"/>
                <a:gd name="T87" fmla="*/ 0 h 483"/>
                <a:gd name="T88" fmla="*/ 0 w 342"/>
                <a:gd name="T89" fmla="*/ 0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23">
              <a:extLst>
                <a:ext uri="{FF2B5EF4-FFF2-40B4-BE49-F238E27FC236}">
                  <a16:creationId xmlns:a16="http://schemas.microsoft.com/office/drawing/2014/main" id="{26B73FDD-7528-013A-676D-8D1BFEA1263F}"/>
                </a:ext>
              </a:extLst>
            </p:cNvPr>
            <p:cNvSpPr>
              <a:spLocks/>
            </p:cNvSpPr>
            <p:nvPr userDrawn="1"/>
          </p:nvSpPr>
          <p:spPr bwMode="auto">
            <a:xfrm>
              <a:off x="638176" y="377825"/>
              <a:ext cx="11113" cy="9525"/>
            </a:xfrm>
            <a:custGeom>
              <a:avLst/>
              <a:gdLst>
                <a:gd name="T0" fmla="*/ 0 w 94"/>
                <a:gd name="T1" fmla="*/ 0 h 91"/>
                <a:gd name="T2" fmla="*/ 0 w 94"/>
                <a:gd name="T3" fmla="*/ 0 h 91"/>
                <a:gd name="T4" fmla="*/ 0 w 94"/>
                <a:gd name="T5" fmla="*/ 0 h 91"/>
                <a:gd name="T6" fmla="*/ 0 w 94"/>
                <a:gd name="T7" fmla="*/ 0 h 91"/>
                <a:gd name="T8" fmla="*/ 0 w 94"/>
                <a:gd name="T9" fmla="*/ 0 h 91"/>
                <a:gd name="T10" fmla="*/ 0 w 94"/>
                <a:gd name="T11" fmla="*/ 0 h 91"/>
                <a:gd name="T12" fmla="*/ 0 w 94"/>
                <a:gd name="T13" fmla="*/ 0 h 91"/>
                <a:gd name="T14" fmla="*/ 0 w 94"/>
                <a:gd name="T15" fmla="*/ 0 h 91"/>
                <a:gd name="T16" fmla="*/ 0 w 94"/>
                <a:gd name="T17" fmla="*/ 0 h 91"/>
                <a:gd name="T18" fmla="*/ 0 w 94"/>
                <a:gd name="T19" fmla="*/ 0 h 91"/>
                <a:gd name="T20" fmla="*/ 0 w 94"/>
                <a:gd name="T21" fmla="*/ 0 h 91"/>
                <a:gd name="T22" fmla="*/ 0 w 94"/>
                <a:gd name="T23" fmla="*/ 0 h 91"/>
                <a:gd name="T24" fmla="*/ 0 w 94"/>
                <a:gd name="T25" fmla="*/ 0 h 91"/>
                <a:gd name="T26" fmla="*/ 0 w 94"/>
                <a:gd name="T27" fmla="*/ 0 h 91"/>
                <a:gd name="T28" fmla="*/ 0 w 94"/>
                <a:gd name="T29" fmla="*/ 0 h 91"/>
                <a:gd name="T30" fmla="*/ 0 w 94"/>
                <a:gd name="T31" fmla="*/ 0 h 91"/>
                <a:gd name="T32" fmla="*/ 0 w 94"/>
                <a:gd name="T33" fmla="*/ 0 h 91"/>
                <a:gd name="T34" fmla="*/ 0 w 94"/>
                <a:gd name="T35" fmla="*/ 0 h 91"/>
                <a:gd name="T36" fmla="*/ 0 w 94"/>
                <a:gd name="T37" fmla="*/ 0 h 91"/>
                <a:gd name="T38" fmla="*/ 0 w 94"/>
                <a:gd name="T39" fmla="*/ 0 h 91"/>
                <a:gd name="T40" fmla="*/ 0 w 94"/>
                <a:gd name="T41" fmla="*/ 0 h 91"/>
                <a:gd name="T42" fmla="*/ 0 w 94"/>
                <a:gd name="T43" fmla="*/ 0 h 91"/>
                <a:gd name="T44" fmla="*/ 0 w 94"/>
                <a:gd name="T45" fmla="*/ 0 h 91"/>
                <a:gd name="T46" fmla="*/ 0 w 94"/>
                <a:gd name="T47" fmla="*/ 0 h 91"/>
                <a:gd name="T48" fmla="*/ 0 w 94"/>
                <a:gd name="T49" fmla="*/ 0 h 91"/>
                <a:gd name="T50" fmla="*/ 0 w 94"/>
                <a:gd name="T51" fmla="*/ 0 h 91"/>
                <a:gd name="T52" fmla="*/ 0 w 94"/>
                <a:gd name="T53" fmla="*/ 0 h 91"/>
                <a:gd name="T54" fmla="*/ 0 w 94"/>
                <a:gd name="T55" fmla="*/ 0 h 91"/>
                <a:gd name="T56" fmla="*/ 0 w 94"/>
                <a:gd name="T57" fmla="*/ 0 h 91"/>
                <a:gd name="T58" fmla="*/ 0 w 94"/>
                <a:gd name="T59" fmla="*/ 0 h 91"/>
                <a:gd name="T60" fmla="*/ 0 w 94"/>
                <a:gd name="T61" fmla="*/ 0 h 91"/>
                <a:gd name="T62" fmla="*/ 0 w 94"/>
                <a:gd name="T63" fmla="*/ 0 h 91"/>
                <a:gd name="T64" fmla="*/ 0 w 94"/>
                <a:gd name="T65" fmla="*/ 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24">
              <a:extLst>
                <a:ext uri="{FF2B5EF4-FFF2-40B4-BE49-F238E27FC236}">
                  <a16:creationId xmlns:a16="http://schemas.microsoft.com/office/drawing/2014/main" id="{939700AE-BADB-68E8-11EB-5F9B3796A6B6}"/>
                </a:ext>
              </a:extLst>
            </p:cNvPr>
            <p:cNvSpPr>
              <a:spLocks/>
            </p:cNvSpPr>
            <p:nvPr userDrawn="1"/>
          </p:nvSpPr>
          <p:spPr bwMode="auto">
            <a:xfrm>
              <a:off x="631826" y="312738"/>
              <a:ext cx="42863" cy="41275"/>
            </a:xfrm>
            <a:custGeom>
              <a:avLst/>
              <a:gdLst>
                <a:gd name="T0" fmla="*/ 0 w 376"/>
                <a:gd name="T1" fmla="*/ 0 h 367"/>
                <a:gd name="T2" fmla="*/ 0 w 376"/>
                <a:gd name="T3" fmla="*/ 0 h 367"/>
                <a:gd name="T4" fmla="*/ 0 w 376"/>
                <a:gd name="T5" fmla="*/ 0 h 367"/>
                <a:gd name="T6" fmla="*/ 0 w 376"/>
                <a:gd name="T7" fmla="*/ 0 h 367"/>
                <a:gd name="T8" fmla="*/ 0 w 376"/>
                <a:gd name="T9" fmla="*/ 0 h 367"/>
                <a:gd name="T10" fmla="*/ 0 w 376"/>
                <a:gd name="T11" fmla="*/ 0 h 367"/>
                <a:gd name="T12" fmla="*/ 0 w 376"/>
                <a:gd name="T13" fmla="*/ 0 h 367"/>
                <a:gd name="T14" fmla="*/ 0 w 376"/>
                <a:gd name="T15" fmla="*/ 0 h 367"/>
                <a:gd name="T16" fmla="*/ 0 w 376"/>
                <a:gd name="T17" fmla="*/ 0 h 367"/>
                <a:gd name="T18" fmla="*/ 0 w 376"/>
                <a:gd name="T19" fmla="*/ 0 h 367"/>
                <a:gd name="T20" fmla="*/ 0 w 376"/>
                <a:gd name="T21" fmla="*/ 0 h 367"/>
                <a:gd name="T22" fmla="*/ 0 w 376"/>
                <a:gd name="T23" fmla="*/ 0 h 367"/>
                <a:gd name="T24" fmla="*/ 0 w 376"/>
                <a:gd name="T25" fmla="*/ 0 h 367"/>
                <a:gd name="T26" fmla="*/ 0 w 376"/>
                <a:gd name="T27" fmla="*/ 0 h 367"/>
                <a:gd name="T28" fmla="*/ 0 w 376"/>
                <a:gd name="T29" fmla="*/ 0 h 367"/>
                <a:gd name="T30" fmla="*/ 0 w 376"/>
                <a:gd name="T31" fmla="*/ 0 h 367"/>
                <a:gd name="T32" fmla="*/ 0 w 376"/>
                <a:gd name="T33" fmla="*/ 0 h 367"/>
                <a:gd name="T34" fmla="*/ 0 w 376"/>
                <a:gd name="T35" fmla="*/ 0 h 367"/>
                <a:gd name="T36" fmla="*/ 0 w 376"/>
                <a:gd name="T37" fmla="*/ 0 h 367"/>
                <a:gd name="T38" fmla="*/ 0 w 376"/>
                <a:gd name="T39" fmla="*/ 0 h 367"/>
                <a:gd name="T40" fmla="*/ 0 w 376"/>
                <a:gd name="T41" fmla="*/ 0 h 367"/>
                <a:gd name="T42" fmla="*/ 0 w 376"/>
                <a:gd name="T43" fmla="*/ 0 h 367"/>
                <a:gd name="T44" fmla="*/ 0 w 376"/>
                <a:gd name="T45" fmla="*/ 0 h 367"/>
                <a:gd name="T46" fmla="*/ 0 w 376"/>
                <a:gd name="T47" fmla="*/ 0 h 367"/>
                <a:gd name="T48" fmla="*/ 0 w 376"/>
                <a:gd name="T49" fmla="*/ 0 h 367"/>
                <a:gd name="T50" fmla="*/ 0 w 376"/>
                <a:gd name="T51" fmla="*/ 0 h 367"/>
                <a:gd name="T52" fmla="*/ 0 w 376"/>
                <a:gd name="T53" fmla="*/ 0 h 367"/>
                <a:gd name="T54" fmla="*/ 0 w 376"/>
                <a:gd name="T55" fmla="*/ 0 h 367"/>
                <a:gd name="T56" fmla="*/ 0 w 376"/>
                <a:gd name="T57" fmla="*/ 0 h 367"/>
                <a:gd name="T58" fmla="*/ 0 w 376"/>
                <a:gd name="T59" fmla="*/ 0 h 367"/>
                <a:gd name="T60" fmla="*/ 0 w 376"/>
                <a:gd name="T61" fmla="*/ 0 h 367"/>
                <a:gd name="T62" fmla="*/ 0 w 376"/>
                <a:gd name="T63" fmla="*/ 0 h 367"/>
                <a:gd name="T64" fmla="*/ 0 w 376"/>
                <a:gd name="T65" fmla="*/ 0 h 367"/>
                <a:gd name="T66" fmla="*/ 0 w 376"/>
                <a:gd name="T67" fmla="*/ 0 h 367"/>
                <a:gd name="T68" fmla="*/ 0 w 376"/>
                <a:gd name="T69" fmla="*/ 0 h 367"/>
                <a:gd name="T70" fmla="*/ 0 w 376"/>
                <a:gd name="T71" fmla="*/ 0 h 367"/>
                <a:gd name="T72" fmla="*/ 0 w 376"/>
                <a:gd name="T73" fmla="*/ 0 h 367"/>
                <a:gd name="T74" fmla="*/ 0 w 376"/>
                <a:gd name="T75" fmla="*/ 0 h 367"/>
                <a:gd name="T76" fmla="*/ 0 w 376"/>
                <a:gd name="T77" fmla="*/ 0 h 367"/>
                <a:gd name="T78" fmla="*/ 0 w 376"/>
                <a:gd name="T79" fmla="*/ 0 h 367"/>
                <a:gd name="T80" fmla="*/ 0 w 376"/>
                <a:gd name="T81" fmla="*/ 0 h 367"/>
                <a:gd name="T82" fmla="*/ 0 w 376"/>
                <a:gd name="T83" fmla="*/ 0 h 367"/>
                <a:gd name="T84" fmla="*/ 0 w 376"/>
                <a:gd name="T85" fmla="*/ 0 h 367"/>
                <a:gd name="T86" fmla="*/ 0 w 376"/>
                <a:gd name="T87" fmla="*/ 0 h 367"/>
                <a:gd name="T88" fmla="*/ 0 w 376"/>
                <a:gd name="T89" fmla="*/ 0 h 3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25">
              <a:extLst>
                <a:ext uri="{FF2B5EF4-FFF2-40B4-BE49-F238E27FC236}">
                  <a16:creationId xmlns:a16="http://schemas.microsoft.com/office/drawing/2014/main" id="{B979386D-8475-F4B6-F81C-5346B885DBCE}"/>
                </a:ext>
              </a:extLst>
            </p:cNvPr>
            <p:cNvSpPr>
              <a:spLocks/>
            </p:cNvSpPr>
            <p:nvPr userDrawn="1"/>
          </p:nvSpPr>
          <p:spPr bwMode="auto">
            <a:xfrm>
              <a:off x="650876" y="249238"/>
              <a:ext cx="50800" cy="53975"/>
            </a:xfrm>
            <a:custGeom>
              <a:avLst/>
              <a:gdLst>
                <a:gd name="T0" fmla="*/ 0 w 450"/>
                <a:gd name="T1" fmla="*/ 0 h 476"/>
                <a:gd name="T2" fmla="*/ 0 w 450"/>
                <a:gd name="T3" fmla="*/ 0 h 476"/>
                <a:gd name="T4" fmla="*/ 0 w 450"/>
                <a:gd name="T5" fmla="*/ 0 h 476"/>
                <a:gd name="T6" fmla="*/ 0 w 450"/>
                <a:gd name="T7" fmla="*/ 0 h 476"/>
                <a:gd name="T8" fmla="*/ 0 w 450"/>
                <a:gd name="T9" fmla="*/ 0 h 476"/>
                <a:gd name="T10" fmla="*/ 0 w 450"/>
                <a:gd name="T11" fmla="*/ 0 h 476"/>
                <a:gd name="T12" fmla="*/ 0 w 450"/>
                <a:gd name="T13" fmla="*/ 0 h 476"/>
                <a:gd name="T14" fmla="*/ 0 w 450"/>
                <a:gd name="T15" fmla="*/ 0 h 476"/>
                <a:gd name="T16" fmla="*/ 0 w 450"/>
                <a:gd name="T17" fmla="*/ 0 h 476"/>
                <a:gd name="T18" fmla="*/ 0 w 450"/>
                <a:gd name="T19" fmla="*/ 0 h 476"/>
                <a:gd name="T20" fmla="*/ 0 w 450"/>
                <a:gd name="T21" fmla="*/ 0 h 476"/>
                <a:gd name="T22" fmla="*/ 0 w 450"/>
                <a:gd name="T23" fmla="*/ 0 h 476"/>
                <a:gd name="T24" fmla="*/ 0 w 450"/>
                <a:gd name="T25" fmla="*/ 0 h 476"/>
                <a:gd name="T26" fmla="*/ 0 w 450"/>
                <a:gd name="T27" fmla="*/ 0 h 476"/>
                <a:gd name="T28" fmla="*/ 0 w 450"/>
                <a:gd name="T29" fmla="*/ 0 h 476"/>
                <a:gd name="T30" fmla="*/ 0 w 450"/>
                <a:gd name="T31" fmla="*/ 0 h 476"/>
                <a:gd name="T32" fmla="*/ 0 w 450"/>
                <a:gd name="T33" fmla="*/ 0 h 476"/>
                <a:gd name="T34" fmla="*/ 0 w 450"/>
                <a:gd name="T35" fmla="*/ 0 h 476"/>
                <a:gd name="T36" fmla="*/ 0 w 450"/>
                <a:gd name="T37" fmla="*/ 0 h 476"/>
                <a:gd name="T38" fmla="*/ 0 w 450"/>
                <a:gd name="T39" fmla="*/ 0 h 476"/>
                <a:gd name="T40" fmla="*/ 0 w 450"/>
                <a:gd name="T41" fmla="*/ 0 h 476"/>
                <a:gd name="T42" fmla="*/ 0 w 450"/>
                <a:gd name="T43" fmla="*/ 0 h 476"/>
                <a:gd name="T44" fmla="*/ 0 w 450"/>
                <a:gd name="T45" fmla="*/ 0 h 476"/>
                <a:gd name="T46" fmla="*/ 0 w 450"/>
                <a:gd name="T47" fmla="*/ 0 h 476"/>
                <a:gd name="T48" fmla="*/ 0 w 450"/>
                <a:gd name="T49" fmla="*/ 0 h 476"/>
                <a:gd name="T50" fmla="*/ 0 w 450"/>
                <a:gd name="T51" fmla="*/ 0 h 476"/>
                <a:gd name="T52" fmla="*/ 0 w 450"/>
                <a:gd name="T53" fmla="*/ 0 h 476"/>
                <a:gd name="T54" fmla="*/ 0 w 450"/>
                <a:gd name="T55" fmla="*/ 0 h 476"/>
                <a:gd name="T56" fmla="*/ 0 w 450"/>
                <a:gd name="T57" fmla="*/ 0 h 476"/>
                <a:gd name="T58" fmla="*/ 0 w 450"/>
                <a:gd name="T59" fmla="*/ 0 h 476"/>
                <a:gd name="T60" fmla="*/ 0 w 450"/>
                <a:gd name="T61" fmla="*/ 0 h 476"/>
                <a:gd name="T62" fmla="*/ 0 w 450"/>
                <a:gd name="T63" fmla="*/ 0 h 476"/>
                <a:gd name="T64" fmla="*/ 0 w 450"/>
                <a:gd name="T65" fmla="*/ 0 h 476"/>
                <a:gd name="T66" fmla="*/ 0 w 450"/>
                <a:gd name="T67" fmla="*/ 0 h 476"/>
                <a:gd name="T68" fmla="*/ 0 w 450"/>
                <a:gd name="T69" fmla="*/ 0 h 476"/>
                <a:gd name="T70" fmla="*/ 0 w 45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26">
              <a:extLst>
                <a:ext uri="{FF2B5EF4-FFF2-40B4-BE49-F238E27FC236}">
                  <a16:creationId xmlns:a16="http://schemas.microsoft.com/office/drawing/2014/main" id="{AAAF95AA-FEF9-E252-7C29-18D94B45ED91}"/>
                </a:ext>
              </a:extLst>
            </p:cNvPr>
            <p:cNvSpPr>
              <a:spLocks/>
            </p:cNvSpPr>
            <p:nvPr userDrawn="1"/>
          </p:nvSpPr>
          <p:spPr bwMode="auto">
            <a:xfrm>
              <a:off x="687388" y="211138"/>
              <a:ext cx="41275" cy="39688"/>
            </a:xfrm>
            <a:custGeom>
              <a:avLst/>
              <a:gdLst>
                <a:gd name="T0" fmla="*/ 0 w 361"/>
                <a:gd name="T1" fmla="*/ 0 h 350"/>
                <a:gd name="T2" fmla="*/ 0 w 361"/>
                <a:gd name="T3" fmla="*/ 0 h 350"/>
                <a:gd name="T4" fmla="*/ 0 w 361"/>
                <a:gd name="T5" fmla="*/ 0 h 350"/>
                <a:gd name="T6" fmla="*/ 0 w 361"/>
                <a:gd name="T7" fmla="*/ 0 h 350"/>
                <a:gd name="T8" fmla="*/ 0 w 361"/>
                <a:gd name="T9" fmla="*/ 0 h 350"/>
                <a:gd name="T10" fmla="*/ 0 w 361"/>
                <a:gd name="T11" fmla="*/ 0 h 350"/>
                <a:gd name="T12" fmla="*/ 0 w 361"/>
                <a:gd name="T13" fmla="*/ 0 h 350"/>
                <a:gd name="T14" fmla="*/ 0 w 361"/>
                <a:gd name="T15" fmla="*/ 0 h 350"/>
                <a:gd name="T16" fmla="*/ 0 w 361"/>
                <a:gd name="T17" fmla="*/ 0 h 350"/>
                <a:gd name="T18" fmla="*/ 0 w 361"/>
                <a:gd name="T19" fmla="*/ 0 h 350"/>
                <a:gd name="T20" fmla="*/ 0 w 361"/>
                <a:gd name="T21" fmla="*/ 0 h 350"/>
                <a:gd name="T22" fmla="*/ 0 w 361"/>
                <a:gd name="T23" fmla="*/ 0 h 350"/>
                <a:gd name="T24" fmla="*/ 0 w 361"/>
                <a:gd name="T25" fmla="*/ 0 h 350"/>
                <a:gd name="T26" fmla="*/ 0 w 361"/>
                <a:gd name="T27" fmla="*/ 0 h 350"/>
                <a:gd name="T28" fmla="*/ 0 w 361"/>
                <a:gd name="T29" fmla="*/ 0 h 350"/>
                <a:gd name="T30" fmla="*/ 0 w 361"/>
                <a:gd name="T31" fmla="*/ 0 h 350"/>
                <a:gd name="T32" fmla="*/ 0 w 361"/>
                <a:gd name="T33" fmla="*/ 0 h 350"/>
                <a:gd name="T34" fmla="*/ 0 w 361"/>
                <a:gd name="T35" fmla="*/ 0 h 350"/>
                <a:gd name="T36" fmla="*/ 0 w 361"/>
                <a:gd name="T37" fmla="*/ 0 h 350"/>
                <a:gd name="T38" fmla="*/ 0 w 361"/>
                <a:gd name="T39" fmla="*/ 0 h 350"/>
                <a:gd name="T40" fmla="*/ 0 w 361"/>
                <a:gd name="T41" fmla="*/ 0 h 350"/>
                <a:gd name="T42" fmla="*/ 0 w 361"/>
                <a:gd name="T43" fmla="*/ 0 h 350"/>
                <a:gd name="T44" fmla="*/ 0 w 361"/>
                <a:gd name="T45" fmla="*/ 0 h 350"/>
                <a:gd name="T46" fmla="*/ 0 w 361"/>
                <a:gd name="T47" fmla="*/ 0 h 350"/>
                <a:gd name="T48" fmla="*/ 0 w 361"/>
                <a:gd name="T49" fmla="*/ 0 h 3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27">
              <a:extLst>
                <a:ext uri="{FF2B5EF4-FFF2-40B4-BE49-F238E27FC236}">
                  <a16:creationId xmlns:a16="http://schemas.microsoft.com/office/drawing/2014/main" id="{7AC1DC0C-BDFD-4CDA-4888-D1189C75ED97}"/>
                </a:ext>
              </a:extLst>
            </p:cNvPr>
            <p:cNvSpPr>
              <a:spLocks/>
            </p:cNvSpPr>
            <p:nvPr userDrawn="1"/>
          </p:nvSpPr>
          <p:spPr bwMode="auto">
            <a:xfrm>
              <a:off x="722313" y="169863"/>
              <a:ext cx="39688" cy="44450"/>
            </a:xfrm>
            <a:custGeom>
              <a:avLst/>
              <a:gdLst>
                <a:gd name="T0" fmla="*/ 0 w 353"/>
                <a:gd name="T1" fmla="*/ 0 h 395"/>
                <a:gd name="T2" fmla="*/ 0 w 353"/>
                <a:gd name="T3" fmla="*/ 0 h 395"/>
                <a:gd name="T4" fmla="*/ 0 w 353"/>
                <a:gd name="T5" fmla="*/ 0 h 395"/>
                <a:gd name="T6" fmla="*/ 0 w 353"/>
                <a:gd name="T7" fmla="*/ 0 h 395"/>
                <a:gd name="T8" fmla="*/ 0 w 353"/>
                <a:gd name="T9" fmla="*/ 0 h 395"/>
                <a:gd name="T10" fmla="*/ 0 w 353"/>
                <a:gd name="T11" fmla="*/ 0 h 395"/>
                <a:gd name="T12" fmla="*/ 0 w 353"/>
                <a:gd name="T13" fmla="*/ 0 h 395"/>
                <a:gd name="T14" fmla="*/ 0 w 353"/>
                <a:gd name="T15" fmla="*/ 0 h 395"/>
                <a:gd name="T16" fmla="*/ 0 w 353"/>
                <a:gd name="T17" fmla="*/ 0 h 395"/>
                <a:gd name="T18" fmla="*/ 0 w 353"/>
                <a:gd name="T19" fmla="*/ 0 h 395"/>
                <a:gd name="T20" fmla="*/ 0 w 353"/>
                <a:gd name="T21" fmla="*/ 0 h 395"/>
                <a:gd name="T22" fmla="*/ 0 w 353"/>
                <a:gd name="T23" fmla="*/ 0 h 395"/>
                <a:gd name="T24" fmla="*/ 0 w 353"/>
                <a:gd name="T25" fmla="*/ 0 h 395"/>
                <a:gd name="T26" fmla="*/ 0 w 353"/>
                <a:gd name="T27" fmla="*/ 0 h 395"/>
                <a:gd name="T28" fmla="*/ 0 w 353"/>
                <a:gd name="T29" fmla="*/ 0 h 395"/>
                <a:gd name="T30" fmla="*/ 0 w 353"/>
                <a:gd name="T31" fmla="*/ 0 h 395"/>
                <a:gd name="T32" fmla="*/ 0 w 353"/>
                <a:gd name="T33" fmla="*/ 0 h 395"/>
                <a:gd name="T34" fmla="*/ 0 w 353"/>
                <a:gd name="T35" fmla="*/ 0 h 395"/>
                <a:gd name="T36" fmla="*/ 0 w 353"/>
                <a:gd name="T37" fmla="*/ 0 h 395"/>
                <a:gd name="T38" fmla="*/ 0 w 353"/>
                <a:gd name="T39" fmla="*/ 0 h 395"/>
                <a:gd name="T40" fmla="*/ 0 w 353"/>
                <a:gd name="T41" fmla="*/ 0 h 395"/>
                <a:gd name="T42" fmla="*/ 0 w 353"/>
                <a:gd name="T43" fmla="*/ 0 h 395"/>
                <a:gd name="T44" fmla="*/ 0 w 353"/>
                <a:gd name="T45" fmla="*/ 0 h 395"/>
                <a:gd name="T46" fmla="*/ 0 w 353"/>
                <a:gd name="T47" fmla="*/ 0 h 395"/>
                <a:gd name="T48" fmla="*/ 0 w 353"/>
                <a:gd name="T49" fmla="*/ 0 h 395"/>
                <a:gd name="T50" fmla="*/ 0 w 353"/>
                <a:gd name="T51" fmla="*/ 0 h 395"/>
                <a:gd name="T52" fmla="*/ 0 w 353"/>
                <a:gd name="T53" fmla="*/ 0 h 395"/>
                <a:gd name="T54" fmla="*/ 0 w 353"/>
                <a:gd name="T55" fmla="*/ 0 h 395"/>
                <a:gd name="T56" fmla="*/ 0 w 353"/>
                <a:gd name="T57" fmla="*/ 0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28">
              <a:extLst>
                <a:ext uri="{FF2B5EF4-FFF2-40B4-BE49-F238E27FC236}">
                  <a16:creationId xmlns:a16="http://schemas.microsoft.com/office/drawing/2014/main" id="{09E4E3D8-9F5F-6DA4-910E-4B3540B4664C}"/>
                </a:ext>
              </a:extLst>
            </p:cNvPr>
            <p:cNvSpPr>
              <a:spLocks/>
            </p:cNvSpPr>
            <p:nvPr userDrawn="1"/>
          </p:nvSpPr>
          <p:spPr bwMode="auto">
            <a:xfrm>
              <a:off x="782638" y="150813"/>
              <a:ext cx="38100" cy="44450"/>
            </a:xfrm>
            <a:custGeom>
              <a:avLst/>
              <a:gdLst>
                <a:gd name="T0" fmla="*/ 0 w 335"/>
                <a:gd name="T1" fmla="*/ 0 h 390"/>
                <a:gd name="T2" fmla="*/ 0 w 335"/>
                <a:gd name="T3" fmla="*/ 0 h 390"/>
                <a:gd name="T4" fmla="*/ 0 w 335"/>
                <a:gd name="T5" fmla="*/ 0 h 390"/>
                <a:gd name="T6" fmla="*/ 0 w 335"/>
                <a:gd name="T7" fmla="*/ 0 h 390"/>
                <a:gd name="T8" fmla="*/ 0 w 335"/>
                <a:gd name="T9" fmla="*/ 0 h 390"/>
                <a:gd name="T10" fmla="*/ 0 w 335"/>
                <a:gd name="T11" fmla="*/ 0 h 390"/>
                <a:gd name="T12" fmla="*/ 0 w 335"/>
                <a:gd name="T13" fmla="*/ 0 h 390"/>
                <a:gd name="T14" fmla="*/ 0 w 335"/>
                <a:gd name="T15" fmla="*/ 0 h 390"/>
                <a:gd name="T16" fmla="*/ 0 w 335"/>
                <a:gd name="T17" fmla="*/ 0 h 390"/>
                <a:gd name="T18" fmla="*/ 0 w 335"/>
                <a:gd name="T19" fmla="*/ 0 h 390"/>
                <a:gd name="T20" fmla="*/ 0 w 335"/>
                <a:gd name="T21" fmla="*/ 0 h 390"/>
                <a:gd name="T22" fmla="*/ 0 w 335"/>
                <a:gd name="T23" fmla="*/ 0 h 390"/>
                <a:gd name="T24" fmla="*/ 0 w 335"/>
                <a:gd name="T25" fmla="*/ 0 h 390"/>
                <a:gd name="T26" fmla="*/ 0 w 335"/>
                <a:gd name="T27" fmla="*/ 0 h 390"/>
                <a:gd name="T28" fmla="*/ 0 w 335"/>
                <a:gd name="T29" fmla="*/ 0 h 390"/>
                <a:gd name="T30" fmla="*/ 0 w 335"/>
                <a:gd name="T31" fmla="*/ 0 h 390"/>
                <a:gd name="T32" fmla="*/ 0 w 335"/>
                <a:gd name="T33" fmla="*/ 0 h 390"/>
                <a:gd name="T34" fmla="*/ 0 w 335"/>
                <a:gd name="T35" fmla="*/ 0 h 390"/>
                <a:gd name="T36" fmla="*/ 0 w 335"/>
                <a:gd name="T37" fmla="*/ 0 h 390"/>
                <a:gd name="T38" fmla="*/ 0 w 335"/>
                <a:gd name="T39" fmla="*/ 0 h 390"/>
                <a:gd name="T40" fmla="*/ 0 w 335"/>
                <a:gd name="T41" fmla="*/ 0 h 390"/>
                <a:gd name="T42" fmla="*/ 0 w 335"/>
                <a:gd name="T43" fmla="*/ 0 h 390"/>
                <a:gd name="T44" fmla="*/ 0 w 335"/>
                <a:gd name="T45" fmla="*/ 0 h 390"/>
                <a:gd name="T46" fmla="*/ 0 w 335"/>
                <a:gd name="T47" fmla="*/ 0 h 390"/>
                <a:gd name="T48" fmla="*/ 0 w 335"/>
                <a:gd name="T49" fmla="*/ 0 h 390"/>
                <a:gd name="T50" fmla="*/ 0 w 335"/>
                <a:gd name="T51" fmla="*/ 0 h 390"/>
                <a:gd name="T52" fmla="*/ 0 w 335"/>
                <a:gd name="T53" fmla="*/ 0 h 390"/>
                <a:gd name="T54" fmla="*/ 0 w 335"/>
                <a:gd name="T55" fmla="*/ 0 h 390"/>
                <a:gd name="T56" fmla="*/ 0 w 335"/>
                <a:gd name="T57" fmla="*/ 0 h 390"/>
                <a:gd name="T58" fmla="*/ 0 w 335"/>
                <a:gd name="T59" fmla="*/ 0 h 390"/>
                <a:gd name="T60" fmla="*/ 0 w 335"/>
                <a:gd name="T61" fmla="*/ 0 h 390"/>
                <a:gd name="T62" fmla="*/ 0 w 335"/>
                <a:gd name="T63" fmla="*/ 0 h 390"/>
                <a:gd name="T64" fmla="*/ 0 w 335"/>
                <a:gd name="T65" fmla="*/ 0 h 390"/>
                <a:gd name="T66" fmla="*/ 0 w 335"/>
                <a:gd name="T67" fmla="*/ 0 h 390"/>
                <a:gd name="T68" fmla="*/ 0 w 335"/>
                <a:gd name="T69" fmla="*/ 0 h 390"/>
                <a:gd name="T70" fmla="*/ 0 w 335"/>
                <a:gd name="T71" fmla="*/ 0 h 390"/>
                <a:gd name="T72" fmla="*/ 0 w 335"/>
                <a:gd name="T73" fmla="*/ 0 h 390"/>
                <a:gd name="T74" fmla="*/ 0 w 335"/>
                <a:gd name="T75" fmla="*/ 0 h 390"/>
                <a:gd name="T76" fmla="*/ 0 w 335"/>
                <a:gd name="T77" fmla="*/ 0 h 390"/>
                <a:gd name="T78" fmla="*/ 0 w 335"/>
                <a:gd name="T79" fmla="*/ 0 h 390"/>
                <a:gd name="T80" fmla="*/ 0 w 335"/>
                <a:gd name="T81" fmla="*/ 0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29">
              <a:extLst>
                <a:ext uri="{FF2B5EF4-FFF2-40B4-BE49-F238E27FC236}">
                  <a16:creationId xmlns:a16="http://schemas.microsoft.com/office/drawing/2014/main" id="{2583ACFF-A6BE-E60F-56DF-6EBF5C588B4D}"/>
                </a:ext>
              </a:extLst>
            </p:cNvPr>
            <p:cNvSpPr>
              <a:spLocks noEditPoints="1"/>
            </p:cNvSpPr>
            <p:nvPr userDrawn="1"/>
          </p:nvSpPr>
          <p:spPr bwMode="auto">
            <a:xfrm>
              <a:off x="839788" y="144463"/>
              <a:ext cx="38100" cy="39688"/>
            </a:xfrm>
            <a:custGeom>
              <a:avLst/>
              <a:gdLst>
                <a:gd name="T0" fmla="*/ 0 w 341"/>
                <a:gd name="T1" fmla="*/ 0 h 350"/>
                <a:gd name="T2" fmla="*/ 0 w 341"/>
                <a:gd name="T3" fmla="*/ 0 h 350"/>
                <a:gd name="T4" fmla="*/ 0 w 341"/>
                <a:gd name="T5" fmla="*/ 0 h 350"/>
                <a:gd name="T6" fmla="*/ 0 w 341"/>
                <a:gd name="T7" fmla="*/ 0 h 350"/>
                <a:gd name="T8" fmla="*/ 0 w 341"/>
                <a:gd name="T9" fmla="*/ 0 h 350"/>
                <a:gd name="T10" fmla="*/ 0 w 341"/>
                <a:gd name="T11" fmla="*/ 0 h 350"/>
                <a:gd name="T12" fmla="*/ 0 w 341"/>
                <a:gd name="T13" fmla="*/ 0 h 350"/>
                <a:gd name="T14" fmla="*/ 0 w 341"/>
                <a:gd name="T15" fmla="*/ 0 h 350"/>
                <a:gd name="T16" fmla="*/ 0 w 341"/>
                <a:gd name="T17" fmla="*/ 0 h 350"/>
                <a:gd name="T18" fmla="*/ 0 w 341"/>
                <a:gd name="T19" fmla="*/ 0 h 350"/>
                <a:gd name="T20" fmla="*/ 0 w 341"/>
                <a:gd name="T21" fmla="*/ 0 h 350"/>
                <a:gd name="T22" fmla="*/ 0 w 341"/>
                <a:gd name="T23" fmla="*/ 0 h 350"/>
                <a:gd name="T24" fmla="*/ 0 w 341"/>
                <a:gd name="T25" fmla="*/ 0 h 350"/>
                <a:gd name="T26" fmla="*/ 0 w 341"/>
                <a:gd name="T27" fmla="*/ 0 h 350"/>
                <a:gd name="T28" fmla="*/ 0 w 341"/>
                <a:gd name="T29" fmla="*/ 0 h 350"/>
                <a:gd name="T30" fmla="*/ 0 w 341"/>
                <a:gd name="T31" fmla="*/ 0 h 350"/>
                <a:gd name="T32" fmla="*/ 0 w 341"/>
                <a:gd name="T33" fmla="*/ 0 h 350"/>
                <a:gd name="T34" fmla="*/ 0 w 341"/>
                <a:gd name="T35" fmla="*/ 0 h 350"/>
                <a:gd name="T36" fmla="*/ 0 w 341"/>
                <a:gd name="T37" fmla="*/ 0 h 350"/>
                <a:gd name="T38" fmla="*/ 0 w 341"/>
                <a:gd name="T39" fmla="*/ 0 h 350"/>
                <a:gd name="T40" fmla="*/ 0 w 341"/>
                <a:gd name="T41" fmla="*/ 0 h 350"/>
                <a:gd name="T42" fmla="*/ 0 w 341"/>
                <a:gd name="T43" fmla="*/ 0 h 350"/>
                <a:gd name="T44" fmla="*/ 0 w 341"/>
                <a:gd name="T45" fmla="*/ 0 h 350"/>
                <a:gd name="T46" fmla="*/ 0 w 341"/>
                <a:gd name="T47" fmla="*/ 0 h 350"/>
                <a:gd name="T48" fmla="*/ 0 w 341"/>
                <a:gd name="T49" fmla="*/ 0 h 350"/>
                <a:gd name="T50" fmla="*/ 0 w 341"/>
                <a:gd name="T51" fmla="*/ 0 h 350"/>
                <a:gd name="T52" fmla="*/ 0 w 341"/>
                <a:gd name="T53" fmla="*/ 0 h 350"/>
                <a:gd name="T54" fmla="*/ 0 w 341"/>
                <a:gd name="T55" fmla="*/ 0 h 350"/>
                <a:gd name="T56" fmla="*/ 0 w 341"/>
                <a:gd name="T57" fmla="*/ 0 h 350"/>
                <a:gd name="T58" fmla="*/ 0 w 341"/>
                <a:gd name="T59" fmla="*/ 0 h 350"/>
                <a:gd name="T60" fmla="*/ 0 w 341"/>
                <a:gd name="T61" fmla="*/ 0 h 350"/>
                <a:gd name="T62" fmla="*/ 0 w 341"/>
                <a:gd name="T63" fmla="*/ 0 h 350"/>
                <a:gd name="T64" fmla="*/ 0 w 341"/>
                <a:gd name="T65" fmla="*/ 0 h 350"/>
                <a:gd name="T66" fmla="*/ 0 w 341"/>
                <a:gd name="T67" fmla="*/ 0 h 350"/>
                <a:gd name="T68" fmla="*/ 0 w 341"/>
                <a:gd name="T69" fmla="*/ 0 h 350"/>
                <a:gd name="T70" fmla="*/ 0 w 341"/>
                <a:gd name="T71" fmla="*/ 0 h 350"/>
                <a:gd name="T72" fmla="*/ 0 w 341"/>
                <a:gd name="T73" fmla="*/ 0 h 350"/>
                <a:gd name="T74" fmla="*/ 0 w 341"/>
                <a:gd name="T75" fmla="*/ 0 h 350"/>
                <a:gd name="T76" fmla="*/ 0 w 341"/>
                <a:gd name="T77" fmla="*/ 0 h 350"/>
                <a:gd name="T78" fmla="*/ 0 w 341"/>
                <a:gd name="T79" fmla="*/ 0 h 350"/>
                <a:gd name="T80" fmla="*/ 0 w 341"/>
                <a:gd name="T81" fmla="*/ 0 h 350"/>
                <a:gd name="T82" fmla="*/ 0 w 341"/>
                <a:gd name="T83" fmla="*/ 0 h 350"/>
                <a:gd name="T84" fmla="*/ 0 w 341"/>
                <a:gd name="T85" fmla="*/ 0 h 350"/>
                <a:gd name="T86" fmla="*/ 0 w 341"/>
                <a:gd name="T87" fmla="*/ 0 h 350"/>
                <a:gd name="T88" fmla="*/ 0 w 341"/>
                <a:gd name="T89" fmla="*/ 0 h 3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30">
              <a:extLst>
                <a:ext uri="{FF2B5EF4-FFF2-40B4-BE49-F238E27FC236}">
                  <a16:creationId xmlns:a16="http://schemas.microsoft.com/office/drawing/2014/main" id="{4C111805-05C6-41AC-2702-22D38F8C2118}"/>
                </a:ext>
              </a:extLst>
            </p:cNvPr>
            <p:cNvSpPr>
              <a:spLocks/>
            </p:cNvSpPr>
            <p:nvPr userDrawn="1"/>
          </p:nvSpPr>
          <p:spPr bwMode="auto">
            <a:xfrm>
              <a:off x="900113" y="142875"/>
              <a:ext cx="26988" cy="39688"/>
            </a:xfrm>
            <a:custGeom>
              <a:avLst/>
              <a:gdLst>
                <a:gd name="T0" fmla="*/ 0 w 243"/>
                <a:gd name="T1" fmla="*/ 0 h 344"/>
                <a:gd name="T2" fmla="*/ 0 w 243"/>
                <a:gd name="T3" fmla="*/ 0 h 344"/>
                <a:gd name="T4" fmla="*/ 0 w 243"/>
                <a:gd name="T5" fmla="*/ 0 h 344"/>
                <a:gd name="T6" fmla="*/ 0 w 243"/>
                <a:gd name="T7" fmla="*/ 0 h 344"/>
                <a:gd name="T8" fmla="*/ 0 w 243"/>
                <a:gd name="T9" fmla="*/ 0 h 344"/>
                <a:gd name="T10" fmla="*/ 0 w 243"/>
                <a:gd name="T11" fmla="*/ 0 h 344"/>
                <a:gd name="T12" fmla="*/ 0 w 243"/>
                <a:gd name="T13" fmla="*/ 0 h 344"/>
                <a:gd name="T14" fmla="*/ 0 w 243"/>
                <a:gd name="T15" fmla="*/ 0 h 344"/>
                <a:gd name="T16" fmla="*/ 0 w 243"/>
                <a:gd name="T17" fmla="*/ 0 h 344"/>
                <a:gd name="T18" fmla="*/ 0 w 243"/>
                <a:gd name="T19" fmla="*/ 0 h 344"/>
                <a:gd name="T20" fmla="*/ 0 w 243"/>
                <a:gd name="T21" fmla="*/ 0 h 344"/>
                <a:gd name="T22" fmla="*/ 0 w 243"/>
                <a:gd name="T23" fmla="*/ 0 h 344"/>
                <a:gd name="T24" fmla="*/ 0 w 243"/>
                <a:gd name="T25" fmla="*/ 0 h 344"/>
                <a:gd name="T26" fmla="*/ 0 w 243"/>
                <a:gd name="T27" fmla="*/ 0 h 344"/>
                <a:gd name="T28" fmla="*/ 0 w 243"/>
                <a:gd name="T29" fmla="*/ 0 h 344"/>
                <a:gd name="T30" fmla="*/ 0 w 243"/>
                <a:gd name="T31" fmla="*/ 0 h 344"/>
                <a:gd name="T32" fmla="*/ 0 w 243"/>
                <a:gd name="T33" fmla="*/ 0 h 344"/>
                <a:gd name="T34" fmla="*/ 0 w 243"/>
                <a:gd name="T35" fmla="*/ 0 h 344"/>
                <a:gd name="T36" fmla="*/ 0 w 243"/>
                <a:gd name="T37" fmla="*/ 0 h 344"/>
                <a:gd name="T38" fmla="*/ 0 w 243"/>
                <a:gd name="T39" fmla="*/ 0 h 344"/>
                <a:gd name="T40" fmla="*/ 0 w 243"/>
                <a:gd name="T41" fmla="*/ 0 h 344"/>
                <a:gd name="T42" fmla="*/ 0 w 243"/>
                <a:gd name="T43" fmla="*/ 0 h 344"/>
                <a:gd name="T44" fmla="*/ 0 w 243"/>
                <a:gd name="T45" fmla="*/ 0 h 344"/>
                <a:gd name="T46" fmla="*/ 0 w 243"/>
                <a:gd name="T47" fmla="*/ 0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0 w 243"/>
                <a:gd name="T63" fmla="*/ 0 h 344"/>
                <a:gd name="T64" fmla="*/ 0 w 243"/>
                <a:gd name="T65" fmla="*/ 0 h 344"/>
                <a:gd name="T66" fmla="*/ 0 w 243"/>
                <a:gd name="T67" fmla="*/ 0 h 344"/>
                <a:gd name="T68" fmla="*/ 0 w 243"/>
                <a:gd name="T69" fmla="*/ 0 h 344"/>
                <a:gd name="T70" fmla="*/ 0 w 243"/>
                <a:gd name="T71" fmla="*/ 0 h 344"/>
                <a:gd name="T72" fmla="*/ 0 w 243"/>
                <a:gd name="T73" fmla="*/ 0 h 344"/>
                <a:gd name="T74" fmla="*/ 0 w 243"/>
                <a:gd name="T75" fmla="*/ 0 h 344"/>
                <a:gd name="T76" fmla="*/ 0 w 243"/>
                <a:gd name="T77" fmla="*/ 0 h 344"/>
                <a:gd name="T78" fmla="*/ 0 w 243"/>
                <a:gd name="T79" fmla="*/ 0 h 344"/>
                <a:gd name="T80" fmla="*/ 0 w 243"/>
                <a:gd name="T81" fmla="*/ 0 h 344"/>
                <a:gd name="T82" fmla="*/ 0 w 243"/>
                <a:gd name="T83" fmla="*/ 0 h 344"/>
                <a:gd name="T84" fmla="*/ 0 w 243"/>
                <a:gd name="T85" fmla="*/ 0 h 344"/>
                <a:gd name="T86" fmla="*/ 0 w 243"/>
                <a:gd name="T87" fmla="*/ 0 h 344"/>
                <a:gd name="T88" fmla="*/ 0 w 243"/>
                <a:gd name="T89" fmla="*/ 0 h 344"/>
                <a:gd name="T90" fmla="*/ 0 w 243"/>
                <a:gd name="T91" fmla="*/ 0 h 344"/>
                <a:gd name="T92" fmla="*/ 0 w 243"/>
                <a:gd name="T93" fmla="*/ 0 h 344"/>
                <a:gd name="T94" fmla="*/ 0 w 243"/>
                <a:gd name="T95" fmla="*/ 0 h 344"/>
                <a:gd name="T96" fmla="*/ 0 w 243"/>
                <a:gd name="T97" fmla="*/ 0 h 344"/>
                <a:gd name="T98" fmla="*/ 0 w 243"/>
                <a:gd name="T99" fmla="*/ 0 h 344"/>
                <a:gd name="T100" fmla="*/ 0 w 243"/>
                <a:gd name="T101" fmla="*/ 0 h 344"/>
                <a:gd name="T102" fmla="*/ 0 w 243"/>
                <a:gd name="T103" fmla="*/ 0 h 344"/>
                <a:gd name="T104" fmla="*/ 0 w 243"/>
                <a:gd name="T105" fmla="*/ 0 h 344"/>
                <a:gd name="T106" fmla="*/ 0 w 243"/>
                <a:gd name="T107" fmla="*/ 0 h 344"/>
                <a:gd name="T108" fmla="*/ 0 w 243"/>
                <a:gd name="T109" fmla="*/ 0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0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31">
              <a:extLst>
                <a:ext uri="{FF2B5EF4-FFF2-40B4-BE49-F238E27FC236}">
                  <a16:creationId xmlns:a16="http://schemas.microsoft.com/office/drawing/2014/main" id="{1F422EEF-818D-BFE8-933F-089A50EFD94F}"/>
                </a:ext>
              </a:extLst>
            </p:cNvPr>
            <p:cNvSpPr>
              <a:spLocks/>
            </p:cNvSpPr>
            <p:nvPr userDrawn="1"/>
          </p:nvSpPr>
          <p:spPr bwMode="auto">
            <a:xfrm>
              <a:off x="946151" y="147638"/>
              <a:ext cx="26988" cy="39688"/>
            </a:xfrm>
            <a:custGeom>
              <a:avLst/>
              <a:gdLst>
                <a:gd name="T0" fmla="*/ 0 w 226"/>
                <a:gd name="T1" fmla="*/ 0 h 359"/>
                <a:gd name="T2" fmla="*/ 0 w 226"/>
                <a:gd name="T3" fmla="*/ 0 h 359"/>
                <a:gd name="T4" fmla="*/ 0 w 226"/>
                <a:gd name="T5" fmla="*/ 0 h 359"/>
                <a:gd name="T6" fmla="*/ 0 w 226"/>
                <a:gd name="T7" fmla="*/ 0 h 359"/>
                <a:gd name="T8" fmla="*/ 0 w 226"/>
                <a:gd name="T9" fmla="*/ 0 h 359"/>
                <a:gd name="T10" fmla="*/ 0 w 226"/>
                <a:gd name="T11" fmla="*/ 0 h 359"/>
                <a:gd name="T12" fmla="*/ 0 w 226"/>
                <a:gd name="T13" fmla="*/ 0 h 359"/>
                <a:gd name="T14" fmla="*/ 0 w 226"/>
                <a:gd name="T15" fmla="*/ 0 h 359"/>
                <a:gd name="T16" fmla="*/ 0 w 226"/>
                <a:gd name="T17" fmla="*/ 0 h 359"/>
                <a:gd name="T18" fmla="*/ 0 w 226"/>
                <a:gd name="T19" fmla="*/ 0 h 359"/>
                <a:gd name="T20" fmla="*/ 0 w 226"/>
                <a:gd name="T21" fmla="*/ 0 h 359"/>
                <a:gd name="T22" fmla="*/ 0 w 226"/>
                <a:gd name="T23" fmla="*/ 0 h 359"/>
                <a:gd name="T24" fmla="*/ 0 w 226"/>
                <a:gd name="T25" fmla="*/ 0 h 359"/>
                <a:gd name="T26" fmla="*/ 0 w 226"/>
                <a:gd name="T27" fmla="*/ 0 h 359"/>
                <a:gd name="T28" fmla="*/ 0 w 226"/>
                <a:gd name="T29" fmla="*/ 0 h 359"/>
                <a:gd name="T30" fmla="*/ 0 w 226"/>
                <a:gd name="T31" fmla="*/ 0 h 359"/>
                <a:gd name="T32" fmla="*/ 0 w 226"/>
                <a:gd name="T33" fmla="*/ 0 h 359"/>
                <a:gd name="T34" fmla="*/ 0 w 226"/>
                <a:gd name="T35" fmla="*/ 0 h 359"/>
                <a:gd name="T36" fmla="*/ 0 w 226"/>
                <a:gd name="T37" fmla="*/ 0 h 359"/>
                <a:gd name="T38" fmla="*/ 0 w 226"/>
                <a:gd name="T39" fmla="*/ 0 h 359"/>
                <a:gd name="T40" fmla="*/ 0 w 226"/>
                <a:gd name="T41" fmla="*/ 0 h 359"/>
                <a:gd name="T42" fmla="*/ 0 w 226"/>
                <a:gd name="T43" fmla="*/ 0 h 359"/>
                <a:gd name="T44" fmla="*/ 0 w 226"/>
                <a:gd name="T45" fmla="*/ 0 h 359"/>
                <a:gd name="T46" fmla="*/ 0 w 226"/>
                <a:gd name="T47" fmla="*/ 0 h 359"/>
                <a:gd name="T48" fmla="*/ 0 w 226"/>
                <a:gd name="T49" fmla="*/ 0 h 3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32">
              <a:extLst>
                <a:ext uri="{FF2B5EF4-FFF2-40B4-BE49-F238E27FC236}">
                  <a16:creationId xmlns:a16="http://schemas.microsoft.com/office/drawing/2014/main" id="{C48CEA65-2C3B-DE4C-A465-E886C7DC6687}"/>
                </a:ext>
              </a:extLst>
            </p:cNvPr>
            <p:cNvSpPr>
              <a:spLocks/>
            </p:cNvSpPr>
            <p:nvPr userDrawn="1"/>
          </p:nvSpPr>
          <p:spPr bwMode="auto">
            <a:xfrm>
              <a:off x="992188" y="157163"/>
              <a:ext cx="39688" cy="46038"/>
            </a:xfrm>
            <a:custGeom>
              <a:avLst/>
              <a:gdLst>
                <a:gd name="T0" fmla="*/ 0 w 345"/>
                <a:gd name="T1" fmla="*/ 0 h 398"/>
                <a:gd name="T2" fmla="*/ 0 w 345"/>
                <a:gd name="T3" fmla="*/ 0 h 398"/>
                <a:gd name="T4" fmla="*/ 0 w 345"/>
                <a:gd name="T5" fmla="*/ 0 h 398"/>
                <a:gd name="T6" fmla="*/ 0 w 345"/>
                <a:gd name="T7" fmla="*/ 0 h 398"/>
                <a:gd name="T8" fmla="*/ 0 w 345"/>
                <a:gd name="T9" fmla="*/ 0 h 398"/>
                <a:gd name="T10" fmla="*/ 0 w 345"/>
                <a:gd name="T11" fmla="*/ 0 h 398"/>
                <a:gd name="T12" fmla="*/ 0 w 345"/>
                <a:gd name="T13" fmla="*/ 0 h 398"/>
                <a:gd name="T14" fmla="*/ 0 w 345"/>
                <a:gd name="T15" fmla="*/ 0 h 398"/>
                <a:gd name="T16" fmla="*/ 0 w 345"/>
                <a:gd name="T17" fmla="*/ 0 h 398"/>
                <a:gd name="T18" fmla="*/ 0 w 345"/>
                <a:gd name="T19" fmla="*/ 0 h 398"/>
                <a:gd name="T20" fmla="*/ 0 w 345"/>
                <a:gd name="T21" fmla="*/ 0 h 398"/>
                <a:gd name="T22" fmla="*/ 0 w 345"/>
                <a:gd name="T23" fmla="*/ 0 h 398"/>
                <a:gd name="T24" fmla="*/ 0 w 345"/>
                <a:gd name="T25" fmla="*/ 0 h 398"/>
                <a:gd name="T26" fmla="*/ 0 w 345"/>
                <a:gd name="T27" fmla="*/ 0 h 398"/>
                <a:gd name="T28" fmla="*/ 0 w 345"/>
                <a:gd name="T29" fmla="*/ 0 h 398"/>
                <a:gd name="T30" fmla="*/ 0 w 345"/>
                <a:gd name="T31" fmla="*/ 0 h 398"/>
                <a:gd name="T32" fmla="*/ 0 w 345"/>
                <a:gd name="T33" fmla="*/ 0 h 398"/>
                <a:gd name="T34" fmla="*/ 0 w 345"/>
                <a:gd name="T35" fmla="*/ 0 h 398"/>
                <a:gd name="T36" fmla="*/ 0 w 345"/>
                <a:gd name="T37" fmla="*/ 0 h 398"/>
                <a:gd name="T38" fmla="*/ 0 w 345"/>
                <a:gd name="T39" fmla="*/ 0 h 398"/>
                <a:gd name="T40" fmla="*/ 0 w 345"/>
                <a:gd name="T41" fmla="*/ 0 h 398"/>
                <a:gd name="T42" fmla="*/ 0 w 345"/>
                <a:gd name="T43" fmla="*/ 0 h 398"/>
                <a:gd name="T44" fmla="*/ 0 w 345"/>
                <a:gd name="T45" fmla="*/ 0 h 398"/>
                <a:gd name="T46" fmla="*/ 0 w 345"/>
                <a:gd name="T47" fmla="*/ 0 h 398"/>
                <a:gd name="T48" fmla="*/ 0 w 345"/>
                <a:gd name="T49" fmla="*/ 0 h 398"/>
                <a:gd name="T50" fmla="*/ 0 w 345"/>
                <a:gd name="T51" fmla="*/ 0 h 398"/>
                <a:gd name="T52" fmla="*/ 0 w 345"/>
                <a:gd name="T53" fmla="*/ 0 h 398"/>
                <a:gd name="T54" fmla="*/ 0 w 345"/>
                <a:gd name="T55" fmla="*/ 0 h 398"/>
                <a:gd name="T56" fmla="*/ 0 w 345"/>
                <a:gd name="T57" fmla="*/ 0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33">
              <a:extLst>
                <a:ext uri="{FF2B5EF4-FFF2-40B4-BE49-F238E27FC236}">
                  <a16:creationId xmlns:a16="http://schemas.microsoft.com/office/drawing/2014/main" id="{6BC2FA21-21A2-13DE-BB1F-C39F3476FD8F}"/>
                </a:ext>
              </a:extLst>
            </p:cNvPr>
            <p:cNvSpPr>
              <a:spLocks noEditPoints="1"/>
            </p:cNvSpPr>
            <p:nvPr userDrawn="1"/>
          </p:nvSpPr>
          <p:spPr bwMode="auto">
            <a:xfrm>
              <a:off x="1030288" y="192088"/>
              <a:ext cx="42863" cy="44450"/>
            </a:xfrm>
            <a:custGeom>
              <a:avLst/>
              <a:gdLst>
                <a:gd name="T0" fmla="*/ 0 w 380"/>
                <a:gd name="T1" fmla="*/ 0 h 397"/>
                <a:gd name="T2" fmla="*/ 0 w 380"/>
                <a:gd name="T3" fmla="*/ 0 h 397"/>
                <a:gd name="T4" fmla="*/ 0 w 380"/>
                <a:gd name="T5" fmla="*/ 0 h 397"/>
                <a:gd name="T6" fmla="*/ 0 w 380"/>
                <a:gd name="T7" fmla="*/ 0 h 397"/>
                <a:gd name="T8" fmla="*/ 0 w 380"/>
                <a:gd name="T9" fmla="*/ 0 h 397"/>
                <a:gd name="T10" fmla="*/ 0 w 380"/>
                <a:gd name="T11" fmla="*/ 0 h 397"/>
                <a:gd name="T12" fmla="*/ 0 w 380"/>
                <a:gd name="T13" fmla="*/ 0 h 397"/>
                <a:gd name="T14" fmla="*/ 0 w 380"/>
                <a:gd name="T15" fmla="*/ 0 h 397"/>
                <a:gd name="T16" fmla="*/ 0 w 380"/>
                <a:gd name="T17" fmla="*/ 0 h 397"/>
                <a:gd name="T18" fmla="*/ 0 w 380"/>
                <a:gd name="T19" fmla="*/ 0 h 397"/>
                <a:gd name="T20" fmla="*/ 0 w 380"/>
                <a:gd name="T21" fmla="*/ 0 h 397"/>
                <a:gd name="T22" fmla="*/ 0 w 380"/>
                <a:gd name="T23" fmla="*/ 0 h 397"/>
                <a:gd name="T24" fmla="*/ 0 w 380"/>
                <a:gd name="T25" fmla="*/ 0 h 397"/>
                <a:gd name="T26" fmla="*/ 0 w 380"/>
                <a:gd name="T27" fmla="*/ 0 h 397"/>
                <a:gd name="T28" fmla="*/ 0 w 380"/>
                <a:gd name="T29" fmla="*/ 0 h 397"/>
                <a:gd name="T30" fmla="*/ 0 w 380"/>
                <a:gd name="T31" fmla="*/ 0 h 397"/>
                <a:gd name="T32" fmla="*/ 0 w 380"/>
                <a:gd name="T33" fmla="*/ 0 h 397"/>
                <a:gd name="T34" fmla="*/ 0 w 380"/>
                <a:gd name="T35" fmla="*/ 0 h 397"/>
                <a:gd name="T36" fmla="*/ 0 w 380"/>
                <a:gd name="T37" fmla="*/ 0 h 397"/>
                <a:gd name="T38" fmla="*/ 0 w 380"/>
                <a:gd name="T39" fmla="*/ 0 h 397"/>
                <a:gd name="T40" fmla="*/ 0 w 380"/>
                <a:gd name="T41" fmla="*/ 0 h 397"/>
                <a:gd name="T42" fmla="*/ 0 w 380"/>
                <a:gd name="T43" fmla="*/ 0 h 397"/>
                <a:gd name="T44" fmla="*/ 0 w 380"/>
                <a:gd name="T45" fmla="*/ 0 h 397"/>
                <a:gd name="T46" fmla="*/ 0 w 380"/>
                <a:gd name="T47" fmla="*/ 0 h 397"/>
                <a:gd name="T48" fmla="*/ 0 w 380"/>
                <a:gd name="T49" fmla="*/ 0 h 397"/>
                <a:gd name="T50" fmla="*/ 0 w 380"/>
                <a:gd name="T51" fmla="*/ 0 h 397"/>
                <a:gd name="T52" fmla="*/ 0 w 380"/>
                <a:gd name="T53" fmla="*/ 0 h 397"/>
                <a:gd name="T54" fmla="*/ 0 w 380"/>
                <a:gd name="T55" fmla="*/ 0 h 397"/>
                <a:gd name="T56" fmla="*/ 0 w 380"/>
                <a:gd name="T57" fmla="*/ 0 h 397"/>
                <a:gd name="T58" fmla="*/ 0 w 380"/>
                <a:gd name="T59" fmla="*/ 0 h 397"/>
                <a:gd name="T60" fmla="*/ 0 w 380"/>
                <a:gd name="T61" fmla="*/ 0 h 397"/>
                <a:gd name="T62" fmla="*/ 0 w 380"/>
                <a:gd name="T63" fmla="*/ 0 h 397"/>
                <a:gd name="T64" fmla="*/ 0 w 380"/>
                <a:gd name="T65" fmla="*/ 0 h 397"/>
                <a:gd name="T66" fmla="*/ 0 w 380"/>
                <a:gd name="T67" fmla="*/ 0 h 397"/>
                <a:gd name="T68" fmla="*/ 0 w 380"/>
                <a:gd name="T69" fmla="*/ 0 h 397"/>
                <a:gd name="T70" fmla="*/ 0 w 380"/>
                <a:gd name="T71" fmla="*/ 0 h 397"/>
                <a:gd name="T72" fmla="*/ 0 w 380"/>
                <a:gd name="T73" fmla="*/ 0 h 397"/>
                <a:gd name="T74" fmla="*/ 0 w 380"/>
                <a:gd name="T75" fmla="*/ 0 h 397"/>
                <a:gd name="T76" fmla="*/ 0 w 380"/>
                <a:gd name="T77" fmla="*/ 0 h 397"/>
                <a:gd name="T78" fmla="*/ 0 w 380"/>
                <a:gd name="T79" fmla="*/ 0 h 397"/>
                <a:gd name="T80" fmla="*/ 0 w 380"/>
                <a:gd name="T81" fmla="*/ 0 h 397"/>
                <a:gd name="T82" fmla="*/ 0 w 380"/>
                <a:gd name="T83" fmla="*/ 0 h 3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34">
              <a:extLst>
                <a:ext uri="{FF2B5EF4-FFF2-40B4-BE49-F238E27FC236}">
                  <a16:creationId xmlns:a16="http://schemas.microsoft.com/office/drawing/2014/main" id="{6B1A47C4-AFEA-D996-49E0-D4E8A98564AB}"/>
                </a:ext>
              </a:extLst>
            </p:cNvPr>
            <p:cNvSpPr>
              <a:spLocks/>
            </p:cNvSpPr>
            <p:nvPr userDrawn="1"/>
          </p:nvSpPr>
          <p:spPr bwMode="auto">
            <a:xfrm>
              <a:off x="1076326" y="225425"/>
              <a:ext cx="46038" cy="44450"/>
            </a:xfrm>
            <a:custGeom>
              <a:avLst/>
              <a:gdLst>
                <a:gd name="T0" fmla="*/ 0 w 410"/>
                <a:gd name="T1" fmla="*/ 0 h 386"/>
                <a:gd name="T2" fmla="*/ 0 w 410"/>
                <a:gd name="T3" fmla="*/ 0 h 386"/>
                <a:gd name="T4" fmla="*/ 0 w 410"/>
                <a:gd name="T5" fmla="*/ 0 h 386"/>
                <a:gd name="T6" fmla="*/ 0 w 410"/>
                <a:gd name="T7" fmla="*/ 0 h 386"/>
                <a:gd name="T8" fmla="*/ 0 w 410"/>
                <a:gd name="T9" fmla="*/ 0 h 386"/>
                <a:gd name="T10" fmla="*/ 0 w 410"/>
                <a:gd name="T11" fmla="*/ 0 h 386"/>
                <a:gd name="T12" fmla="*/ 0 w 410"/>
                <a:gd name="T13" fmla="*/ 0 h 386"/>
                <a:gd name="T14" fmla="*/ 0 w 410"/>
                <a:gd name="T15" fmla="*/ 0 h 386"/>
                <a:gd name="T16" fmla="*/ 0 w 410"/>
                <a:gd name="T17" fmla="*/ 0 h 386"/>
                <a:gd name="T18" fmla="*/ 0 w 410"/>
                <a:gd name="T19" fmla="*/ 0 h 386"/>
                <a:gd name="T20" fmla="*/ 0 w 410"/>
                <a:gd name="T21" fmla="*/ 0 h 386"/>
                <a:gd name="T22" fmla="*/ 0 w 410"/>
                <a:gd name="T23" fmla="*/ 0 h 386"/>
                <a:gd name="T24" fmla="*/ 0 w 410"/>
                <a:gd name="T25" fmla="*/ 0 h 386"/>
                <a:gd name="T26" fmla="*/ 0 w 410"/>
                <a:gd name="T27" fmla="*/ 0 h 386"/>
                <a:gd name="T28" fmla="*/ 0 w 410"/>
                <a:gd name="T29" fmla="*/ 0 h 386"/>
                <a:gd name="T30" fmla="*/ 0 w 410"/>
                <a:gd name="T31" fmla="*/ 0 h 386"/>
                <a:gd name="T32" fmla="*/ 0 w 410"/>
                <a:gd name="T33" fmla="*/ 0 h 386"/>
                <a:gd name="T34" fmla="*/ 0 w 410"/>
                <a:gd name="T35" fmla="*/ 0 h 386"/>
                <a:gd name="T36" fmla="*/ 0 w 410"/>
                <a:gd name="T37" fmla="*/ 0 h 386"/>
                <a:gd name="T38" fmla="*/ 0 w 410"/>
                <a:gd name="T39" fmla="*/ 0 h 386"/>
                <a:gd name="T40" fmla="*/ 0 w 410"/>
                <a:gd name="T41" fmla="*/ 0 h 386"/>
                <a:gd name="T42" fmla="*/ 0 w 410"/>
                <a:gd name="T43" fmla="*/ 0 h 386"/>
                <a:gd name="T44" fmla="*/ 0 w 410"/>
                <a:gd name="T45" fmla="*/ 0 h 386"/>
                <a:gd name="T46" fmla="*/ 0 w 410"/>
                <a:gd name="T47" fmla="*/ 0 h 386"/>
                <a:gd name="T48" fmla="*/ 0 w 410"/>
                <a:gd name="T49" fmla="*/ 0 h 386"/>
                <a:gd name="T50" fmla="*/ 0 w 410"/>
                <a:gd name="T51" fmla="*/ 0 h 386"/>
                <a:gd name="T52" fmla="*/ 0 w 410"/>
                <a:gd name="T53" fmla="*/ 0 h 386"/>
                <a:gd name="T54" fmla="*/ 0 w 410"/>
                <a:gd name="T55" fmla="*/ 0 h 386"/>
                <a:gd name="T56" fmla="*/ 0 w 410"/>
                <a:gd name="T57" fmla="*/ 0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35">
              <a:extLst>
                <a:ext uri="{FF2B5EF4-FFF2-40B4-BE49-F238E27FC236}">
                  <a16:creationId xmlns:a16="http://schemas.microsoft.com/office/drawing/2014/main" id="{3379F1F4-2E4B-DC3C-5329-27AEFB417EBD}"/>
                </a:ext>
              </a:extLst>
            </p:cNvPr>
            <p:cNvSpPr>
              <a:spLocks/>
            </p:cNvSpPr>
            <p:nvPr userDrawn="1"/>
          </p:nvSpPr>
          <p:spPr bwMode="auto">
            <a:xfrm>
              <a:off x="1100138" y="279400"/>
              <a:ext cx="42863" cy="33338"/>
            </a:xfrm>
            <a:custGeom>
              <a:avLst/>
              <a:gdLst>
                <a:gd name="T0" fmla="*/ 0 w 372"/>
                <a:gd name="T1" fmla="*/ 0 h 282"/>
                <a:gd name="T2" fmla="*/ 0 w 372"/>
                <a:gd name="T3" fmla="*/ 0 h 282"/>
                <a:gd name="T4" fmla="*/ 0 w 372"/>
                <a:gd name="T5" fmla="*/ 0 h 282"/>
                <a:gd name="T6" fmla="*/ 0 w 372"/>
                <a:gd name="T7" fmla="*/ 0 h 282"/>
                <a:gd name="T8" fmla="*/ 0 w 372"/>
                <a:gd name="T9" fmla="*/ 0 h 282"/>
                <a:gd name="T10" fmla="*/ 0 w 372"/>
                <a:gd name="T11" fmla="*/ 0 h 282"/>
                <a:gd name="T12" fmla="*/ 0 w 372"/>
                <a:gd name="T13" fmla="*/ 0 h 282"/>
                <a:gd name="T14" fmla="*/ 0 w 372"/>
                <a:gd name="T15" fmla="*/ 0 h 282"/>
                <a:gd name="T16" fmla="*/ 0 w 372"/>
                <a:gd name="T17" fmla="*/ 0 h 282"/>
                <a:gd name="T18" fmla="*/ 0 w 372"/>
                <a:gd name="T19" fmla="*/ 0 h 282"/>
                <a:gd name="T20" fmla="*/ 0 w 372"/>
                <a:gd name="T21" fmla="*/ 0 h 282"/>
                <a:gd name="T22" fmla="*/ 0 w 372"/>
                <a:gd name="T23" fmla="*/ 0 h 282"/>
                <a:gd name="T24" fmla="*/ 0 w 372"/>
                <a:gd name="T25" fmla="*/ 0 h 282"/>
                <a:gd name="T26" fmla="*/ 0 w 372"/>
                <a:gd name="T27" fmla="*/ 0 h 282"/>
                <a:gd name="T28" fmla="*/ 0 w 372"/>
                <a:gd name="T29" fmla="*/ 0 h 282"/>
                <a:gd name="T30" fmla="*/ 0 w 372"/>
                <a:gd name="T31" fmla="*/ 0 h 282"/>
                <a:gd name="T32" fmla="*/ 0 w 372"/>
                <a:gd name="T33" fmla="*/ 0 h 282"/>
                <a:gd name="T34" fmla="*/ 0 w 372"/>
                <a:gd name="T35" fmla="*/ 0 h 282"/>
                <a:gd name="T36" fmla="*/ 0 w 372"/>
                <a:gd name="T37" fmla="*/ 0 h 282"/>
                <a:gd name="T38" fmla="*/ 0 w 372"/>
                <a:gd name="T39" fmla="*/ 0 h 282"/>
                <a:gd name="T40" fmla="*/ 0 w 372"/>
                <a:gd name="T41" fmla="*/ 0 h 282"/>
                <a:gd name="T42" fmla="*/ 0 w 372"/>
                <a:gd name="T43" fmla="*/ 0 h 282"/>
                <a:gd name="T44" fmla="*/ 0 w 372"/>
                <a:gd name="T45" fmla="*/ 0 h 282"/>
                <a:gd name="T46" fmla="*/ 0 w 372"/>
                <a:gd name="T47" fmla="*/ 0 h 282"/>
                <a:gd name="T48" fmla="*/ 0 w 372"/>
                <a:gd name="T49" fmla="*/ 0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36">
              <a:extLst>
                <a:ext uri="{FF2B5EF4-FFF2-40B4-BE49-F238E27FC236}">
                  <a16:creationId xmlns:a16="http://schemas.microsoft.com/office/drawing/2014/main" id="{15053FE9-386D-10AF-0F04-71601C5E434A}"/>
                </a:ext>
              </a:extLst>
            </p:cNvPr>
            <p:cNvSpPr>
              <a:spLocks/>
            </p:cNvSpPr>
            <p:nvPr userDrawn="1"/>
          </p:nvSpPr>
          <p:spPr bwMode="auto">
            <a:xfrm>
              <a:off x="1114426" y="325438"/>
              <a:ext cx="41275" cy="31750"/>
            </a:xfrm>
            <a:custGeom>
              <a:avLst/>
              <a:gdLst>
                <a:gd name="T0" fmla="*/ 0 w 367"/>
                <a:gd name="T1" fmla="*/ 0 h 274"/>
                <a:gd name="T2" fmla="*/ 0 w 367"/>
                <a:gd name="T3" fmla="*/ 0 h 274"/>
                <a:gd name="T4" fmla="*/ 0 w 367"/>
                <a:gd name="T5" fmla="*/ 0 h 274"/>
                <a:gd name="T6" fmla="*/ 0 w 367"/>
                <a:gd name="T7" fmla="*/ 0 h 274"/>
                <a:gd name="T8" fmla="*/ 0 w 367"/>
                <a:gd name="T9" fmla="*/ 0 h 274"/>
                <a:gd name="T10" fmla="*/ 0 w 367"/>
                <a:gd name="T11" fmla="*/ 0 h 274"/>
                <a:gd name="T12" fmla="*/ 0 w 367"/>
                <a:gd name="T13" fmla="*/ 0 h 274"/>
                <a:gd name="T14" fmla="*/ 0 w 367"/>
                <a:gd name="T15" fmla="*/ 0 h 274"/>
                <a:gd name="T16" fmla="*/ 0 w 367"/>
                <a:gd name="T17" fmla="*/ 0 h 274"/>
                <a:gd name="T18" fmla="*/ 0 w 367"/>
                <a:gd name="T19" fmla="*/ 0 h 274"/>
                <a:gd name="T20" fmla="*/ 0 w 367"/>
                <a:gd name="T21" fmla="*/ 0 h 274"/>
                <a:gd name="T22" fmla="*/ 0 w 367"/>
                <a:gd name="T23" fmla="*/ 0 h 274"/>
                <a:gd name="T24" fmla="*/ 0 w 367"/>
                <a:gd name="T25" fmla="*/ 0 h 274"/>
                <a:gd name="T26" fmla="*/ 0 w 367"/>
                <a:gd name="T27" fmla="*/ 0 h 274"/>
                <a:gd name="T28" fmla="*/ 0 w 367"/>
                <a:gd name="T29" fmla="*/ 0 h 274"/>
                <a:gd name="T30" fmla="*/ 0 w 367"/>
                <a:gd name="T31" fmla="*/ 0 h 274"/>
                <a:gd name="T32" fmla="*/ 0 w 367"/>
                <a:gd name="T33" fmla="*/ 0 h 274"/>
                <a:gd name="T34" fmla="*/ 0 w 367"/>
                <a:gd name="T35" fmla="*/ 0 h 274"/>
                <a:gd name="T36" fmla="*/ 0 w 367"/>
                <a:gd name="T37" fmla="*/ 0 h 274"/>
                <a:gd name="T38" fmla="*/ 0 w 367"/>
                <a:gd name="T39" fmla="*/ 0 h 274"/>
                <a:gd name="T40" fmla="*/ 0 w 367"/>
                <a:gd name="T41" fmla="*/ 0 h 274"/>
                <a:gd name="T42" fmla="*/ 0 w 367"/>
                <a:gd name="T43" fmla="*/ 0 h 274"/>
                <a:gd name="T44" fmla="*/ 0 w 367"/>
                <a:gd name="T45" fmla="*/ 0 h 274"/>
                <a:gd name="T46" fmla="*/ 0 w 367"/>
                <a:gd name="T47" fmla="*/ 0 h 274"/>
                <a:gd name="T48" fmla="*/ 0 w 367"/>
                <a:gd name="T49" fmla="*/ 0 h 274"/>
                <a:gd name="T50" fmla="*/ 0 w 367"/>
                <a:gd name="T51" fmla="*/ 0 h 274"/>
                <a:gd name="T52" fmla="*/ 0 w 367"/>
                <a:gd name="T53" fmla="*/ 0 h 274"/>
                <a:gd name="T54" fmla="*/ 0 w 367"/>
                <a:gd name="T55" fmla="*/ 0 h 274"/>
                <a:gd name="T56" fmla="*/ 0 w 367"/>
                <a:gd name="T57" fmla="*/ 0 h 274"/>
                <a:gd name="T58" fmla="*/ 0 w 367"/>
                <a:gd name="T59" fmla="*/ 0 h 274"/>
                <a:gd name="T60" fmla="*/ 0 w 367"/>
                <a:gd name="T61" fmla="*/ 0 h 274"/>
                <a:gd name="T62" fmla="*/ 0 w 367"/>
                <a:gd name="T63" fmla="*/ 0 h 274"/>
                <a:gd name="T64" fmla="*/ 0 w 367"/>
                <a:gd name="T65" fmla="*/ 0 h 274"/>
                <a:gd name="T66" fmla="*/ 0 w 367"/>
                <a:gd name="T67" fmla="*/ 0 h 274"/>
                <a:gd name="T68" fmla="*/ 0 w 367"/>
                <a:gd name="T69" fmla="*/ 0 h 274"/>
                <a:gd name="T70" fmla="*/ 0 w 367"/>
                <a:gd name="T71" fmla="*/ 0 h 274"/>
                <a:gd name="T72" fmla="*/ 0 w 367"/>
                <a:gd name="T73" fmla="*/ 0 h 274"/>
                <a:gd name="T74" fmla="*/ 0 w 367"/>
                <a:gd name="T75" fmla="*/ 0 h 274"/>
                <a:gd name="T76" fmla="*/ 0 w 367"/>
                <a:gd name="T77" fmla="*/ 0 h 274"/>
                <a:gd name="T78" fmla="*/ 0 w 367"/>
                <a:gd name="T79" fmla="*/ 0 h 274"/>
                <a:gd name="T80" fmla="*/ 0 w 367"/>
                <a:gd name="T81" fmla="*/ 0 h 274"/>
                <a:gd name="T82" fmla="*/ 0 w 367"/>
                <a:gd name="T83" fmla="*/ 0 h 274"/>
                <a:gd name="T84" fmla="*/ 0 w 367"/>
                <a:gd name="T85" fmla="*/ 0 h 274"/>
                <a:gd name="T86" fmla="*/ 0 w 367"/>
                <a:gd name="T87" fmla="*/ 0 h 274"/>
                <a:gd name="T88" fmla="*/ 0 w 367"/>
                <a:gd name="T89" fmla="*/ 0 h 274"/>
                <a:gd name="T90" fmla="*/ 0 w 367"/>
                <a:gd name="T91" fmla="*/ 0 h 274"/>
                <a:gd name="T92" fmla="*/ 0 w 367"/>
                <a:gd name="T93" fmla="*/ 0 h 274"/>
                <a:gd name="T94" fmla="*/ 0 w 367"/>
                <a:gd name="T95" fmla="*/ 0 h 274"/>
                <a:gd name="T96" fmla="*/ 0 w 367"/>
                <a:gd name="T97" fmla="*/ 0 h 274"/>
                <a:gd name="T98" fmla="*/ 0 w 367"/>
                <a:gd name="T99" fmla="*/ 0 h 274"/>
                <a:gd name="T100" fmla="*/ 0 w 367"/>
                <a:gd name="T101" fmla="*/ 0 h 274"/>
                <a:gd name="T102" fmla="*/ 0 w 367"/>
                <a:gd name="T103" fmla="*/ 0 h 274"/>
                <a:gd name="T104" fmla="*/ 0 w 367"/>
                <a:gd name="T105" fmla="*/ 0 h 274"/>
                <a:gd name="T106" fmla="*/ 0 w 367"/>
                <a:gd name="T107" fmla="*/ 0 h 274"/>
                <a:gd name="T108" fmla="*/ 0 w 367"/>
                <a:gd name="T109" fmla="*/ 0 h 274"/>
                <a:gd name="T110" fmla="*/ 0 w 367"/>
                <a:gd name="T111" fmla="*/ 0 h 274"/>
                <a:gd name="T112" fmla="*/ 0 w 367"/>
                <a:gd name="T113" fmla="*/ 0 h 274"/>
                <a:gd name="T114" fmla="*/ 0 w 367"/>
                <a:gd name="T115" fmla="*/ 0 h 274"/>
                <a:gd name="T116" fmla="*/ 0 w 367"/>
                <a:gd name="T117" fmla="*/ 0 h 274"/>
                <a:gd name="T118" fmla="*/ 0 w 367"/>
                <a:gd name="T119" fmla="*/ 0 h 274"/>
                <a:gd name="T120" fmla="*/ 0 w 367"/>
                <a:gd name="T121" fmla="*/ 0 h 274"/>
                <a:gd name="T122" fmla="*/ 0 w 367"/>
                <a:gd name="T123" fmla="*/ 0 h 2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37">
              <a:extLst>
                <a:ext uri="{FF2B5EF4-FFF2-40B4-BE49-F238E27FC236}">
                  <a16:creationId xmlns:a16="http://schemas.microsoft.com/office/drawing/2014/main" id="{F90E255D-76FA-8771-5978-D9BBA7FB1368}"/>
                </a:ext>
              </a:extLst>
            </p:cNvPr>
            <p:cNvSpPr>
              <a:spLocks/>
            </p:cNvSpPr>
            <p:nvPr userDrawn="1"/>
          </p:nvSpPr>
          <p:spPr bwMode="auto">
            <a:xfrm>
              <a:off x="1139826" y="377825"/>
              <a:ext cx="11113" cy="9525"/>
            </a:xfrm>
            <a:custGeom>
              <a:avLst/>
              <a:gdLst>
                <a:gd name="T0" fmla="*/ 0 w 94"/>
                <a:gd name="T1" fmla="*/ 0 h 90"/>
                <a:gd name="T2" fmla="*/ 0 w 94"/>
                <a:gd name="T3" fmla="*/ 0 h 90"/>
                <a:gd name="T4" fmla="*/ 0 w 94"/>
                <a:gd name="T5" fmla="*/ 0 h 90"/>
                <a:gd name="T6" fmla="*/ 0 w 94"/>
                <a:gd name="T7" fmla="*/ 0 h 90"/>
                <a:gd name="T8" fmla="*/ 0 w 94"/>
                <a:gd name="T9" fmla="*/ 0 h 90"/>
                <a:gd name="T10" fmla="*/ 0 w 94"/>
                <a:gd name="T11" fmla="*/ 0 h 90"/>
                <a:gd name="T12" fmla="*/ 0 w 94"/>
                <a:gd name="T13" fmla="*/ 0 h 90"/>
                <a:gd name="T14" fmla="*/ 0 w 94"/>
                <a:gd name="T15" fmla="*/ 0 h 90"/>
                <a:gd name="T16" fmla="*/ 0 w 94"/>
                <a:gd name="T17" fmla="*/ 0 h 90"/>
                <a:gd name="T18" fmla="*/ 0 w 94"/>
                <a:gd name="T19" fmla="*/ 0 h 90"/>
                <a:gd name="T20" fmla="*/ 0 w 94"/>
                <a:gd name="T21" fmla="*/ 0 h 90"/>
                <a:gd name="T22" fmla="*/ 0 w 94"/>
                <a:gd name="T23" fmla="*/ 0 h 90"/>
                <a:gd name="T24" fmla="*/ 0 w 94"/>
                <a:gd name="T25" fmla="*/ 0 h 90"/>
                <a:gd name="T26" fmla="*/ 0 w 94"/>
                <a:gd name="T27" fmla="*/ 0 h 90"/>
                <a:gd name="T28" fmla="*/ 0 w 94"/>
                <a:gd name="T29" fmla="*/ 0 h 90"/>
                <a:gd name="T30" fmla="*/ 0 w 94"/>
                <a:gd name="T31" fmla="*/ 0 h 90"/>
                <a:gd name="T32" fmla="*/ 0 w 94"/>
                <a:gd name="T33" fmla="*/ 0 h 90"/>
                <a:gd name="T34" fmla="*/ 0 w 94"/>
                <a:gd name="T35" fmla="*/ 0 h 90"/>
                <a:gd name="T36" fmla="*/ 0 w 94"/>
                <a:gd name="T37" fmla="*/ 0 h 90"/>
                <a:gd name="T38" fmla="*/ 0 w 94"/>
                <a:gd name="T39" fmla="*/ 0 h 90"/>
                <a:gd name="T40" fmla="*/ 0 w 94"/>
                <a:gd name="T41" fmla="*/ 0 h 90"/>
                <a:gd name="T42" fmla="*/ 0 w 94"/>
                <a:gd name="T43" fmla="*/ 0 h 90"/>
                <a:gd name="T44" fmla="*/ 0 w 94"/>
                <a:gd name="T45" fmla="*/ 0 h 90"/>
                <a:gd name="T46" fmla="*/ 0 w 94"/>
                <a:gd name="T47" fmla="*/ 0 h 90"/>
                <a:gd name="T48" fmla="*/ 0 w 94"/>
                <a:gd name="T49" fmla="*/ 0 h 90"/>
                <a:gd name="T50" fmla="*/ 0 w 94"/>
                <a:gd name="T51" fmla="*/ 0 h 90"/>
                <a:gd name="T52" fmla="*/ 0 w 94"/>
                <a:gd name="T53" fmla="*/ 0 h 90"/>
                <a:gd name="T54" fmla="*/ 0 w 94"/>
                <a:gd name="T55" fmla="*/ 0 h 90"/>
                <a:gd name="T56" fmla="*/ 0 w 94"/>
                <a:gd name="T57" fmla="*/ 0 h 90"/>
                <a:gd name="T58" fmla="*/ 0 w 94"/>
                <a:gd name="T59" fmla="*/ 0 h 90"/>
                <a:gd name="T60" fmla="*/ 0 w 94"/>
                <a:gd name="T61" fmla="*/ 0 h 90"/>
                <a:gd name="T62" fmla="*/ 0 w 94"/>
                <a:gd name="T63" fmla="*/ 0 h 90"/>
                <a:gd name="T64" fmla="*/ 0 w 9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9" name="Freeform 38">
              <a:extLst>
                <a:ext uri="{FF2B5EF4-FFF2-40B4-BE49-F238E27FC236}">
                  <a16:creationId xmlns:a16="http://schemas.microsoft.com/office/drawing/2014/main" id="{DFB0421F-6762-A44E-325F-034A96B9110C}"/>
                </a:ext>
              </a:extLst>
            </p:cNvPr>
            <p:cNvSpPr>
              <a:spLocks/>
            </p:cNvSpPr>
            <p:nvPr userDrawn="1"/>
          </p:nvSpPr>
          <p:spPr bwMode="auto">
            <a:xfrm>
              <a:off x="1125538" y="407988"/>
              <a:ext cx="39688" cy="31750"/>
            </a:xfrm>
            <a:custGeom>
              <a:avLst/>
              <a:gdLst>
                <a:gd name="T0" fmla="*/ 0 w 341"/>
                <a:gd name="T1" fmla="*/ 0 h 271"/>
                <a:gd name="T2" fmla="*/ 0 w 341"/>
                <a:gd name="T3" fmla="*/ 0 h 271"/>
                <a:gd name="T4" fmla="*/ 0 w 341"/>
                <a:gd name="T5" fmla="*/ 0 h 271"/>
                <a:gd name="T6" fmla="*/ 0 w 341"/>
                <a:gd name="T7" fmla="*/ 0 h 271"/>
                <a:gd name="T8" fmla="*/ 0 w 341"/>
                <a:gd name="T9" fmla="*/ 0 h 271"/>
                <a:gd name="T10" fmla="*/ 0 w 341"/>
                <a:gd name="T11" fmla="*/ 0 h 271"/>
                <a:gd name="T12" fmla="*/ 0 w 341"/>
                <a:gd name="T13" fmla="*/ 0 h 271"/>
                <a:gd name="T14" fmla="*/ 0 w 341"/>
                <a:gd name="T15" fmla="*/ 0 h 271"/>
                <a:gd name="T16" fmla="*/ 0 w 341"/>
                <a:gd name="T17" fmla="*/ 0 h 271"/>
                <a:gd name="T18" fmla="*/ 0 w 341"/>
                <a:gd name="T19" fmla="*/ 0 h 271"/>
                <a:gd name="T20" fmla="*/ 0 w 341"/>
                <a:gd name="T21" fmla="*/ 0 h 271"/>
                <a:gd name="T22" fmla="*/ 0 w 341"/>
                <a:gd name="T23" fmla="*/ 0 h 271"/>
                <a:gd name="T24" fmla="*/ 0 w 341"/>
                <a:gd name="T25" fmla="*/ 0 h 271"/>
                <a:gd name="T26" fmla="*/ 0 w 341"/>
                <a:gd name="T27" fmla="*/ 0 h 271"/>
                <a:gd name="T28" fmla="*/ 0 w 341"/>
                <a:gd name="T29" fmla="*/ 0 h 271"/>
                <a:gd name="T30" fmla="*/ 0 w 341"/>
                <a:gd name="T31" fmla="*/ 0 h 271"/>
                <a:gd name="T32" fmla="*/ 0 w 341"/>
                <a:gd name="T33" fmla="*/ 0 h 271"/>
                <a:gd name="T34" fmla="*/ 0 w 341"/>
                <a:gd name="T35" fmla="*/ 0 h 271"/>
                <a:gd name="T36" fmla="*/ 0 w 341"/>
                <a:gd name="T37" fmla="*/ 0 h 271"/>
                <a:gd name="T38" fmla="*/ 0 w 341"/>
                <a:gd name="T39" fmla="*/ 0 h 271"/>
                <a:gd name="T40" fmla="*/ 0 w 341"/>
                <a:gd name="T41" fmla="*/ 0 h 271"/>
                <a:gd name="T42" fmla="*/ 0 w 341"/>
                <a:gd name="T43" fmla="*/ 0 h 271"/>
                <a:gd name="T44" fmla="*/ 0 w 341"/>
                <a:gd name="T45" fmla="*/ 0 h 271"/>
                <a:gd name="T46" fmla="*/ 0 w 341"/>
                <a:gd name="T47" fmla="*/ 0 h 271"/>
                <a:gd name="T48" fmla="*/ 0 w 341"/>
                <a:gd name="T49" fmla="*/ 0 h 271"/>
                <a:gd name="T50" fmla="*/ 0 w 341"/>
                <a:gd name="T51" fmla="*/ 0 h 271"/>
                <a:gd name="T52" fmla="*/ 0 w 341"/>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39">
              <a:extLst>
                <a:ext uri="{FF2B5EF4-FFF2-40B4-BE49-F238E27FC236}">
                  <a16:creationId xmlns:a16="http://schemas.microsoft.com/office/drawing/2014/main" id="{0E5D29AD-7B46-67D4-B46F-B56A0D1C66BD}"/>
                </a:ext>
              </a:extLst>
            </p:cNvPr>
            <p:cNvSpPr>
              <a:spLocks/>
            </p:cNvSpPr>
            <p:nvPr userDrawn="1"/>
          </p:nvSpPr>
          <p:spPr bwMode="auto">
            <a:xfrm>
              <a:off x="1125538" y="457200"/>
              <a:ext cx="39688" cy="39688"/>
            </a:xfrm>
            <a:custGeom>
              <a:avLst/>
              <a:gdLst>
                <a:gd name="T0" fmla="*/ 0 w 347"/>
                <a:gd name="T1" fmla="*/ 0 h 354"/>
                <a:gd name="T2" fmla="*/ 0 w 347"/>
                <a:gd name="T3" fmla="*/ 0 h 354"/>
                <a:gd name="T4" fmla="*/ 0 w 347"/>
                <a:gd name="T5" fmla="*/ 0 h 354"/>
                <a:gd name="T6" fmla="*/ 0 w 347"/>
                <a:gd name="T7" fmla="*/ 0 h 354"/>
                <a:gd name="T8" fmla="*/ 0 w 347"/>
                <a:gd name="T9" fmla="*/ 0 h 354"/>
                <a:gd name="T10" fmla="*/ 0 w 347"/>
                <a:gd name="T11" fmla="*/ 0 h 354"/>
                <a:gd name="T12" fmla="*/ 0 w 347"/>
                <a:gd name="T13" fmla="*/ 0 h 354"/>
                <a:gd name="T14" fmla="*/ 0 w 347"/>
                <a:gd name="T15" fmla="*/ 0 h 354"/>
                <a:gd name="T16" fmla="*/ 0 w 347"/>
                <a:gd name="T17" fmla="*/ 0 h 354"/>
                <a:gd name="T18" fmla="*/ 0 w 347"/>
                <a:gd name="T19" fmla="*/ 0 h 354"/>
                <a:gd name="T20" fmla="*/ 0 w 347"/>
                <a:gd name="T21" fmla="*/ 0 h 354"/>
                <a:gd name="T22" fmla="*/ 0 w 347"/>
                <a:gd name="T23" fmla="*/ 0 h 354"/>
                <a:gd name="T24" fmla="*/ 0 w 347"/>
                <a:gd name="T25" fmla="*/ 0 h 354"/>
                <a:gd name="T26" fmla="*/ 0 w 347"/>
                <a:gd name="T27" fmla="*/ 0 h 354"/>
                <a:gd name="T28" fmla="*/ 0 w 347"/>
                <a:gd name="T29" fmla="*/ 0 h 354"/>
                <a:gd name="T30" fmla="*/ 0 w 347"/>
                <a:gd name="T31" fmla="*/ 0 h 354"/>
                <a:gd name="T32" fmla="*/ 0 w 347"/>
                <a:gd name="T33" fmla="*/ 0 h 354"/>
                <a:gd name="T34" fmla="*/ 0 w 347"/>
                <a:gd name="T35" fmla="*/ 0 h 354"/>
                <a:gd name="T36" fmla="*/ 0 w 347"/>
                <a:gd name="T37" fmla="*/ 0 h 354"/>
                <a:gd name="T38" fmla="*/ 0 w 347"/>
                <a:gd name="T39" fmla="*/ 0 h 354"/>
                <a:gd name="T40" fmla="*/ 0 w 347"/>
                <a:gd name="T41" fmla="*/ 0 h 354"/>
                <a:gd name="T42" fmla="*/ 0 w 347"/>
                <a:gd name="T43" fmla="*/ 0 h 354"/>
                <a:gd name="T44" fmla="*/ 0 w 347"/>
                <a:gd name="T45" fmla="*/ 0 h 354"/>
                <a:gd name="T46" fmla="*/ 0 w 347"/>
                <a:gd name="T47" fmla="*/ 0 h 354"/>
                <a:gd name="T48" fmla="*/ 0 w 347"/>
                <a:gd name="T49" fmla="*/ 0 h 354"/>
                <a:gd name="T50" fmla="*/ 0 w 347"/>
                <a:gd name="T51" fmla="*/ 0 h 354"/>
                <a:gd name="T52" fmla="*/ 0 w 347"/>
                <a:gd name="T53" fmla="*/ 0 h 354"/>
                <a:gd name="T54" fmla="*/ 0 w 347"/>
                <a:gd name="T55" fmla="*/ 0 h 354"/>
                <a:gd name="T56" fmla="*/ 0 w 347"/>
                <a:gd name="T57" fmla="*/ 0 h 354"/>
                <a:gd name="T58" fmla="*/ 0 w 347"/>
                <a:gd name="T59" fmla="*/ 0 h 354"/>
                <a:gd name="T60" fmla="*/ 0 w 347"/>
                <a:gd name="T61" fmla="*/ 0 h 354"/>
                <a:gd name="T62" fmla="*/ 0 w 347"/>
                <a:gd name="T63" fmla="*/ 0 h 354"/>
                <a:gd name="T64" fmla="*/ 0 w 347"/>
                <a:gd name="T65" fmla="*/ 0 h 354"/>
                <a:gd name="T66" fmla="*/ 0 w 347"/>
                <a:gd name="T67" fmla="*/ 0 h 354"/>
                <a:gd name="T68" fmla="*/ 0 w 347"/>
                <a:gd name="T69" fmla="*/ 0 h 354"/>
                <a:gd name="T70" fmla="*/ 0 w 347"/>
                <a:gd name="T71" fmla="*/ 0 h 354"/>
                <a:gd name="T72" fmla="*/ 0 w 347"/>
                <a:gd name="T73" fmla="*/ 0 h 354"/>
                <a:gd name="T74" fmla="*/ 0 w 347"/>
                <a:gd name="T75" fmla="*/ 0 h 354"/>
                <a:gd name="T76" fmla="*/ 0 w 347"/>
                <a:gd name="T77" fmla="*/ 0 h 354"/>
                <a:gd name="T78" fmla="*/ 0 w 347"/>
                <a:gd name="T79" fmla="*/ 0 h 354"/>
                <a:gd name="T80" fmla="*/ 0 w 347"/>
                <a:gd name="T81" fmla="*/ 0 h 354"/>
                <a:gd name="T82" fmla="*/ 0 w 347"/>
                <a:gd name="T83" fmla="*/ 0 h 354"/>
                <a:gd name="T84" fmla="*/ 0 w 347"/>
                <a:gd name="T85" fmla="*/ 0 h 354"/>
                <a:gd name="T86" fmla="*/ 0 w 347"/>
                <a:gd name="T87" fmla="*/ 0 h 354"/>
                <a:gd name="T88" fmla="*/ 0 w 347"/>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40">
              <a:extLst>
                <a:ext uri="{FF2B5EF4-FFF2-40B4-BE49-F238E27FC236}">
                  <a16:creationId xmlns:a16="http://schemas.microsoft.com/office/drawing/2014/main" id="{8800AAD3-7327-57B0-DC1F-B464A192AE0A}"/>
                </a:ext>
              </a:extLst>
            </p:cNvPr>
            <p:cNvSpPr>
              <a:spLocks noEditPoints="1"/>
            </p:cNvSpPr>
            <p:nvPr userDrawn="1"/>
          </p:nvSpPr>
          <p:spPr bwMode="auto">
            <a:xfrm>
              <a:off x="1120776" y="514350"/>
              <a:ext cx="39688" cy="39688"/>
            </a:xfrm>
            <a:custGeom>
              <a:avLst/>
              <a:gdLst>
                <a:gd name="T0" fmla="*/ 0 w 361"/>
                <a:gd name="T1" fmla="*/ 0 h 338"/>
                <a:gd name="T2" fmla="*/ 0 w 361"/>
                <a:gd name="T3" fmla="*/ 0 h 338"/>
                <a:gd name="T4" fmla="*/ 0 w 361"/>
                <a:gd name="T5" fmla="*/ 0 h 338"/>
                <a:gd name="T6" fmla="*/ 0 w 361"/>
                <a:gd name="T7" fmla="*/ 0 h 338"/>
                <a:gd name="T8" fmla="*/ 0 w 361"/>
                <a:gd name="T9" fmla="*/ 0 h 338"/>
                <a:gd name="T10" fmla="*/ 0 w 361"/>
                <a:gd name="T11" fmla="*/ 0 h 338"/>
                <a:gd name="T12" fmla="*/ 0 w 361"/>
                <a:gd name="T13" fmla="*/ 0 h 338"/>
                <a:gd name="T14" fmla="*/ 0 w 361"/>
                <a:gd name="T15" fmla="*/ 0 h 338"/>
                <a:gd name="T16" fmla="*/ 0 w 361"/>
                <a:gd name="T17" fmla="*/ 0 h 338"/>
                <a:gd name="T18" fmla="*/ 0 w 361"/>
                <a:gd name="T19" fmla="*/ 0 h 338"/>
                <a:gd name="T20" fmla="*/ 0 w 361"/>
                <a:gd name="T21" fmla="*/ 0 h 338"/>
                <a:gd name="T22" fmla="*/ 0 w 361"/>
                <a:gd name="T23" fmla="*/ 0 h 338"/>
                <a:gd name="T24" fmla="*/ 0 w 361"/>
                <a:gd name="T25" fmla="*/ 0 h 338"/>
                <a:gd name="T26" fmla="*/ 0 w 361"/>
                <a:gd name="T27" fmla="*/ 0 h 338"/>
                <a:gd name="T28" fmla="*/ 0 w 361"/>
                <a:gd name="T29" fmla="*/ 0 h 338"/>
                <a:gd name="T30" fmla="*/ 0 w 361"/>
                <a:gd name="T31" fmla="*/ 0 h 338"/>
                <a:gd name="T32" fmla="*/ 0 w 361"/>
                <a:gd name="T33" fmla="*/ 0 h 338"/>
                <a:gd name="T34" fmla="*/ 0 w 361"/>
                <a:gd name="T35" fmla="*/ 0 h 338"/>
                <a:gd name="T36" fmla="*/ 0 w 361"/>
                <a:gd name="T37" fmla="*/ 0 h 338"/>
                <a:gd name="T38" fmla="*/ 0 w 361"/>
                <a:gd name="T39" fmla="*/ 0 h 338"/>
                <a:gd name="T40" fmla="*/ 0 w 361"/>
                <a:gd name="T41" fmla="*/ 0 h 338"/>
                <a:gd name="T42" fmla="*/ 0 w 361"/>
                <a:gd name="T43" fmla="*/ 0 h 338"/>
                <a:gd name="T44" fmla="*/ 0 w 361"/>
                <a:gd name="T45" fmla="*/ 0 h 338"/>
                <a:gd name="T46" fmla="*/ 0 w 361"/>
                <a:gd name="T47" fmla="*/ 0 h 338"/>
                <a:gd name="T48" fmla="*/ 0 w 361"/>
                <a:gd name="T49" fmla="*/ 0 h 338"/>
                <a:gd name="T50" fmla="*/ 0 w 361"/>
                <a:gd name="T51" fmla="*/ 0 h 338"/>
                <a:gd name="T52" fmla="*/ 0 w 361"/>
                <a:gd name="T53" fmla="*/ 0 h 338"/>
                <a:gd name="T54" fmla="*/ 0 w 361"/>
                <a:gd name="T55" fmla="*/ 0 h 338"/>
                <a:gd name="T56" fmla="*/ 0 w 361"/>
                <a:gd name="T57" fmla="*/ 0 h 338"/>
                <a:gd name="T58" fmla="*/ 0 w 361"/>
                <a:gd name="T59" fmla="*/ 0 h 338"/>
                <a:gd name="T60" fmla="*/ 0 w 361"/>
                <a:gd name="T61" fmla="*/ 0 h 338"/>
                <a:gd name="T62" fmla="*/ 0 w 361"/>
                <a:gd name="T63" fmla="*/ 0 h 338"/>
                <a:gd name="T64" fmla="*/ 0 w 361"/>
                <a:gd name="T65" fmla="*/ 0 h 338"/>
                <a:gd name="T66" fmla="*/ 0 w 361"/>
                <a:gd name="T67" fmla="*/ 0 h 338"/>
                <a:gd name="T68" fmla="*/ 0 w 361"/>
                <a:gd name="T69" fmla="*/ 0 h 338"/>
                <a:gd name="T70" fmla="*/ 0 w 361"/>
                <a:gd name="T71" fmla="*/ 0 h 338"/>
                <a:gd name="T72" fmla="*/ 0 w 361"/>
                <a:gd name="T73" fmla="*/ 0 h 338"/>
                <a:gd name="T74" fmla="*/ 0 w 361"/>
                <a:gd name="T75" fmla="*/ 0 h 338"/>
                <a:gd name="T76" fmla="*/ 0 w 361"/>
                <a:gd name="T77" fmla="*/ 0 h 338"/>
                <a:gd name="T78" fmla="*/ 0 w 361"/>
                <a:gd name="T79" fmla="*/ 0 h 338"/>
                <a:gd name="T80" fmla="*/ 0 w 361"/>
                <a:gd name="T81" fmla="*/ 0 h 338"/>
                <a:gd name="T82" fmla="*/ 0 w 361"/>
                <a:gd name="T83" fmla="*/ 0 h 338"/>
                <a:gd name="T84" fmla="*/ 0 w 361"/>
                <a:gd name="T85" fmla="*/ 0 h 338"/>
                <a:gd name="T86" fmla="*/ 0 w 361"/>
                <a:gd name="T87" fmla="*/ 0 h 338"/>
                <a:gd name="T88" fmla="*/ 0 w 361"/>
                <a:gd name="T89" fmla="*/ 0 h 338"/>
                <a:gd name="T90" fmla="*/ 0 w 361"/>
                <a:gd name="T91" fmla="*/ 0 h 338"/>
                <a:gd name="T92" fmla="*/ 0 w 361"/>
                <a:gd name="T93" fmla="*/ 0 h 338"/>
                <a:gd name="T94" fmla="*/ 0 w 361"/>
                <a:gd name="T95" fmla="*/ 0 h 338"/>
                <a:gd name="T96" fmla="*/ 0 w 361"/>
                <a:gd name="T97" fmla="*/ 0 h 338"/>
                <a:gd name="T98" fmla="*/ 0 w 361"/>
                <a:gd name="T99" fmla="*/ 0 h 338"/>
                <a:gd name="T100" fmla="*/ 0 w 361"/>
                <a:gd name="T101" fmla="*/ 0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2" name="Freeform 41">
              <a:extLst>
                <a:ext uri="{FF2B5EF4-FFF2-40B4-BE49-F238E27FC236}">
                  <a16:creationId xmlns:a16="http://schemas.microsoft.com/office/drawing/2014/main" id="{F4AECF90-8995-539A-30C7-7F8AA523FDEA}"/>
                </a:ext>
              </a:extLst>
            </p:cNvPr>
            <p:cNvSpPr>
              <a:spLocks/>
            </p:cNvSpPr>
            <p:nvPr userDrawn="1"/>
          </p:nvSpPr>
          <p:spPr bwMode="auto">
            <a:xfrm>
              <a:off x="1104901" y="568325"/>
              <a:ext cx="44450" cy="38100"/>
            </a:xfrm>
            <a:custGeom>
              <a:avLst/>
              <a:gdLst>
                <a:gd name="T0" fmla="*/ 0 w 398"/>
                <a:gd name="T1" fmla="*/ 0 h 347"/>
                <a:gd name="T2" fmla="*/ 0 w 398"/>
                <a:gd name="T3" fmla="*/ 0 h 347"/>
                <a:gd name="T4" fmla="*/ 0 w 398"/>
                <a:gd name="T5" fmla="*/ 0 h 347"/>
                <a:gd name="T6" fmla="*/ 0 w 398"/>
                <a:gd name="T7" fmla="*/ 0 h 347"/>
                <a:gd name="T8" fmla="*/ 0 w 398"/>
                <a:gd name="T9" fmla="*/ 0 h 347"/>
                <a:gd name="T10" fmla="*/ 0 w 398"/>
                <a:gd name="T11" fmla="*/ 0 h 347"/>
                <a:gd name="T12" fmla="*/ 0 w 398"/>
                <a:gd name="T13" fmla="*/ 0 h 347"/>
                <a:gd name="T14" fmla="*/ 0 w 398"/>
                <a:gd name="T15" fmla="*/ 0 h 347"/>
                <a:gd name="T16" fmla="*/ 0 w 398"/>
                <a:gd name="T17" fmla="*/ 0 h 347"/>
                <a:gd name="T18" fmla="*/ 0 w 398"/>
                <a:gd name="T19" fmla="*/ 0 h 347"/>
                <a:gd name="T20" fmla="*/ 0 w 398"/>
                <a:gd name="T21" fmla="*/ 0 h 347"/>
                <a:gd name="T22" fmla="*/ 0 w 398"/>
                <a:gd name="T23" fmla="*/ 0 h 347"/>
                <a:gd name="T24" fmla="*/ 0 w 398"/>
                <a:gd name="T25" fmla="*/ 0 h 347"/>
                <a:gd name="T26" fmla="*/ 0 w 398"/>
                <a:gd name="T27" fmla="*/ 0 h 347"/>
                <a:gd name="T28" fmla="*/ 0 w 398"/>
                <a:gd name="T29" fmla="*/ 0 h 347"/>
                <a:gd name="T30" fmla="*/ 0 w 398"/>
                <a:gd name="T31" fmla="*/ 0 h 347"/>
                <a:gd name="T32" fmla="*/ 0 w 398"/>
                <a:gd name="T33" fmla="*/ 0 h 347"/>
                <a:gd name="T34" fmla="*/ 0 w 398"/>
                <a:gd name="T35" fmla="*/ 0 h 347"/>
                <a:gd name="T36" fmla="*/ 0 w 398"/>
                <a:gd name="T37" fmla="*/ 0 h 347"/>
                <a:gd name="T38" fmla="*/ 0 w 398"/>
                <a:gd name="T39" fmla="*/ 0 h 347"/>
                <a:gd name="T40" fmla="*/ 0 w 398"/>
                <a:gd name="T41" fmla="*/ 0 h 347"/>
                <a:gd name="T42" fmla="*/ 0 w 398"/>
                <a:gd name="T43" fmla="*/ 0 h 347"/>
                <a:gd name="T44" fmla="*/ 0 w 398"/>
                <a:gd name="T45" fmla="*/ 0 h 347"/>
                <a:gd name="T46" fmla="*/ 0 w 398"/>
                <a:gd name="T47" fmla="*/ 0 h 347"/>
                <a:gd name="T48" fmla="*/ 0 w 398"/>
                <a:gd name="T49" fmla="*/ 0 h 347"/>
                <a:gd name="T50" fmla="*/ 0 w 398"/>
                <a:gd name="T51" fmla="*/ 0 h 347"/>
                <a:gd name="T52" fmla="*/ 0 w 398"/>
                <a:gd name="T53" fmla="*/ 0 h 347"/>
                <a:gd name="T54" fmla="*/ 0 w 398"/>
                <a:gd name="T55" fmla="*/ 0 h 347"/>
                <a:gd name="T56" fmla="*/ 0 w 398"/>
                <a:gd name="T57" fmla="*/ 0 h 347"/>
                <a:gd name="T58" fmla="*/ 0 w 398"/>
                <a:gd name="T59" fmla="*/ 0 h 347"/>
                <a:gd name="T60" fmla="*/ 0 w 398"/>
                <a:gd name="T61" fmla="*/ 0 h 347"/>
                <a:gd name="T62" fmla="*/ 0 w 398"/>
                <a:gd name="T63" fmla="*/ 0 h 347"/>
                <a:gd name="T64" fmla="*/ 0 w 398"/>
                <a:gd name="T65" fmla="*/ 0 h 347"/>
                <a:gd name="T66" fmla="*/ 0 w 398"/>
                <a:gd name="T67" fmla="*/ 0 h 347"/>
                <a:gd name="T68" fmla="*/ 0 w 398"/>
                <a:gd name="T69" fmla="*/ 0 h 347"/>
                <a:gd name="T70" fmla="*/ 0 w 398"/>
                <a:gd name="T71" fmla="*/ 0 h 347"/>
                <a:gd name="T72" fmla="*/ 0 w 398"/>
                <a:gd name="T73" fmla="*/ 0 h 347"/>
                <a:gd name="T74" fmla="*/ 0 w 398"/>
                <a:gd name="T75" fmla="*/ 0 h 347"/>
                <a:gd name="T76" fmla="*/ 0 w 398"/>
                <a:gd name="T77" fmla="*/ 0 h 347"/>
                <a:gd name="T78" fmla="*/ 0 w 398"/>
                <a:gd name="T79" fmla="*/ 0 h 347"/>
                <a:gd name="T80" fmla="*/ 0 w 398"/>
                <a:gd name="T81" fmla="*/ 0 h 3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42">
              <a:extLst>
                <a:ext uri="{FF2B5EF4-FFF2-40B4-BE49-F238E27FC236}">
                  <a16:creationId xmlns:a16="http://schemas.microsoft.com/office/drawing/2014/main" id="{8EF71435-E0B7-69E3-8F3C-1A39155ECE33}"/>
                </a:ext>
              </a:extLst>
            </p:cNvPr>
            <p:cNvSpPr>
              <a:spLocks/>
            </p:cNvSpPr>
            <p:nvPr userDrawn="1"/>
          </p:nvSpPr>
          <p:spPr bwMode="auto">
            <a:xfrm>
              <a:off x="1082676" y="617538"/>
              <a:ext cx="39688" cy="39688"/>
            </a:xfrm>
            <a:custGeom>
              <a:avLst/>
              <a:gdLst>
                <a:gd name="T0" fmla="*/ 0 w 352"/>
                <a:gd name="T1" fmla="*/ 0 h 352"/>
                <a:gd name="T2" fmla="*/ 0 w 352"/>
                <a:gd name="T3" fmla="*/ 0 h 352"/>
                <a:gd name="T4" fmla="*/ 0 w 352"/>
                <a:gd name="T5" fmla="*/ 0 h 352"/>
                <a:gd name="T6" fmla="*/ 0 w 352"/>
                <a:gd name="T7" fmla="*/ 0 h 352"/>
                <a:gd name="T8" fmla="*/ 0 w 352"/>
                <a:gd name="T9" fmla="*/ 0 h 352"/>
                <a:gd name="T10" fmla="*/ 0 w 352"/>
                <a:gd name="T11" fmla="*/ 0 h 352"/>
                <a:gd name="T12" fmla="*/ 0 w 352"/>
                <a:gd name="T13" fmla="*/ 0 h 352"/>
                <a:gd name="T14" fmla="*/ 0 w 352"/>
                <a:gd name="T15" fmla="*/ 0 h 352"/>
                <a:gd name="T16" fmla="*/ 0 w 352"/>
                <a:gd name="T17" fmla="*/ 0 h 352"/>
                <a:gd name="T18" fmla="*/ 0 w 352"/>
                <a:gd name="T19" fmla="*/ 0 h 352"/>
                <a:gd name="T20" fmla="*/ 0 w 352"/>
                <a:gd name="T21" fmla="*/ 0 h 352"/>
                <a:gd name="T22" fmla="*/ 0 w 352"/>
                <a:gd name="T23" fmla="*/ 0 h 352"/>
                <a:gd name="T24" fmla="*/ 0 w 352"/>
                <a:gd name="T25" fmla="*/ 0 h 352"/>
                <a:gd name="T26" fmla="*/ 0 w 352"/>
                <a:gd name="T27" fmla="*/ 0 h 352"/>
                <a:gd name="T28" fmla="*/ 0 w 352"/>
                <a:gd name="T29" fmla="*/ 0 h 352"/>
                <a:gd name="T30" fmla="*/ 0 w 352"/>
                <a:gd name="T31" fmla="*/ 0 h 352"/>
                <a:gd name="T32" fmla="*/ 0 w 352"/>
                <a:gd name="T33" fmla="*/ 0 h 352"/>
                <a:gd name="T34" fmla="*/ 0 w 352"/>
                <a:gd name="T35" fmla="*/ 0 h 352"/>
                <a:gd name="T36" fmla="*/ 0 w 352"/>
                <a:gd name="T37" fmla="*/ 0 h 352"/>
                <a:gd name="T38" fmla="*/ 0 w 352"/>
                <a:gd name="T39" fmla="*/ 0 h 352"/>
                <a:gd name="T40" fmla="*/ 0 w 352"/>
                <a:gd name="T41" fmla="*/ 0 h 352"/>
                <a:gd name="T42" fmla="*/ 0 w 352"/>
                <a:gd name="T43" fmla="*/ 0 h 352"/>
                <a:gd name="T44" fmla="*/ 0 w 352"/>
                <a:gd name="T45" fmla="*/ 0 h 352"/>
                <a:gd name="T46" fmla="*/ 0 w 352"/>
                <a:gd name="T47" fmla="*/ 0 h 352"/>
                <a:gd name="T48" fmla="*/ 0 w 352"/>
                <a:gd name="T49" fmla="*/ 0 h 352"/>
                <a:gd name="T50" fmla="*/ 0 w 352"/>
                <a:gd name="T51" fmla="*/ 0 h 352"/>
                <a:gd name="T52" fmla="*/ 0 w 352"/>
                <a:gd name="T53" fmla="*/ 0 h 352"/>
                <a:gd name="T54" fmla="*/ 0 w 352"/>
                <a:gd name="T55" fmla="*/ 0 h 352"/>
                <a:gd name="T56" fmla="*/ 0 w 352"/>
                <a:gd name="T57" fmla="*/ 0 h 352"/>
                <a:gd name="T58" fmla="*/ 0 w 352"/>
                <a:gd name="T59" fmla="*/ 0 h 352"/>
                <a:gd name="T60" fmla="*/ 0 w 352"/>
                <a:gd name="T61" fmla="*/ 0 h 352"/>
                <a:gd name="T62" fmla="*/ 0 w 352"/>
                <a:gd name="T63" fmla="*/ 0 h 352"/>
                <a:gd name="T64" fmla="*/ 0 w 352"/>
                <a:gd name="T65" fmla="*/ 0 h 352"/>
                <a:gd name="T66" fmla="*/ 0 w 352"/>
                <a:gd name="T67" fmla="*/ 0 h 352"/>
                <a:gd name="T68" fmla="*/ 0 w 352"/>
                <a:gd name="T69" fmla="*/ 0 h 352"/>
                <a:gd name="T70" fmla="*/ 0 w 352"/>
                <a:gd name="T71" fmla="*/ 0 h 352"/>
                <a:gd name="T72" fmla="*/ 0 w 352"/>
                <a:gd name="T73" fmla="*/ 0 h 352"/>
                <a:gd name="T74" fmla="*/ 0 w 352"/>
                <a:gd name="T75" fmla="*/ 0 h 352"/>
                <a:gd name="T76" fmla="*/ 0 w 352"/>
                <a:gd name="T77" fmla="*/ 0 h 352"/>
                <a:gd name="T78" fmla="*/ 0 w 352"/>
                <a:gd name="T79" fmla="*/ 0 h 352"/>
                <a:gd name="T80" fmla="*/ 0 w 352"/>
                <a:gd name="T81" fmla="*/ 0 h 352"/>
                <a:gd name="T82" fmla="*/ 0 w 352"/>
                <a:gd name="T83" fmla="*/ 0 h 352"/>
                <a:gd name="T84" fmla="*/ 0 w 352"/>
                <a:gd name="T85" fmla="*/ 0 h 352"/>
                <a:gd name="T86" fmla="*/ 0 w 352"/>
                <a:gd name="T87" fmla="*/ 0 h 352"/>
                <a:gd name="T88" fmla="*/ 0 w 352"/>
                <a:gd name="T89" fmla="*/ 0 h 352"/>
                <a:gd name="T90" fmla="*/ 0 w 352"/>
                <a:gd name="T91" fmla="*/ 0 h 352"/>
                <a:gd name="T92" fmla="*/ 0 w 352"/>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43">
              <a:extLst>
                <a:ext uri="{FF2B5EF4-FFF2-40B4-BE49-F238E27FC236}">
                  <a16:creationId xmlns:a16="http://schemas.microsoft.com/office/drawing/2014/main" id="{5DBDB0D1-C1D7-ED53-03F9-1CF9BFFA226E}"/>
                </a:ext>
              </a:extLst>
            </p:cNvPr>
            <p:cNvSpPr>
              <a:spLocks/>
            </p:cNvSpPr>
            <p:nvPr userDrawn="1"/>
          </p:nvSpPr>
          <p:spPr bwMode="auto">
            <a:xfrm>
              <a:off x="1047751" y="654050"/>
              <a:ext cx="47625" cy="46038"/>
            </a:xfrm>
            <a:custGeom>
              <a:avLst/>
              <a:gdLst>
                <a:gd name="T0" fmla="*/ 0 w 415"/>
                <a:gd name="T1" fmla="*/ 0 h 416"/>
                <a:gd name="T2" fmla="*/ 0 w 415"/>
                <a:gd name="T3" fmla="*/ 0 h 416"/>
                <a:gd name="T4" fmla="*/ 0 w 415"/>
                <a:gd name="T5" fmla="*/ 0 h 416"/>
                <a:gd name="T6" fmla="*/ 0 w 415"/>
                <a:gd name="T7" fmla="*/ 0 h 416"/>
                <a:gd name="T8" fmla="*/ 0 w 415"/>
                <a:gd name="T9" fmla="*/ 0 h 416"/>
                <a:gd name="T10" fmla="*/ 0 w 415"/>
                <a:gd name="T11" fmla="*/ 0 h 416"/>
                <a:gd name="T12" fmla="*/ 0 w 415"/>
                <a:gd name="T13" fmla="*/ 0 h 416"/>
                <a:gd name="T14" fmla="*/ 0 w 415"/>
                <a:gd name="T15" fmla="*/ 0 h 416"/>
                <a:gd name="T16" fmla="*/ 0 w 415"/>
                <a:gd name="T17" fmla="*/ 0 h 416"/>
                <a:gd name="T18" fmla="*/ 0 w 415"/>
                <a:gd name="T19" fmla="*/ 0 h 416"/>
                <a:gd name="T20" fmla="*/ 0 w 415"/>
                <a:gd name="T21" fmla="*/ 0 h 416"/>
                <a:gd name="T22" fmla="*/ 0 w 415"/>
                <a:gd name="T23" fmla="*/ 0 h 416"/>
                <a:gd name="T24" fmla="*/ 0 w 415"/>
                <a:gd name="T25" fmla="*/ 0 h 416"/>
                <a:gd name="T26" fmla="*/ 0 w 415"/>
                <a:gd name="T27" fmla="*/ 0 h 416"/>
                <a:gd name="T28" fmla="*/ 0 w 415"/>
                <a:gd name="T29" fmla="*/ 0 h 416"/>
                <a:gd name="T30" fmla="*/ 0 w 415"/>
                <a:gd name="T31" fmla="*/ 0 h 416"/>
                <a:gd name="T32" fmla="*/ 0 w 415"/>
                <a:gd name="T33" fmla="*/ 0 h 416"/>
                <a:gd name="T34" fmla="*/ 0 w 415"/>
                <a:gd name="T35" fmla="*/ 0 h 416"/>
                <a:gd name="T36" fmla="*/ 0 w 415"/>
                <a:gd name="T37" fmla="*/ 0 h 416"/>
                <a:gd name="T38" fmla="*/ 0 w 415"/>
                <a:gd name="T39" fmla="*/ 0 h 416"/>
                <a:gd name="T40" fmla="*/ 0 w 415"/>
                <a:gd name="T41" fmla="*/ 0 h 416"/>
                <a:gd name="T42" fmla="*/ 0 w 415"/>
                <a:gd name="T43" fmla="*/ 0 h 416"/>
                <a:gd name="T44" fmla="*/ 0 w 415"/>
                <a:gd name="T45" fmla="*/ 0 h 416"/>
                <a:gd name="T46" fmla="*/ 0 w 415"/>
                <a:gd name="T47" fmla="*/ 0 h 416"/>
                <a:gd name="T48" fmla="*/ 0 w 415"/>
                <a:gd name="T49" fmla="*/ 0 h 416"/>
                <a:gd name="T50" fmla="*/ 0 w 415"/>
                <a:gd name="T51" fmla="*/ 0 h 416"/>
                <a:gd name="T52" fmla="*/ 0 w 415"/>
                <a:gd name="T53" fmla="*/ 0 h 416"/>
                <a:gd name="T54" fmla="*/ 0 w 415"/>
                <a:gd name="T55" fmla="*/ 0 h 416"/>
                <a:gd name="T56" fmla="*/ 0 w 415"/>
                <a:gd name="T57" fmla="*/ 0 h 416"/>
                <a:gd name="T58" fmla="*/ 0 w 415"/>
                <a:gd name="T59" fmla="*/ 0 h 416"/>
                <a:gd name="T60" fmla="*/ 0 w 415"/>
                <a:gd name="T61" fmla="*/ 0 h 416"/>
                <a:gd name="T62" fmla="*/ 0 w 415"/>
                <a:gd name="T63" fmla="*/ 0 h 416"/>
                <a:gd name="T64" fmla="*/ 0 w 415"/>
                <a:gd name="T65" fmla="*/ 0 h 416"/>
                <a:gd name="T66" fmla="*/ 0 w 415"/>
                <a:gd name="T67" fmla="*/ 0 h 416"/>
                <a:gd name="T68" fmla="*/ 0 w 415"/>
                <a:gd name="T69" fmla="*/ 0 h 416"/>
                <a:gd name="T70" fmla="*/ 0 w 415"/>
                <a:gd name="T71" fmla="*/ 0 h 416"/>
                <a:gd name="T72" fmla="*/ 0 w 415"/>
                <a:gd name="T73" fmla="*/ 0 h 416"/>
                <a:gd name="T74" fmla="*/ 0 w 415"/>
                <a:gd name="T75" fmla="*/ 0 h 416"/>
                <a:gd name="T76" fmla="*/ 0 w 415"/>
                <a:gd name="T77" fmla="*/ 0 h 416"/>
                <a:gd name="T78" fmla="*/ 0 w 415"/>
                <a:gd name="T79" fmla="*/ 0 h 416"/>
                <a:gd name="T80" fmla="*/ 0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44">
              <a:extLst>
                <a:ext uri="{FF2B5EF4-FFF2-40B4-BE49-F238E27FC236}">
                  <a16:creationId xmlns:a16="http://schemas.microsoft.com/office/drawing/2014/main" id="{667DCC99-0674-54D9-A2D5-7898EBE26E26}"/>
                </a:ext>
              </a:extLst>
            </p:cNvPr>
            <p:cNvSpPr>
              <a:spLocks/>
            </p:cNvSpPr>
            <p:nvPr userDrawn="1"/>
          </p:nvSpPr>
          <p:spPr bwMode="auto">
            <a:xfrm>
              <a:off x="1000126" y="684213"/>
              <a:ext cx="50800" cy="52388"/>
            </a:xfrm>
            <a:custGeom>
              <a:avLst/>
              <a:gdLst>
                <a:gd name="T0" fmla="*/ 0 w 444"/>
                <a:gd name="T1" fmla="*/ 0 h 460"/>
                <a:gd name="T2" fmla="*/ 0 w 444"/>
                <a:gd name="T3" fmla="*/ 0 h 460"/>
                <a:gd name="T4" fmla="*/ 0 w 444"/>
                <a:gd name="T5" fmla="*/ 0 h 460"/>
                <a:gd name="T6" fmla="*/ 0 w 444"/>
                <a:gd name="T7" fmla="*/ 0 h 460"/>
                <a:gd name="T8" fmla="*/ 0 w 444"/>
                <a:gd name="T9" fmla="*/ 0 h 460"/>
                <a:gd name="T10" fmla="*/ 0 w 444"/>
                <a:gd name="T11" fmla="*/ 0 h 460"/>
                <a:gd name="T12" fmla="*/ 0 w 444"/>
                <a:gd name="T13" fmla="*/ 0 h 460"/>
                <a:gd name="T14" fmla="*/ 0 w 444"/>
                <a:gd name="T15" fmla="*/ 0 h 460"/>
                <a:gd name="T16" fmla="*/ 0 w 444"/>
                <a:gd name="T17" fmla="*/ 0 h 460"/>
                <a:gd name="T18" fmla="*/ 0 w 444"/>
                <a:gd name="T19" fmla="*/ 0 h 460"/>
                <a:gd name="T20" fmla="*/ 0 w 444"/>
                <a:gd name="T21" fmla="*/ 0 h 460"/>
                <a:gd name="T22" fmla="*/ 0 w 444"/>
                <a:gd name="T23" fmla="*/ 0 h 460"/>
                <a:gd name="T24" fmla="*/ 0 w 444"/>
                <a:gd name="T25" fmla="*/ 0 h 460"/>
                <a:gd name="T26" fmla="*/ 0 w 444"/>
                <a:gd name="T27" fmla="*/ 0 h 460"/>
                <a:gd name="T28" fmla="*/ 0 w 444"/>
                <a:gd name="T29" fmla="*/ 0 h 460"/>
                <a:gd name="T30" fmla="*/ 0 w 444"/>
                <a:gd name="T31" fmla="*/ 0 h 460"/>
                <a:gd name="T32" fmla="*/ 0 w 444"/>
                <a:gd name="T33" fmla="*/ 0 h 460"/>
                <a:gd name="T34" fmla="*/ 0 w 444"/>
                <a:gd name="T35" fmla="*/ 0 h 460"/>
                <a:gd name="T36" fmla="*/ 0 w 444"/>
                <a:gd name="T37" fmla="*/ 0 h 460"/>
                <a:gd name="T38" fmla="*/ 0 w 444"/>
                <a:gd name="T39" fmla="*/ 0 h 460"/>
                <a:gd name="T40" fmla="*/ 0 w 444"/>
                <a:gd name="T41" fmla="*/ 0 h 460"/>
                <a:gd name="T42" fmla="*/ 0 w 444"/>
                <a:gd name="T43" fmla="*/ 0 h 460"/>
                <a:gd name="T44" fmla="*/ 0 w 444"/>
                <a:gd name="T45" fmla="*/ 0 h 460"/>
                <a:gd name="T46" fmla="*/ 0 w 444"/>
                <a:gd name="T47" fmla="*/ 0 h 460"/>
                <a:gd name="T48" fmla="*/ 0 w 444"/>
                <a:gd name="T49" fmla="*/ 0 h 460"/>
                <a:gd name="T50" fmla="*/ 0 w 444"/>
                <a:gd name="T51" fmla="*/ 0 h 460"/>
                <a:gd name="T52" fmla="*/ 0 w 444"/>
                <a:gd name="T53" fmla="*/ 0 h 460"/>
                <a:gd name="T54" fmla="*/ 0 w 444"/>
                <a:gd name="T55" fmla="*/ 0 h 460"/>
                <a:gd name="T56" fmla="*/ 0 w 444"/>
                <a:gd name="T57" fmla="*/ 0 h 460"/>
                <a:gd name="T58" fmla="*/ 0 w 444"/>
                <a:gd name="T59" fmla="*/ 0 h 460"/>
                <a:gd name="T60" fmla="*/ 0 w 444"/>
                <a:gd name="T61" fmla="*/ 0 h 460"/>
                <a:gd name="T62" fmla="*/ 0 w 444"/>
                <a:gd name="T63" fmla="*/ 0 h 460"/>
                <a:gd name="T64" fmla="*/ 0 w 444"/>
                <a:gd name="T65" fmla="*/ 0 h 460"/>
                <a:gd name="T66" fmla="*/ 0 w 444"/>
                <a:gd name="T67" fmla="*/ 0 h 460"/>
                <a:gd name="T68" fmla="*/ 0 w 444"/>
                <a:gd name="T69" fmla="*/ 0 h 460"/>
                <a:gd name="T70" fmla="*/ 0 w 444"/>
                <a:gd name="T71" fmla="*/ 0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45">
              <a:extLst>
                <a:ext uri="{FF2B5EF4-FFF2-40B4-BE49-F238E27FC236}">
                  <a16:creationId xmlns:a16="http://schemas.microsoft.com/office/drawing/2014/main" id="{794E9140-E2D6-6AFE-C20B-CD8DE9B1B5D1}"/>
                </a:ext>
              </a:extLst>
            </p:cNvPr>
            <p:cNvSpPr>
              <a:spLocks/>
            </p:cNvSpPr>
            <p:nvPr userDrawn="1"/>
          </p:nvSpPr>
          <p:spPr bwMode="auto">
            <a:xfrm>
              <a:off x="954088" y="708025"/>
              <a:ext cx="31750" cy="41275"/>
            </a:xfrm>
            <a:custGeom>
              <a:avLst/>
              <a:gdLst>
                <a:gd name="T0" fmla="*/ 0 w 274"/>
                <a:gd name="T1" fmla="*/ 0 h 366"/>
                <a:gd name="T2" fmla="*/ 0 w 274"/>
                <a:gd name="T3" fmla="*/ 0 h 366"/>
                <a:gd name="T4" fmla="*/ 0 w 274"/>
                <a:gd name="T5" fmla="*/ 0 h 366"/>
                <a:gd name="T6" fmla="*/ 0 w 274"/>
                <a:gd name="T7" fmla="*/ 0 h 366"/>
                <a:gd name="T8" fmla="*/ 0 w 274"/>
                <a:gd name="T9" fmla="*/ 0 h 366"/>
                <a:gd name="T10" fmla="*/ 0 w 274"/>
                <a:gd name="T11" fmla="*/ 0 h 366"/>
                <a:gd name="T12" fmla="*/ 0 w 274"/>
                <a:gd name="T13" fmla="*/ 0 h 366"/>
                <a:gd name="T14" fmla="*/ 0 w 274"/>
                <a:gd name="T15" fmla="*/ 0 h 366"/>
                <a:gd name="T16" fmla="*/ 0 w 274"/>
                <a:gd name="T17" fmla="*/ 0 h 366"/>
                <a:gd name="T18" fmla="*/ 0 w 274"/>
                <a:gd name="T19" fmla="*/ 0 h 366"/>
                <a:gd name="T20" fmla="*/ 0 w 274"/>
                <a:gd name="T21" fmla="*/ 0 h 366"/>
                <a:gd name="T22" fmla="*/ 0 w 274"/>
                <a:gd name="T23" fmla="*/ 0 h 366"/>
                <a:gd name="T24" fmla="*/ 0 w 274"/>
                <a:gd name="T25" fmla="*/ 0 h 366"/>
                <a:gd name="T26" fmla="*/ 0 w 274"/>
                <a:gd name="T27" fmla="*/ 0 h 366"/>
                <a:gd name="T28" fmla="*/ 0 w 274"/>
                <a:gd name="T29" fmla="*/ 0 h 366"/>
                <a:gd name="T30" fmla="*/ 0 w 274"/>
                <a:gd name="T31" fmla="*/ 0 h 366"/>
                <a:gd name="T32" fmla="*/ 0 w 274"/>
                <a:gd name="T33" fmla="*/ 0 h 366"/>
                <a:gd name="T34" fmla="*/ 0 w 274"/>
                <a:gd name="T35" fmla="*/ 0 h 366"/>
                <a:gd name="T36" fmla="*/ 0 w 274"/>
                <a:gd name="T37" fmla="*/ 0 h 366"/>
                <a:gd name="T38" fmla="*/ 0 w 274"/>
                <a:gd name="T39" fmla="*/ 0 h 366"/>
                <a:gd name="T40" fmla="*/ 0 w 274"/>
                <a:gd name="T41" fmla="*/ 0 h 366"/>
                <a:gd name="T42" fmla="*/ 0 w 274"/>
                <a:gd name="T43" fmla="*/ 0 h 366"/>
                <a:gd name="T44" fmla="*/ 0 w 274"/>
                <a:gd name="T45" fmla="*/ 0 h 366"/>
                <a:gd name="T46" fmla="*/ 0 w 274"/>
                <a:gd name="T47" fmla="*/ 0 h 366"/>
                <a:gd name="T48" fmla="*/ 0 w 274"/>
                <a:gd name="T49" fmla="*/ 0 h 366"/>
                <a:gd name="T50" fmla="*/ 0 w 274"/>
                <a:gd name="T51" fmla="*/ 0 h 366"/>
                <a:gd name="T52" fmla="*/ 0 w 274"/>
                <a:gd name="T53" fmla="*/ 0 h 366"/>
                <a:gd name="T54" fmla="*/ 0 w 274"/>
                <a:gd name="T55" fmla="*/ 0 h 366"/>
                <a:gd name="T56" fmla="*/ 0 w 274"/>
                <a:gd name="T57" fmla="*/ 0 h 366"/>
                <a:gd name="T58" fmla="*/ 0 w 274"/>
                <a:gd name="T59" fmla="*/ 0 h 366"/>
                <a:gd name="T60" fmla="*/ 0 w 274"/>
                <a:gd name="T61" fmla="*/ 0 h 366"/>
                <a:gd name="T62" fmla="*/ 0 w 274"/>
                <a:gd name="T63" fmla="*/ 0 h 366"/>
                <a:gd name="T64" fmla="*/ 0 w 274"/>
                <a:gd name="T65" fmla="*/ 0 h 366"/>
                <a:gd name="T66" fmla="*/ 0 w 274"/>
                <a:gd name="T67" fmla="*/ 0 h 366"/>
                <a:gd name="T68" fmla="*/ 0 w 274"/>
                <a:gd name="T69" fmla="*/ 0 h 366"/>
                <a:gd name="T70" fmla="*/ 0 w 274"/>
                <a:gd name="T71" fmla="*/ 0 h 366"/>
                <a:gd name="T72" fmla="*/ 0 w 274"/>
                <a:gd name="T73" fmla="*/ 0 h 366"/>
                <a:gd name="T74" fmla="*/ 0 w 274"/>
                <a:gd name="T75" fmla="*/ 0 h 366"/>
                <a:gd name="T76" fmla="*/ 0 w 274"/>
                <a:gd name="T77" fmla="*/ 0 h 366"/>
                <a:gd name="T78" fmla="*/ 0 w 274"/>
                <a:gd name="T79" fmla="*/ 0 h 366"/>
                <a:gd name="T80" fmla="*/ 0 w 274"/>
                <a:gd name="T81" fmla="*/ 0 h 366"/>
                <a:gd name="T82" fmla="*/ 0 w 274"/>
                <a:gd name="T83" fmla="*/ 0 h 366"/>
                <a:gd name="T84" fmla="*/ 0 w 274"/>
                <a:gd name="T85" fmla="*/ 0 h 366"/>
                <a:gd name="T86" fmla="*/ 0 w 274"/>
                <a:gd name="T87" fmla="*/ 0 h 366"/>
                <a:gd name="T88" fmla="*/ 0 w 274"/>
                <a:gd name="T89" fmla="*/ 0 h 366"/>
                <a:gd name="T90" fmla="*/ 0 w 274"/>
                <a:gd name="T91" fmla="*/ 0 h 366"/>
                <a:gd name="T92" fmla="*/ 0 w 274"/>
                <a:gd name="T93" fmla="*/ 0 h 366"/>
                <a:gd name="T94" fmla="*/ 0 w 274"/>
                <a:gd name="T95" fmla="*/ 0 h 366"/>
                <a:gd name="T96" fmla="*/ 0 w 274"/>
                <a:gd name="T97" fmla="*/ 0 h 366"/>
                <a:gd name="T98" fmla="*/ 0 w 274"/>
                <a:gd name="T99" fmla="*/ 0 h 366"/>
                <a:gd name="T100" fmla="*/ 0 w 274"/>
                <a:gd name="T101" fmla="*/ 0 h 366"/>
                <a:gd name="T102" fmla="*/ 0 w 274"/>
                <a:gd name="T103" fmla="*/ 0 h 366"/>
                <a:gd name="T104" fmla="*/ 0 w 274"/>
                <a:gd name="T105" fmla="*/ 0 h 366"/>
                <a:gd name="T106" fmla="*/ 0 w 274"/>
                <a:gd name="T107" fmla="*/ 0 h 366"/>
                <a:gd name="T108" fmla="*/ 0 w 274"/>
                <a:gd name="T109" fmla="*/ 0 h 366"/>
                <a:gd name="T110" fmla="*/ 0 w 274"/>
                <a:gd name="T111" fmla="*/ 0 h 366"/>
                <a:gd name="T112" fmla="*/ 0 w 274"/>
                <a:gd name="T113" fmla="*/ 0 h 366"/>
                <a:gd name="T114" fmla="*/ 0 w 274"/>
                <a:gd name="T115" fmla="*/ 0 h 366"/>
                <a:gd name="T116" fmla="*/ 0 w 274"/>
                <a:gd name="T117" fmla="*/ 0 h 366"/>
                <a:gd name="T118" fmla="*/ 0 w 274"/>
                <a:gd name="T119" fmla="*/ 0 h 366"/>
                <a:gd name="T120" fmla="*/ 0 w 274"/>
                <a:gd name="T121" fmla="*/ 0 h 366"/>
                <a:gd name="T122" fmla="*/ 0 w 274"/>
                <a:gd name="T123" fmla="*/ 0 h 3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 name="Freeform 46">
              <a:extLst>
                <a:ext uri="{FF2B5EF4-FFF2-40B4-BE49-F238E27FC236}">
                  <a16:creationId xmlns:a16="http://schemas.microsoft.com/office/drawing/2014/main" id="{8659FC67-DC6F-36E0-B316-71291C1D7410}"/>
                </a:ext>
              </a:extLst>
            </p:cNvPr>
            <p:cNvSpPr>
              <a:spLocks/>
            </p:cNvSpPr>
            <p:nvPr userDrawn="1"/>
          </p:nvSpPr>
          <p:spPr bwMode="auto">
            <a:xfrm>
              <a:off x="915988" y="715963"/>
              <a:ext cx="22225" cy="38100"/>
            </a:xfrm>
            <a:custGeom>
              <a:avLst/>
              <a:gdLst>
                <a:gd name="T0" fmla="*/ 0 w 195"/>
                <a:gd name="T1" fmla="*/ 0 h 347"/>
                <a:gd name="T2" fmla="*/ 0 w 195"/>
                <a:gd name="T3" fmla="*/ 0 h 347"/>
                <a:gd name="T4" fmla="*/ 0 w 195"/>
                <a:gd name="T5" fmla="*/ 0 h 347"/>
                <a:gd name="T6" fmla="*/ 0 w 195"/>
                <a:gd name="T7" fmla="*/ 0 h 347"/>
                <a:gd name="T8" fmla="*/ 0 w 195"/>
                <a:gd name="T9" fmla="*/ 0 h 347"/>
                <a:gd name="T10" fmla="*/ 0 w 195"/>
                <a:gd name="T11" fmla="*/ 0 h 347"/>
                <a:gd name="T12" fmla="*/ 0 w 195"/>
                <a:gd name="T13" fmla="*/ 0 h 347"/>
                <a:gd name="T14" fmla="*/ 0 w 195"/>
                <a:gd name="T15" fmla="*/ 0 h 347"/>
                <a:gd name="T16" fmla="*/ 0 w 195"/>
                <a:gd name="T17" fmla="*/ 0 h 347"/>
                <a:gd name="T18" fmla="*/ 0 w 195"/>
                <a:gd name="T19" fmla="*/ 0 h 347"/>
                <a:gd name="T20" fmla="*/ 0 w 195"/>
                <a:gd name="T21" fmla="*/ 0 h 347"/>
                <a:gd name="T22" fmla="*/ 0 w 195"/>
                <a:gd name="T23" fmla="*/ 0 h 347"/>
                <a:gd name="T24" fmla="*/ 0 w 195"/>
                <a:gd name="T25" fmla="*/ 0 h 347"/>
                <a:gd name="T26" fmla="*/ 0 w 195"/>
                <a:gd name="T27" fmla="*/ 0 h 347"/>
                <a:gd name="T28" fmla="*/ 0 w 195"/>
                <a:gd name="T29" fmla="*/ 0 h 347"/>
                <a:gd name="T30" fmla="*/ 0 w 195"/>
                <a:gd name="T31" fmla="*/ 0 h 347"/>
                <a:gd name="T32" fmla="*/ 0 w 195"/>
                <a:gd name="T33" fmla="*/ 0 h 347"/>
                <a:gd name="T34" fmla="*/ 0 w 195"/>
                <a:gd name="T35" fmla="*/ 0 h 347"/>
                <a:gd name="T36" fmla="*/ 0 w 195"/>
                <a:gd name="T37" fmla="*/ 0 h 347"/>
                <a:gd name="T38" fmla="*/ 0 w 195"/>
                <a:gd name="T39" fmla="*/ 0 h 347"/>
                <a:gd name="T40" fmla="*/ 0 w 195"/>
                <a:gd name="T41" fmla="*/ 0 h 347"/>
                <a:gd name="T42" fmla="*/ 0 w 195"/>
                <a:gd name="T43" fmla="*/ 0 h 347"/>
                <a:gd name="T44" fmla="*/ 0 w 195"/>
                <a:gd name="T45" fmla="*/ 0 h 347"/>
                <a:gd name="T46" fmla="*/ 0 w 195"/>
                <a:gd name="T47" fmla="*/ 0 h 347"/>
                <a:gd name="T48" fmla="*/ 0 w 195"/>
                <a:gd name="T49" fmla="*/ 0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47">
              <a:extLst>
                <a:ext uri="{FF2B5EF4-FFF2-40B4-BE49-F238E27FC236}">
                  <a16:creationId xmlns:a16="http://schemas.microsoft.com/office/drawing/2014/main" id="{3F8983FE-8D4D-354C-0CBC-14DBDF9B1C7D}"/>
                </a:ext>
              </a:extLst>
            </p:cNvPr>
            <p:cNvSpPr>
              <a:spLocks/>
            </p:cNvSpPr>
            <p:nvPr userDrawn="1"/>
          </p:nvSpPr>
          <p:spPr bwMode="auto">
            <a:xfrm>
              <a:off x="868363" y="715963"/>
              <a:ext cx="26988" cy="39688"/>
            </a:xfrm>
            <a:custGeom>
              <a:avLst/>
              <a:gdLst>
                <a:gd name="T0" fmla="*/ 0 w 243"/>
                <a:gd name="T1" fmla="*/ 0 h 344"/>
                <a:gd name="T2" fmla="*/ 0 w 243"/>
                <a:gd name="T3" fmla="*/ 0 h 344"/>
                <a:gd name="T4" fmla="*/ 0 w 243"/>
                <a:gd name="T5" fmla="*/ 0 h 344"/>
                <a:gd name="T6" fmla="*/ 0 w 243"/>
                <a:gd name="T7" fmla="*/ 0 h 344"/>
                <a:gd name="T8" fmla="*/ 0 w 243"/>
                <a:gd name="T9" fmla="*/ 0 h 344"/>
                <a:gd name="T10" fmla="*/ 0 w 243"/>
                <a:gd name="T11" fmla="*/ 0 h 344"/>
                <a:gd name="T12" fmla="*/ 0 w 243"/>
                <a:gd name="T13" fmla="*/ 0 h 344"/>
                <a:gd name="T14" fmla="*/ 0 w 243"/>
                <a:gd name="T15" fmla="*/ 0 h 344"/>
                <a:gd name="T16" fmla="*/ 0 w 243"/>
                <a:gd name="T17" fmla="*/ 0 h 344"/>
                <a:gd name="T18" fmla="*/ 0 w 243"/>
                <a:gd name="T19" fmla="*/ 0 h 344"/>
                <a:gd name="T20" fmla="*/ 0 w 243"/>
                <a:gd name="T21" fmla="*/ 0 h 344"/>
                <a:gd name="T22" fmla="*/ 0 w 243"/>
                <a:gd name="T23" fmla="*/ 0 h 344"/>
                <a:gd name="T24" fmla="*/ 0 w 243"/>
                <a:gd name="T25" fmla="*/ 0 h 344"/>
                <a:gd name="T26" fmla="*/ 0 w 243"/>
                <a:gd name="T27" fmla="*/ 0 h 344"/>
                <a:gd name="T28" fmla="*/ 0 w 243"/>
                <a:gd name="T29" fmla="*/ 0 h 344"/>
                <a:gd name="T30" fmla="*/ 0 w 243"/>
                <a:gd name="T31" fmla="*/ 0 h 344"/>
                <a:gd name="T32" fmla="*/ 0 w 243"/>
                <a:gd name="T33" fmla="*/ 0 h 344"/>
                <a:gd name="T34" fmla="*/ 0 w 243"/>
                <a:gd name="T35" fmla="*/ 0 h 344"/>
                <a:gd name="T36" fmla="*/ 0 w 243"/>
                <a:gd name="T37" fmla="*/ 0 h 344"/>
                <a:gd name="T38" fmla="*/ 0 w 243"/>
                <a:gd name="T39" fmla="*/ 0 h 344"/>
                <a:gd name="T40" fmla="*/ 0 w 243"/>
                <a:gd name="T41" fmla="*/ 0 h 344"/>
                <a:gd name="T42" fmla="*/ 0 w 243"/>
                <a:gd name="T43" fmla="*/ 0 h 344"/>
                <a:gd name="T44" fmla="*/ 0 w 243"/>
                <a:gd name="T45" fmla="*/ 0 h 344"/>
                <a:gd name="T46" fmla="*/ 0 w 243"/>
                <a:gd name="T47" fmla="*/ 0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0 w 243"/>
                <a:gd name="T63" fmla="*/ 0 h 344"/>
                <a:gd name="T64" fmla="*/ 0 w 243"/>
                <a:gd name="T65" fmla="*/ 0 h 344"/>
                <a:gd name="T66" fmla="*/ 0 w 243"/>
                <a:gd name="T67" fmla="*/ 0 h 344"/>
                <a:gd name="T68" fmla="*/ 0 w 243"/>
                <a:gd name="T69" fmla="*/ 0 h 344"/>
                <a:gd name="T70" fmla="*/ 0 w 243"/>
                <a:gd name="T71" fmla="*/ 0 h 344"/>
                <a:gd name="T72" fmla="*/ 0 w 243"/>
                <a:gd name="T73" fmla="*/ 0 h 344"/>
                <a:gd name="T74" fmla="*/ 0 w 243"/>
                <a:gd name="T75" fmla="*/ 0 h 344"/>
                <a:gd name="T76" fmla="*/ 0 w 243"/>
                <a:gd name="T77" fmla="*/ 0 h 344"/>
                <a:gd name="T78" fmla="*/ 0 w 243"/>
                <a:gd name="T79" fmla="*/ 0 h 344"/>
                <a:gd name="T80" fmla="*/ 0 w 243"/>
                <a:gd name="T81" fmla="*/ 0 h 344"/>
                <a:gd name="T82" fmla="*/ 0 w 243"/>
                <a:gd name="T83" fmla="*/ 0 h 344"/>
                <a:gd name="T84" fmla="*/ 0 w 243"/>
                <a:gd name="T85" fmla="*/ 0 h 344"/>
                <a:gd name="T86" fmla="*/ 0 w 243"/>
                <a:gd name="T87" fmla="*/ 0 h 344"/>
                <a:gd name="T88" fmla="*/ 0 w 243"/>
                <a:gd name="T89" fmla="*/ 0 h 344"/>
                <a:gd name="T90" fmla="*/ 0 w 243"/>
                <a:gd name="T91" fmla="*/ 0 h 344"/>
                <a:gd name="T92" fmla="*/ 0 w 243"/>
                <a:gd name="T93" fmla="*/ 0 h 344"/>
                <a:gd name="T94" fmla="*/ 0 w 243"/>
                <a:gd name="T95" fmla="*/ 0 h 344"/>
                <a:gd name="T96" fmla="*/ 0 w 243"/>
                <a:gd name="T97" fmla="*/ 0 h 344"/>
                <a:gd name="T98" fmla="*/ 0 w 243"/>
                <a:gd name="T99" fmla="*/ 0 h 344"/>
                <a:gd name="T100" fmla="*/ 0 w 243"/>
                <a:gd name="T101" fmla="*/ 0 h 344"/>
                <a:gd name="T102" fmla="*/ 0 w 243"/>
                <a:gd name="T103" fmla="*/ 0 h 344"/>
                <a:gd name="T104" fmla="*/ 0 w 243"/>
                <a:gd name="T105" fmla="*/ 0 h 344"/>
                <a:gd name="T106" fmla="*/ 0 w 243"/>
                <a:gd name="T107" fmla="*/ 0 h 344"/>
                <a:gd name="T108" fmla="*/ 0 w 243"/>
                <a:gd name="T109" fmla="*/ 0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0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48">
              <a:extLst>
                <a:ext uri="{FF2B5EF4-FFF2-40B4-BE49-F238E27FC236}">
                  <a16:creationId xmlns:a16="http://schemas.microsoft.com/office/drawing/2014/main" id="{7A20EA4C-3D85-C7F2-D664-7677B61B3858}"/>
                </a:ext>
              </a:extLst>
            </p:cNvPr>
            <p:cNvSpPr>
              <a:spLocks/>
            </p:cNvSpPr>
            <p:nvPr userDrawn="1"/>
          </p:nvSpPr>
          <p:spPr bwMode="auto">
            <a:xfrm>
              <a:off x="831851" y="730250"/>
              <a:ext cx="9525" cy="11113"/>
            </a:xfrm>
            <a:custGeom>
              <a:avLst/>
              <a:gdLst>
                <a:gd name="T0" fmla="*/ 0 w 91"/>
                <a:gd name="T1" fmla="*/ 0 h 94"/>
                <a:gd name="T2" fmla="*/ 0 w 91"/>
                <a:gd name="T3" fmla="*/ 0 h 94"/>
                <a:gd name="T4" fmla="*/ 0 w 91"/>
                <a:gd name="T5" fmla="*/ 0 h 94"/>
                <a:gd name="T6" fmla="*/ 0 w 91"/>
                <a:gd name="T7" fmla="*/ 0 h 94"/>
                <a:gd name="T8" fmla="*/ 0 w 91"/>
                <a:gd name="T9" fmla="*/ 0 h 94"/>
                <a:gd name="T10" fmla="*/ 0 w 91"/>
                <a:gd name="T11" fmla="*/ 0 h 94"/>
                <a:gd name="T12" fmla="*/ 0 w 91"/>
                <a:gd name="T13" fmla="*/ 0 h 94"/>
                <a:gd name="T14" fmla="*/ 0 w 91"/>
                <a:gd name="T15" fmla="*/ 0 h 94"/>
                <a:gd name="T16" fmla="*/ 0 w 91"/>
                <a:gd name="T17" fmla="*/ 0 h 94"/>
                <a:gd name="T18" fmla="*/ 0 w 91"/>
                <a:gd name="T19" fmla="*/ 0 h 94"/>
                <a:gd name="T20" fmla="*/ 0 w 91"/>
                <a:gd name="T21" fmla="*/ 0 h 94"/>
                <a:gd name="T22" fmla="*/ 0 w 91"/>
                <a:gd name="T23" fmla="*/ 0 h 94"/>
                <a:gd name="T24" fmla="*/ 0 w 91"/>
                <a:gd name="T25" fmla="*/ 0 h 94"/>
                <a:gd name="T26" fmla="*/ 0 w 91"/>
                <a:gd name="T27" fmla="*/ 0 h 94"/>
                <a:gd name="T28" fmla="*/ 0 w 91"/>
                <a:gd name="T29" fmla="*/ 0 h 94"/>
                <a:gd name="T30" fmla="*/ 0 w 91"/>
                <a:gd name="T31" fmla="*/ 0 h 94"/>
                <a:gd name="T32" fmla="*/ 0 w 91"/>
                <a:gd name="T33" fmla="*/ 0 h 94"/>
                <a:gd name="T34" fmla="*/ 0 w 91"/>
                <a:gd name="T35" fmla="*/ 0 h 94"/>
                <a:gd name="T36" fmla="*/ 0 w 91"/>
                <a:gd name="T37" fmla="*/ 0 h 94"/>
                <a:gd name="T38" fmla="*/ 0 w 91"/>
                <a:gd name="T39" fmla="*/ 0 h 94"/>
                <a:gd name="T40" fmla="*/ 0 w 91"/>
                <a:gd name="T41" fmla="*/ 0 h 94"/>
                <a:gd name="T42" fmla="*/ 0 w 91"/>
                <a:gd name="T43" fmla="*/ 0 h 94"/>
                <a:gd name="T44" fmla="*/ 0 w 91"/>
                <a:gd name="T45" fmla="*/ 0 h 94"/>
                <a:gd name="T46" fmla="*/ 0 w 91"/>
                <a:gd name="T47" fmla="*/ 0 h 94"/>
                <a:gd name="T48" fmla="*/ 0 w 91"/>
                <a:gd name="T49" fmla="*/ 0 h 94"/>
                <a:gd name="T50" fmla="*/ 0 w 91"/>
                <a:gd name="T51" fmla="*/ 0 h 94"/>
                <a:gd name="T52" fmla="*/ 0 w 91"/>
                <a:gd name="T53" fmla="*/ 0 h 94"/>
                <a:gd name="T54" fmla="*/ 0 w 91"/>
                <a:gd name="T55" fmla="*/ 0 h 94"/>
                <a:gd name="T56" fmla="*/ 0 w 91"/>
                <a:gd name="T57" fmla="*/ 0 h 94"/>
                <a:gd name="T58" fmla="*/ 0 w 91"/>
                <a:gd name="T59" fmla="*/ 0 h 94"/>
                <a:gd name="T60" fmla="*/ 0 w 91"/>
                <a:gd name="T61" fmla="*/ 0 h 94"/>
                <a:gd name="T62" fmla="*/ 0 w 91"/>
                <a:gd name="T63" fmla="*/ 0 h 94"/>
                <a:gd name="T64" fmla="*/ 0 w 91"/>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Textfeld 4">
              <a:extLst>
                <a:ext uri="{FF2B5EF4-FFF2-40B4-BE49-F238E27FC236}">
                  <a16:creationId xmlns:a16="http://schemas.microsoft.com/office/drawing/2014/main" id="{9C9860D0-F411-34A4-9299-274538FC1A56}"/>
                </a:ext>
              </a:extLst>
            </p:cNvPr>
            <p:cNvSpPr txBox="1"/>
            <p:nvPr userDrawn="1"/>
          </p:nvSpPr>
          <p:spPr>
            <a:xfrm>
              <a:off x="1175345" y="317292"/>
              <a:ext cx="1235063" cy="227117"/>
            </a:xfrm>
            <a:prstGeom prst="rect">
              <a:avLst/>
            </a:prstGeom>
            <a:noFill/>
          </p:spPr>
          <p:txBody>
            <a:bodyPr wrap="square" rtlCol="0">
              <a:spAutoFit/>
            </a:bodyPr>
            <a:lstStyle/>
            <a:p>
              <a:pPr>
                <a:lnSpc>
                  <a:spcPct val="120000"/>
                </a:lnSpc>
              </a:pPr>
              <a:r>
                <a:rPr lang="de-DE" sz="1050" b="1" i="0" spc="40" baseline="0" dirty="0">
                  <a:solidFill>
                    <a:srgbClr val="003949"/>
                  </a:solidFill>
                  <a:latin typeface="CMU Bright SemiBold" panose="02000603000000000000" pitchFamily="2" charset="0"/>
                  <a:ea typeface="CMU Bright SemiBold" panose="02000603000000000000" pitchFamily="2" charset="0"/>
                  <a:cs typeface="CMU Bright SemiBold" panose="02000603000000000000" pitchFamily="2" charset="0"/>
                </a:rPr>
                <a:t>UNIVERSITÄT ZU LÜBECK</a:t>
              </a:r>
            </a:p>
            <a:p>
              <a:pPr>
                <a:lnSpc>
                  <a:spcPct val="120000"/>
                </a:lnSpc>
              </a:pPr>
              <a:r>
                <a:rPr lang="de-DE" sz="1050" b="1" i="0" spc="40" baseline="0" dirty="0">
                  <a:solidFill>
                    <a:srgbClr val="003949"/>
                  </a:solidFill>
                  <a:latin typeface="CMU Bright SemiBold" panose="02000603000000000000" pitchFamily="2" charset="0"/>
                  <a:ea typeface="CMU Bright SemiBold" panose="02000603000000000000" pitchFamily="2" charset="0"/>
                  <a:cs typeface="CMU Bright SemiBold" panose="02000603000000000000" pitchFamily="2" charset="0"/>
                </a:rPr>
                <a:t>INSTITUT FÜR INFORMATIONSSYSTEME</a:t>
              </a:r>
            </a:p>
          </p:txBody>
        </p:sp>
      </p:grpSp>
      <p:sp>
        <p:nvSpPr>
          <p:cNvPr id="4" name="TextBox 3">
            <a:extLst>
              <a:ext uri="{FF2B5EF4-FFF2-40B4-BE49-F238E27FC236}">
                <a16:creationId xmlns:a16="http://schemas.microsoft.com/office/drawing/2014/main" id="{53C74D3F-0989-CD1E-4B9E-0C1891E65B46}"/>
              </a:ext>
            </a:extLst>
          </p:cNvPr>
          <p:cNvSpPr txBox="1"/>
          <p:nvPr userDrawn="1"/>
        </p:nvSpPr>
        <p:spPr>
          <a:xfrm>
            <a:off x="10144372" y="6360725"/>
            <a:ext cx="1712268" cy="276999"/>
          </a:xfrm>
          <a:prstGeom prst="rect">
            <a:avLst/>
          </a:prstGeom>
          <a:noFill/>
        </p:spPr>
        <p:txBody>
          <a:bodyPr wrap="square" rtlCol="0">
            <a:spAutoFit/>
          </a:bodyPr>
          <a:lstStyle/>
          <a:p>
            <a:r>
              <a:rPr lang="en-DE" sz="1200" dirty="0">
                <a:solidFill>
                  <a:srgbClr val="003949"/>
                </a:solidFill>
              </a:rPr>
              <a:t>IM FOCUS DAS LEBEN</a:t>
            </a:r>
          </a:p>
        </p:txBody>
      </p:sp>
      <p:sp>
        <p:nvSpPr>
          <p:cNvPr id="6" name="Footer Placeholder 5">
            <a:extLst>
              <a:ext uri="{FF2B5EF4-FFF2-40B4-BE49-F238E27FC236}">
                <a16:creationId xmlns:a16="http://schemas.microsoft.com/office/drawing/2014/main" id="{27BF795D-08F8-BA9C-774B-2468CF619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rgbClr val="003949"/>
                </a:solidFill>
              </a:defRPr>
            </a:lvl1pPr>
          </a:lstStyle>
          <a:p>
            <a:r>
              <a:rPr lang="en-GB" dirty="0"/>
              <a:t>Marcel Gehrke</a:t>
            </a:r>
            <a:endParaRPr lang="en-DE"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713" r:id="rId5"/>
    <p:sldLayoutId id="2147483714" r:id="rId6"/>
  </p:sldLayoutIdLst>
  <p:hf hdr="0"/>
  <p:txStyles>
    <p:titleStyle>
      <a:lvl1pPr algn="l" rtl="0" eaLnBrk="0" fontAlgn="base" hangingPunct="0">
        <a:spcBef>
          <a:spcPct val="0"/>
        </a:spcBef>
        <a:spcAft>
          <a:spcPct val="0"/>
        </a:spcAft>
        <a:defRPr sz="3600">
          <a:solidFill>
            <a:srgbClr val="003949"/>
          </a:solidFill>
          <a:latin typeface="+mj-lt"/>
          <a:ea typeface="+mj-ea"/>
          <a:cs typeface="+mj-cs"/>
        </a:defRPr>
      </a:lvl1pPr>
      <a:lvl2pPr algn="l" rtl="0" eaLnBrk="0" fontAlgn="base" hangingPunct="0">
        <a:spcBef>
          <a:spcPct val="0"/>
        </a:spcBef>
        <a:spcAft>
          <a:spcPct val="0"/>
        </a:spcAft>
        <a:defRPr sz="3600">
          <a:solidFill>
            <a:schemeClr val="bg1"/>
          </a:solidFill>
          <a:latin typeface="Myriad Pro" pitchFamily="34" charset="0"/>
        </a:defRPr>
      </a:lvl2pPr>
      <a:lvl3pPr algn="l" rtl="0" eaLnBrk="0" fontAlgn="base" hangingPunct="0">
        <a:spcBef>
          <a:spcPct val="0"/>
        </a:spcBef>
        <a:spcAft>
          <a:spcPct val="0"/>
        </a:spcAft>
        <a:defRPr sz="3600">
          <a:solidFill>
            <a:schemeClr val="bg1"/>
          </a:solidFill>
          <a:latin typeface="Myriad Pro" pitchFamily="34" charset="0"/>
        </a:defRPr>
      </a:lvl3pPr>
      <a:lvl4pPr algn="l" rtl="0" eaLnBrk="0" fontAlgn="base" hangingPunct="0">
        <a:spcBef>
          <a:spcPct val="0"/>
        </a:spcBef>
        <a:spcAft>
          <a:spcPct val="0"/>
        </a:spcAft>
        <a:defRPr sz="3600">
          <a:solidFill>
            <a:schemeClr val="bg1"/>
          </a:solidFill>
          <a:latin typeface="Myriad Pro" pitchFamily="34" charset="0"/>
        </a:defRPr>
      </a:lvl4pPr>
      <a:lvl5pPr algn="l" rtl="0" eaLnBrk="0" fontAlgn="base" hangingPunct="0">
        <a:spcBef>
          <a:spcPct val="0"/>
        </a:spcBef>
        <a:spcAft>
          <a:spcPct val="0"/>
        </a:spcAft>
        <a:defRPr sz="3600">
          <a:solidFill>
            <a:schemeClr val="bg1"/>
          </a:solidFill>
          <a:latin typeface="Myriad Pro" pitchFamily="34" charset="0"/>
        </a:defRPr>
      </a:lvl5pPr>
      <a:lvl6pPr marL="457200" algn="l" rtl="0" fontAlgn="base">
        <a:spcBef>
          <a:spcPct val="0"/>
        </a:spcBef>
        <a:spcAft>
          <a:spcPct val="0"/>
        </a:spcAft>
        <a:defRPr sz="3600">
          <a:solidFill>
            <a:schemeClr val="bg1"/>
          </a:solidFill>
          <a:latin typeface="Myriad Pro" pitchFamily="34" charset="0"/>
        </a:defRPr>
      </a:lvl6pPr>
      <a:lvl7pPr marL="914400" algn="l" rtl="0" fontAlgn="base">
        <a:spcBef>
          <a:spcPct val="0"/>
        </a:spcBef>
        <a:spcAft>
          <a:spcPct val="0"/>
        </a:spcAft>
        <a:defRPr sz="3600">
          <a:solidFill>
            <a:schemeClr val="bg1"/>
          </a:solidFill>
          <a:latin typeface="Myriad Pro" pitchFamily="34" charset="0"/>
        </a:defRPr>
      </a:lvl7pPr>
      <a:lvl8pPr marL="1371600" algn="l" rtl="0" fontAlgn="base">
        <a:spcBef>
          <a:spcPct val="0"/>
        </a:spcBef>
        <a:spcAft>
          <a:spcPct val="0"/>
        </a:spcAft>
        <a:defRPr sz="3600">
          <a:solidFill>
            <a:schemeClr val="bg1"/>
          </a:solidFill>
          <a:latin typeface="Myriad Pro" pitchFamily="34" charset="0"/>
        </a:defRPr>
      </a:lvl8pPr>
      <a:lvl9pPr marL="1828800" algn="l" rtl="0" fontAlgn="base">
        <a:spcBef>
          <a:spcPct val="0"/>
        </a:spcBef>
        <a:spcAft>
          <a:spcPct val="0"/>
        </a:spcAft>
        <a:defRPr sz="3600">
          <a:solidFill>
            <a:schemeClr val="bg1"/>
          </a:solidFill>
          <a:latin typeface="Myriad Pro" pitchFamily="34" charset="0"/>
        </a:defRPr>
      </a:lvl9pPr>
    </p:titleStyle>
    <p:bodyStyle>
      <a:lvl1pPr marL="342900" indent="-342900" algn="l" rtl="0" eaLnBrk="0" fontAlgn="base" hangingPunct="0">
        <a:spcBef>
          <a:spcPct val="20000"/>
        </a:spcBef>
        <a:spcAft>
          <a:spcPct val="0"/>
        </a:spcAft>
        <a:buChar char="•"/>
        <a:defRPr sz="3200">
          <a:solidFill>
            <a:srgbClr val="003949"/>
          </a:solidFill>
          <a:latin typeface="+mn-lt"/>
          <a:ea typeface="+mn-ea"/>
          <a:cs typeface="+mn-cs"/>
        </a:defRPr>
      </a:lvl1pPr>
      <a:lvl2pPr marL="742950" indent="-285750" algn="l" rtl="0" eaLnBrk="0" fontAlgn="base" hangingPunct="0">
        <a:spcBef>
          <a:spcPct val="20000"/>
        </a:spcBef>
        <a:spcAft>
          <a:spcPct val="0"/>
        </a:spcAft>
        <a:buChar char="–"/>
        <a:defRPr sz="2800">
          <a:solidFill>
            <a:srgbClr val="003949"/>
          </a:solidFill>
          <a:latin typeface="+mn-lt"/>
        </a:defRPr>
      </a:lvl2pPr>
      <a:lvl3pPr marL="1143000" indent="-228600" algn="l" rtl="0" eaLnBrk="0" fontAlgn="base" hangingPunct="0">
        <a:spcBef>
          <a:spcPct val="20000"/>
        </a:spcBef>
        <a:spcAft>
          <a:spcPct val="0"/>
        </a:spcAft>
        <a:buChar char="•"/>
        <a:defRPr sz="2400">
          <a:solidFill>
            <a:srgbClr val="003949"/>
          </a:solidFill>
          <a:latin typeface="+mn-lt"/>
        </a:defRPr>
      </a:lvl3pPr>
      <a:lvl4pPr marL="1600200" indent="-228600" algn="l" rtl="0" eaLnBrk="0" fontAlgn="base" hangingPunct="0">
        <a:spcBef>
          <a:spcPct val="20000"/>
        </a:spcBef>
        <a:spcAft>
          <a:spcPct val="0"/>
        </a:spcAft>
        <a:buChar char="–"/>
        <a:defRPr sz="2000">
          <a:solidFill>
            <a:srgbClr val="003949"/>
          </a:solidFill>
          <a:latin typeface="+mn-lt"/>
        </a:defRPr>
      </a:lvl4pPr>
      <a:lvl5pPr marL="2057400" indent="-228600" algn="l" rtl="0" eaLnBrk="0" fontAlgn="base" hangingPunct="0">
        <a:spcBef>
          <a:spcPct val="20000"/>
        </a:spcBef>
        <a:spcAft>
          <a:spcPct val="0"/>
        </a:spcAft>
        <a:buChar char="»"/>
        <a:defRPr sz="2000">
          <a:solidFill>
            <a:srgbClr val="003949"/>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5" name="Rectangle 45">
            <a:extLst>
              <a:ext uri="{FF2B5EF4-FFF2-40B4-BE49-F238E27FC236}">
                <a16:creationId xmlns:a16="http://schemas.microsoft.com/office/drawing/2014/main" id="{60416FDB-1085-4406-985D-DA68EDE4245B}"/>
              </a:ext>
            </a:extLst>
          </p:cNvPr>
          <p:cNvSpPr>
            <a:spLocks noChangeArrowheads="1"/>
          </p:cNvSpPr>
          <p:nvPr userDrawn="1"/>
        </p:nvSpPr>
        <p:spPr bwMode="auto">
          <a:xfrm flipV="1">
            <a:off x="0" y="6093296"/>
            <a:ext cx="12192000" cy="764704"/>
          </a:xfrm>
          <a:prstGeom prst="rect">
            <a:avLst/>
          </a:prstGeom>
          <a:solidFill>
            <a:srgbClr val="004B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endParaRPr lang="de-DE" altLang="de-DE" dirty="0"/>
          </a:p>
        </p:txBody>
      </p:sp>
      <p:sp>
        <p:nvSpPr>
          <p:cNvPr id="4099" name="Rectangle 3">
            <a:extLst>
              <a:ext uri="{FF2B5EF4-FFF2-40B4-BE49-F238E27FC236}">
                <a16:creationId xmlns:a16="http://schemas.microsoft.com/office/drawing/2014/main" id="{7B547895-5BD2-5E4F-4459-1F61525F4D81}"/>
              </a:ext>
            </a:extLst>
          </p:cNvPr>
          <p:cNvSpPr>
            <a:spLocks noGrp="1" noChangeArrowheads="1"/>
          </p:cNvSpPr>
          <p:nvPr>
            <p:ph type="title"/>
          </p:nvPr>
        </p:nvSpPr>
        <p:spPr bwMode="auto">
          <a:xfrm>
            <a:off x="609600" y="321914"/>
            <a:ext cx="11087100" cy="65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DE" altLang="de-DE" dirty="0"/>
              <a:t>Titelmasterformat durch Klicken bearbeiten</a:t>
            </a:r>
          </a:p>
        </p:txBody>
      </p:sp>
      <p:sp>
        <p:nvSpPr>
          <p:cNvPr id="4100" name="Rectangle 4">
            <a:extLst>
              <a:ext uri="{FF2B5EF4-FFF2-40B4-BE49-F238E27FC236}">
                <a16:creationId xmlns:a16="http://schemas.microsoft.com/office/drawing/2014/main" id="{1FAF66C0-B328-DCA8-11A2-DBF55DDCDF35}"/>
              </a:ext>
            </a:extLst>
          </p:cNvPr>
          <p:cNvSpPr>
            <a:spLocks noGrp="1" noChangeArrowheads="1"/>
          </p:cNvSpPr>
          <p:nvPr>
            <p:ph type="body" idx="1"/>
          </p:nvPr>
        </p:nvSpPr>
        <p:spPr bwMode="auto">
          <a:xfrm>
            <a:off x="609600" y="1341363"/>
            <a:ext cx="11087100" cy="457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normAutofit/>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26982" name="Rectangle 6">
            <a:extLst>
              <a:ext uri="{FF2B5EF4-FFF2-40B4-BE49-F238E27FC236}">
                <a16:creationId xmlns:a16="http://schemas.microsoft.com/office/drawing/2014/main" id="{9EA694A0-41DA-4564-B23A-F966AB87CEDE}"/>
              </a:ext>
            </a:extLst>
          </p:cNvPr>
          <p:cNvSpPr>
            <a:spLocks noGrp="1" noChangeArrowheads="1"/>
          </p:cNvSpPr>
          <p:nvPr>
            <p:ph type="ftr" sz="quarter" idx="3"/>
          </p:nvPr>
        </p:nvSpPr>
        <p:spPr bwMode="auto">
          <a:xfrm>
            <a:off x="-789136" y="6511323"/>
            <a:ext cx="3860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00" b="1" baseline="0">
                <a:solidFill>
                  <a:schemeClr val="bg1"/>
                </a:solidFill>
              </a:defRPr>
            </a:lvl1pPr>
          </a:lstStyle>
          <a:p>
            <a:pPr>
              <a:defRPr/>
            </a:pPr>
            <a:r>
              <a:rPr lang="de-DE" altLang="de-DE" dirty="0"/>
              <a:t>Marcel Gehrke</a:t>
            </a:r>
          </a:p>
        </p:txBody>
      </p:sp>
      <p:sp>
        <p:nvSpPr>
          <p:cNvPr id="126983" name="Rectangle 7">
            <a:extLst>
              <a:ext uri="{FF2B5EF4-FFF2-40B4-BE49-F238E27FC236}">
                <a16:creationId xmlns:a16="http://schemas.microsoft.com/office/drawing/2014/main" id="{97BAA880-AAE2-45E6-8C74-A8D4133C5343}"/>
              </a:ext>
            </a:extLst>
          </p:cNvPr>
          <p:cNvSpPr>
            <a:spLocks noGrp="1" noChangeArrowheads="1"/>
          </p:cNvSpPr>
          <p:nvPr>
            <p:ph type="sldNum" sz="quarter" idx="4"/>
          </p:nvPr>
        </p:nvSpPr>
        <p:spPr bwMode="auto">
          <a:xfrm>
            <a:off x="9293148" y="6544220"/>
            <a:ext cx="2844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100" baseline="0">
                <a:solidFill>
                  <a:schemeClr val="bg1"/>
                </a:solidFill>
              </a:defRPr>
            </a:lvl1pPr>
          </a:lstStyle>
          <a:p>
            <a:fld id="{EB1502E6-D9AE-3544-B6D5-378AAA0B915F}" type="slidenum">
              <a:rPr lang="de-DE" altLang="de-DE" smtClean="0"/>
              <a:pPr/>
              <a:t>‹#›</a:t>
            </a:fld>
            <a:endParaRPr lang="de-DE" altLang="de-DE" dirty="0"/>
          </a:p>
        </p:txBody>
      </p:sp>
      <p:grpSp>
        <p:nvGrpSpPr>
          <p:cNvPr id="2" name="Gruppieren 1">
            <a:extLst>
              <a:ext uri="{FF2B5EF4-FFF2-40B4-BE49-F238E27FC236}">
                <a16:creationId xmlns:a16="http://schemas.microsoft.com/office/drawing/2014/main" id="{BBAE9D33-5A6B-DC7C-396E-4C1002671367}"/>
              </a:ext>
            </a:extLst>
          </p:cNvPr>
          <p:cNvGrpSpPr/>
          <p:nvPr userDrawn="1"/>
        </p:nvGrpSpPr>
        <p:grpSpPr>
          <a:xfrm>
            <a:off x="149027" y="6165304"/>
            <a:ext cx="2424357" cy="612776"/>
            <a:chOff x="149027" y="6165304"/>
            <a:chExt cx="2424357" cy="612776"/>
          </a:xfrm>
        </p:grpSpPr>
        <p:sp>
          <p:nvSpPr>
            <p:cNvPr id="3" name="Textfeld 2">
              <a:extLst>
                <a:ext uri="{FF2B5EF4-FFF2-40B4-BE49-F238E27FC236}">
                  <a16:creationId xmlns:a16="http://schemas.microsoft.com/office/drawing/2014/main" id="{C25B5705-8D64-5485-783B-CCE6DBB8CB51}"/>
                </a:ext>
              </a:extLst>
            </p:cNvPr>
            <p:cNvSpPr txBox="1"/>
            <p:nvPr userDrawn="1"/>
          </p:nvSpPr>
          <p:spPr>
            <a:xfrm>
              <a:off x="746602" y="6237312"/>
              <a:ext cx="1826782" cy="342273"/>
            </a:xfrm>
            <a:prstGeom prst="rect">
              <a:avLst/>
            </a:prstGeom>
            <a:noFill/>
          </p:spPr>
          <p:txBody>
            <a:bodyPr wrap="none" rtlCol="0">
              <a:spAutoFit/>
            </a:bodyPr>
            <a:lstStyle/>
            <a:p>
              <a:pPr>
                <a:lnSpc>
                  <a:spcPct val="120000"/>
                </a:lnSpc>
              </a:pPr>
              <a:r>
                <a:rPr lang="de-DE" sz="700" b="1" i="0" spc="40" baseline="0" dirty="0">
                  <a:solidFill>
                    <a:schemeClr val="bg1"/>
                  </a:solidFill>
                  <a:latin typeface="CMU Bright SemiBold" panose="02000603000000000000" pitchFamily="2" charset="0"/>
                  <a:ea typeface="CMU Bright SemiBold" panose="02000603000000000000" pitchFamily="2" charset="0"/>
                  <a:cs typeface="CMU Bright SemiBold" panose="02000603000000000000" pitchFamily="2" charset="0"/>
                </a:rPr>
                <a:t>UNIVERSITÄT ZU LÜBECK</a:t>
              </a:r>
            </a:p>
            <a:p>
              <a:pPr>
                <a:lnSpc>
                  <a:spcPct val="120000"/>
                </a:lnSpc>
              </a:pPr>
              <a:r>
                <a:rPr lang="de-DE" sz="700" b="1" i="0" spc="40" baseline="0" dirty="0">
                  <a:solidFill>
                    <a:schemeClr val="bg1"/>
                  </a:solidFill>
                  <a:latin typeface="CMU Bright SemiBold" panose="02000603000000000000" pitchFamily="2" charset="0"/>
                  <a:ea typeface="CMU Bright SemiBold" panose="02000603000000000000" pitchFamily="2" charset="0"/>
                  <a:cs typeface="CMU Bright SemiBold" panose="02000603000000000000" pitchFamily="2" charset="0"/>
                </a:rPr>
                <a:t>INSTITUT FÜR INFORMATIONSSYSTEME</a:t>
              </a:r>
            </a:p>
          </p:txBody>
        </p:sp>
        <p:sp>
          <p:nvSpPr>
            <p:cNvPr id="4" name="Freeform 14">
              <a:extLst>
                <a:ext uri="{FF2B5EF4-FFF2-40B4-BE49-F238E27FC236}">
                  <a16:creationId xmlns:a16="http://schemas.microsoft.com/office/drawing/2014/main" id="{20A29D9F-3FB1-FD9C-8B4A-AD05285EE120}"/>
                </a:ext>
              </a:extLst>
            </p:cNvPr>
            <p:cNvSpPr>
              <a:spLocks noEditPoints="1"/>
            </p:cNvSpPr>
            <p:nvPr userDrawn="1"/>
          </p:nvSpPr>
          <p:spPr bwMode="auto">
            <a:xfrm>
              <a:off x="228402" y="6227217"/>
              <a:ext cx="381000" cy="479425"/>
            </a:xfrm>
            <a:custGeom>
              <a:avLst/>
              <a:gdLst>
                <a:gd name="T0" fmla="*/ 8 w 3371"/>
                <a:gd name="T1" fmla="*/ 21 h 4236"/>
                <a:gd name="T2" fmla="*/ 14 w 3371"/>
                <a:gd name="T3" fmla="*/ 20 h 4236"/>
                <a:gd name="T4" fmla="*/ 4 w 3371"/>
                <a:gd name="T5" fmla="*/ 19 h 4236"/>
                <a:gd name="T6" fmla="*/ 11 w 3371"/>
                <a:gd name="T7" fmla="*/ 19 h 4236"/>
                <a:gd name="T8" fmla="*/ 14 w 3371"/>
                <a:gd name="T9" fmla="*/ 18 h 4236"/>
                <a:gd name="T10" fmla="*/ 3 w 3371"/>
                <a:gd name="T11" fmla="*/ 14 h 4236"/>
                <a:gd name="T12" fmla="*/ 8 w 3371"/>
                <a:gd name="T13" fmla="*/ 16 h 4236"/>
                <a:gd name="T14" fmla="*/ 14 w 3371"/>
                <a:gd name="T15" fmla="*/ 15 h 4236"/>
                <a:gd name="T16" fmla="*/ 5 w 3371"/>
                <a:gd name="T17" fmla="*/ 13 h 4236"/>
                <a:gd name="T18" fmla="*/ 7 w 3371"/>
                <a:gd name="T19" fmla="*/ 1 h 4236"/>
                <a:gd name="T20" fmla="*/ 13 w 3371"/>
                <a:gd name="T21" fmla="*/ 10 h 4236"/>
                <a:gd name="T22" fmla="*/ 15 w 3371"/>
                <a:gd name="T23" fmla="*/ 12 h 4236"/>
                <a:gd name="T24" fmla="*/ 16 w 3371"/>
                <a:gd name="T25" fmla="*/ 10 h 4236"/>
                <a:gd name="T26" fmla="*/ 13 w 3371"/>
                <a:gd name="T27" fmla="*/ 9 h 4236"/>
                <a:gd name="T28" fmla="*/ 12 w 3371"/>
                <a:gd name="T29" fmla="*/ 11 h 4236"/>
                <a:gd name="T30" fmla="*/ 11 w 3371"/>
                <a:gd name="T31" fmla="*/ 9 h 4236"/>
                <a:gd name="T32" fmla="*/ 10 w 3371"/>
                <a:gd name="T33" fmla="*/ 7 h 4236"/>
                <a:gd name="T34" fmla="*/ 9 w 3371"/>
                <a:gd name="T35" fmla="*/ 5 h 4236"/>
                <a:gd name="T36" fmla="*/ 7 w 3371"/>
                <a:gd name="T37" fmla="*/ 1 h 4236"/>
                <a:gd name="T38" fmla="*/ 7 w 3371"/>
                <a:gd name="T39" fmla="*/ 3 h 4236"/>
                <a:gd name="T40" fmla="*/ 7 w 3371"/>
                <a:gd name="T41" fmla="*/ 5 h 4236"/>
                <a:gd name="T42" fmla="*/ 6 w 3371"/>
                <a:gd name="T43" fmla="*/ 8 h 4236"/>
                <a:gd name="T44" fmla="*/ 5 w 3371"/>
                <a:gd name="T45" fmla="*/ 10 h 4236"/>
                <a:gd name="T46" fmla="*/ 4 w 3371"/>
                <a:gd name="T47" fmla="*/ 9 h 4236"/>
                <a:gd name="T48" fmla="*/ 7 w 3371"/>
                <a:gd name="T49" fmla="*/ 12 h 4236"/>
                <a:gd name="T50" fmla="*/ 3 w 3371"/>
                <a:gd name="T51" fmla="*/ 7 h 4236"/>
                <a:gd name="T52" fmla="*/ 3 w 3371"/>
                <a:gd name="T53" fmla="*/ 6 h 4236"/>
                <a:gd name="T54" fmla="*/ 2 w 3371"/>
                <a:gd name="T55" fmla="*/ 12 h 4236"/>
                <a:gd name="T56" fmla="*/ 2 w 3371"/>
                <a:gd name="T57" fmla="*/ 9 h 4236"/>
                <a:gd name="T58" fmla="*/ 2 w 3371"/>
                <a:gd name="T59" fmla="*/ 18 h 4236"/>
                <a:gd name="T60" fmla="*/ 7 w 3371"/>
                <a:gd name="T61" fmla="*/ 19 h 4236"/>
                <a:gd name="T62" fmla="*/ 15 w 3371"/>
                <a:gd name="T63" fmla="*/ 15 h 4236"/>
                <a:gd name="T64" fmla="*/ 14 w 3371"/>
                <a:gd name="T65" fmla="*/ 12 h 4236"/>
                <a:gd name="T66" fmla="*/ 12 w 3371"/>
                <a:gd name="T67" fmla="*/ 13 h 4236"/>
                <a:gd name="T68" fmla="*/ 13 w 3371"/>
                <a:gd name="T69" fmla="*/ 15 h 4236"/>
                <a:gd name="T70" fmla="*/ 11 w 3371"/>
                <a:gd name="T71" fmla="*/ 13 h 4236"/>
                <a:gd name="T72" fmla="*/ 10 w 3371"/>
                <a:gd name="T73" fmla="*/ 11 h 4236"/>
                <a:gd name="T74" fmla="*/ 10 w 3371"/>
                <a:gd name="T75" fmla="*/ 8 h 4236"/>
                <a:gd name="T76" fmla="*/ 9 w 3371"/>
                <a:gd name="T77" fmla="*/ 6 h 4236"/>
                <a:gd name="T78" fmla="*/ 7 w 3371"/>
                <a:gd name="T79" fmla="*/ 6 h 4236"/>
                <a:gd name="T80" fmla="*/ 8 w 3371"/>
                <a:gd name="T81" fmla="*/ 8 h 4236"/>
                <a:gd name="T82" fmla="*/ 7 w 3371"/>
                <a:gd name="T83" fmla="*/ 10 h 4236"/>
                <a:gd name="T84" fmla="*/ 9 w 3371"/>
                <a:gd name="T85" fmla="*/ 13 h 4236"/>
                <a:gd name="T86" fmla="*/ 9 w 3371"/>
                <a:gd name="T87" fmla="*/ 12 h 4236"/>
                <a:gd name="T88" fmla="*/ 9 w 3371"/>
                <a:gd name="T89" fmla="*/ 8 h 4236"/>
                <a:gd name="T90" fmla="*/ 10 w 3371"/>
                <a:gd name="T91" fmla="*/ 12 h 4236"/>
                <a:gd name="T92" fmla="*/ 11 w 3371"/>
                <a:gd name="T93" fmla="*/ 16 h 4236"/>
                <a:gd name="T94" fmla="*/ 6 w 3371"/>
                <a:gd name="T95" fmla="*/ 17 h 4236"/>
                <a:gd name="T96" fmla="*/ 2 w 3371"/>
                <a:gd name="T97" fmla="*/ 14 h 4236"/>
                <a:gd name="T98" fmla="*/ 3 w 3371"/>
                <a:gd name="T99" fmla="*/ 11 h 4236"/>
                <a:gd name="T100" fmla="*/ 7 w 3371"/>
                <a:gd name="T101" fmla="*/ 11 h 4236"/>
                <a:gd name="T102" fmla="*/ 6 w 3371"/>
                <a:gd name="T103" fmla="*/ 10 h 4236"/>
                <a:gd name="T104" fmla="*/ 6 w 3371"/>
                <a:gd name="T105" fmla="*/ 13 h 4236"/>
                <a:gd name="T106" fmla="*/ 7 w 3371"/>
                <a:gd name="T107" fmla="*/ 9 h 4236"/>
                <a:gd name="T108" fmla="*/ 14 w 3371"/>
                <a:gd name="T109" fmla="*/ 12 h 4236"/>
                <a:gd name="T110" fmla="*/ 11 w 3371"/>
                <a:gd name="T111" fmla="*/ 15 h 4236"/>
                <a:gd name="T112" fmla="*/ 17 w 3371"/>
                <a:gd name="T113" fmla="*/ 9 h 4236"/>
                <a:gd name="T114" fmla="*/ 8 w 3371"/>
                <a:gd name="T115" fmla="*/ 3 h 4236"/>
                <a:gd name="T116" fmla="*/ 8 w 3371"/>
                <a:gd name="T117" fmla="*/ 2 h 4236"/>
                <a:gd name="T118" fmla="*/ 5 w 3371"/>
                <a:gd name="T119" fmla="*/ 8 h 4236"/>
                <a:gd name="T120" fmla="*/ 2 w 3371"/>
                <a:gd name="T121" fmla="*/ 9 h 4236"/>
                <a:gd name="T122" fmla="*/ 2 w 3371"/>
                <a:gd name="T123" fmla="*/ 18 h 4236"/>
                <a:gd name="T124" fmla="*/ 16 w 3371"/>
                <a:gd name="T125" fmla="*/ 18 h 4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dirty="0"/>
            </a:p>
          </p:txBody>
        </p:sp>
        <p:sp>
          <p:nvSpPr>
            <p:cNvPr id="5" name="Freeform 15">
              <a:extLst>
                <a:ext uri="{FF2B5EF4-FFF2-40B4-BE49-F238E27FC236}">
                  <a16:creationId xmlns:a16="http://schemas.microsoft.com/office/drawing/2014/main" id="{B95BF1EE-974D-981C-AD99-E78A2A39A628}"/>
                </a:ext>
              </a:extLst>
            </p:cNvPr>
            <p:cNvSpPr>
              <a:spLocks/>
            </p:cNvSpPr>
            <p:nvPr userDrawn="1"/>
          </p:nvSpPr>
          <p:spPr bwMode="auto">
            <a:xfrm>
              <a:off x="301427" y="6725692"/>
              <a:ext cx="33338" cy="38100"/>
            </a:xfrm>
            <a:custGeom>
              <a:avLst/>
              <a:gdLst>
                <a:gd name="T0" fmla="*/ 1 w 304"/>
                <a:gd name="T1" fmla="*/ 0 h 338"/>
                <a:gd name="T2" fmla="*/ 1 w 304"/>
                <a:gd name="T3" fmla="*/ 0 h 338"/>
                <a:gd name="T4" fmla="*/ 1 w 304"/>
                <a:gd name="T5" fmla="*/ 1 h 338"/>
                <a:gd name="T6" fmla="*/ 1 w 304"/>
                <a:gd name="T7" fmla="*/ 1 h 338"/>
                <a:gd name="T8" fmla="*/ 1 w 304"/>
                <a:gd name="T9" fmla="*/ 0 h 338"/>
                <a:gd name="T10" fmla="*/ 1 w 304"/>
                <a:gd name="T11" fmla="*/ 0 h 338"/>
                <a:gd name="T12" fmla="*/ 1 w 304"/>
                <a:gd name="T13" fmla="*/ 0 h 338"/>
                <a:gd name="T14" fmla="*/ 1 w 304"/>
                <a:gd name="T15" fmla="*/ 0 h 338"/>
                <a:gd name="T16" fmla="*/ 1 w 304"/>
                <a:gd name="T17" fmla="*/ 0 h 338"/>
                <a:gd name="T18" fmla="*/ 1 w 304"/>
                <a:gd name="T19" fmla="*/ 0 h 338"/>
                <a:gd name="T20" fmla="*/ 1 w 304"/>
                <a:gd name="T21" fmla="*/ 0 h 338"/>
                <a:gd name="T22" fmla="*/ 1 w 304"/>
                <a:gd name="T23" fmla="*/ 0 h 338"/>
                <a:gd name="T24" fmla="*/ 1 w 304"/>
                <a:gd name="T25" fmla="*/ 0 h 338"/>
                <a:gd name="T26" fmla="*/ 1 w 304"/>
                <a:gd name="T27" fmla="*/ 0 h 338"/>
                <a:gd name="T28" fmla="*/ 1 w 304"/>
                <a:gd name="T29" fmla="*/ 0 h 338"/>
                <a:gd name="T30" fmla="*/ 1 w 304"/>
                <a:gd name="T31" fmla="*/ 1 h 338"/>
                <a:gd name="T32" fmla="*/ 1 w 304"/>
                <a:gd name="T33" fmla="*/ 1 h 338"/>
                <a:gd name="T34" fmla="*/ 1 w 304"/>
                <a:gd name="T35" fmla="*/ 1 h 338"/>
                <a:gd name="T36" fmla="*/ 1 w 304"/>
                <a:gd name="T37" fmla="*/ 1 h 338"/>
                <a:gd name="T38" fmla="*/ 1 w 304"/>
                <a:gd name="T39" fmla="*/ 1 h 338"/>
                <a:gd name="T40" fmla="*/ 1 w 304"/>
                <a:gd name="T41" fmla="*/ 1 h 338"/>
                <a:gd name="T42" fmla="*/ 1 w 304"/>
                <a:gd name="T43" fmla="*/ 1 h 338"/>
                <a:gd name="T44" fmla="*/ 1 w 304"/>
                <a:gd name="T45" fmla="*/ 1 h 338"/>
                <a:gd name="T46" fmla="*/ 1 w 304"/>
                <a:gd name="T47" fmla="*/ 1 h 338"/>
                <a:gd name="T48" fmla="*/ 1 w 304"/>
                <a:gd name="T49" fmla="*/ 1 h 338"/>
                <a:gd name="T50" fmla="*/ 1 w 304"/>
                <a:gd name="T51" fmla="*/ 1 h 338"/>
                <a:gd name="T52" fmla="*/ 1 w 304"/>
                <a:gd name="T53" fmla="*/ 2 h 338"/>
                <a:gd name="T54" fmla="*/ 1 w 304"/>
                <a:gd name="T55" fmla="*/ 2 h 338"/>
                <a:gd name="T56" fmla="*/ 1 w 304"/>
                <a:gd name="T57" fmla="*/ 2 h 338"/>
                <a:gd name="T58" fmla="*/ 1 w 304"/>
                <a:gd name="T59" fmla="*/ 2 h 338"/>
                <a:gd name="T60" fmla="*/ 1 w 304"/>
                <a:gd name="T61" fmla="*/ 2 h 338"/>
                <a:gd name="T62" fmla="*/ 0 w 304"/>
                <a:gd name="T63" fmla="*/ 2 h 338"/>
                <a:gd name="T64" fmla="*/ 0 w 304"/>
                <a:gd name="T65" fmla="*/ 2 h 338"/>
                <a:gd name="T66" fmla="*/ 0 w 304"/>
                <a:gd name="T67" fmla="*/ 2 h 338"/>
                <a:gd name="T68" fmla="*/ 0 w 304"/>
                <a:gd name="T69" fmla="*/ 1 h 338"/>
                <a:gd name="T70" fmla="*/ 0 w 304"/>
                <a:gd name="T71" fmla="*/ 1 h 338"/>
                <a:gd name="T72" fmla="*/ 0 w 304"/>
                <a:gd name="T73" fmla="*/ 1 h 338"/>
                <a:gd name="T74" fmla="*/ 0 w 304"/>
                <a:gd name="T75" fmla="*/ 1 h 338"/>
                <a:gd name="T76" fmla="*/ 0 w 304"/>
                <a:gd name="T77" fmla="*/ 1 h 338"/>
                <a:gd name="T78" fmla="*/ 1 w 304"/>
                <a:gd name="T79" fmla="*/ 1 h 338"/>
                <a:gd name="T80" fmla="*/ 1 w 304"/>
                <a:gd name="T81" fmla="*/ 1 h 338"/>
                <a:gd name="T82" fmla="*/ 1 w 304"/>
                <a:gd name="T83" fmla="*/ 1 h 338"/>
                <a:gd name="T84" fmla="*/ 1 w 304"/>
                <a:gd name="T85" fmla="*/ 1 h 338"/>
                <a:gd name="T86" fmla="*/ 1 w 304"/>
                <a:gd name="T87" fmla="*/ 1 h 338"/>
                <a:gd name="T88" fmla="*/ 1 w 304"/>
                <a:gd name="T89" fmla="*/ 1 h 338"/>
                <a:gd name="T90" fmla="*/ 1 w 304"/>
                <a:gd name="T91" fmla="*/ 1 h 338"/>
                <a:gd name="T92" fmla="*/ 1 w 304"/>
                <a:gd name="T93" fmla="*/ 1 h 338"/>
                <a:gd name="T94" fmla="*/ 1 w 304"/>
                <a:gd name="T95" fmla="*/ 1 h 338"/>
                <a:gd name="T96" fmla="*/ 0 w 304"/>
                <a:gd name="T97" fmla="*/ 1 h 338"/>
                <a:gd name="T98" fmla="*/ 0 w 304"/>
                <a:gd name="T99" fmla="*/ 1 h 338"/>
                <a:gd name="T100" fmla="*/ 0 w 304"/>
                <a:gd name="T101" fmla="*/ 1 h 338"/>
                <a:gd name="T102" fmla="*/ 0 w 304"/>
                <a:gd name="T103" fmla="*/ 1 h 338"/>
                <a:gd name="T104" fmla="*/ 0 w 304"/>
                <a:gd name="T105" fmla="*/ 0 h 338"/>
                <a:gd name="T106" fmla="*/ 0 w 304"/>
                <a:gd name="T107" fmla="*/ 0 h 338"/>
                <a:gd name="T108" fmla="*/ 0 w 304"/>
                <a:gd name="T109" fmla="*/ 0 h 338"/>
                <a:gd name="T110" fmla="*/ 0 w 304"/>
                <a:gd name="T111" fmla="*/ 0 h 338"/>
                <a:gd name="T112" fmla="*/ 0 w 304"/>
                <a:gd name="T113" fmla="*/ 0 h 338"/>
                <a:gd name="T114" fmla="*/ 0 w 304"/>
                <a:gd name="T115" fmla="*/ 0 h 338"/>
                <a:gd name="T116" fmla="*/ 1 w 304"/>
                <a:gd name="T117" fmla="*/ 0 h 338"/>
                <a:gd name="T118" fmla="*/ 1 w 304"/>
                <a:gd name="T119" fmla="*/ 0 h 338"/>
                <a:gd name="T120" fmla="*/ 1 w 304"/>
                <a:gd name="T121" fmla="*/ 0 h 338"/>
                <a:gd name="T122" fmla="*/ 1 w 304"/>
                <a:gd name="T123" fmla="*/ 0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6" name="Freeform 16">
              <a:extLst>
                <a:ext uri="{FF2B5EF4-FFF2-40B4-BE49-F238E27FC236}">
                  <a16:creationId xmlns:a16="http://schemas.microsoft.com/office/drawing/2014/main" id="{240DC327-69C5-C122-85E0-51B22D79D3EF}"/>
                </a:ext>
              </a:extLst>
            </p:cNvPr>
            <p:cNvSpPr>
              <a:spLocks/>
            </p:cNvSpPr>
            <p:nvPr userDrawn="1"/>
          </p:nvSpPr>
          <p:spPr bwMode="auto">
            <a:xfrm>
              <a:off x="260152" y="6706642"/>
              <a:ext cx="36513" cy="42863"/>
            </a:xfrm>
            <a:custGeom>
              <a:avLst/>
              <a:gdLst>
                <a:gd name="T0" fmla="*/ 2 w 311"/>
                <a:gd name="T1" fmla="*/ 0 h 374"/>
                <a:gd name="T2" fmla="*/ 2 w 311"/>
                <a:gd name="T3" fmla="*/ 1 h 374"/>
                <a:gd name="T4" fmla="*/ 2 w 311"/>
                <a:gd name="T5" fmla="*/ 1 h 374"/>
                <a:gd name="T6" fmla="*/ 1 w 311"/>
                <a:gd name="T7" fmla="*/ 1 h 374"/>
                <a:gd name="T8" fmla="*/ 1 w 311"/>
                <a:gd name="T9" fmla="*/ 1 h 374"/>
                <a:gd name="T10" fmla="*/ 1 w 311"/>
                <a:gd name="T11" fmla="*/ 1 h 374"/>
                <a:gd name="T12" fmla="*/ 1 w 311"/>
                <a:gd name="T13" fmla="*/ 2 h 374"/>
                <a:gd name="T14" fmla="*/ 1 w 311"/>
                <a:gd name="T15" fmla="*/ 2 h 374"/>
                <a:gd name="T16" fmla="*/ 1 w 311"/>
                <a:gd name="T17" fmla="*/ 2 h 374"/>
                <a:gd name="T18" fmla="*/ 1 w 311"/>
                <a:gd name="T19" fmla="*/ 2 h 374"/>
                <a:gd name="T20" fmla="*/ 1 w 311"/>
                <a:gd name="T21" fmla="*/ 2 h 374"/>
                <a:gd name="T22" fmla="*/ 1 w 311"/>
                <a:gd name="T23" fmla="*/ 2 h 374"/>
                <a:gd name="T24" fmla="*/ 0 w 311"/>
                <a:gd name="T25" fmla="*/ 2 h 374"/>
                <a:gd name="T26" fmla="*/ 0 w 311"/>
                <a:gd name="T27" fmla="*/ 1 h 374"/>
                <a:gd name="T28" fmla="*/ 0 w 311"/>
                <a:gd name="T29" fmla="*/ 1 h 374"/>
                <a:gd name="T30" fmla="*/ 0 w 311"/>
                <a:gd name="T31" fmla="*/ 1 h 374"/>
                <a:gd name="T32" fmla="*/ 0 w 311"/>
                <a:gd name="T33" fmla="*/ 1 h 374"/>
                <a:gd name="T34" fmla="*/ 0 w 311"/>
                <a:gd name="T35" fmla="*/ 1 h 374"/>
                <a:gd name="T36" fmla="*/ 1 w 311"/>
                <a:gd name="T37" fmla="*/ 0 h 374"/>
                <a:gd name="T38" fmla="*/ 1 w 311"/>
                <a:gd name="T39" fmla="*/ 0 h 374"/>
                <a:gd name="T40" fmla="*/ 1 w 311"/>
                <a:gd name="T41" fmla="*/ 0 h 374"/>
                <a:gd name="T42" fmla="*/ 1 w 311"/>
                <a:gd name="T43" fmla="*/ 0 h 374"/>
                <a:gd name="T44" fmla="*/ 1 w 311"/>
                <a:gd name="T45" fmla="*/ 0 h 374"/>
                <a:gd name="T46" fmla="*/ 1 w 311"/>
                <a:gd name="T47" fmla="*/ 0 h 374"/>
                <a:gd name="T48" fmla="*/ 2 w 311"/>
                <a:gd name="T49" fmla="*/ 0 h 3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7" name="Freeform 17">
              <a:extLst>
                <a:ext uri="{FF2B5EF4-FFF2-40B4-BE49-F238E27FC236}">
                  <a16:creationId xmlns:a16="http://schemas.microsoft.com/office/drawing/2014/main" id="{34C35756-9F83-01F6-ECC7-0F8828320745}"/>
                </a:ext>
              </a:extLst>
            </p:cNvPr>
            <p:cNvSpPr>
              <a:spLocks/>
            </p:cNvSpPr>
            <p:nvPr userDrawn="1"/>
          </p:nvSpPr>
          <p:spPr bwMode="auto">
            <a:xfrm>
              <a:off x="215702" y="6676479"/>
              <a:ext cx="44450" cy="42863"/>
            </a:xfrm>
            <a:custGeom>
              <a:avLst/>
              <a:gdLst>
                <a:gd name="T0" fmla="*/ 1 w 387"/>
                <a:gd name="T1" fmla="*/ 0 h 371"/>
                <a:gd name="T2" fmla="*/ 1 w 387"/>
                <a:gd name="T3" fmla="*/ 0 h 371"/>
                <a:gd name="T4" fmla="*/ 1 w 387"/>
                <a:gd name="T5" fmla="*/ 0 h 371"/>
                <a:gd name="T6" fmla="*/ 2 w 387"/>
                <a:gd name="T7" fmla="*/ 0 h 371"/>
                <a:gd name="T8" fmla="*/ 2 w 387"/>
                <a:gd name="T9" fmla="*/ 0 h 371"/>
                <a:gd name="T10" fmla="*/ 2 w 387"/>
                <a:gd name="T11" fmla="*/ 1 h 371"/>
                <a:gd name="T12" fmla="*/ 2 w 387"/>
                <a:gd name="T13" fmla="*/ 1 h 371"/>
                <a:gd name="T14" fmla="*/ 2 w 387"/>
                <a:gd name="T15" fmla="*/ 1 h 371"/>
                <a:gd name="T16" fmla="*/ 2 w 387"/>
                <a:gd name="T17" fmla="*/ 1 h 371"/>
                <a:gd name="T18" fmla="*/ 2 w 387"/>
                <a:gd name="T19" fmla="*/ 1 h 371"/>
                <a:gd name="T20" fmla="*/ 2 w 387"/>
                <a:gd name="T21" fmla="*/ 1 h 371"/>
                <a:gd name="T22" fmla="*/ 2 w 387"/>
                <a:gd name="T23" fmla="*/ 2 h 371"/>
                <a:gd name="T24" fmla="*/ 2 w 387"/>
                <a:gd name="T25" fmla="*/ 2 h 371"/>
                <a:gd name="T26" fmla="*/ 2 w 387"/>
                <a:gd name="T27" fmla="*/ 2 h 371"/>
                <a:gd name="T28" fmla="*/ 1 w 387"/>
                <a:gd name="T29" fmla="*/ 2 h 371"/>
                <a:gd name="T30" fmla="*/ 1 w 387"/>
                <a:gd name="T31" fmla="*/ 2 h 371"/>
                <a:gd name="T32" fmla="*/ 1 w 387"/>
                <a:gd name="T33" fmla="*/ 2 h 371"/>
                <a:gd name="T34" fmla="*/ 1 w 387"/>
                <a:gd name="T35" fmla="*/ 2 h 371"/>
                <a:gd name="T36" fmla="*/ 1 w 387"/>
                <a:gd name="T37" fmla="*/ 2 h 371"/>
                <a:gd name="T38" fmla="*/ 1 w 387"/>
                <a:gd name="T39" fmla="*/ 2 h 371"/>
                <a:gd name="T40" fmla="*/ 0 w 387"/>
                <a:gd name="T41" fmla="*/ 2 h 371"/>
                <a:gd name="T42" fmla="*/ 0 w 387"/>
                <a:gd name="T43" fmla="*/ 1 h 371"/>
                <a:gd name="T44" fmla="*/ 0 w 387"/>
                <a:gd name="T45" fmla="*/ 1 h 371"/>
                <a:gd name="T46" fmla="*/ 1 w 387"/>
                <a:gd name="T47" fmla="*/ 1 h 371"/>
                <a:gd name="T48" fmla="*/ 0 w 387"/>
                <a:gd name="T49" fmla="*/ 1 h 371"/>
                <a:gd name="T50" fmla="*/ 0 w 387"/>
                <a:gd name="T51" fmla="*/ 1 h 371"/>
                <a:gd name="T52" fmla="*/ 1 w 387"/>
                <a:gd name="T53" fmla="*/ 1 h 371"/>
                <a:gd name="T54" fmla="*/ 1 w 387"/>
                <a:gd name="T55" fmla="*/ 1 h 371"/>
                <a:gd name="T56" fmla="*/ 1 w 387"/>
                <a:gd name="T57" fmla="*/ 2 h 371"/>
                <a:gd name="T58" fmla="*/ 1 w 387"/>
                <a:gd name="T59" fmla="*/ 2 h 371"/>
                <a:gd name="T60" fmla="*/ 1 w 387"/>
                <a:gd name="T61" fmla="*/ 2 h 371"/>
                <a:gd name="T62" fmla="*/ 1 w 387"/>
                <a:gd name="T63" fmla="*/ 2 h 371"/>
                <a:gd name="T64" fmla="*/ 1 w 387"/>
                <a:gd name="T65" fmla="*/ 2 h 371"/>
                <a:gd name="T66" fmla="*/ 1 w 387"/>
                <a:gd name="T67" fmla="*/ 2 h 371"/>
                <a:gd name="T68" fmla="*/ 1 w 387"/>
                <a:gd name="T69" fmla="*/ 1 h 371"/>
                <a:gd name="T70" fmla="*/ 1 w 387"/>
                <a:gd name="T71" fmla="*/ 1 h 371"/>
                <a:gd name="T72" fmla="*/ 2 w 387"/>
                <a:gd name="T73" fmla="*/ 1 h 371"/>
                <a:gd name="T74" fmla="*/ 2 w 387"/>
                <a:gd name="T75" fmla="*/ 1 h 371"/>
                <a:gd name="T76" fmla="*/ 2 w 387"/>
                <a:gd name="T77" fmla="*/ 1 h 371"/>
                <a:gd name="T78" fmla="*/ 2 w 387"/>
                <a:gd name="T79" fmla="*/ 1 h 371"/>
                <a:gd name="T80" fmla="*/ 2 w 387"/>
                <a:gd name="T81" fmla="*/ 1 h 371"/>
                <a:gd name="T82" fmla="*/ 2 w 387"/>
                <a:gd name="T83" fmla="*/ 1 h 371"/>
                <a:gd name="T84" fmla="*/ 2 w 387"/>
                <a:gd name="T85" fmla="*/ 1 h 371"/>
                <a:gd name="T86" fmla="*/ 1 w 387"/>
                <a:gd name="T87" fmla="*/ 1 h 371"/>
                <a:gd name="T88" fmla="*/ 1 w 387"/>
                <a:gd name="T89" fmla="*/ 0 h 371"/>
                <a:gd name="T90" fmla="*/ 1 w 387"/>
                <a:gd name="T91" fmla="*/ 0 h 371"/>
                <a:gd name="T92" fmla="*/ 1 w 387"/>
                <a:gd name="T93" fmla="*/ 1 h 371"/>
                <a:gd name="T94" fmla="*/ 1 w 387"/>
                <a:gd name="T95" fmla="*/ 1 h 371"/>
                <a:gd name="T96" fmla="*/ 1 w 387"/>
                <a:gd name="T97" fmla="*/ 1 h 371"/>
                <a:gd name="T98" fmla="*/ 1 w 387"/>
                <a:gd name="T99" fmla="*/ 0 h 371"/>
                <a:gd name="T100" fmla="*/ 1 w 387"/>
                <a:gd name="T101" fmla="*/ 0 h 371"/>
                <a:gd name="T102" fmla="*/ 1 w 387"/>
                <a:gd name="T103" fmla="*/ 0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8" name="Freeform 18">
              <a:extLst>
                <a:ext uri="{FF2B5EF4-FFF2-40B4-BE49-F238E27FC236}">
                  <a16:creationId xmlns:a16="http://schemas.microsoft.com/office/drawing/2014/main" id="{E108F5F3-5268-6374-8F23-3B85C49B4CC8}"/>
                </a:ext>
              </a:extLst>
            </p:cNvPr>
            <p:cNvSpPr>
              <a:spLocks/>
            </p:cNvSpPr>
            <p:nvPr userDrawn="1"/>
          </p:nvSpPr>
          <p:spPr bwMode="auto">
            <a:xfrm>
              <a:off x="188715" y="6643142"/>
              <a:ext cx="42863" cy="36513"/>
            </a:xfrm>
            <a:custGeom>
              <a:avLst/>
              <a:gdLst>
                <a:gd name="T0" fmla="*/ 2 w 374"/>
                <a:gd name="T1" fmla="*/ 1 h 320"/>
                <a:gd name="T2" fmla="*/ 2 w 374"/>
                <a:gd name="T3" fmla="*/ 1 h 320"/>
                <a:gd name="T4" fmla="*/ 2 w 374"/>
                <a:gd name="T5" fmla="*/ 1 h 320"/>
                <a:gd name="T6" fmla="*/ 2 w 374"/>
                <a:gd name="T7" fmla="*/ 1 h 320"/>
                <a:gd name="T8" fmla="*/ 2 w 374"/>
                <a:gd name="T9" fmla="*/ 1 h 320"/>
                <a:gd name="T10" fmla="*/ 2 w 374"/>
                <a:gd name="T11" fmla="*/ 1 h 320"/>
                <a:gd name="T12" fmla="*/ 1 w 374"/>
                <a:gd name="T13" fmla="*/ 1 h 320"/>
                <a:gd name="T14" fmla="*/ 1 w 374"/>
                <a:gd name="T15" fmla="*/ 1 h 320"/>
                <a:gd name="T16" fmla="*/ 1 w 374"/>
                <a:gd name="T17" fmla="*/ 1 h 320"/>
                <a:gd name="T18" fmla="*/ 1 w 374"/>
                <a:gd name="T19" fmla="*/ 2 h 320"/>
                <a:gd name="T20" fmla="*/ 1 w 374"/>
                <a:gd name="T21" fmla="*/ 2 h 320"/>
                <a:gd name="T22" fmla="*/ 0 w 374"/>
                <a:gd name="T23" fmla="*/ 2 h 320"/>
                <a:gd name="T24" fmla="*/ 0 w 374"/>
                <a:gd name="T25" fmla="*/ 1 h 320"/>
                <a:gd name="T26" fmla="*/ 0 w 374"/>
                <a:gd name="T27" fmla="*/ 1 h 320"/>
                <a:gd name="T28" fmla="*/ 0 w 374"/>
                <a:gd name="T29" fmla="*/ 1 h 320"/>
                <a:gd name="T30" fmla="*/ 0 w 374"/>
                <a:gd name="T31" fmla="*/ 1 h 320"/>
                <a:gd name="T32" fmla="*/ 0 w 374"/>
                <a:gd name="T33" fmla="*/ 1 h 320"/>
                <a:gd name="T34" fmla="*/ 0 w 374"/>
                <a:gd name="T35" fmla="*/ 1 h 320"/>
                <a:gd name="T36" fmla="*/ 1 w 374"/>
                <a:gd name="T37" fmla="*/ 0 h 320"/>
                <a:gd name="T38" fmla="*/ 1 w 374"/>
                <a:gd name="T39" fmla="*/ 0 h 320"/>
                <a:gd name="T40" fmla="*/ 1 w 374"/>
                <a:gd name="T41" fmla="*/ 0 h 320"/>
                <a:gd name="T42" fmla="*/ 1 w 374"/>
                <a:gd name="T43" fmla="*/ 0 h 320"/>
                <a:gd name="T44" fmla="*/ 1 w 374"/>
                <a:gd name="T45" fmla="*/ 0 h 320"/>
                <a:gd name="T46" fmla="*/ 2 w 374"/>
                <a:gd name="T47" fmla="*/ 0 h 320"/>
                <a:gd name="T48" fmla="*/ 2 w 374"/>
                <a:gd name="T49" fmla="*/ 1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9" name="Freeform 19">
              <a:extLst>
                <a:ext uri="{FF2B5EF4-FFF2-40B4-BE49-F238E27FC236}">
                  <a16:creationId xmlns:a16="http://schemas.microsoft.com/office/drawing/2014/main" id="{4693FCB2-0C7A-0C33-A35C-8756A44B7876}"/>
                </a:ext>
              </a:extLst>
            </p:cNvPr>
            <p:cNvSpPr>
              <a:spLocks/>
            </p:cNvSpPr>
            <p:nvPr userDrawn="1"/>
          </p:nvSpPr>
          <p:spPr bwMode="auto">
            <a:xfrm>
              <a:off x="171252" y="6601867"/>
              <a:ext cx="42863" cy="41275"/>
            </a:xfrm>
            <a:custGeom>
              <a:avLst/>
              <a:gdLst>
                <a:gd name="T0" fmla="*/ 2 w 373"/>
                <a:gd name="T1" fmla="*/ 1 h 359"/>
                <a:gd name="T2" fmla="*/ 2 w 373"/>
                <a:gd name="T3" fmla="*/ 1 h 359"/>
                <a:gd name="T4" fmla="*/ 2 w 373"/>
                <a:gd name="T5" fmla="*/ 1 h 359"/>
                <a:gd name="T6" fmla="*/ 2 w 373"/>
                <a:gd name="T7" fmla="*/ 1 h 359"/>
                <a:gd name="T8" fmla="*/ 2 w 373"/>
                <a:gd name="T9" fmla="*/ 1 h 359"/>
                <a:gd name="T10" fmla="*/ 2 w 373"/>
                <a:gd name="T11" fmla="*/ 1 h 359"/>
                <a:gd name="T12" fmla="*/ 1 w 373"/>
                <a:gd name="T13" fmla="*/ 2 h 359"/>
                <a:gd name="T14" fmla="*/ 1 w 373"/>
                <a:gd name="T15" fmla="*/ 2 h 359"/>
                <a:gd name="T16" fmla="*/ 1 w 373"/>
                <a:gd name="T17" fmla="*/ 2 h 359"/>
                <a:gd name="T18" fmla="*/ 1 w 373"/>
                <a:gd name="T19" fmla="*/ 2 h 359"/>
                <a:gd name="T20" fmla="*/ 0 w 373"/>
                <a:gd name="T21" fmla="*/ 2 h 359"/>
                <a:gd name="T22" fmla="*/ 0 w 373"/>
                <a:gd name="T23" fmla="*/ 2 h 359"/>
                <a:gd name="T24" fmla="*/ 0 w 373"/>
                <a:gd name="T25" fmla="*/ 1 h 359"/>
                <a:gd name="T26" fmla="*/ 0 w 373"/>
                <a:gd name="T27" fmla="*/ 1 h 359"/>
                <a:gd name="T28" fmla="*/ 0 w 373"/>
                <a:gd name="T29" fmla="*/ 1 h 359"/>
                <a:gd name="T30" fmla="*/ 0 w 373"/>
                <a:gd name="T31" fmla="*/ 1 h 359"/>
                <a:gd name="T32" fmla="*/ 0 w 373"/>
                <a:gd name="T33" fmla="*/ 1 h 359"/>
                <a:gd name="T34" fmla="*/ 0 w 373"/>
                <a:gd name="T35" fmla="*/ 1 h 359"/>
                <a:gd name="T36" fmla="*/ 2 w 373"/>
                <a:gd name="T37" fmla="*/ 1 h 359"/>
                <a:gd name="T38" fmla="*/ 1 w 373"/>
                <a:gd name="T39" fmla="*/ 0 h 359"/>
                <a:gd name="T40" fmla="*/ 1 w 373"/>
                <a:gd name="T41" fmla="*/ 0 h 359"/>
                <a:gd name="T42" fmla="*/ 1 w 373"/>
                <a:gd name="T43" fmla="*/ 0 h 359"/>
                <a:gd name="T44" fmla="*/ 1 w 373"/>
                <a:gd name="T45" fmla="*/ 0 h 359"/>
                <a:gd name="T46" fmla="*/ 1 w 373"/>
                <a:gd name="T47" fmla="*/ 0 h 359"/>
                <a:gd name="T48" fmla="*/ 1 w 373"/>
                <a:gd name="T49" fmla="*/ 0 h 359"/>
                <a:gd name="T50" fmla="*/ 1 w 373"/>
                <a:gd name="T51" fmla="*/ 0 h 359"/>
                <a:gd name="T52" fmla="*/ 2 w 373"/>
                <a:gd name="T53" fmla="*/ 1 h 3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0" name="Freeform 20">
              <a:extLst>
                <a:ext uri="{FF2B5EF4-FFF2-40B4-BE49-F238E27FC236}">
                  <a16:creationId xmlns:a16="http://schemas.microsoft.com/office/drawing/2014/main" id="{862E6D8A-6C48-F3B8-27DC-94DF462F979E}"/>
                </a:ext>
              </a:extLst>
            </p:cNvPr>
            <p:cNvSpPr>
              <a:spLocks/>
            </p:cNvSpPr>
            <p:nvPr userDrawn="1"/>
          </p:nvSpPr>
          <p:spPr bwMode="auto">
            <a:xfrm>
              <a:off x="158552" y="6557417"/>
              <a:ext cx="41275" cy="36513"/>
            </a:xfrm>
            <a:custGeom>
              <a:avLst/>
              <a:gdLst>
                <a:gd name="T0" fmla="*/ 2 w 361"/>
                <a:gd name="T1" fmla="*/ 1 h 320"/>
                <a:gd name="T2" fmla="*/ 2 w 361"/>
                <a:gd name="T3" fmla="*/ 1 h 320"/>
                <a:gd name="T4" fmla="*/ 2 w 361"/>
                <a:gd name="T5" fmla="*/ 1 h 320"/>
                <a:gd name="T6" fmla="*/ 2 w 361"/>
                <a:gd name="T7" fmla="*/ 1 h 320"/>
                <a:gd name="T8" fmla="*/ 2 w 361"/>
                <a:gd name="T9" fmla="*/ 1 h 320"/>
                <a:gd name="T10" fmla="*/ 2 w 361"/>
                <a:gd name="T11" fmla="*/ 1 h 320"/>
                <a:gd name="T12" fmla="*/ 0 w 361"/>
                <a:gd name="T13" fmla="*/ 1 h 320"/>
                <a:gd name="T14" fmla="*/ 0 w 361"/>
                <a:gd name="T15" fmla="*/ 1 h 320"/>
                <a:gd name="T16" fmla="*/ 0 w 361"/>
                <a:gd name="T17" fmla="*/ 2 h 320"/>
                <a:gd name="T18" fmla="*/ 0 w 361"/>
                <a:gd name="T19" fmla="*/ 2 h 320"/>
                <a:gd name="T20" fmla="*/ 0 w 361"/>
                <a:gd name="T21" fmla="*/ 2 h 320"/>
                <a:gd name="T22" fmla="*/ 0 w 361"/>
                <a:gd name="T23" fmla="*/ 2 h 320"/>
                <a:gd name="T24" fmla="*/ 0 w 361"/>
                <a:gd name="T25" fmla="*/ 1 h 320"/>
                <a:gd name="T26" fmla="*/ 0 w 361"/>
                <a:gd name="T27" fmla="*/ 1 h 320"/>
                <a:gd name="T28" fmla="*/ 0 w 361"/>
                <a:gd name="T29" fmla="*/ 1 h 320"/>
                <a:gd name="T30" fmla="*/ 0 w 361"/>
                <a:gd name="T31" fmla="*/ 1 h 320"/>
                <a:gd name="T32" fmla="*/ 0 w 361"/>
                <a:gd name="T33" fmla="*/ 1 h 320"/>
                <a:gd name="T34" fmla="*/ 0 w 361"/>
                <a:gd name="T35" fmla="*/ 1 h 320"/>
                <a:gd name="T36" fmla="*/ 2 w 361"/>
                <a:gd name="T37" fmla="*/ 1 h 320"/>
                <a:gd name="T38" fmla="*/ 1 w 361"/>
                <a:gd name="T39" fmla="*/ 0 h 320"/>
                <a:gd name="T40" fmla="*/ 1 w 361"/>
                <a:gd name="T41" fmla="*/ 0 h 320"/>
                <a:gd name="T42" fmla="*/ 1 w 361"/>
                <a:gd name="T43" fmla="*/ 0 h 320"/>
                <a:gd name="T44" fmla="*/ 1 w 361"/>
                <a:gd name="T45" fmla="*/ 0 h 320"/>
                <a:gd name="T46" fmla="*/ 1 w 361"/>
                <a:gd name="T47" fmla="*/ 0 h 320"/>
                <a:gd name="T48" fmla="*/ 1 w 361"/>
                <a:gd name="T49" fmla="*/ 0 h 320"/>
                <a:gd name="T50" fmla="*/ 2 w 361"/>
                <a:gd name="T51" fmla="*/ 0 h 320"/>
                <a:gd name="T52" fmla="*/ 2 w 361"/>
                <a:gd name="T53" fmla="*/ 1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1" name="Freeform 21">
              <a:extLst>
                <a:ext uri="{FF2B5EF4-FFF2-40B4-BE49-F238E27FC236}">
                  <a16:creationId xmlns:a16="http://schemas.microsoft.com/office/drawing/2014/main" id="{65531A76-0737-9671-FD8F-3C42DFA7CEE9}"/>
                </a:ext>
              </a:extLst>
            </p:cNvPr>
            <p:cNvSpPr>
              <a:spLocks/>
            </p:cNvSpPr>
            <p:nvPr userDrawn="1"/>
          </p:nvSpPr>
          <p:spPr bwMode="auto">
            <a:xfrm>
              <a:off x="150615" y="6506617"/>
              <a:ext cx="39688" cy="39688"/>
            </a:xfrm>
            <a:custGeom>
              <a:avLst/>
              <a:gdLst>
                <a:gd name="T0" fmla="*/ 1 w 355"/>
                <a:gd name="T1" fmla="*/ 0 h 354"/>
                <a:gd name="T2" fmla="*/ 1 w 355"/>
                <a:gd name="T3" fmla="*/ 0 h 354"/>
                <a:gd name="T4" fmla="*/ 1 w 355"/>
                <a:gd name="T5" fmla="*/ 0 h 354"/>
                <a:gd name="T6" fmla="*/ 1 w 355"/>
                <a:gd name="T7" fmla="*/ 0 h 354"/>
                <a:gd name="T8" fmla="*/ 2 w 355"/>
                <a:gd name="T9" fmla="*/ 0 h 354"/>
                <a:gd name="T10" fmla="*/ 2 w 355"/>
                <a:gd name="T11" fmla="*/ 0 h 354"/>
                <a:gd name="T12" fmla="*/ 2 w 355"/>
                <a:gd name="T13" fmla="*/ 0 h 354"/>
                <a:gd name="T14" fmla="*/ 2 w 355"/>
                <a:gd name="T15" fmla="*/ 1 h 354"/>
                <a:gd name="T16" fmla="*/ 2 w 355"/>
                <a:gd name="T17" fmla="*/ 1 h 354"/>
                <a:gd name="T18" fmla="*/ 2 w 355"/>
                <a:gd name="T19" fmla="*/ 1 h 354"/>
                <a:gd name="T20" fmla="*/ 2 w 355"/>
                <a:gd name="T21" fmla="*/ 1 h 354"/>
                <a:gd name="T22" fmla="*/ 2 w 355"/>
                <a:gd name="T23" fmla="*/ 1 h 354"/>
                <a:gd name="T24" fmla="*/ 2 w 355"/>
                <a:gd name="T25" fmla="*/ 1 h 354"/>
                <a:gd name="T26" fmla="*/ 2 w 355"/>
                <a:gd name="T27" fmla="*/ 1 h 354"/>
                <a:gd name="T28" fmla="*/ 1 w 355"/>
                <a:gd name="T29" fmla="*/ 1 h 354"/>
                <a:gd name="T30" fmla="*/ 1 w 355"/>
                <a:gd name="T31" fmla="*/ 1 h 354"/>
                <a:gd name="T32" fmla="*/ 1 w 355"/>
                <a:gd name="T33" fmla="*/ 2 h 354"/>
                <a:gd name="T34" fmla="*/ 0 w 355"/>
                <a:gd name="T35" fmla="*/ 2 h 354"/>
                <a:gd name="T36" fmla="*/ 0 w 355"/>
                <a:gd name="T37" fmla="*/ 2 h 354"/>
                <a:gd name="T38" fmla="*/ 0 w 355"/>
                <a:gd name="T39" fmla="*/ 2 h 354"/>
                <a:gd name="T40" fmla="*/ 0 w 355"/>
                <a:gd name="T41" fmla="*/ 1 h 354"/>
                <a:gd name="T42" fmla="*/ 0 w 355"/>
                <a:gd name="T43" fmla="*/ 1 h 354"/>
                <a:gd name="T44" fmla="*/ 0 w 355"/>
                <a:gd name="T45" fmla="*/ 1 h 354"/>
                <a:gd name="T46" fmla="*/ 1 w 355"/>
                <a:gd name="T47" fmla="*/ 1 h 354"/>
                <a:gd name="T48" fmla="*/ 1 w 355"/>
                <a:gd name="T49" fmla="*/ 1 h 354"/>
                <a:gd name="T50" fmla="*/ 1 w 355"/>
                <a:gd name="T51" fmla="*/ 1 h 354"/>
                <a:gd name="T52" fmla="*/ 1 w 355"/>
                <a:gd name="T53" fmla="*/ 1 h 354"/>
                <a:gd name="T54" fmla="*/ 1 w 355"/>
                <a:gd name="T55" fmla="*/ 1 h 354"/>
                <a:gd name="T56" fmla="*/ 1 w 355"/>
                <a:gd name="T57" fmla="*/ 1 h 354"/>
                <a:gd name="T58" fmla="*/ 1 w 355"/>
                <a:gd name="T59" fmla="*/ 1 h 354"/>
                <a:gd name="T60" fmla="*/ 1 w 355"/>
                <a:gd name="T61" fmla="*/ 1 h 354"/>
                <a:gd name="T62" fmla="*/ 1 w 355"/>
                <a:gd name="T63" fmla="*/ 1 h 354"/>
                <a:gd name="T64" fmla="*/ 1 w 355"/>
                <a:gd name="T65" fmla="*/ 1 h 354"/>
                <a:gd name="T66" fmla="*/ 1 w 355"/>
                <a:gd name="T67" fmla="*/ 0 h 354"/>
                <a:gd name="T68" fmla="*/ 1 w 355"/>
                <a:gd name="T69" fmla="*/ 0 h 354"/>
                <a:gd name="T70" fmla="*/ 1 w 355"/>
                <a:gd name="T71" fmla="*/ 0 h 354"/>
                <a:gd name="T72" fmla="*/ 1 w 355"/>
                <a:gd name="T73" fmla="*/ 0 h 354"/>
                <a:gd name="T74" fmla="*/ 1 w 355"/>
                <a:gd name="T75" fmla="*/ 0 h 354"/>
                <a:gd name="T76" fmla="*/ 1 w 355"/>
                <a:gd name="T77" fmla="*/ 0 h 354"/>
                <a:gd name="T78" fmla="*/ 0 w 355"/>
                <a:gd name="T79" fmla="*/ 0 h 354"/>
                <a:gd name="T80" fmla="*/ 0 w 355"/>
                <a:gd name="T81" fmla="*/ 1 h 354"/>
                <a:gd name="T82" fmla="*/ 0 w 355"/>
                <a:gd name="T83" fmla="*/ 1 h 354"/>
                <a:gd name="T84" fmla="*/ 0 w 355"/>
                <a:gd name="T85" fmla="*/ 0 h 354"/>
                <a:gd name="T86" fmla="*/ 0 w 355"/>
                <a:gd name="T87" fmla="*/ 0 h 354"/>
                <a:gd name="T88" fmla="*/ 0 w 355"/>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2" name="Freeform 22">
              <a:extLst>
                <a:ext uri="{FF2B5EF4-FFF2-40B4-BE49-F238E27FC236}">
                  <a16:creationId xmlns:a16="http://schemas.microsoft.com/office/drawing/2014/main" id="{0869B61D-CA6E-7ED6-9727-015CC7D85CE5}"/>
                </a:ext>
              </a:extLst>
            </p:cNvPr>
            <p:cNvSpPr>
              <a:spLocks/>
            </p:cNvSpPr>
            <p:nvPr userDrawn="1"/>
          </p:nvSpPr>
          <p:spPr bwMode="auto">
            <a:xfrm>
              <a:off x="149027" y="6433592"/>
              <a:ext cx="38100" cy="53975"/>
            </a:xfrm>
            <a:custGeom>
              <a:avLst/>
              <a:gdLst>
                <a:gd name="T0" fmla="*/ 2 w 342"/>
                <a:gd name="T1" fmla="*/ 1 h 483"/>
                <a:gd name="T2" fmla="*/ 2 w 342"/>
                <a:gd name="T3" fmla="*/ 1 h 483"/>
                <a:gd name="T4" fmla="*/ 1 w 342"/>
                <a:gd name="T5" fmla="*/ 1 h 483"/>
                <a:gd name="T6" fmla="*/ 1 w 342"/>
                <a:gd name="T7" fmla="*/ 1 h 483"/>
                <a:gd name="T8" fmla="*/ 1 w 342"/>
                <a:gd name="T9" fmla="*/ 1 h 483"/>
                <a:gd name="T10" fmla="*/ 1 w 342"/>
                <a:gd name="T11" fmla="*/ 1 h 483"/>
                <a:gd name="T12" fmla="*/ 0 w 342"/>
                <a:gd name="T13" fmla="*/ 1 h 483"/>
                <a:gd name="T14" fmla="*/ 0 w 342"/>
                <a:gd name="T15" fmla="*/ 1 h 483"/>
                <a:gd name="T16" fmla="*/ 2 w 342"/>
                <a:gd name="T17" fmla="*/ 1 h 483"/>
                <a:gd name="T18" fmla="*/ 2 w 342"/>
                <a:gd name="T19" fmla="*/ 1 h 483"/>
                <a:gd name="T20" fmla="*/ 0 w 342"/>
                <a:gd name="T21" fmla="*/ 2 h 483"/>
                <a:gd name="T22" fmla="*/ 0 w 342"/>
                <a:gd name="T23" fmla="*/ 2 h 483"/>
                <a:gd name="T24" fmla="*/ 1 w 342"/>
                <a:gd name="T25" fmla="*/ 2 h 483"/>
                <a:gd name="T26" fmla="*/ 1 w 342"/>
                <a:gd name="T27" fmla="*/ 2 h 483"/>
                <a:gd name="T28" fmla="*/ 1 w 342"/>
                <a:gd name="T29" fmla="*/ 2 h 483"/>
                <a:gd name="T30" fmla="*/ 1 w 342"/>
                <a:gd name="T31" fmla="*/ 2 h 483"/>
                <a:gd name="T32" fmla="*/ 1 w 342"/>
                <a:gd name="T33" fmla="*/ 2 h 483"/>
                <a:gd name="T34" fmla="*/ 2 w 342"/>
                <a:gd name="T35" fmla="*/ 2 h 483"/>
                <a:gd name="T36" fmla="*/ 2 w 342"/>
                <a:gd name="T37" fmla="*/ 2 h 483"/>
                <a:gd name="T38" fmla="*/ 1 w 342"/>
                <a:gd name="T39" fmla="*/ 2 h 483"/>
                <a:gd name="T40" fmla="*/ 1 w 342"/>
                <a:gd name="T41" fmla="*/ 2 h 483"/>
                <a:gd name="T42" fmla="*/ 1 w 342"/>
                <a:gd name="T43" fmla="*/ 2 h 483"/>
                <a:gd name="T44" fmla="*/ 0 w 342"/>
                <a:gd name="T45" fmla="*/ 2 h 483"/>
                <a:gd name="T46" fmla="*/ 0 w 342"/>
                <a:gd name="T47" fmla="*/ 2 h 483"/>
                <a:gd name="T48" fmla="*/ 0 w 342"/>
                <a:gd name="T49" fmla="*/ 2 h 483"/>
                <a:gd name="T50" fmla="*/ 0 w 342"/>
                <a:gd name="T51" fmla="*/ 2 h 483"/>
                <a:gd name="T52" fmla="*/ 0 w 342"/>
                <a:gd name="T53" fmla="*/ 2 h 483"/>
                <a:gd name="T54" fmla="*/ 0 w 342"/>
                <a:gd name="T55" fmla="*/ 2 h 483"/>
                <a:gd name="T56" fmla="*/ 0 w 342"/>
                <a:gd name="T57" fmla="*/ 2 h 483"/>
                <a:gd name="T58" fmla="*/ 1 w 342"/>
                <a:gd name="T59" fmla="*/ 1 h 483"/>
                <a:gd name="T60" fmla="*/ 1 w 342"/>
                <a:gd name="T61" fmla="*/ 1 h 483"/>
                <a:gd name="T62" fmla="*/ 0 w 342"/>
                <a:gd name="T63" fmla="*/ 1 h 483"/>
                <a:gd name="T64" fmla="*/ 0 w 342"/>
                <a:gd name="T65" fmla="*/ 0 h 483"/>
                <a:gd name="T66" fmla="*/ 0 w 342"/>
                <a:gd name="T67" fmla="*/ 0 h 483"/>
                <a:gd name="T68" fmla="*/ 0 w 342"/>
                <a:gd name="T69" fmla="*/ 0 h 483"/>
                <a:gd name="T70" fmla="*/ 0 w 342"/>
                <a:gd name="T71" fmla="*/ 0 h 483"/>
                <a:gd name="T72" fmla="*/ 0 w 342"/>
                <a:gd name="T73" fmla="*/ 0 h 483"/>
                <a:gd name="T74" fmla="*/ 0 w 342"/>
                <a:gd name="T75" fmla="*/ 0 h 483"/>
                <a:gd name="T76" fmla="*/ 1 w 342"/>
                <a:gd name="T77" fmla="*/ 0 h 483"/>
                <a:gd name="T78" fmla="*/ 1 w 342"/>
                <a:gd name="T79" fmla="*/ 0 h 483"/>
                <a:gd name="T80" fmla="*/ 1 w 342"/>
                <a:gd name="T81" fmla="*/ 0 h 483"/>
                <a:gd name="T82" fmla="*/ 1 w 342"/>
                <a:gd name="T83" fmla="*/ 0 h 483"/>
                <a:gd name="T84" fmla="*/ 2 w 342"/>
                <a:gd name="T85" fmla="*/ 0 h 483"/>
                <a:gd name="T86" fmla="*/ 2 w 342"/>
                <a:gd name="T87" fmla="*/ 0 h 483"/>
                <a:gd name="T88" fmla="*/ 2 w 342"/>
                <a:gd name="T89" fmla="*/ 1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3" name="Freeform 23">
              <a:extLst>
                <a:ext uri="{FF2B5EF4-FFF2-40B4-BE49-F238E27FC236}">
                  <a16:creationId xmlns:a16="http://schemas.microsoft.com/office/drawing/2014/main" id="{DC841BC6-7DF0-E737-188C-F4E0E42D77C8}"/>
                </a:ext>
              </a:extLst>
            </p:cNvPr>
            <p:cNvSpPr>
              <a:spLocks/>
            </p:cNvSpPr>
            <p:nvPr userDrawn="1"/>
          </p:nvSpPr>
          <p:spPr bwMode="auto">
            <a:xfrm>
              <a:off x="163315" y="6400254"/>
              <a:ext cx="11113" cy="9525"/>
            </a:xfrm>
            <a:custGeom>
              <a:avLst/>
              <a:gdLst>
                <a:gd name="T0" fmla="*/ 1 w 94"/>
                <a:gd name="T1" fmla="*/ 0 h 91"/>
                <a:gd name="T2" fmla="*/ 1 w 94"/>
                <a:gd name="T3" fmla="*/ 0 h 91"/>
                <a:gd name="T4" fmla="*/ 0 w 94"/>
                <a:gd name="T5" fmla="*/ 0 h 91"/>
                <a:gd name="T6" fmla="*/ 0 w 94"/>
                <a:gd name="T7" fmla="*/ 0 h 91"/>
                <a:gd name="T8" fmla="*/ 0 w 94"/>
                <a:gd name="T9" fmla="*/ 0 h 91"/>
                <a:gd name="T10" fmla="*/ 0 w 94"/>
                <a:gd name="T11" fmla="*/ 0 h 91"/>
                <a:gd name="T12" fmla="*/ 0 w 94"/>
                <a:gd name="T13" fmla="*/ 0 h 91"/>
                <a:gd name="T14" fmla="*/ 0 w 94"/>
                <a:gd name="T15" fmla="*/ 0 h 91"/>
                <a:gd name="T16" fmla="*/ 0 w 94"/>
                <a:gd name="T17" fmla="*/ 0 h 91"/>
                <a:gd name="T18" fmla="*/ 0 w 94"/>
                <a:gd name="T19" fmla="*/ 0 h 91"/>
                <a:gd name="T20" fmla="*/ 0 w 94"/>
                <a:gd name="T21" fmla="*/ 0 h 91"/>
                <a:gd name="T22" fmla="*/ 0 w 94"/>
                <a:gd name="T23" fmla="*/ 0 h 91"/>
                <a:gd name="T24" fmla="*/ 0 w 94"/>
                <a:gd name="T25" fmla="*/ 0 h 91"/>
                <a:gd name="T26" fmla="*/ 0 w 94"/>
                <a:gd name="T27" fmla="*/ 0 h 91"/>
                <a:gd name="T28" fmla="*/ 0 w 94"/>
                <a:gd name="T29" fmla="*/ 0 h 91"/>
                <a:gd name="T30" fmla="*/ 0 w 94"/>
                <a:gd name="T31" fmla="*/ 0 h 91"/>
                <a:gd name="T32" fmla="*/ 0 w 94"/>
                <a:gd name="T33" fmla="*/ 0 h 91"/>
                <a:gd name="T34" fmla="*/ 0 w 94"/>
                <a:gd name="T35" fmla="*/ 0 h 91"/>
                <a:gd name="T36" fmla="*/ 0 w 94"/>
                <a:gd name="T37" fmla="*/ 0 h 91"/>
                <a:gd name="T38" fmla="*/ 0 w 94"/>
                <a:gd name="T39" fmla="*/ 0 h 91"/>
                <a:gd name="T40" fmla="*/ 0 w 94"/>
                <a:gd name="T41" fmla="*/ 0 h 91"/>
                <a:gd name="T42" fmla="*/ 0 w 94"/>
                <a:gd name="T43" fmla="*/ 0 h 91"/>
                <a:gd name="T44" fmla="*/ 0 w 94"/>
                <a:gd name="T45" fmla="*/ 0 h 91"/>
                <a:gd name="T46" fmla="*/ 0 w 94"/>
                <a:gd name="T47" fmla="*/ 0 h 91"/>
                <a:gd name="T48" fmla="*/ 0 w 94"/>
                <a:gd name="T49" fmla="*/ 0 h 91"/>
                <a:gd name="T50" fmla="*/ 0 w 94"/>
                <a:gd name="T51" fmla="*/ 0 h 91"/>
                <a:gd name="T52" fmla="*/ 0 w 94"/>
                <a:gd name="T53" fmla="*/ 0 h 91"/>
                <a:gd name="T54" fmla="*/ 0 w 94"/>
                <a:gd name="T55" fmla="*/ 0 h 91"/>
                <a:gd name="T56" fmla="*/ 0 w 94"/>
                <a:gd name="T57" fmla="*/ 0 h 91"/>
                <a:gd name="T58" fmla="*/ 1 w 94"/>
                <a:gd name="T59" fmla="*/ 0 h 91"/>
                <a:gd name="T60" fmla="*/ 1 w 94"/>
                <a:gd name="T61" fmla="*/ 0 h 91"/>
                <a:gd name="T62" fmla="*/ 1 w 94"/>
                <a:gd name="T63" fmla="*/ 0 h 91"/>
                <a:gd name="T64" fmla="*/ 1 w 94"/>
                <a:gd name="T65" fmla="*/ 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4" name="Freeform 24">
              <a:extLst>
                <a:ext uri="{FF2B5EF4-FFF2-40B4-BE49-F238E27FC236}">
                  <a16:creationId xmlns:a16="http://schemas.microsoft.com/office/drawing/2014/main" id="{4641C1DD-381B-9F7E-288B-62F1A50A540A}"/>
                </a:ext>
              </a:extLst>
            </p:cNvPr>
            <p:cNvSpPr>
              <a:spLocks/>
            </p:cNvSpPr>
            <p:nvPr userDrawn="1"/>
          </p:nvSpPr>
          <p:spPr bwMode="auto">
            <a:xfrm>
              <a:off x="156965" y="6335167"/>
              <a:ext cx="42863" cy="41275"/>
            </a:xfrm>
            <a:custGeom>
              <a:avLst/>
              <a:gdLst>
                <a:gd name="T0" fmla="*/ 1 w 376"/>
                <a:gd name="T1" fmla="*/ 0 h 367"/>
                <a:gd name="T2" fmla="*/ 2 w 376"/>
                <a:gd name="T3" fmla="*/ 0 h 367"/>
                <a:gd name="T4" fmla="*/ 2 w 376"/>
                <a:gd name="T5" fmla="*/ 0 h 367"/>
                <a:gd name="T6" fmla="*/ 2 w 376"/>
                <a:gd name="T7" fmla="*/ 1 h 367"/>
                <a:gd name="T8" fmla="*/ 2 w 376"/>
                <a:gd name="T9" fmla="*/ 1 h 367"/>
                <a:gd name="T10" fmla="*/ 2 w 376"/>
                <a:gd name="T11" fmla="*/ 1 h 367"/>
                <a:gd name="T12" fmla="*/ 2 w 376"/>
                <a:gd name="T13" fmla="*/ 1 h 367"/>
                <a:gd name="T14" fmla="*/ 2 w 376"/>
                <a:gd name="T15" fmla="*/ 1 h 367"/>
                <a:gd name="T16" fmla="*/ 2 w 376"/>
                <a:gd name="T17" fmla="*/ 1 h 367"/>
                <a:gd name="T18" fmla="*/ 2 w 376"/>
                <a:gd name="T19" fmla="*/ 1 h 367"/>
                <a:gd name="T20" fmla="*/ 2 w 376"/>
                <a:gd name="T21" fmla="*/ 2 h 367"/>
                <a:gd name="T22" fmla="*/ 2 w 376"/>
                <a:gd name="T23" fmla="*/ 2 h 367"/>
                <a:gd name="T24" fmla="*/ 2 w 376"/>
                <a:gd name="T25" fmla="*/ 2 h 367"/>
                <a:gd name="T26" fmla="*/ 2 w 376"/>
                <a:gd name="T27" fmla="*/ 2 h 367"/>
                <a:gd name="T28" fmla="*/ 1 w 376"/>
                <a:gd name="T29" fmla="*/ 2 h 367"/>
                <a:gd name="T30" fmla="*/ 1 w 376"/>
                <a:gd name="T31" fmla="*/ 2 h 367"/>
                <a:gd name="T32" fmla="*/ 1 w 376"/>
                <a:gd name="T33" fmla="*/ 2 h 367"/>
                <a:gd name="T34" fmla="*/ 0 w 376"/>
                <a:gd name="T35" fmla="*/ 2 h 367"/>
                <a:gd name="T36" fmla="*/ 0 w 376"/>
                <a:gd name="T37" fmla="*/ 2 h 367"/>
                <a:gd name="T38" fmla="*/ 0 w 376"/>
                <a:gd name="T39" fmla="*/ 2 h 367"/>
                <a:gd name="T40" fmla="*/ 0 w 376"/>
                <a:gd name="T41" fmla="*/ 1 h 367"/>
                <a:gd name="T42" fmla="*/ 0 w 376"/>
                <a:gd name="T43" fmla="*/ 1 h 367"/>
                <a:gd name="T44" fmla="*/ 0 w 376"/>
                <a:gd name="T45" fmla="*/ 1 h 367"/>
                <a:gd name="T46" fmla="*/ 1 w 376"/>
                <a:gd name="T47" fmla="*/ 1 h 367"/>
                <a:gd name="T48" fmla="*/ 1 w 376"/>
                <a:gd name="T49" fmla="*/ 1 h 367"/>
                <a:gd name="T50" fmla="*/ 1 w 376"/>
                <a:gd name="T51" fmla="*/ 1 h 367"/>
                <a:gd name="T52" fmla="*/ 1 w 376"/>
                <a:gd name="T53" fmla="*/ 1 h 367"/>
                <a:gd name="T54" fmla="*/ 2 w 376"/>
                <a:gd name="T55" fmla="*/ 1 h 367"/>
                <a:gd name="T56" fmla="*/ 2 w 376"/>
                <a:gd name="T57" fmla="*/ 1 h 367"/>
                <a:gd name="T58" fmla="*/ 2 w 376"/>
                <a:gd name="T59" fmla="*/ 1 h 367"/>
                <a:gd name="T60" fmla="*/ 2 w 376"/>
                <a:gd name="T61" fmla="*/ 1 h 367"/>
                <a:gd name="T62" fmla="*/ 2 w 376"/>
                <a:gd name="T63" fmla="*/ 1 h 367"/>
                <a:gd name="T64" fmla="*/ 2 w 376"/>
                <a:gd name="T65" fmla="*/ 1 h 367"/>
                <a:gd name="T66" fmla="*/ 2 w 376"/>
                <a:gd name="T67" fmla="*/ 1 h 367"/>
                <a:gd name="T68" fmla="*/ 2 w 376"/>
                <a:gd name="T69" fmla="*/ 1 h 367"/>
                <a:gd name="T70" fmla="*/ 2 w 376"/>
                <a:gd name="T71" fmla="*/ 1 h 367"/>
                <a:gd name="T72" fmla="*/ 2 w 376"/>
                <a:gd name="T73" fmla="*/ 1 h 367"/>
                <a:gd name="T74" fmla="*/ 2 w 376"/>
                <a:gd name="T75" fmla="*/ 1 h 367"/>
                <a:gd name="T76" fmla="*/ 1 w 376"/>
                <a:gd name="T77" fmla="*/ 1 h 367"/>
                <a:gd name="T78" fmla="*/ 1 w 376"/>
                <a:gd name="T79" fmla="*/ 0 h 367"/>
                <a:gd name="T80" fmla="*/ 1 w 376"/>
                <a:gd name="T81" fmla="*/ 1 h 367"/>
                <a:gd name="T82" fmla="*/ 0 w 376"/>
                <a:gd name="T83" fmla="*/ 1 h 367"/>
                <a:gd name="T84" fmla="*/ 0 w 376"/>
                <a:gd name="T85" fmla="*/ 0 h 367"/>
                <a:gd name="T86" fmla="*/ 1 w 376"/>
                <a:gd name="T87" fmla="*/ 0 h 367"/>
                <a:gd name="T88" fmla="*/ 1 w 376"/>
                <a:gd name="T89" fmla="*/ 0 h 3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5" name="Freeform 25">
              <a:extLst>
                <a:ext uri="{FF2B5EF4-FFF2-40B4-BE49-F238E27FC236}">
                  <a16:creationId xmlns:a16="http://schemas.microsoft.com/office/drawing/2014/main" id="{93ED8F07-EB8B-A1A9-5025-E5D126CB66D2}"/>
                </a:ext>
              </a:extLst>
            </p:cNvPr>
            <p:cNvSpPr>
              <a:spLocks/>
            </p:cNvSpPr>
            <p:nvPr userDrawn="1"/>
          </p:nvSpPr>
          <p:spPr bwMode="auto">
            <a:xfrm>
              <a:off x="176015" y="6271667"/>
              <a:ext cx="50800" cy="53975"/>
            </a:xfrm>
            <a:custGeom>
              <a:avLst/>
              <a:gdLst>
                <a:gd name="T0" fmla="*/ 1 w 450"/>
                <a:gd name="T1" fmla="*/ 0 h 476"/>
                <a:gd name="T2" fmla="*/ 2 w 450"/>
                <a:gd name="T3" fmla="*/ 1 h 476"/>
                <a:gd name="T4" fmla="*/ 2 w 450"/>
                <a:gd name="T5" fmla="*/ 1 h 476"/>
                <a:gd name="T6" fmla="*/ 1 w 450"/>
                <a:gd name="T7" fmla="*/ 1 h 476"/>
                <a:gd name="T8" fmla="*/ 1 w 450"/>
                <a:gd name="T9" fmla="*/ 2 h 476"/>
                <a:gd name="T10" fmla="*/ 2 w 450"/>
                <a:gd name="T11" fmla="*/ 2 h 476"/>
                <a:gd name="T12" fmla="*/ 2 w 450"/>
                <a:gd name="T13" fmla="*/ 2 h 476"/>
                <a:gd name="T14" fmla="*/ 2 w 450"/>
                <a:gd name="T15" fmla="*/ 2 h 476"/>
                <a:gd name="T16" fmla="*/ 2 w 450"/>
                <a:gd name="T17" fmla="*/ 2 h 476"/>
                <a:gd name="T18" fmla="*/ 2 w 450"/>
                <a:gd name="T19" fmla="*/ 2 h 476"/>
                <a:gd name="T20" fmla="*/ 1 w 450"/>
                <a:gd name="T21" fmla="*/ 2 h 476"/>
                <a:gd name="T22" fmla="*/ 1 w 450"/>
                <a:gd name="T23" fmla="*/ 2 h 476"/>
                <a:gd name="T24" fmla="*/ 1 w 450"/>
                <a:gd name="T25" fmla="*/ 2 h 476"/>
                <a:gd name="T26" fmla="*/ 1 w 450"/>
                <a:gd name="T27" fmla="*/ 2 h 476"/>
                <a:gd name="T28" fmla="*/ 1 w 450"/>
                <a:gd name="T29" fmla="*/ 2 h 476"/>
                <a:gd name="T30" fmla="*/ 1 w 450"/>
                <a:gd name="T31" fmla="*/ 2 h 476"/>
                <a:gd name="T32" fmla="*/ 0 w 450"/>
                <a:gd name="T33" fmla="*/ 2 h 476"/>
                <a:gd name="T34" fmla="*/ 0 w 450"/>
                <a:gd name="T35" fmla="*/ 2 h 476"/>
                <a:gd name="T36" fmla="*/ 0 w 450"/>
                <a:gd name="T37" fmla="*/ 2 h 476"/>
                <a:gd name="T38" fmla="*/ 0 w 450"/>
                <a:gd name="T39" fmla="*/ 2 h 476"/>
                <a:gd name="T40" fmla="*/ 0 w 450"/>
                <a:gd name="T41" fmla="*/ 2 h 476"/>
                <a:gd name="T42" fmla="*/ 0 w 450"/>
                <a:gd name="T43" fmla="*/ 2 h 476"/>
                <a:gd name="T44" fmla="*/ 0 w 450"/>
                <a:gd name="T45" fmla="*/ 1 h 476"/>
                <a:gd name="T46" fmla="*/ 2 w 450"/>
                <a:gd name="T47" fmla="*/ 1 h 476"/>
                <a:gd name="T48" fmla="*/ 1 w 450"/>
                <a:gd name="T49" fmla="*/ 1 h 476"/>
                <a:gd name="T50" fmla="*/ 1 w 450"/>
                <a:gd name="T51" fmla="*/ 1 h 476"/>
                <a:gd name="T52" fmla="*/ 1 w 450"/>
                <a:gd name="T53" fmla="*/ 1 h 476"/>
                <a:gd name="T54" fmla="*/ 1 w 450"/>
                <a:gd name="T55" fmla="*/ 1 h 476"/>
                <a:gd name="T56" fmla="*/ 1 w 450"/>
                <a:gd name="T57" fmla="*/ 1 h 476"/>
                <a:gd name="T58" fmla="*/ 1 w 450"/>
                <a:gd name="T59" fmla="*/ 1 h 476"/>
                <a:gd name="T60" fmla="*/ 1 w 450"/>
                <a:gd name="T61" fmla="*/ 0 h 476"/>
                <a:gd name="T62" fmla="*/ 1 w 450"/>
                <a:gd name="T63" fmla="*/ 0 h 476"/>
                <a:gd name="T64" fmla="*/ 1 w 450"/>
                <a:gd name="T65" fmla="*/ 0 h 476"/>
                <a:gd name="T66" fmla="*/ 1 w 450"/>
                <a:gd name="T67" fmla="*/ 0 h 476"/>
                <a:gd name="T68" fmla="*/ 1 w 450"/>
                <a:gd name="T69" fmla="*/ 0 h 476"/>
                <a:gd name="T70" fmla="*/ 1 w 45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6" name="Freeform 26">
              <a:extLst>
                <a:ext uri="{FF2B5EF4-FFF2-40B4-BE49-F238E27FC236}">
                  <a16:creationId xmlns:a16="http://schemas.microsoft.com/office/drawing/2014/main" id="{E4126E1F-3F3A-3D89-1011-C1AA2599A1BC}"/>
                </a:ext>
              </a:extLst>
            </p:cNvPr>
            <p:cNvSpPr>
              <a:spLocks/>
            </p:cNvSpPr>
            <p:nvPr userDrawn="1"/>
          </p:nvSpPr>
          <p:spPr bwMode="auto">
            <a:xfrm>
              <a:off x="212527" y="6233567"/>
              <a:ext cx="41275" cy="39688"/>
            </a:xfrm>
            <a:custGeom>
              <a:avLst/>
              <a:gdLst>
                <a:gd name="T0" fmla="*/ 1 w 361"/>
                <a:gd name="T1" fmla="*/ 2 h 350"/>
                <a:gd name="T2" fmla="*/ 1 w 361"/>
                <a:gd name="T3" fmla="*/ 2 h 350"/>
                <a:gd name="T4" fmla="*/ 1 w 361"/>
                <a:gd name="T5" fmla="*/ 2 h 350"/>
                <a:gd name="T6" fmla="*/ 1 w 361"/>
                <a:gd name="T7" fmla="*/ 2 h 350"/>
                <a:gd name="T8" fmla="*/ 1 w 361"/>
                <a:gd name="T9" fmla="*/ 2 h 350"/>
                <a:gd name="T10" fmla="*/ 1 w 361"/>
                <a:gd name="T11" fmla="*/ 1 h 350"/>
                <a:gd name="T12" fmla="*/ 0 w 361"/>
                <a:gd name="T13" fmla="*/ 1 h 350"/>
                <a:gd name="T14" fmla="*/ 0 w 361"/>
                <a:gd name="T15" fmla="*/ 1 h 350"/>
                <a:gd name="T16" fmla="*/ 0 w 361"/>
                <a:gd name="T17" fmla="*/ 1 h 350"/>
                <a:gd name="T18" fmla="*/ 0 w 361"/>
                <a:gd name="T19" fmla="*/ 1 h 350"/>
                <a:gd name="T20" fmla="*/ 0 w 361"/>
                <a:gd name="T21" fmla="*/ 1 h 350"/>
                <a:gd name="T22" fmla="*/ 0 w 361"/>
                <a:gd name="T23" fmla="*/ 1 h 350"/>
                <a:gd name="T24" fmla="*/ 1 w 361"/>
                <a:gd name="T25" fmla="*/ 0 h 350"/>
                <a:gd name="T26" fmla="*/ 1 w 361"/>
                <a:gd name="T27" fmla="*/ 0 h 350"/>
                <a:gd name="T28" fmla="*/ 1 w 361"/>
                <a:gd name="T29" fmla="*/ 0 h 350"/>
                <a:gd name="T30" fmla="*/ 1 w 361"/>
                <a:gd name="T31" fmla="*/ 0 h 350"/>
                <a:gd name="T32" fmla="*/ 1 w 361"/>
                <a:gd name="T33" fmla="*/ 0 h 350"/>
                <a:gd name="T34" fmla="*/ 1 w 361"/>
                <a:gd name="T35" fmla="*/ 0 h 350"/>
                <a:gd name="T36" fmla="*/ 2 w 361"/>
                <a:gd name="T37" fmla="*/ 1 h 350"/>
                <a:gd name="T38" fmla="*/ 2 w 361"/>
                <a:gd name="T39" fmla="*/ 1 h 350"/>
                <a:gd name="T40" fmla="*/ 2 w 361"/>
                <a:gd name="T41" fmla="*/ 1 h 350"/>
                <a:gd name="T42" fmla="*/ 2 w 361"/>
                <a:gd name="T43" fmla="*/ 1 h 350"/>
                <a:gd name="T44" fmla="*/ 2 w 361"/>
                <a:gd name="T45" fmla="*/ 1 h 350"/>
                <a:gd name="T46" fmla="*/ 2 w 361"/>
                <a:gd name="T47" fmla="*/ 1 h 350"/>
                <a:gd name="T48" fmla="*/ 1 w 361"/>
                <a:gd name="T49" fmla="*/ 2 h 3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7" name="Freeform 27">
              <a:extLst>
                <a:ext uri="{FF2B5EF4-FFF2-40B4-BE49-F238E27FC236}">
                  <a16:creationId xmlns:a16="http://schemas.microsoft.com/office/drawing/2014/main" id="{D752FE4C-A94A-1791-FB4D-1490D43880D2}"/>
                </a:ext>
              </a:extLst>
            </p:cNvPr>
            <p:cNvSpPr>
              <a:spLocks/>
            </p:cNvSpPr>
            <p:nvPr userDrawn="1"/>
          </p:nvSpPr>
          <p:spPr bwMode="auto">
            <a:xfrm>
              <a:off x="247452" y="6192292"/>
              <a:ext cx="39688" cy="44450"/>
            </a:xfrm>
            <a:custGeom>
              <a:avLst/>
              <a:gdLst>
                <a:gd name="T0" fmla="*/ 1 w 353"/>
                <a:gd name="T1" fmla="*/ 0 h 395"/>
                <a:gd name="T2" fmla="*/ 2 w 353"/>
                <a:gd name="T3" fmla="*/ 2 h 395"/>
                <a:gd name="T4" fmla="*/ 1 w 353"/>
                <a:gd name="T5" fmla="*/ 2 h 395"/>
                <a:gd name="T6" fmla="*/ 0 w 353"/>
                <a:gd name="T7" fmla="*/ 1 h 395"/>
                <a:gd name="T8" fmla="*/ 0 w 353"/>
                <a:gd name="T9" fmla="*/ 1 h 395"/>
                <a:gd name="T10" fmla="*/ 0 w 353"/>
                <a:gd name="T11" fmla="*/ 1 h 395"/>
                <a:gd name="T12" fmla="*/ 0 w 353"/>
                <a:gd name="T13" fmla="*/ 1 h 395"/>
                <a:gd name="T14" fmla="*/ 0 w 353"/>
                <a:gd name="T15" fmla="*/ 1 h 395"/>
                <a:gd name="T16" fmla="*/ 0 w 353"/>
                <a:gd name="T17" fmla="*/ 1 h 395"/>
                <a:gd name="T18" fmla="*/ 1 w 353"/>
                <a:gd name="T19" fmla="*/ 0 h 395"/>
                <a:gd name="T20" fmla="*/ 1 w 353"/>
                <a:gd name="T21" fmla="*/ 1 h 395"/>
                <a:gd name="T22" fmla="*/ 1 w 353"/>
                <a:gd name="T23" fmla="*/ 1 h 395"/>
                <a:gd name="T24" fmla="*/ 1 w 353"/>
                <a:gd name="T25" fmla="*/ 1 h 395"/>
                <a:gd name="T26" fmla="*/ 1 w 353"/>
                <a:gd name="T27" fmla="*/ 1 h 395"/>
                <a:gd name="T28" fmla="*/ 1 w 353"/>
                <a:gd name="T29" fmla="*/ 1 h 395"/>
                <a:gd name="T30" fmla="*/ 1 w 353"/>
                <a:gd name="T31" fmla="*/ 1 h 395"/>
                <a:gd name="T32" fmla="*/ 1 w 353"/>
                <a:gd name="T33" fmla="*/ 1 h 395"/>
                <a:gd name="T34" fmla="*/ 1 w 353"/>
                <a:gd name="T35" fmla="*/ 0 h 395"/>
                <a:gd name="T36" fmla="*/ 1 w 353"/>
                <a:gd name="T37" fmla="*/ 0 h 395"/>
                <a:gd name="T38" fmla="*/ 1 w 353"/>
                <a:gd name="T39" fmla="*/ 0 h 395"/>
                <a:gd name="T40" fmla="*/ 1 w 353"/>
                <a:gd name="T41" fmla="*/ 0 h 395"/>
                <a:gd name="T42" fmla="*/ 1 w 353"/>
                <a:gd name="T43" fmla="*/ 0 h 395"/>
                <a:gd name="T44" fmla="*/ 1 w 353"/>
                <a:gd name="T45" fmla="*/ 0 h 395"/>
                <a:gd name="T46" fmla="*/ 1 w 353"/>
                <a:gd name="T47" fmla="*/ 0 h 395"/>
                <a:gd name="T48" fmla="*/ 2 w 353"/>
                <a:gd name="T49" fmla="*/ 0 h 395"/>
                <a:gd name="T50" fmla="*/ 2 w 353"/>
                <a:gd name="T51" fmla="*/ 0 h 395"/>
                <a:gd name="T52" fmla="*/ 2 w 353"/>
                <a:gd name="T53" fmla="*/ 0 h 395"/>
                <a:gd name="T54" fmla="*/ 1 w 353"/>
                <a:gd name="T55" fmla="*/ 0 h 395"/>
                <a:gd name="T56" fmla="*/ 1 w 353"/>
                <a:gd name="T57" fmla="*/ 0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8" name="Freeform 28">
              <a:extLst>
                <a:ext uri="{FF2B5EF4-FFF2-40B4-BE49-F238E27FC236}">
                  <a16:creationId xmlns:a16="http://schemas.microsoft.com/office/drawing/2014/main" id="{B2547CB5-BF5A-217B-F3DA-8794DA174012}"/>
                </a:ext>
              </a:extLst>
            </p:cNvPr>
            <p:cNvSpPr>
              <a:spLocks/>
            </p:cNvSpPr>
            <p:nvPr userDrawn="1"/>
          </p:nvSpPr>
          <p:spPr bwMode="auto">
            <a:xfrm>
              <a:off x="307777" y="6173242"/>
              <a:ext cx="38100" cy="44450"/>
            </a:xfrm>
            <a:custGeom>
              <a:avLst/>
              <a:gdLst>
                <a:gd name="T0" fmla="*/ 1 w 335"/>
                <a:gd name="T1" fmla="*/ 2 h 390"/>
                <a:gd name="T2" fmla="*/ 0 w 335"/>
                <a:gd name="T3" fmla="*/ 2 h 390"/>
                <a:gd name="T4" fmla="*/ 0 w 335"/>
                <a:gd name="T5" fmla="*/ 2 h 390"/>
                <a:gd name="T6" fmla="*/ 1 w 335"/>
                <a:gd name="T7" fmla="*/ 2 h 390"/>
                <a:gd name="T8" fmla="*/ 1 w 335"/>
                <a:gd name="T9" fmla="*/ 2 h 390"/>
                <a:gd name="T10" fmla="*/ 1 w 335"/>
                <a:gd name="T11" fmla="*/ 2 h 390"/>
                <a:gd name="T12" fmla="*/ 0 w 335"/>
                <a:gd name="T13" fmla="*/ 1 h 390"/>
                <a:gd name="T14" fmla="*/ 0 w 335"/>
                <a:gd name="T15" fmla="*/ 1 h 390"/>
                <a:gd name="T16" fmla="*/ 0 w 335"/>
                <a:gd name="T17" fmla="*/ 1 h 390"/>
                <a:gd name="T18" fmla="*/ 0 w 335"/>
                <a:gd name="T19" fmla="*/ 1 h 390"/>
                <a:gd name="T20" fmla="*/ 0 w 335"/>
                <a:gd name="T21" fmla="*/ 1 h 390"/>
                <a:gd name="T22" fmla="*/ 0 w 335"/>
                <a:gd name="T23" fmla="*/ 0 h 390"/>
                <a:gd name="T24" fmla="*/ 1 w 335"/>
                <a:gd name="T25" fmla="*/ 0 h 390"/>
                <a:gd name="T26" fmla="*/ 1 w 335"/>
                <a:gd name="T27" fmla="*/ 0 h 390"/>
                <a:gd name="T28" fmla="*/ 1 w 335"/>
                <a:gd name="T29" fmla="*/ 1 h 390"/>
                <a:gd name="T30" fmla="*/ 1 w 335"/>
                <a:gd name="T31" fmla="*/ 0 h 390"/>
                <a:gd name="T32" fmla="*/ 1 w 335"/>
                <a:gd name="T33" fmla="*/ 0 h 390"/>
                <a:gd name="T34" fmla="*/ 1 w 335"/>
                <a:gd name="T35" fmla="*/ 0 h 390"/>
                <a:gd name="T36" fmla="*/ 1 w 335"/>
                <a:gd name="T37" fmla="*/ 0 h 390"/>
                <a:gd name="T38" fmla="*/ 1 w 335"/>
                <a:gd name="T39" fmla="*/ 0 h 390"/>
                <a:gd name="T40" fmla="*/ 1 w 335"/>
                <a:gd name="T41" fmla="*/ 1 h 390"/>
                <a:gd name="T42" fmla="*/ 1 w 335"/>
                <a:gd name="T43" fmla="*/ 1 h 390"/>
                <a:gd name="T44" fmla="*/ 1 w 335"/>
                <a:gd name="T45" fmla="*/ 1 h 390"/>
                <a:gd name="T46" fmla="*/ 1 w 335"/>
                <a:gd name="T47" fmla="*/ 1 h 390"/>
                <a:gd name="T48" fmla="*/ 1 w 335"/>
                <a:gd name="T49" fmla="*/ 1 h 390"/>
                <a:gd name="T50" fmla="*/ 1 w 335"/>
                <a:gd name="T51" fmla="*/ 1 h 390"/>
                <a:gd name="T52" fmla="*/ 1 w 335"/>
                <a:gd name="T53" fmla="*/ 1 h 390"/>
                <a:gd name="T54" fmla="*/ 1 w 335"/>
                <a:gd name="T55" fmla="*/ 1 h 390"/>
                <a:gd name="T56" fmla="*/ 1 w 335"/>
                <a:gd name="T57" fmla="*/ 1 h 390"/>
                <a:gd name="T58" fmla="*/ 1 w 335"/>
                <a:gd name="T59" fmla="*/ 1 h 390"/>
                <a:gd name="T60" fmla="*/ 1 w 335"/>
                <a:gd name="T61" fmla="*/ 1 h 390"/>
                <a:gd name="T62" fmla="*/ 1 w 335"/>
                <a:gd name="T63" fmla="*/ 1 h 390"/>
                <a:gd name="T64" fmla="*/ 1 w 335"/>
                <a:gd name="T65" fmla="*/ 2 h 390"/>
                <a:gd name="T66" fmla="*/ 1 w 335"/>
                <a:gd name="T67" fmla="*/ 2 h 390"/>
                <a:gd name="T68" fmla="*/ 1 w 335"/>
                <a:gd name="T69" fmla="*/ 1 h 390"/>
                <a:gd name="T70" fmla="*/ 1 w 335"/>
                <a:gd name="T71" fmla="*/ 1 h 390"/>
                <a:gd name="T72" fmla="*/ 1 w 335"/>
                <a:gd name="T73" fmla="*/ 1 h 390"/>
                <a:gd name="T74" fmla="*/ 1 w 335"/>
                <a:gd name="T75" fmla="*/ 1 h 390"/>
                <a:gd name="T76" fmla="*/ 2 w 335"/>
                <a:gd name="T77" fmla="*/ 1 h 390"/>
                <a:gd name="T78" fmla="*/ 2 w 335"/>
                <a:gd name="T79" fmla="*/ 2 h 390"/>
                <a:gd name="T80" fmla="*/ 1 w 335"/>
                <a:gd name="T81" fmla="*/ 2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9" name="Freeform 29">
              <a:extLst>
                <a:ext uri="{FF2B5EF4-FFF2-40B4-BE49-F238E27FC236}">
                  <a16:creationId xmlns:a16="http://schemas.microsoft.com/office/drawing/2014/main" id="{076EBCAA-4B5D-94AD-81CA-00AA668E5D0B}"/>
                </a:ext>
              </a:extLst>
            </p:cNvPr>
            <p:cNvSpPr>
              <a:spLocks noEditPoints="1"/>
            </p:cNvSpPr>
            <p:nvPr userDrawn="1"/>
          </p:nvSpPr>
          <p:spPr bwMode="auto">
            <a:xfrm>
              <a:off x="364927" y="6166892"/>
              <a:ext cx="38100" cy="39688"/>
            </a:xfrm>
            <a:custGeom>
              <a:avLst/>
              <a:gdLst>
                <a:gd name="T0" fmla="*/ 1 w 341"/>
                <a:gd name="T1" fmla="*/ 0 h 350"/>
                <a:gd name="T2" fmla="*/ 1 w 341"/>
                <a:gd name="T3" fmla="*/ 0 h 350"/>
                <a:gd name="T4" fmla="*/ 1 w 341"/>
                <a:gd name="T5" fmla="*/ 0 h 350"/>
                <a:gd name="T6" fmla="*/ 1 w 341"/>
                <a:gd name="T7" fmla="*/ 0 h 350"/>
                <a:gd name="T8" fmla="*/ 1 w 341"/>
                <a:gd name="T9" fmla="*/ 0 h 350"/>
                <a:gd name="T10" fmla="*/ 1 w 341"/>
                <a:gd name="T11" fmla="*/ 1 h 350"/>
                <a:gd name="T12" fmla="*/ 1 w 341"/>
                <a:gd name="T13" fmla="*/ 1 h 350"/>
                <a:gd name="T14" fmla="*/ 1 w 341"/>
                <a:gd name="T15" fmla="*/ 1 h 350"/>
                <a:gd name="T16" fmla="*/ 1 w 341"/>
                <a:gd name="T17" fmla="*/ 1 h 350"/>
                <a:gd name="T18" fmla="*/ 1 w 341"/>
                <a:gd name="T19" fmla="*/ 1 h 350"/>
                <a:gd name="T20" fmla="*/ 1 w 341"/>
                <a:gd name="T21" fmla="*/ 1 h 350"/>
                <a:gd name="T22" fmla="*/ 2 w 341"/>
                <a:gd name="T23" fmla="*/ 2 h 350"/>
                <a:gd name="T24" fmla="*/ 2 w 341"/>
                <a:gd name="T25" fmla="*/ 1 h 350"/>
                <a:gd name="T26" fmla="*/ 1 w 341"/>
                <a:gd name="T27" fmla="*/ 1 h 350"/>
                <a:gd name="T28" fmla="*/ 1 w 341"/>
                <a:gd name="T29" fmla="*/ 1 h 350"/>
                <a:gd name="T30" fmla="*/ 1 w 341"/>
                <a:gd name="T31" fmla="*/ 1 h 350"/>
                <a:gd name="T32" fmla="*/ 1 w 341"/>
                <a:gd name="T33" fmla="*/ 1 h 350"/>
                <a:gd name="T34" fmla="*/ 1 w 341"/>
                <a:gd name="T35" fmla="*/ 1 h 350"/>
                <a:gd name="T36" fmla="*/ 1 w 341"/>
                <a:gd name="T37" fmla="*/ 1 h 350"/>
                <a:gd name="T38" fmla="*/ 1 w 341"/>
                <a:gd name="T39" fmla="*/ 1 h 350"/>
                <a:gd name="T40" fmla="*/ 1 w 341"/>
                <a:gd name="T41" fmla="*/ 1 h 350"/>
                <a:gd name="T42" fmla="*/ 1 w 341"/>
                <a:gd name="T43" fmla="*/ 1 h 350"/>
                <a:gd name="T44" fmla="*/ 1 w 341"/>
                <a:gd name="T45" fmla="*/ 1 h 350"/>
                <a:gd name="T46" fmla="*/ 1 w 341"/>
                <a:gd name="T47" fmla="*/ 0 h 350"/>
                <a:gd name="T48" fmla="*/ 1 w 341"/>
                <a:gd name="T49" fmla="*/ 0 h 350"/>
                <a:gd name="T50" fmla="*/ 1 w 341"/>
                <a:gd name="T51" fmla="*/ 0 h 350"/>
                <a:gd name="T52" fmla="*/ 1 w 341"/>
                <a:gd name="T53" fmla="*/ 0 h 350"/>
                <a:gd name="T54" fmla="*/ 1 w 341"/>
                <a:gd name="T55" fmla="*/ 0 h 350"/>
                <a:gd name="T56" fmla="*/ 1 w 341"/>
                <a:gd name="T57" fmla="*/ 0 h 350"/>
                <a:gd name="T58" fmla="*/ 0 w 341"/>
                <a:gd name="T59" fmla="*/ 0 h 350"/>
                <a:gd name="T60" fmla="*/ 0 w 341"/>
                <a:gd name="T61" fmla="*/ 0 h 350"/>
                <a:gd name="T62" fmla="*/ 0 w 341"/>
                <a:gd name="T63" fmla="*/ 0 h 350"/>
                <a:gd name="T64" fmla="*/ 0 w 341"/>
                <a:gd name="T65" fmla="*/ 2 h 350"/>
                <a:gd name="T66" fmla="*/ 0 w 341"/>
                <a:gd name="T67" fmla="*/ 2 h 350"/>
                <a:gd name="T68" fmla="*/ 1 w 341"/>
                <a:gd name="T69" fmla="*/ 2 h 350"/>
                <a:gd name="T70" fmla="*/ 1 w 341"/>
                <a:gd name="T71" fmla="*/ 2 h 350"/>
                <a:gd name="T72" fmla="*/ 1 w 341"/>
                <a:gd name="T73" fmla="*/ 1 h 350"/>
                <a:gd name="T74" fmla="*/ 1 w 341"/>
                <a:gd name="T75" fmla="*/ 1 h 350"/>
                <a:gd name="T76" fmla="*/ 1 w 341"/>
                <a:gd name="T77" fmla="*/ 1 h 350"/>
                <a:gd name="T78" fmla="*/ 1 w 341"/>
                <a:gd name="T79" fmla="*/ 1 h 350"/>
                <a:gd name="T80" fmla="*/ 1 w 341"/>
                <a:gd name="T81" fmla="*/ 2 h 350"/>
                <a:gd name="T82" fmla="*/ 1 w 341"/>
                <a:gd name="T83" fmla="*/ 2 h 350"/>
                <a:gd name="T84" fmla="*/ 1 w 341"/>
                <a:gd name="T85" fmla="*/ 2 h 350"/>
                <a:gd name="T86" fmla="*/ 1 w 341"/>
                <a:gd name="T87" fmla="*/ 2 h 350"/>
                <a:gd name="T88" fmla="*/ 2 w 341"/>
                <a:gd name="T89" fmla="*/ 2 h 3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0" name="Freeform 30">
              <a:extLst>
                <a:ext uri="{FF2B5EF4-FFF2-40B4-BE49-F238E27FC236}">
                  <a16:creationId xmlns:a16="http://schemas.microsoft.com/office/drawing/2014/main" id="{86F97C95-4DA9-793C-83B0-36F446288CF9}"/>
                </a:ext>
              </a:extLst>
            </p:cNvPr>
            <p:cNvSpPr>
              <a:spLocks/>
            </p:cNvSpPr>
            <p:nvPr userDrawn="1"/>
          </p:nvSpPr>
          <p:spPr bwMode="auto">
            <a:xfrm>
              <a:off x="425252" y="6165304"/>
              <a:ext cx="26988" cy="39688"/>
            </a:xfrm>
            <a:custGeom>
              <a:avLst/>
              <a:gdLst>
                <a:gd name="T0" fmla="*/ 0 w 243"/>
                <a:gd name="T1" fmla="*/ 2 h 344"/>
                <a:gd name="T2" fmla="*/ 0 w 243"/>
                <a:gd name="T3" fmla="*/ 2 h 344"/>
                <a:gd name="T4" fmla="*/ 0 w 243"/>
                <a:gd name="T5" fmla="*/ 1 h 344"/>
                <a:gd name="T6" fmla="*/ 0 w 243"/>
                <a:gd name="T7" fmla="*/ 1 h 344"/>
                <a:gd name="T8" fmla="*/ 0 w 243"/>
                <a:gd name="T9" fmla="*/ 1 h 344"/>
                <a:gd name="T10" fmla="*/ 0 w 243"/>
                <a:gd name="T11" fmla="*/ 2 h 344"/>
                <a:gd name="T12" fmla="*/ 0 w 243"/>
                <a:gd name="T13" fmla="*/ 2 h 344"/>
                <a:gd name="T14" fmla="*/ 1 w 243"/>
                <a:gd name="T15" fmla="*/ 2 h 344"/>
                <a:gd name="T16" fmla="*/ 1 w 243"/>
                <a:gd name="T17" fmla="*/ 2 h 344"/>
                <a:gd name="T18" fmla="*/ 1 w 243"/>
                <a:gd name="T19" fmla="*/ 1 h 344"/>
                <a:gd name="T20" fmla="*/ 1 w 243"/>
                <a:gd name="T21" fmla="*/ 1 h 344"/>
                <a:gd name="T22" fmla="*/ 1 w 243"/>
                <a:gd name="T23" fmla="*/ 1 h 344"/>
                <a:gd name="T24" fmla="*/ 1 w 243"/>
                <a:gd name="T25" fmla="*/ 1 h 344"/>
                <a:gd name="T26" fmla="*/ 1 w 243"/>
                <a:gd name="T27" fmla="*/ 1 h 344"/>
                <a:gd name="T28" fmla="*/ 1 w 243"/>
                <a:gd name="T29" fmla="*/ 1 h 344"/>
                <a:gd name="T30" fmla="*/ 1 w 243"/>
                <a:gd name="T31" fmla="*/ 1 h 344"/>
                <a:gd name="T32" fmla="*/ 1 w 243"/>
                <a:gd name="T33" fmla="*/ 1 h 344"/>
                <a:gd name="T34" fmla="*/ 0 w 243"/>
                <a:gd name="T35" fmla="*/ 1 h 344"/>
                <a:gd name="T36" fmla="*/ 0 w 243"/>
                <a:gd name="T37" fmla="*/ 1 h 344"/>
                <a:gd name="T38" fmla="*/ 0 w 243"/>
                <a:gd name="T39" fmla="*/ 1 h 344"/>
                <a:gd name="T40" fmla="*/ 0 w 243"/>
                <a:gd name="T41" fmla="*/ 1 h 344"/>
                <a:gd name="T42" fmla="*/ 0 w 243"/>
                <a:gd name="T43" fmla="*/ 1 h 344"/>
                <a:gd name="T44" fmla="*/ 0 w 243"/>
                <a:gd name="T45" fmla="*/ 1 h 344"/>
                <a:gd name="T46" fmla="*/ 0 w 243"/>
                <a:gd name="T47" fmla="*/ 1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1 w 243"/>
                <a:gd name="T63" fmla="*/ 0 h 344"/>
                <a:gd name="T64" fmla="*/ 1 w 243"/>
                <a:gd name="T65" fmla="*/ 0 h 344"/>
                <a:gd name="T66" fmla="*/ 1 w 243"/>
                <a:gd name="T67" fmla="*/ 0 h 344"/>
                <a:gd name="T68" fmla="*/ 1 w 243"/>
                <a:gd name="T69" fmla="*/ 1 h 344"/>
                <a:gd name="T70" fmla="*/ 1 w 243"/>
                <a:gd name="T71" fmla="*/ 1 h 344"/>
                <a:gd name="T72" fmla="*/ 1 w 243"/>
                <a:gd name="T73" fmla="*/ 0 h 344"/>
                <a:gd name="T74" fmla="*/ 1 w 243"/>
                <a:gd name="T75" fmla="*/ 0 h 344"/>
                <a:gd name="T76" fmla="*/ 1 w 243"/>
                <a:gd name="T77" fmla="*/ 0 h 344"/>
                <a:gd name="T78" fmla="*/ 1 w 243"/>
                <a:gd name="T79" fmla="*/ 0 h 344"/>
                <a:gd name="T80" fmla="*/ 0 w 243"/>
                <a:gd name="T81" fmla="*/ 0 h 344"/>
                <a:gd name="T82" fmla="*/ 0 w 243"/>
                <a:gd name="T83" fmla="*/ 0 h 344"/>
                <a:gd name="T84" fmla="*/ 0 w 243"/>
                <a:gd name="T85" fmla="*/ 0 h 344"/>
                <a:gd name="T86" fmla="*/ 0 w 243"/>
                <a:gd name="T87" fmla="*/ 0 h 344"/>
                <a:gd name="T88" fmla="*/ 0 w 243"/>
                <a:gd name="T89" fmla="*/ 1 h 344"/>
                <a:gd name="T90" fmla="*/ 0 w 243"/>
                <a:gd name="T91" fmla="*/ 1 h 344"/>
                <a:gd name="T92" fmla="*/ 0 w 243"/>
                <a:gd name="T93" fmla="*/ 1 h 344"/>
                <a:gd name="T94" fmla="*/ 1 w 243"/>
                <a:gd name="T95" fmla="*/ 1 h 344"/>
                <a:gd name="T96" fmla="*/ 1 w 243"/>
                <a:gd name="T97" fmla="*/ 1 h 344"/>
                <a:gd name="T98" fmla="*/ 1 w 243"/>
                <a:gd name="T99" fmla="*/ 1 h 344"/>
                <a:gd name="T100" fmla="*/ 1 w 243"/>
                <a:gd name="T101" fmla="*/ 1 h 344"/>
                <a:gd name="T102" fmla="*/ 1 w 243"/>
                <a:gd name="T103" fmla="*/ 1 h 344"/>
                <a:gd name="T104" fmla="*/ 1 w 243"/>
                <a:gd name="T105" fmla="*/ 1 h 344"/>
                <a:gd name="T106" fmla="*/ 1 w 243"/>
                <a:gd name="T107" fmla="*/ 1 h 344"/>
                <a:gd name="T108" fmla="*/ 1 w 243"/>
                <a:gd name="T109" fmla="*/ 1 h 344"/>
                <a:gd name="T110" fmla="*/ 1 w 243"/>
                <a:gd name="T111" fmla="*/ 1 h 344"/>
                <a:gd name="T112" fmla="*/ 1 w 243"/>
                <a:gd name="T113" fmla="*/ 2 h 344"/>
                <a:gd name="T114" fmla="*/ 1 w 243"/>
                <a:gd name="T115" fmla="*/ 2 h 344"/>
                <a:gd name="T116" fmla="*/ 1 w 243"/>
                <a:gd name="T117" fmla="*/ 2 h 344"/>
                <a:gd name="T118" fmla="*/ 1 w 243"/>
                <a:gd name="T119" fmla="*/ 2 h 344"/>
                <a:gd name="T120" fmla="*/ 1 w 243"/>
                <a:gd name="T121" fmla="*/ 2 h 344"/>
                <a:gd name="T122" fmla="*/ 0 w 243"/>
                <a:gd name="T123" fmla="*/ 2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1" name="Freeform 31">
              <a:extLst>
                <a:ext uri="{FF2B5EF4-FFF2-40B4-BE49-F238E27FC236}">
                  <a16:creationId xmlns:a16="http://schemas.microsoft.com/office/drawing/2014/main" id="{8C325E20-093F-0DFB-141D-EED079DB151D}"/>
                </a:ext>
              </a:extLst>
            </p:cNvPr>
            <p:cNvSpPr>
              <a:spLocks/>
            </p:cNvSpPr>
            <p:nvPr userDrawn="1"/>
          </p:nvSpPr>
          <p:spPr bwMode="auto">
            <a:xfrm>
              <a:off x="471290" y="6170067"/>
              <a:ext cx="26988" cy="39688"/>
            </a:xfrm>
            <a:custGeom>
              <a:avLst/>
              <a:gdLst>
                <a:gd name="T0" fmla="*/ 0 w 226"/>
                <a:gd name="T1" fmla="*/ 2 h 359"/>
                <a:gd name="T2" fmla="*/ 0 w 226"/>
                <a:gd name="T3" fmla="*/ 1 h 359"/>
                <a:gd name="T4" fmla="*/ 0 w 226"/>
                <a:gd name="T5" fmla="*/ 1 h 359"/>
                <a:gd name="T6" fmla="*/ 0 w 226"/>
                <a:gd name="T7" fmla="*/ 1 h 359"/>
                <a:gd name="T8" fmla="*/ 0 w 226"/>
                <a:gd name="T9" fmla="*/ 1 h 359"/>
                <a:gd name="T10" fmla="*/ 0 w 226"/>
                <a:gd name="T11" fmla="*/ 1 h 359"/>
                <a:gd name="T12" fmla="*/ 1 w 226"/>
                <a:gd name="T13" fmla="*/ 0 h 359"/>
                <a:gd name="T14" fmla="*/ 0 w 226"/>
                <a:gd name="T15" fmla="*/ 0 h 359"/>
                <a:gd name="T16" fmla="*/ 0 w 226"/>
                <a:gd name="T17" fmla="*/ 0 h 359"/>
                <a:gd name="T18" fmla="*/ 0 w 226"/>
                <a:gd name="T19" fmla="*/ 0 h 359"/>
                <a:gd name="T20" fmla="*/ 0 w 226"/>
                <a:gd name="T21" fmla="*/ 0 h 359"/>
                <a:gd name="T22" fmla="*/ 0 w 226"/>
                <a:gd name="T23" fmla="*/ 0 h 359"/>
                <a:gd name="T24" fmla="*/ 1 w 226"/>
                <a:gd name="T25" fmla="*/ 0 h 359"/>
                <a:gd name="T26" fmla="*/ 1 w 226"/>
                <a:gd name="T27" fmla="*/ 0 h 359"/>
                <a:gd name="T28" fmla="*/ 1 w 226"/>
                <a:gd name="T29" fmla="*/ 0 h 359"/>
                <a:gd name="T30" fmla="*/ 1 w 226"/>
                <a:gd name="T31" fmla="*/ 0 h 359"/>
                <a:gd name="T32" fmla="*/ 1 w 226"/>
                <a:gd name="T33" fmla="*/ 0 h 359"/>
                <a:gd name="T34" fmla="*/ 1 w 226"/>
                <a:gd name="T35" fmla="*/ 0 h 359"/>
                <a:gd name="T36" fmla="*/ 1 w 226"/>
                <a:gd name="T37" fmla="*/ 1 h 359"/>
                <a:gd name="T38" fmla="*/ 1 w 226"/>
                <a:gd name="T39" fmla="*/ 1 h 359"/>
                <a:gd name="T40" fmla="*/ 1 w 226"/>
                <a:gd name="T41" fmla="*/ 2 h 359"/>
                <a:gd name="T42" fmla="*/ 1 w 226"/>
                <a:gd name="T43" fmla="*/ 2 h 359"/>
                <a:gd name="T44" fmla="*/ 1 w 226"/>
                <a:gd name="T45" fmla="*/ 2 h 359"/>
                <a:gd name="T46" fmla="*/ 1 w 226"/>
                <a:gd name="T47" fmla="*/ 2 h 359"/>
                <a:gd name="T48" fmla="*/ 0 w 226"/>
                <a:gd name="T49" fmla="*/ 2 h 3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2" name="Freeform 32">
              <a:extLst>
                <a:ext uri="{FF2B5EF4-FFF2-40B4-BE49-F238E27FC236}">
                  <a16:creationId xmlns:a16="http://schemas.microsoft.com/office/drawing/2014/main" id="{5C63F27C-1448-2997-7EE1-2EE1901A3D11}"/>
                </a:ext>
              </a:extLst>
            </p:cNvPr>
            <p:cNvSpPr>
              <a:spLocks/>
            </p:cNvSpPr>
            <p:nvPr userDrawn="1"/>
          </p:nvSpPr>
          <p:spPr bwMode="auto">
            <a:xfrm>
              <a:off x="517327" y="6179592"/>
              <a:ext cx="39688" cy="46038"/>
            </a:xfrm>
            <a:custGeom>
              <a:avLst/>
              <a:gdLst>
                <a:gd name="T0" fmla="*/ 1 w 345"/>
                <a:gd name="T1" fmla="*/ 1 h 398"/>
                <a:gd name="T2" fmla="*/ 1 w 345"/>
                <a:gd name="T3" fmla="*/ 1 h 398"/>
                <a:gd name="T4" fmla="*/ 1 w 345"/>
                <a:gd name="T5" fmla="*/ 1 h 398"/>
                <a:gd name="T6" fmla="*/ 1 w 345"/>
                <a:gd name="T7" fmla="*/ 1 h 398"/>
                <a:gd name="T8" fmla="*/ 1 w 345"/>
                <a:gd name="T9" fmla="*/ 1 h 398"/>
                <a:gd name="T10" fmla="*/ 1 w 345"/>
                <a:gd name="T11" fmla="*/ 1 h 398"/>
                <a:gd name="T12" fmla="*/ 1 w 345"/>
                <a:gd name="T13" fmla="*/ 2 h 398"/>
                <a:gd name="T14" fmla="*/ 1 w 345"/>
                <a:gd name="T15" fmla="*/ 2 h 398"/>
                <a:gd name="T16" fmla="*/ 1 w 345"/>
                <a:gd name="T17" fmla="*/ 2 h 398"/>
                <a:gd name="T18" fmla="*/ 1 w 345"/>
                <a:gd name="T19" fmla="*/ 2 h 398"/>
                <a:gd name="T20" fmla="*/ 1 w 345"/>
                <a:gd name="T21" fmla="*/ 2 h 398"/>
                <a:gd name="T22" fmla="*/ 1 w 345"/>
                <a:gd name="T23" fmla="*/ 2 h 398"/>
                <a:gd name="T24" fmla="*/ 0 w 345"/>
                <a:gd name="T25" fmla="*/ 2 h 398"/>
                <a:gd name="T26" fmla="*/ 0 w 345"/>
                <a:gd name="T27" fmla="*/ 2 h 398"/>
                <a:gd name="T28" fmla="*/ 0 w 345"/>
                <a:gd name="T29" fmla="*/ 2 h 398"/>
                <a:gd name="T30" fmla="*/ 0 w 345"/>
                <a:gd name="T31" fmla="*/ 2 h 398"/>
                <a:gd name="T32" fmla="*/ 0 w 345"/>
                <a:gd name="T33" fmla="*/ 2 h 398"/>
                <a:gd name="T34" fmla="*/ 0 w 345"/>
                <a:gd name="T35" fmla="*/ 2 h 398"/>
                <a:gd name="T36" fmla="*/ 1 w 345"/>
                <a:gd name="T37" fmla="*/ 0 h 398"/>
                <a:gd name="T38" fmla="*/ 1 w 345"/>
                <a:gd name="T39" fmla="*/ 0 h 398"/>
                <a:gd name="T40" fmla="*/ 0 w 345"/>
                <a:gd name="T41" fmla="*/ 0 h 398"/>
                <a:gd name="T42" fmla="*/ 0 w 345"/>
                <a:gd name="T43" fmla="*/ 0 h 398"/>
                <a:gd name="T44" fmla="*/ 0 w 345"/>
                <a:gd name="T45" fmla="*/ 1 h 398"/>
                <a:gd name="T46" fmla="*/ 0 w 345"/>
                <a:gd name="T47" fmla="*/ 1 h 398"/>
                <a:gd name="T48" fmla="*/ 0 w 345"/>
                <a:gd name="T49" fmla="*/ 1 h 398"/>
                <a:gd name="T50" fmla="*/ 0 w 345"/>
                <a:gd name="T51" fmla="*/ 0 h 398"/>
                <a:gd name="T52" fmla="*/ 2 w 345"/>
                <a:gd name="T53" fmla="*/ 1 h 398"/>
                <a:gd name="T54" fmla="*/ 2 w 345"/>
                <a:gd name="T55" fmla="*/ 1 h 398"/>
                <a:gd name="T56" fmla="*/ 1 w 345"/>
                <a:gd name="T57" fmla="*/ 1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3" name="Freeform 33">
              <a:extLst>
                <a:ext uri="{FF2B5EF4-FFF2-40B4-BE49-F238E27FC236}">
                  <a16:creationId xmlns:a16="http://schemas.microsoft.com/office/drawing/2014/main" id="{EE1300C5-4C86-76C8-C737-A5F6E38D8FD6}"/>
                </a:ext>
              </a:extLst>
            </p:cNvPr>
            <p:cNvSpPr>
              <a:spLocks noEditPoints="1"/>
            </p:cNvSpPr>
            <p:nvPr userDrawn="1"/>
          </p:nvSpPr>
          <p:spPr bwMode="auto">
            <a:xfrm>
              <a:off x="555427" y="6214517"/>
              <a:ext cx="42863" cy="44450"/>
            </a:xfrm>
            <a:custGeom>
              <a:avLst/>
              <a:gdLst>
                <a:gd name="T0" fmla="*/ 1 w 380"/>
                <a:gd name="T1" fmla="*/ 0 h 397"/>
                <a:gd name="T2" fmla="*/ 1 w 380"/>
                <a:gd name="T3" fmla="*/ 0 h 397"/>
                <a:gd name="T4" fmla="*/ 1 w 380"/>
                <a:gd name="T5" fmla="*/ 0 h 397"/>
                <a:gd name="T6" fmla="*/ 1 w 380"/>
                <a:gd name="T7" fmla="*/ 0 h 397"/>
                <a:gd name="T8" fmla="*/ 1 w 380"/>
                <a:gd name="T9" fmla="*/ 1 h 397"/>
                <a:gd name="T10" fmla="*/ 1 w 380"/>
                <a:gd name="T11" fmla="*/ 1 h 397"/>
                <a:gd name="T12" fmla="*/ 1 w 380"/>
                <a:gd name="T13" fmla="*/ 1 h 397"/>
                <a:gd name="T14" fmla="*/ 1 w 380"/>
                <a:gd name="T15" fmla="*/ 0 h 397"/>
                <a:gd name="T16" fmla="*/ 1 w 380"/>
                <a:gd name="T17" fmla="*/ 0 h 397"/>
                <a:gd name="T18" fmla="*/ 1 w 380"/>
                <a:gd name="T19" fmla="*/ 0 h 397"/>
                <a:gd name="T20" fmla="*/ 1 w 380"/>
                <a:gd name="T21" fmla="*/ 0 h 397"/>
                <a:gd name="T22" fmla="*/ 1 w 380"/>
                <a:gd name="T23" fmla="*/ 0 h 397"/>
                <a:gd name="T24" fmla="*/ 1 w 380"/>
                <a:gd name="T25" fmla="*/ 0 h 397"/>
                <a:gd name="T26" fmla="*/ 2 w 380"/>
                <a:gd name="T27" fmla="*/ 0 h 397"/>
                <a:gd name="T28" fmla="*/ 2 w 380"/>
                <a:gd name="T29" fmla="*/ 0 h 397"/>
                <a:gd name="T30" fmla="*/ 0 w 380"/>
                <a:gd name="T31" fmla="*/ 1 h 397"/>
                <a:gd name="T32" fmla="*/ 0 w 380"/>
                <a:gd name="T33" fmla="*/ 1 h 397"/>
                <a:gd name="T34" fmla="*/ 0 w 380"/>
                <a:gd name="T35" fmla="*/ 1 h 397"/>
                <a:gd name="T36" fmla="*/ 0 w 380"/>
                <a:gd name="T37" fmla="*/ 1 h 397"/>
                <a:gd name="T38" fmla="*/ 0 w 380"/>
                <a:gd name="T39" fmla="*/ 1 h 397"/>
                <a:gd name="T40" fmla="*/ 0 w 380"/>
                <a:gd name="T41" fmla="*/ 1 h 397"/>
                <a:gd name="T42" fmla="*/ 0 w 380"/>
                <a:gd name="T43" fmla="*/ 1 h 397"/>
                <a:gd name="T44" fmla="*/ 1 w 380"/>
                <a:gd name="T45" fmla="*/ 1 h 397"/>
                <a:gd name="T46" fmla="*/ 1 w 380"/>
                <a:gd name="T47" fmla="*/ 1 h 397"/>
                <a:gd name="T48" fmla="*/ 1 w 380"/>
                <a:gd name="T49" fmla="*/ 1 h 397"/>
                <a:gd name="T50" fmla="*/ 1 w 380"/>
                <a:gd name="T51" fmla="*/ 1 h 397"/>
                <a:gd name="T52" fmla="*/ 0 w 380"/>
                <a:gd name="T53" fmla="*/ 1 h 397"/>
                <a:gd name="T54" fmla="*/ 1 w 380"/>
                <a:gd name="T55" fmla="*/ 1 h 397"/>
                <a:gd name="T56" fmla="*/ 1 w 380"/>
                <a:gd name="T57" fmla="*/ 1 h 397"/>
                <a:gd name="T58" fmla="*/ 1 w 380"/>
                <a:gd name="T59" fmla="*/ 1 h 397"/>
                <a:gd name="T60" fmla="*/ 1 w 380"/>
                <a:gd name="T61" fmla="*/ 1 h 397"/>
                <a:gd name="T62" fmla="*/ 1 w 380"/>
                <a:gd name="T63" fmla="*/ 1 h 397"/>
                <a:gd name="T64" fmla="*/ 1 w 380"/>
                <a:gd name="T65" fmla="*/ 1 h 397"/>
                <a:gd name="T66" fmla="*/ 1 w 380"/>
                <a:gd name="T67" fmla="*/ 1 h 397"/>
                <a:gd name="T68" fmla="*/ 1 w 380"/>
                <a:gd name="T69" fmla="*/ 2 h 397"/>
                <a:gd name="T70" fmla="*/ 1 w 380"/>
                <a:gd name="T71" fmla="*/ 2 h 397"/>
                <a:gd name="T72" fmla="*/ 1 w 380"/>
                <a:gd name="T73" fmla="*/ 2 h 397"/>
                <a:gd name="T74" fmla="*/ 1 w 380"/>
                <a:gd name="T75" fmla="*/ 2 h 397"/>
                <a:gd name="T76" fmla="*/ 1 w 380"/>
                <a:gd name="T77" fmla="*/ 2 h 397"/>
                <a:gd name="T78" fmla="*/ 1 w 380"/>
                <a:gd name="T79" fmla="*/ 2 h 397"/>
                <a:gd name="T80" fmla="*/ 1 w 380"/>
                <a:gd name="T81" fmla="*/ 2 h 397"/>
                <a:gd name="T82" fmla="*/ 2 w 380"/>
                <a:gd name="T83" fmla="*/ 0 h 3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4" name="Freeform 34">
              <a:extLst>
                <a:ext uri="{FF2B5EF4-FFF2-40B4-BE49-F238E27FC236}">
                  <a16:creationId xmlns:a16="http://schemas.microsoft.com/office/drawing/2014/main" id="{A0A2BCFD-961A-EEC7-A85B-CC2793C508C6}"/>
                </a:ext>
              </a:extLst>
            </p:cNvPr>
            <p:cNvSpPr>
              <a:spLocks/>
            </p:cNvSpPr>
            <p:nvPr userDrawn="1"/>
          </p:nvSpPr>
          <p:spPr bwMode="auto">
            <a:xfrm>
              <a:off x="601465" y="6247854"/>
              <a:ext cx="46038" cy="44450"/>
            </a:xfrm>
            <a:custGeom>
              <a:avLst/>
              <a:gdLst>
                <a:gd name="T0" fmla="*/ 2 w 410"/>
                <a:gd name="T1" fmla="*/ 1 h 386"/>
                <a:gd name="T2" fmla="*/ 2 w 410"/>
                <a:gd name="T3" fmla="*/ 1 h 386"/>
                <a:gd name="T4" fmla="*/ 2 w 410"/>
                <a:gd name="T5" fmla="*/ 1 h 386"/>
                <a:gd name="T6" fmla="*/ 2 w 410"/>
                <a:gd name="T7" fmla="*/ 1 h 386"/>
                <a:gd name="T8" fmla="*/ 2 w 410"/>
                <a:gd name="T9" fmla="*/ 1 h 386"/>
                <a:gd name="T10" fmla="*/ 2 w 410"/>
                <a:gd name="T11" fmla="*/ 1 h 386"/>
                <a:gd name="T12" fmla="*/ 1 w 410"/>
                <a:gd name="T13" fmla="*/ 2 h 386"/>
                <a:gd name="T14" fmla="*/ 1 w 410"/>
                <a:gd name="T15" fmla="*/ 2 h 386"/>
                <a:gd name="T16" fmla="*/ 1 w 410"/>
                <a:gd name="T17" fmla="*/ 2 h 386"/>
                <a:gd name="T18" fmla="*/ 1 w 410"/>
                <a:gd name="T19" fmla="*/ 2 h 386"/>
                <a:gd name="T20" fmla="*/ 1 w 410"/>
                <a:gd name="T21" fmla="*/ 2 h 386"/>
                <a:gd name="T22" fmla="*/ 0 w 410"/>
                <a:gd name="T23" fmla="*/ 2 h 386"/>
                <a:gd name="T24" fmla="*/ 0 w 410"/>
                <a:gd name="T25" fmla="*/ 1 h 386"/>
                <a:gd name="T26" fmla="*/ 0 w 410"/>
                <a:gd name="T27" fmla="*/ 1 h 386"/>
                <a:gd name="T28" fmla="*/ 0 w 410"/>
                <a:gd name="T29" fmla="*/ 1 h 386"/>
                <a:gd name="T30" fmla="*/ 0 w 410"/>
                <a:gd name="T31" fmla="*/ 1 h 386"/>
                <a:gd name="T32" fmla="*/ 0 w 410"/>
                <a:gd name="T33" fmla="*/ 1 h 386"/>
                <a:gd name="T34" fmla="*/ 0 w 410"/>
                <a:gd name="T35" fmla="*/ 1 h 386"/>
                <a:gd name="T36" fmla="*/ 1 w 410"/>
                <a:gd name="T37" fmla="*/ 1 h 386"/>
                <a:gd name="T38" fmla="*/ 1 w 410"/>
                <a:gd name="T39" fmla="*/ 0 h 386"/>
                <a:gd name="T40" fmla="*/ 1 w 410"/>
                <a:gd name="T41" fmla="*/ 0 h 386"/>
                <a:gd name="T42" fmla="*/ 1 w 410"/>
                <a:gd name="T43" fmla="*/ 0 h 386"/>
                <a:gd name="T44" fmla="*/ 1 w 410"/>
                <a:gd name="T45" fmla="*/ 0 h 386"/>
                <a:gd name="T46" fmla="*/ 1 w 410"/>
                <a:gd name="T47" fmla="*/ 0 h 386"/>
                <a:gd name="T48" fmla="*/ 1 w 410"/>
                <a:gd name="T49" fmla="*/ 0 h 386"/>
                <a:gd name="T50" fmla="*/ 1 w 410"/>
                <a:gd name="T51" fmla="*/ 0 h 386"/>
                <a:gd name="T52" fmla="*/ 2 w 410"/>
                <a:gd name="T53" fmla="*/ 1 h 386"/>
                <a:gd name="T54" fmla="*/ 2 w 410"/>
                <a:gd name="T55" fmla="*/ 2 h 386"/>
                <a:gd name="T56" fmla="*/ 2 w 410"/>
                <a:gd name="T57" fmla="*/ 1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5" name="Freeform 35">
              <a:extLst>
                <a:ext uri="{FF2B5EF4-FFF2-40B4-BE49-F238E27FC236}">
                  <a16:creationId xmlns:a16="http://schemas.microsoft.com/office/drawing/2014/main" id="{1CB1D80F-C0BB-C564-6506-B512956EF4EC}"/>
                </a:ext>
              </a:extLst>
            </p:cNvPr>
            <p:cNvSpPr>
              <a:spLocks/>
            </p:cNvSpPr>
            <p:nvPr userDrawn="1"/>
          </p:nvSpPr>
          <p:spPr bwMode="auto">
            <a:xfrm>
              <a:off x="625277" y="6301829"/>
              <a:ext cx="42863" cy="33338"/>
            </a:xfrm>
            <a:custGeom>
              <a:avLst/>
              <a:gdLst>
                <a:gd name="T0" fmla="*/ 0 w 372"/>
                <a:gd name="T1" fmla="*/ 1 h 282"/>
                <a:gd name="T2" fmla="*/ 0 w 372"/>
                <a:gd name="T3" fmla="*/ 1 h 282"/>
                <a:gd name="T4" fmla="*/ 0 w 372"/>
                <a:gd name="T5" fmla="*/ 1 h 282"/>
                <a:gd name="T6" fmla="*/ 0 w 372"/>
                <a:gd name="T7" fmla="*/ 1 h 282"/>
                <a:gd name="T8" fmla="*/ 0 w 372"/>
                <a:gd name="T9" fmla="*/ 1 h 282"/>
                <a:gd name="T10" fmla="*/ 0 w 372"/>
                <a:gd name="T11" fmla="*/ 1 h 282"/>
                <a:gd name="T12" fmla="*/ 1 w 372"/>
                <a:gd name="T13" fmla="*/ 0 h 282"/>
                <a:gd name="T14" fmla="*/ 1 w 372"/>
                <a:gd name="T15" fmla="*/ 0 h 282"/>
                <a:gd name="T16" fmla="*/ 1 w 372"/>
                <a:gd name="T17" fmla="*/ 0 h 282"/>
                <a:gd name="T18" fmla="*/ 1 w 372"/>
                <a:gd name="T19" fmla="*/ 0 h 282"/>
                <a:gd name="T20" fmla="*/ 1 w 372"/>
                <a:gd name="T21" fmla="*/ 0 h 282"/>
                <a:gd name="T22" fmla="*/ 2 w 372"/>
                <a:gd name="T23" fmla="*/ 0 h 282"/>
                <a:gd name="T24" fmla="*/ 2 w 372"/>
                <a:gd name="T25" fmla="*/ 1 h 282"/>
                <a:gd name="T26" fmla="*/ 2 w 372"/>
                <a:gd name="T27" fmla="*/ 1 h 282"/>
                <a:gd name="T28" fmla="*/ 2 w 372"/>
                <a:gd name="T29" fmla="*/ 1 h 282"/>
                <a:gd name="T30" fmla="*/ 2 w 372"/>
                <a:gd name="T31" fmla="*/ 1 h 282"/>
                <a:gd name="T32" fmla="*/ 2 w 372"/>
                <a:gd name="T33" fmla="*/ 1 h 282"/>
                <a:gd name="T34" fmla="*/ 2 w 372"/>
                <a:gd name="T35" fmla="*/ 1 h 282"/>
                <a:gd name="T36" fmla="*/ 1 w 372"/>
                <a:gd name="T37" fmla="*/ 1 h 282"/>
                <a:gd name="T38" fmla="*/ 1 w 372"/>
                <a:gd name="T39" fmla="*/ 1 h 282"/>
                <a:gd name="T40" fmla="*/ 1 w 372"/>
                <a:gd name="T41" fmla="*/ 1 h 282"/>
                <a:gd name="T42" fmla="*/ 1 w 372"/>
                <a:gd name="T43" fmla="*/ 1 h 282"/>
                <a:gd name="T44" fmla="*/ 1 w 372"/>
                <a:gd name="T45" fmla="*/ 1 h 282"/>
                <a:gd name="T46" fmla="*/ 0 w 372"/>
                <a:gd name="T47" fmla="*/ 2 h 282"/>
                <a:gd name="T48" fmla="*/ 0 w 372"/>
                <a:gd name="T49" fmla="*/ 1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6" name="Freeform 36">
              <a:extLst>
                <a:ext uri="{FF2B5EF4-FFF2-40B4-BE49-F238E27FC236}">
                  <a16:creationId xmlns:a16="http://schemas.microsoft.com/office/drawing/2014/main" id="{DC6313B1-F4A5-739B-1D1F-8648E8FBD8AE}"/>
                </a:ext>
              </a:extLst>
            </p:cNvPr>
            <p:cNvSpPr>
              <a:spLocks/>
            </p:cNvSpPr>
            <p:nvPr userDrawn="1"/>
          </p:nvSpPr>
          <p:spPr bwMode="auto">
            <a:xfrm>
              <a:off x="639565" y="6347867"/>
              <a:ext cx="41275" cy="31750"/>
            </a:xfrm>
            <a:custGeom>
              <a:avLst/>
              <a:gdLst>
                <a:gd name="T0" fmla="*/ 0 w 367"/>
                <a:gd name="T1" fmla="*/ 1 h 274"/>
                <a:gd name="T2" fmla="*/ 0 w 367"/>
                <a:gd name="T3" fmla="*/ 0 h 274"/>
                <a:gd name="T4" fmla="*/ 0 w 367"/>
                <a:gd name="T5" fmla="*/ 0 h 274"/>
                <a:gd name="T6" fmla="*/ 0 w 367"/>
                <a:gd name="T7" fmla="*/ 0 h 274"/>
                <a:gd name="T8" fmla="*/ 0 w 367"/>
                <a:gd name="T9" fmla="*/ 1 h 274"/>
                <a:gd name="T10" fmla="*/ 0 w 367"/>
                <a:gd name="T11" fmla="*/ 1 h 274"/>
                <a:gd name="T12" fmla="*/ 0 w 367"/>
                <a:gd name="T13" fmla="*/ 1 h 274"/>
                <a:gd name="T14" fmla="*/ 0 w 367"/>
                <a:gd name="T15" fmla="*/ 1 h 274"/>
                <a:gd name="T16" fmla="*/ 0 w 367"/>
                <a:gd name="T17" fmla="*/ 1 h 274"/>
                <a:gd name="T18" fmla="*/ 0 w 367"/>
                <a:gd name="T19" fmla="*/ 1 h 274"/>
                <a:gd name="T20" fmla="*/ 0 w 367"/>
                <a:gd name="T21" fmla="*/ 1 h 274"/>
                <a:gd name="T22" fmla="*/ 1 w 367"/>
                <a:gd name="T23" fmla="*/ 1 h 274"/>
                <a:gd name="T24" fmla="*/ 1 w 367"/>
                <a:gd name="T25" fmla="*/ 1 h 274"/>
                <a:gd name="T26" fmla="*/ 1 w 367"/>
                <a:gd name="T27" fmla="*/ 1 h 274"/>
                <a:gd name="T28" fmla="*/ 1 w 367"/>
                <a:gd name="T29" fmla="*/ 1 h 274"/>
                <a:gd name="T30" fmla="*/ 1 w 367"/>
                <a:gd name="T31" fmla="*/ 1 h 274"/>
                <a:gd name="T32" fmla="*/ 1 w 367"/>
                <a:gd name="T33" fmla="*/ 1 h 274"/>
                <a:gd name="T34" fmla="*/ 1 w 367"/>
                <a:gd name="T35" fmla="*/ 1 h 274"/>
                <a:gd name="T36" fmla="*/ 1 w 367"/>
                <a:gd name="T37" fmla="*/ 0 h 274"/>
                <a:gd name="T38" fmla="*/ 1 w 367"/>
                <a:gd name="T39" fmla="*/ 0 h 274"/>
                <a:gd name="T40" fmla="*/ 1 w 367"/>
                <a:gd name="T41" fmla="*/ 0 h 274"/>
                <a:gd name="T42" fmla="*/ 1 w 367"/>
                <a:gd name="T43" fmla="*/ 0 h 274"/>
                <a:gd name="T44" fmla="*/ 1 w 367"/>
                <a:gd name="T45" fmla="*/ 0 h 274"/>
                <a:gd name="T46" fmla="*/ 1 w 367"/>
                <a:gd name="T47" fmla="*/ 0 h 274"/>
                <a:gd name="T48" fmla="*/ 1 w 367"/>
                <a:gd name="T49" fmla="*/ 0 h 274"/>
                <a:gd name="T50" fmla="*/ 1 w 367"/>
                <a:gd name="T51" fmla="*/ 0 h 274"/>
                <a:gd name="T52" fmla="*/ 1 w 367"/>
                <a:gd name="T53" fmla="*/ 0 h 274"/>
                <a:gd name="T54" fmla="*/ 1 w 367"/>
                <a:gd name="T55" fmla="*/ 0 h 274"/>
                <a:gd name="T56" fmla="*/ 2 w 367"/>
                <a:gd name="T57" fmla="*/ 0 h 274"/>
                <a:gd name="T58" fmla="*/ 2 w 367"/>
                <a:gd name="T59" fmla="*/ 0 h 274"/>
                <a:gd name="T60" fmla="*/ 2 w 367"/>
                <a:gd name="T61" fmla="*/ 0 h 274"/>
                <a:gd name="T62" fmla="*/ 2 w 367"/>
                <a:gd name="T63" fmla="*/ 1 h 274"/>
                <a:gd name="T64" fmla="*/ 2 w 367"/>
                <a:gd name="T65" fmla="*/ 1 h 274"/>
                <a:gd name="T66" fmla="*/ 2 w 367"/>
                <a:gd name="T67" fmla="*/ 1 h 274"/>
                <a:gd name="T68" fmla="*/ 1 w 367"/>
                <a:gd name="T69" fmla="*/ 1 h 274"/>
                <a:gd name="T70" fmla="*/ 1 w 367"/>
                <a:gd name="T71" fmla="*/ 1 h 274"/>
                <a:gd name="T72" fmla="*/ 1 w 367"/>
                <a:gd name="T73" fmla="*/ 1 h 274"/>
                <a:gd name="T74" fmla="*/ 2 w 367"/>
                <a:gd name="T75" fmla="*/ 1 h 274"/>
                <a:gd name="T76" fmla="*/ 2 w 367"/>
                <a:gd name="T77" fmla="*/ 1 h 274"/>
                <a:gd name="T78" fmla="*/ 2 w 367"/>
                <a:gd name="T79" fmla="*/ 1 h 274"/>
                <a:gd name="T80" fmla="*/ 1 w 367"/>
                <a:gd name="T81" fmla="*/ 0 h 274"/>
                <a:gd name="T82" fmla="*/ 1 w 367"/>
                <a:gd name="T83" fmla="*/ 0 h 274"/>
                <a:gd name="T84" fmla="*/ 1 w 367"/>
                <a:gd name="T85" fmla="*/ 0 h 274"/>
                <a:gd name="T86" fmla="*/ 1 w 367"/>
                <a:gd name="T87" fmla="*/ 0 h 274"/>
                <a:gd name="T88" fmla="*/ 1 w 367"/>
                <a:gd name="T89" fmla="*/ 0 h 274"/>
                <a:gd name="T90" fmla="*/ 1 w 367"/>
                <a:gd name="T91" fmla="*/ 1 h 274"/>
                <a:gd name="T92" fmla="*/ 1 w 367"/>
                <a:gd name="T93" fmla="*/ 1 h 274"/>
                <a:gd name="T94" fmla="*/ 1 w 367"/>
                <a:gd name="T95" fmla="*/ 1 h 274"/>
                <a:gd name="T96" fmla="*/ 1 w 367"/>
                <a:gd name="T97" fmla="*/ 1 h 274"/>
                <a:gd name="T98" fmla="*/ 1 w 367"/>
                <a:gd name="T99" fmla="*/ 1 h 274"/>
                <a:gd name="T100" fmla="*/ 1 w 367"/>
                <a:gd name="T101" fmla="*/ 1 h 274"/>
                <a:gd name="T102" fmla="*/ 1 w 367"/>
                <a:gd name="T103" fmla="*/ 1 h 274"/>
                <a:gd name="T104" fmla="*/ 1 w 367"/>
                <a:gd name="T105" fmla="*/ 1 h 274"/>
                <a:gd name="T106" fmla="*/ 1 w 367"/>
                <a:gd name="T107" fmla="*/ 1 h 274"/>
                <a:gd name="T108" fmla="*/ 1 w 367"/>
                <a:gd name="T109" fmla="*/ 1 h 274"/>
                <a:gd name="T110" fmla="*/ 1 w 367"/>
                <a:gd name="T111" fmla="*/ 1 h 274"/>
                <a:gd name="T112" fmla="*/ 0 w 367"/>
                <a:gd name="T113" fmla="*/ 1 h 274"/>
                <a:gd name="T114" fmla="*/ 0 w 367"/>
                <a:gd name="T115" fmla="*/ 1 h 274"/>
                <a:gd name="T116" fmla="*/ 0 w 367"/>
                <a:gd name="T117" fmla="*/ 1 h 274"/>
                <a:gd name="T118" fmla="*/ 0 w 367"/>
                <a:gd name="T119" fmla="*/ 1 h 274"/>
                <a:gd name="T120" fmla="*/ 0 w 367"/>
                <a:gd name="T121" fmla="*/ 1 h 274"/>
                <a:gd name="T122" fmla="*/ 0 w 367"/>
                <a:gd name="T123" fmla="*/ 1 h 2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7" name="Freeform 37">
              <a:extLst>
                <a:ext uri="{FF2B5EF4-FFF2-40B4-BE49-F238E27FC236}">
                  <a16:creationId xmlns:a16="http://schemas.microsoft.com/office/drawing/2014/main" id="{77C02BA5-F241-131C-5989-4E90E4D28A25}"/>
                </a:ext>
              </a:extLst>
            </p:cNvPr>
            <p:cNvSpPr>
              <a:spLocks/>
            </p:cNvSpPr>
            <p:nvPr userDrawn="1"/>
          </p:nvSpPr>
          <p:spPr bwMode="auto">
            <a:xfrm>
              <a:off x="664965" y="6400254"/>
              <a:ext cx="11113" cy="9525"/>
            </a:xfrm>
            <a:custGeom>
              <a:avLst/>
              <a:gdLst>
                <a:gd name="T0" fmla="*/ 0 w 94"/>
                <a:gd name="T1" fmla="*/ 0 h 90"/>
                <a:gd name="T2" fmla="*/ 0 w 94"/>
                <a:gd name="T3" fmla="*/ 0 h 90"/>
                <a:gd name="T4" fmla="*/ 0 w 94"/>
                <a:gd name="T5" fmla="*/ 0 h 90"/>
                <a:gd name="T6" fmla="*/ 0 w 94"/>
                <a:gd name="T7" fmla="*/ 0 h 90"/>
                <a:gd name="T8" fmla="*/ 0 w 94"/>
                <a:gd name="T9" fmla="*/ 0 h 90"/>
                <a:gd name="T10" fmla="*/ 0 w 94"/>
                <a:gd name="T11" fmla="*/ 0 h 90"/>
                <a:gd name="T12" fmla="*/ 0 w 94"/>
                <a:gd name="T13" fmla="*/ 0 h 90"/>
                <a:gd name="T14" fmla="*/ 0 w 94"/>
                <a:gd name="T15" fmla="*/ 0 h 90"/>
                <a:gd name="T16" fmla="*/ 0 w 94"/>
                <a:gd name="T17" fmla="*/ 0 h 90"/>
                <a:gd name="T18" fmla="*/ 0 w 94"/>
                <a:gd name="T19" fmla="*/ 0 h 90"/>
                <a:gd name="T20" fmla="*/ 0 w 94"/>
                <a:gd name="T21" fmla="*/ 0 h 90"/>
                <a:gd name="T22" fmla="*/ 0 w 94"/>
                <a:gd name="T23" fmla="*/ 0 h 90"/>
                <a:gd name="T24" fmla="*/ 0 w 94"/>
                <a:gd name="T25" fmla="*/ 0 h 90"/>
                <a:gd name="T26" fmla="*/ 0 w 94"/>
                <a:gd name="T27" fmla="*/ 0 h 90"/>
                <a:gd name="T28" fmla="*/ 1 w 94"/>
                <a:gd name="T29" fmla="*/ 0 h 90"/>
                <a:gd name="T30" fmla="*/ 1 w 94"/>
                <a:gd name="T31" fmla="*/ 0 h 90"/>
                <a:gd name="T32" fmla="*/ 1 w 94"/>
                <a:gd name="T33" fmla="*/ 0 h 90"/>
                <a:gd name="T34" fmla="*/ 1 w 94"/>
                <a:gd name="T35" fmla="*/ 0 h 90"/>
                <a:gd name="T36" fmla="*/ 1 w 94"/>
                <a:gd name="T37" fmla="*/ 0 h 90"/>
                <a:gd name="T38" fmla="*/ 1 w 94"/>
                <a:gd name="T39" fmla="*/ 0 h 90"/>
                <a:gd name="T40" fmla="*/ 0 w 94"/>
                <a:gd name="T41" fmla="*/ 0 h 90"/>
                <a:gd name="T42" fmla="*/ 0 w 94"/>
                <a:gd name="T43" fmla="*/ 0 h 90"/>
                <a:gd name="T44" fmla="*/ 0 w 94"/>
                <a:gd name="T45" fmla="*/ 0 h 90"/>
                <a:gd name="T46" fmla="*/ 0 w 94"/>
                <a:gd name="T47" fmla="*/ 0 h 90"/>
                <a:gd name="T48" fmla="*/ 0 w 94"/>
                <a:gd name="T49" fmla="*/ 0 h 90"/>
                <a:gd name="T50" fmla="*/ 0 w 94"/>
                <a:gd name="T51" fmla="*/ 0 h 90"/>
                <a:gd name="T52" fmla="*/ 0 w 94"/>
                <a:gd name="T53" fmla="*/ 0 h 90"/>
                <a:gd name="T54" fmla="*/ 0 w 94"/>
                <a:gd name="T55" fmla="*/ 0 h 90"/>
                <a:gd name="T56" fmla="*/ 0 w 94"/>
                <a:gd name="T57" fmla="*/ 0 h 90"/>
                <a:gd name="T58" fmla="*/ 0 w 94"/>
                <a:gd name="T59" fmla="*/ 0 h 90"/>
                <a:gd name="T60" fmla="*/ 0 w 94"/>
                <a:gd name="T61" fmla="*/ 0 h 90"/>
                <a:gd name="T62" fmla="*/ 0 w 94"/>
                <a:gd name="T63" fmla="*/ 0 h 90"/>
                <a:gd name="T64" fmla="*/ 0 w 9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8" name="Freeform 38">
              <a:extLst>
                <a:ext uri="{FF2B5EF4-FFF2-40B4-BE49-F238E27FC236}">
                  <a16:creationId xmlns:a16="http://schemas.microsoft.com/office/drawing/2014/main" id="{B1112872-0B51-F879-26ED-572B05B027BF}"/>
                </a:ext>
              </a:extLst>
            </p:cNvPr>
            <p:cNvSpPr>
              <a:spLocks/>
            </p:cNvSpPr>
            <p:nvPr userDrawn="1"/>
          </p:nvSpPr>
          <p:spPr bwMode="auto">
            <a:xfrm>
              <a:off x="650677" y="6430417"/>
              <a:ext cx="39688" cy="31750"/>
            </a:xfrm>
            <a:custGeom>
              <a:avLst/>
              <a:gdLst>
                <a:gd name="T0" fmla="*/ 0 w 341"/>
                <a:gd name="T1" fmla="*/ 0 h 271"/>
                <a:gd name="T2" fmla="*/ 0 w 341"/>
                <a:gd name="T3" fmla="*/ 0 h 271"/>
                <a:gd name="T4" fmla="*/ 0 w 341"/>
                <a:gd name="T5" fmla="*/ 0 h 271"/>
                <a:gd name="T6" fmla="*/ 0 w 341"/>
                <a:gd name="T7" fmla="*/ 0 h 271"/>
                <a:gd name="T8" fmla="*/ 0 w 341"/>
                <a:gd name="T9" fmla="*/ 0 h 271"/>
                <a:gd name="T10" fmla="*/ 0 w 341"/>
                <a:gd name="T11" fmla="*/ 0 h 271"/>
                <a:gd name="T12" fmla="*/ 2 w 341"/>
                <a:gd name="T13" fmla="*/ 0 h 271"/>
                <a:gd name="T14" fmla="*/ 2 w 341"/>
                <a:gd name="T15" fmla="*/ 0 h 271"/>
                <a:gd name="T16" fmla="*/ 2 w 341"/>
                <a:gd name="T17" fmla="*/ 0 h 271"/>
                <a:gd name="T18" fmla="*/ 2 w 341"/>
                <a:gd name="T19" fmla="*/ 0 h 271"/>
                <a:gd name="T20" fmla="*/ 2 w 341"/>
                <a:gd name="T21" fmla="*/ 0 h 271"/>
                <a:gd name="T22" fmla="*/ 2 w 341"/>
                <a:gd name="T23" fmla="*/ 0 h 271"/>
                <a:gd name="T24" fmla="*/ 2 w 341"/>
                <a:gd name="T25" fmla="*/ 1 h 271"/>
                <a:gd name="T26" fmla="*/ 2 w 341"/>
                <a:gd name="T27" fmla="*/ 1 h 271"/>
                <a:gd name="T28" fmla="*/ 2 w 341"/>
                <a:gd name="T29" fmla="*/ 1 h 271"/>
                <a:gd name="T30" fmla="*/ 2 w 341"/>
                <a:gd name="T31" fmla="*/ 1 h 271"/>
                <a:gd name="T32" fmla="*/ 2 w 341"/>
                <a:gd name="T33" fmla="*/ 1 h 271"/>
                <a:gd name="T34" fmla="*/ 2 w 341"/>
                <a:gd name="T35" fmla="*/ 1 h 271"/>
                <a:gd name="T36" fmla="*/ 0 w 341"/>
                <a:gd name="T37" fmla="*/ 1 h 271"/>
                <a:gd name="T38" fmla="*/ 0 w 341"/>
                <a:gd name="T39" fmla="*/ 1 h 271"/>
                <a:gd name="T40" fmla="*/ 0 w 341"/>
                <a:gd name="T41" fmla="*/ 1 h 271"/>
                <a:gd name="T42" fmla="*/ 0 w 341"/>
                <a:gd name="T43" fmla="*/ 1 h 271"/>
                <a:gd name="T44" fmla="*/ 1 w 341"/>
                <a:gd name="T45" fmla="*/ 1 h 271"/>
                <a:gd name="T46" fmla="*/ 1 w 341"/>
                <a:gd name="T47" fmla="*/ 1 h 271"/>
                <a:gd name="T48" fmla="*/ 1 w 341"/>
                <a:gd name="T49" fmla="*/ 1 h 271"/>
                <a:gd name="T50" fmla="*/ 0 w 341"/>
                <a:gd name="T51" fmla="*/ 1 h 271"/>
                <a:gd name="T52" fmla="*/ 0 w 341"/>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9" name="Freeform 39">
              <a:extLst>
                <a:ext uri="{FF2B5EF4-FFF2-40B4-BE49-F238E27FC236}">
                  <a16:creationId xmlns:a16="http://schemas.microsoft.com/office/drawing/2014/main" id="{AF433570-D713-374B-7AD5-6A4CD08AE489}"/>
                </a:ext>
              </a:extLst>
            </p:cNvPr>
            <p:cNvSpPr>
              <a:spLocks/>
            </p:cNvSpPr>
            <p:nvPr userDrawn="1"/>
          </p:nvSpPr>
          <p:spPr bwMode="auto">
            <a:xfrm>
              <a:off x="650677" y="6479629"/>
              <a:ext cx="39688" cy="39688"/>
            </a:xfrm>
            <a:custGeom>
              <a:avLst/>
              <a:gdLst>
                <a:gd name="T0" fmla="*/ 1 w 347"/>
                <a:gd name="T1" fmla="*/ 2 h 354"/>
                <a:gd name="T2" fmla="*/ 1 w 347"/>
                <a:gd name="T3" fmla="*/ 2 h 354"/>
                <a:gd name="T4" fmla="*/ 0 w 347"/>
                <a:gd name="T5" fmla="*/ 1 h 354"/>
                <a:gd name="T6" fmla="*/ 0 w 347"/>
                <a:gd name="T7" fmla="*/ 1 h 354"/>
                <a:gd name="T8" fmla="*/ 0 w 347"/>
                <a:gd name="T9" fmla="*/ 1 h 354"/>
                <a:gd name="T10" fmla="*/ 0 w 347"/>
                <a:gd name="T11" fmla="*/ 1 h 354"/>
                <a:gd name="T12" fmla="*/ 0 w 347"/>
                <a:gd name="T13" fmla="*/ 1 h 354"/>
                <a:gd name="T14" fmla="*/ 0 w 347"/>
                <a:gd name="T15" fmla="*/ 1 h 354"/>
                <a:gd name="T16" fmla="*/ 0 w 347"/>
                <a:gd name="T17" fmla="*/ 1 h 354"/>
                <a:gd name="T18" fmla="*/ 0 w 347"/>
                <a:gd name="T19" fmla="*/ 1 h 354"/>
                <a:gd name="T20" fmla="*/ 0 w 347"/>
                <a:gd name="T21" fmla="*/ 0 h 354"/>
                <a:gd name="T22" fmla="*/ 0 w 347"/>
                <a:gd name="T23" fmla="*/ 0 h 354"/>
                <a:gd name="T24" fmla="*/ 0 w 347"/>
                <a:gd name="T25" fmla="*/ 0 h 354"/>
                <a:gd name="T26" fmla="*/ 0 w 347"/>
                <a:gd name="T27" fmla="*/ 0 h 354"/>
                <a:gd name="T28" fmla="*/ 0 w 347"/>
                <a:gd name="T29" fmla="*/ 0 h 354"/>
                <a:gd name="T30" fmla="*/ 1 w 347"/>
                <a:gd name="T31" fmla="*/ 0 h 354"/>
                <a:gd name="T32" fmla="*/ 1 w 347"/>
                <a:gd name="T33" fmla="*/ 0 h 354"/>
                <a:gd name="T34" fmla="*/ 2 w 347"/>
                <a:gd name="T35" fmla="*/ 0 h 354"/>
                <a:gd name="T36" fmla="*/ 2 w 347"/>
                <a:gd name="T37" fmla="*/ 0 h 354"/>
                <a:gd name="T38" fmla="*/ 2 w 347"/>
                <a:gd name="T39" fmla="*/ 0 h 354"/>
                <a:gd name="T40" fmla="*/ 2 w 347"/>
                <a:gd name="T41" fmla="*/ 1 h 354"/>
                <a:gd name="T42" fmla="*/ 2 w 347"/>
                <a:gd name="T43" fmla="*/ 1 h 354"/>
                <a:gd name="T44" fmla="*/ 2 w 347"/>
                <a:gd name="T45" fmla="*/ 1 h 354"/>
                <a:gd name="T46" fmla="*/ 1 w 347"/>
                <a:gd name="T47" fmla="*/ 0 h 354"/>
                <a:gd name="T48" fmla="*/ 1 w 347"/>
                <a:gd name="T49" fmla="*/ 0 h 354"/>
                <a:gd name="T50" fmla="*/ 1 w 347"/>
                <a:gd name="T51" fmla="*/ 1 h 354"/>
                <a:gd name="T52" fmla="*/ 0 w 347"/>
                <a:gd name="T53" fmla="*/ 1 h 354"/>
                <a:gd name="T54" fmla="*/ 0 w 347"/>
                <a:gd name="T55" fmla="*/ 1 h 354"/>
                <a:gd name="T56" fmla="*/ 0 w 347"/>
                <a:gd name="T57" fmla="*/ 1 h 354"/>
                <a:gd name="T58" fmla="*/ 0 w 347"/>
                <a:gd name="T59" fmla="*/ 1 h 354"/>
                <a:gd name="T60" fmla="*/ 0 w 347"/>
                <a:gd name="T61" fmla="*/ 1 h 354"/>
                <a:gd name="T62" fmla="*/ 0 w 347"/>
                <a:gd name="T63" fmla="*/ 1 h 354"/>
                <a:gd name="T64" fmla="*/ 0 w 347"/>
                <a:gd name="T65" fmla="*/ 1 h 354"/>
                <a:gd name="T66" fmla="*/ 0 w 347"/>
                <a:gd name="T67" fmla="*/ 1 h 354"/>
                <a:gd name="T68" fmla="*/ 0 w 347"/>
                <a:gd name="T69" fmla="*/ 1 h 354"/>
                <a:gd name="T70" fmla="*/ 0 w 347"/>
                <a:gd name="T71" fmla="*/ 1 h 354"/>
                <a:gd name="T72" fmla="*/ 0 w 347"/>
                <a:gd name="T73" fmla="*/ 1 h 354"/>
                <a:gd name="T74" fmla="*/ 1 w 347"/>
                <a:gd name="T75" fmla="*/ 1 h 354"/>
                <a:gd name="T76" fmla="*/ 1 w 347"/>
                <a:gd name="T77" fmla="*/ 1 h 354"/>
                <a:gd name="T78" fmla="*/ 2 w 347"/>
                <a:gd name="T79" fmla="*/ 1 h 354"/>
                <a:gd name="T80" fmla="*/ 2 w 347"/>
                <a:gd name="T81" fmla="*/ 1 h 354"/>
                <a:gd name="T82" fmla="*/ 2 w 347"/>
                <a:gd name="T83" fmla="*/ 1 h 354"/>
                <a:gd name="T84" fmla="*/ 2 w 347"/>
                <a:gd name="T85" fmla="*/ 2 h 354"/>
                <a:gd name="T86" fmla="*/ 2 w 347"/>
                <a:gd name="T87" fmla="*/ 2 h 354"/>
                <a:gd name="T88" fmla="*/ 2 w 347"/>
                <a:gd name="T89" fmla="*/ 2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0" name="Freeform 40">
              <a:extLst>
                <a:ext uri="{FF2B5EF4-FFF2-40B4-BE49-F238E27FC236}">
                  <a16:creationId xmlns:a16="http://schemas.microsoft.com/office/drawing/2014/main" id="{A005CB5F-D7DB-AC89-193A-56A58FD36500}"/>
                </a:ext>
              </a:extLst>
            </p:cNvPr>
            <p:cNvSpPr>
              <a:spLocks noEditPoints="1"/>
            </p:cNvSpPr>
            <p:nvPr userDrawn="1"/>
          </p:nvSpPr>
          <p:spPr bwMode="auto">
            <a:xfrm>
              <a:off x="645915" y="6536779"/>
              <a:ext cx="39688" cy="39688"/>
            </a:xfrm>
            <a:custGeom>
              <a:avLst/>
              <a:gdLst>
                <a:gd name="T0" fmla="*/ 1 w 361"/>
                <a:gd name="T1" fmla="*/ 1 h 338"/>
                <a:gd name="T2" fmla="*/ 1 w 361"/>
                <a:gd name="T3" fmla="*/ 1 h 338"/>
                <a:gd name="T4" fmla="*/ 1 w 361"/>
                <a:gd name="T5" fmla="*/ 1 h 338"/>
                <a:gd name="T6" fmla="*/ 1 w 361"/>
                <a:gd name="T7" fmla="*/ 1 h 338"/>
                <a:gd name="T8" fmla="*/ 1 w 361"/>
                <a:gd name="T9" fmla="*/ 1 h 338"/>
                <a:gd name="T10" fmla="*/ 1 w 361"/>
                <a:gd name="T11" fmla="*/ 1 h 338"/>
                <a:gd name="T12" fmla="*/ 1 w 361"/>
                <a:gd name="T13" fmla="*/ 1 h 338"/>
                <a:gd name="T14" fmla="*/ 1 w 361"/>
                <a:gd name="T15" fmla="*/ 1 h 338"/>
                <a:gd name="T16" fmla="*/ 1 w 361"/>
                <a:gd name="T17" fmla="*/ 1 h 338"/>
                <a:gd name="T18" fmla="*/ 1 w 361"/>
                <a:gd name="T19" fmla="*/ 1 h 338"/>
                <a:gd name="T20" fmla="*/ 1 w 361"/>
                <a:gd name="T21" fmla="*/ 1 h 338"/>
                <a:gd name="T22" fmla="*/ 1 w 361"/>
                <a:gd name="T23" fmla="*/ 1 h 338"/>
                <a:gd name="T24" fmla="*/ 1 w 361"/>
                <a:gd name="T25" fmla="*/ 1 h 338"/>
                <a:gd name="T26" fmla="*/ 1 w 361"/>
                <a:gd name="T27" fmla="*/ 1 h 338"/>
                <a:gd name="T28" fmla="*/ 1 w 361"/>
                <a:gd name="T29" fmla="*/ 1 h 338"/>
                <a:gd name="T30" fmla="*/ 1 w 361"/>
                <a:gd name="T31" fmla="*/ 1 h 338"/>
                <a:gd name="T32" fmla="*/ 0 w 361"/>
                <a:gd name="T33" fmla="*/ 1 h 338"/>
                <a:gd name="T34" fmla="*/ 0 w 361"/>
                <a:gd name="T35" fmla="*/ 1 h 338"/>
                <a:gd name="T36" fmla="*/ 0 w 361"/>
                <a:gd name="T37" fmla="*/ 1 h 338"/>
                <a:gd name="T38" fmla="*/ 0 w 361"/>
                <a:gd name="T39" fmla="*/ 1 h 338"/>
                <a:gd name="T40" fmla="*/ 0 w 361"/>
                <a:gd name="T41" fmla="*/ 1 h 338"/>
                <a:gd name="T42" fmla="*/ 0 w 361"/>
                <a:gd name="T43" fmla="*/ 1 h 338"/>
                <a:gd name="T44" fmla="*/ 0 w 361"/>
                <a:gd name="T45" fmla="*/ 1 h 338"/>
                <a:gd name="T46" fmla="*/ 2 w 361"/>
                <a:gd name="T47" fmla="*/ 0 h 338"/>
                <a:gd name="T48" fmla="*/ 2 w 361"/>
                <a:gd name="T49" fmla="*/ 0 h 338"/>
                <a:gd name="T50" fmla="*/ 0 w 361"/>
                <a:gd name="T51" fmla="*/ 0 h 338"/>
                <a:gd name="T52" fmla="*/ 0 w 361"/>
                <a:gd name="T53" fmla="*/ 0 h 338"/>
                <a:gd name="T54" fmla="*/ 0 w 361"/>
                <a:gd name="T55" fmla="*/ 0 h 338"/>
                <a:gd name="T56" fmla="*/ 0 w 361"/>
                <a:gd name="T57" fmla="*/ 1 h 338"/>
                <a:gd name="T58" fmla="*/ 0 w 361"/>
                <a:gd name="T59" fmla="*/ 1 h 338"/>
                <a:gd name="T60" fmla="*/ 0 w 361"/>
                <a:gd name="T61" fmla="*/ 1 h 338"/>
                <a:gd name="T62" fmla="*/ 0 w 361"/>
                <a:gd name="T63" fmla="*/ 2 h 338"/>
                <a:gd name="T64" fmla="*/ 0 w 361"/>
                <a:gd name="T65" fmla="*/ 2 h 338"/>
                <a:gd name="T66" fmla="*/ 0 w 361"/>
                <a:gd name="T67" fmla="*/ 2 h 338"/>
                <a:gd name="T68" fmla="*/ 0 w 361"/>
                <a:gd name="T69" fmla="*/ 2 h 338"/>
                <a:gd name="T70" fmla="*/ 1 w 361"/>
                <a:gd name="T71" fmla="*/ 2 h 338"/>
                <a:gd name="T72" fmla="*/ 1 w 361"/>
                <a:gd name="T73" fmla="*/ 2 h 338"/>
                <a:gd name="T74" fmla="*/ 1 w 361"/>
                <a:gd name="T75" fmla="*/ 2 h 338"/>
                <a:gd name="T76" fmla="*/ 1 w 361"/>
                <a:gd name="T77" fmla="*/ 2 h 338"/>
                <a:gd name="T78" fmla="*/ 1 w 361"/>
                <a:gd name="T79" fmla="*/ 1 h 338"/>
                <a:gd name="T80" fmla="*/ 1 w 361"/>
                <a:gd name="T81" fmla="*/ 2 h 338"/>
                <a:gd name="T82" fmla="*/ 1 w 361"/>
                <a:gd name="T83" fmla="*/ 2 h 338"/>
                <a:gd name="T84" fmla="*/ 1 w 361"/>
                <a:gd name="T85" fmla="*/ 2 h 338"/>
                <a:gd name="T86" fmla="*/ 1 w 361"/>
                <a:gd name="T87" fmla="*/ 2 h 338"/>
                <a:gd name="T88" fmla="*/ 1 w 361"/>
                <a:gd name="T89" fmla="*/ 2 h 338"/>
                <a:gd name="T90" fmla="*/ 1 w 361"/>
                <a:gd name="T91" fmla="*/ 2 h 338"/>
                <a:gd name="T92" fmla="*/ 1 w 361"/>
                <a:gd name="T93" fmla="*/ 2 h 338"/>
                <a:gd name="T94" fmla="*/ 2 w 361"/>
                <a:gd name="T95" fmla="*/ 2 h 338"/>
                <a:gd name="T96" fmla="*/ 2 w 361"/>
                <a:gd name="T97" fmla="*/ 1 h 338"/>
                <a:gd name="T98" fmla="*/ 2 w 361"/>
                <a:gd name="T99" fmla="*/ 1 h 338"/>
                <a:gd name="T100" fmla="*/ 2 w 361"/>
                <a:gd name="T101" fmla="*/ 0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1" name="Freeform 41">
              <a:extLst>
                <a:ext uri="{FF2B5EF4-FFF2-40B4-BE49-F238E27FC236}">
                  <a16:creationId xmlns:a16="http://schemas.microsoft.com/office/drawing/2014/main" id="{8DCD6CBB-ABDA-59A8-B1B1-98E8A8072D07}"/>
                </a:ext>
              </a:extLst>
            </p:cNvPr>
            <p:cNvSpPr>
              <a:spLocks/>
            </p:cNvSpPr>
            <p:nvPr userDrawn="1"/>
          </p:nvSpPr>
          <p:spPr bwMode="auto">
            <a:xfrm>
              <a:off x="630040" y="6590754"/>
              <a:ext cx="44450" cy="38100"/>
            </a:xfrm>
            <a:custGeom>
              <a:avLst/>
              <a:gdLst>
                <a:gd name="T0" fmla="*/ 0 w 398"/>
                <a:gd name="T1" fmla="*/ 0 h 347"/>
                <a:gd name="T2" fmla="*/ 1 w 398"/>
                <a:gd name="T3" fmla="*/ 0 h 347"/>
                <a:gd name="T4" fmla="*/ 1 w 398"/>
                <a:gd name="T5" fmla="*/ 0 h 347"/>
                <a:gd name="T6" fmla="*/ 1 w 398"/>
                <a:gd name="T7" fmla="*/ 0 h 347"/>
                <a:gd name="T8" fmla="*/ 1 w 398"/>
                <a:gd name="T9" fmla="*/ 0 h 347"/>
                <a:gd name="T10" fmla="*/ 1 w 398"/>
                <a:gd name="T11" fmla="*/ 0 h 347"/>
                <a:gd name="T12" fmla="*/ 2 w 398"/>
                <a:gd name="T13" fmla="*/ 1 h 347"/>
                <a:gd name="T14" fmla="*/ 2 w 398"/>
                <a:gd name="T15" fmla="*/ 1 h 347"/>
                <a:gd name="T16" fmla="*/ 2 w 398"/>
                <a:gd name="T17" fmla="*/ 1 h 347"/>
                <a:gd name="T18" fmla="*/ 2 w 398"/>
                <a:gd name="T19" fmla="*/ 0 h 347"/>
                <a:gd name="T20" fmla="*/ 2 w 398"/>
                <a:gd name="T21" fmla="*/ 0 h 347"/>
                <a:gd name="T22" fmla="*/ 2 w 398"/>
                <a:gd name="T23" fmla="*/ 0 h 347"/>
                <a:gd name="T24" fmla="*/ 2 w 398"/>
                <a:gd name="T25" fmla="*/ 2 h 347"/>
                <a:gd name="T26" fmla="*/ 1 w 398"/>
                <a:gd name="T27" fmla="*/ 2 h 347"/>
                <a:gd name="T28" fmla="*/ 1 w 398"/>
                <a:gd name="T29" fmla="*/ 1 h 347"/>
                <a:gd name="T30" fmla="*/ 1 w 398"/>
                <a:gd name="T31" fmla="*/ 1 h 347"/>
                <a:gd name="T32" fmla="*/ 1 w 398"/>
                <a:gd name="T33" fmla="*/ 1 h 347"/>
                <a:gd name="T34" fmla="*/ 1 w 398"/>
                <a:gd name="T35" fmla="*/ 1 h 347"/>
                <a:gd name="T36" fmla="*/ 1 w 398"/>
                <a:gd name="T37" fmla="*/ 1 h 347"/>
                <a:gd name="T38" fmla="*/ 2 w 398"/>
                <a:gd name="T39" fmla="*/ 1 h 347"/>
                <a:gd name="T40" fmla="*/ 1 w 398"/>
                <a:gd name="T41" fmla="*/ 1 h 347"/>
                <a:gd name="T42" fmla="*/ 1 w 398"/>
                <a:gd name="T43" fmla="*/ 1 h 347"/>
                <a:gd name="T44" fmla="*/ 1 w 398"/>
                <a:gd name="T45" fmla="*/ 1 h 347"/>
                <a:gd name="T46" fmla="*/ 1 w 398"/>
                <a:gd name="T47" fmla="*/ 1 h 347"/>
                <a:gd name="T48" fmla="*/ 1 w 398"/>
                <a:gd name="T49" fmla="*/ 1 h 347"/>
                <a:gd name="T50" fmla="*/ 1 w 398"/>
                <a:gd name="T51" fmla="*/ 1 h 347"/>
                <a:gd name="T52" fmla="*/ 1 w 398"/>
                <a:gd name="T53" fmla="*/ 1 h 347"/>
                <a:gd name="T54" fmla="*/ 1 w 398"/>
                <a:gd name="T55" fmla="*/ 1 h 347"/>
                <a:gd name="T56" fmla="*/ 1 w 398"/>
                <a:gd name="T57" fmla="*/ 1 h 347"/>
                <a:gd name="T58" fmla="*/ 1 w 398"/>
                <a:gd name="T59" fmla="*/ 1 h 347"/>
                <a:gd name="T60" fmla="*/ 1 w 398"/>
                <a:gd name="T61" fmla="*/ 1 h 347"/>
                <a:gd name="T62" fmla="*/ 1 w 398"/>
                <a:gd name="T63" fmla="*/ 1 h 347"/>
                <a:gd name="T64" fmla="*/ 0 w 398"/>
                <a:gd name="T65" fmla="*/ 1 h 347"/>
                <a:gd name="T66" fmla="*/ 0 w 398"/>
                <a:gd name="T67" fmla="*/ 1 h 347"/>
                <a:gd name="T68" fmla="*/ 0 w 398"/>
                <a:gd name="T69" fmla="*/ 1 h 347"/>
                <a:gd name="T70" fmla="*/ 0 w 398"/>
                <a:gd name="T71" fmla="*/ 1 h 347"/>
                <a:gd name="T72" fmla="*/ 0 w 398"/>
                <a:gd name="T73" fmla="*/ 1 h 347"/>
                <a:gd name="T74" fmla="*/ 0 w 398"/>
                <a:gd name="T75" fmla="*/ 1 h 347"/>
                <a:gd name="T76" fmla="*/ 0 w 398"/>
                <a:gd name="T77" fmla="*/ 1 h 347"/>
                <a:gd name="T78" fmla="*/ 0 w 398"/>
                <a:gd name="T79" fmla="*/ 1 h 347"/>
                <a:gd name="T80" fmla="*/ 0 w 398"/>
                <a:gd name="T81" fmla="*/ 0 h 3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2" name="Freeform 42">
              <a:extLst>
                <a:ext uri="{FF2B5EF4-FFF2-40B4-BE49-F238E27FC236}">
                  <a16:creationId xmlns:a16="http://schemas.microsoft.com/office/drawing/2014/main" id="{22E9CA4E-C422-4E6C-889A-767D7F28131E}"/>
                </a:ext>
              </a:extLst>
            </p:cNvPr>
            <p:cNvSpPr>
              <a:spLocks/>
            </p:cNvSpPr>
            <p:nvPr userDrawn="1"/>
          </p:nvSpPr>
          <p:spPr bwMode="auto">
            <a:xfrm>
              <a:off x="607815" y="6639967"/>
              <a:ext cx="39688" cy="39688"/>
            </a:xfrm>
            <a:custGeom>
              <a:avLst/>
              <a:gdLst>
                <a:gd name="T0" fmla="*/ 0 w 352"/>
                <a:gd name="T1" fmla="*/ 0 h 352"/>
                <a:gd name="T2" fmla="*/ 0 w 352"/>
                <a:gd name="T3" fmla="*/ 0 h 352"/>
                <a:gd name="T4" fmla="*/ 0 w 352"/>
                <a:gd name="T5" fmla="*/ 0 h 352"/>
                <a:gd name="T6" fmla="*/ 1 w 352"/>
                <a:gd name="T7" fmla="*/ 0 h 352"/>
                <a:gd name="T8" fmla="*/ 1 w 352"/>
                <a:gd name="T9" fmla="*/ 0 h 352"/>
                <a:gd name="T10" fmla="*/ 1 w 352"/>
                <a:gd name="T11" fmla="*/ 0 h 352"/>
                <a:gd name="T12" fmla="*/ 1 w 352"/>
                <a:gd name="T13" fmla="*/ 0 h 352"/>
                <a:gd name="T14" fmla="*/ 1 w 352"/>
                <a:gd name="T15" fmla="*/ 0 h 352"/>
                <a:gd name="T16" fmla="*/ 1 w 352"/>
                <a:gd name="T17" fmla="*/ 0 h 352"/>
                <a:gd name="T18" fmla="*/ 2 w 352"/>
                <a:gd name="T19" fmla="*/ 0 h 352"/>
                <a:gd name="T20" fmla="*/ 2 w 352"/>
                <a:gd name="T21" fmla="*/ 0 h 352"/>
                <a:gd name="T22" fmla="*/ 2 w 352"/>
                <a:gd name="T23" fmla="*/ 1 h 352"/>
                <a:gd name="T24" fmla="*/ 2 w 352"/>
                <a:gd name="T25" fmla="*/ 1 h 352"/>
                <a:gd name="T26" fmla="*/ 2 w 352"/>
                <a:gd name="T27" fmla="*/ 1 h 352"/>
                <a:gd name="T28" fmla="*/ 2 w 352"/>
                <a:gd name="T29" fmla="*/ 1 h 352"/>
                <a:gd name="T30" fmla="*/ 2 w 352"/>
                <a:gd name="T31" fmla="*/ 1 h 352"/>
                <a:gd name="T32" fmla="*/ 2 w 352"/>
                <a:gd name="T33" fmla="*/ 1 h 352"/>
                <a:gd name="T34" fmla="*/ 1 w 352"/>
                <a:gd name="T35" fmla="*/ 2 h 352"/>
                <a:gd name="T36" fmla="*/ 1 w 352"/>
                <a:gd name="T37" fmla="*/ 1 h 352"/>
                <a:gd name="T38" fmla="*/ 1 w 352"/>
                <a:gd name="T39" fmla="*/ 1 h 352"/>
                <a:gd name="T40" fmla="*/ 1 w 352"/>
                <a:gd name="T41" fmla="*/ 1 h 352"/>
                <a:gd name="T42" fmla="*/ 1 w 352"/>
                <a:gd name="T43" fmla="*/ 1 h 352"/>
                <a:gd name="T44" fmla="*/ 1 w 352"/>
                <a:gd name="T45" fmla="*/ 1 h 352"/>
                <a:gd name="T46" fmla="*/ 1 w 352"/>
                <a:gd name="T47" fmla="*/ 1 h 352"/>
                <a:gd name="T48" fmla="*/ 1 w 352"/>
                <a:gd name="T49" fmla="*/ 1 h 352"/>
                <a:gd name="T50" fmla="*/ 1 w 352"/>
                <a:gd name="T51" fmla="*/ 1 h 352"/>
                <a:gd name="T52" fmla="*/ 1 w 352"/>
                <a:gd name="T53" fmla="*/ 1 h 352"/>
                <a:gd name="T54" fmla="*/ 1 w 352"/>
                <a:gd name="T55" fmla="*/ 1 h 352"/>
                <a:gd name="T56" fmla="*/ 1 w 352"/>
                <a:gd name="T57" fmla="*/ 1 h 352"/>
                <a:gd name="T58" fmla="*/ 1 w 352"/>
                <a:gd name="T59" fmla="*/ 1 h 352"/>
                <a:gd name="T60" fmla="*/ 1 w 352"/>
                <a:gd name="T61" fmla="*/ 1 h 352"/>
                <a:gd name="T62" fmla="*/ 1 w 352"/>
                <a:gd name="T63" fmla="*/ 0 h 352"/>
                <a:gd name="T64" fmla="*/ 1 w 352"/>
                <a:gd name="T65" fmla="*/ 0 h 352"/>
                <a:gd name="T66" fmla="*/ 1 w 352"/>
                <a:gd name="T67" fmla="*/ 0 h 352"/>
                <a:gd name="T68" fmla="*/ 1 w 352"/>
                <a:gd name="T69" fmla="*/ 0 h 352"/>
                <a:gd name="T70" fmla="*/ 1 w 352"/>
                <a:gd name="T71" fmla="*/ 0 h 352"/>
                <a:gd name="T72" fmla="*/ 1 w 352"/>
                <a:gd name="T73" fmla="*/ 0 h 352"/>
                <a:gd name="T74" fmla="*/ 0 w 352"/>
                <a:gd name="T75" fmla="*/ 1 h 352"/>
                <a:gd name="T76" fmla="*/ 0 w 352"/>
                <a:gd name="T77" fmla="*/ 1 h 352"/>
                <a:gd name="T78" fmla="*/ 0 w 352"/>
                <a:gd name="T79" fmla="*/ 1 h 352"/>
                <a:gd name="T80" fmla="*/ 0 w 352"/>
                <a:gd name="T81" fmla="*/ 1 h 352"/>
                <a:gd name="T82" fmla="*/ 0 w 352"/>
                <a:gd name="T83" fmla="*/ 1 h 352"/>
                <a:gd name="T84" fmla="*/ 0 w 352"/>
                <a:gd name="T85" fmla="*/ 1 h 352"/>
                <a:gd name="T86" fmla="*/ 0 w 352"/>
                <a:gd name="T87" fmla="*/ 1 h 352"/>
                <a:gd name="T88" fmla="*/ 0 w 352"/>
                <a:gd name="T89" fmla="*/ 1 h 352"/>
                <a:gd name="T90" fmla="*/ 0 w 352"/>
                <a:gd name="T91" fmla="*/ 1 h 352"/>
                <a:gd name="T92" fmla="*/ 0 w 352"/>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3" name="Freeform 43">
              <a:extLst>
                <a:ext uri="{FF2B5EF4-FFF2-40B4-BE49-F238E27FC236}">
                  <a16:creationId xmlns:a16="http://schemas.microsoft.com/office/drawing/2014/main" id="{159A6DF1-5594-4103-4619-BA5D1F54994F}"/>
                </a:ext>
              </a:extLst>
            </p:cNvPr>
            <p:cNvSpPr>
              <a:spLocks/>
            </p:cNvSpPr>
            <p:nvPr userDrawn="1"/>
          </p:nvSpPr>
          <p:spPr bwMode="auto">
            <a:xfrm>
              <a:off x="572890" y="6676479"/>
              <a:ext cx="47625" cy="46038"/>
            </a:xfrm>
            <a:custGeom>
              <a:avLst/>
              <a:gdLst>
                <a:gd name="T0" fmla="*/ 1 w 415"/>
                <a:gd name="T1" fmla="*/ 0 h 416"/>
                <a:gd name="T2" fmla="*/ 1 w 415"/>
                <a:gd name="T3" fmla="*/ 0 h 416"/>
                <a:gd name="T4" fmla="*/ 1 w 415"/>
                <a:gd name="T5" fmla="*/ 0 h 416"/>
                <a:gd name="T6" fmla="*/ 1 w 415"/>
                <a:gd name="T7" fmla="*/ 0 h 416"/>
                <a:gd name="T8" fmla="*/ 1 w 415"/>
                <a:gd name="T9" fmla="*/ 0 h 416"/>
                <a:gd name="T10" fmla="*/ 1 w 415"/>
                <a:gd name="T11" fmla="*/ 0 h 416"/>
                <a:gd name="T12" fmla="*/ 2 w 415"/>
                <a:gd name="T13" fmla="*/ 1 h 416"/>
                <a:gd name="T14" fmla="*/ 2 w 415"/>
                <a:gd name="T15" fmla="*/ 1 h 416"/>
                <a:gd name="T16" fmla="*/ 2 w 415"/>
                <a:gd name="T17" fmla="*/ 1 h 416"/>
                <a:gd name="T18" fmla="*/ 2 w 415"/>
                <a:gd name="T19" fmla="*/ 1 h 416"/>
                <a:gd name="T20" fmla="*/ 2 w 415"/>
                <a:gd name="T21" fmla="*/ 1 h 416"/>
                <a:gd name="T22" fmla="*/ 2 w 415"/>
                <a:gd name="T23" fmla="*/ 1 h 416"/>
                <a:gd name="T24" fmla="*/ 1 w 415"/>
                <a:gd name="T25" fmla="*/ 2 h 416"/>
                <a:gd name="T26" fmla="*/ 1 w 415"/>
                <a:gd name="T27" fmla="*/ 2 h 416"/>
                <a:gd name="T28" fmla="*/ 1 w 415"/>
                <a:gd name="T29" fmla="*/ 2 h 416"/>
                <a:gd name="T30" fmla="*/ 1 w 415"/>
                <a:gd name="T31" fmla="*/ 2 h 416"/>
                <a:gd name="T32" fmla="*/ 1 w 415"/>
                <a:gd name="T33" fmla="*/ 2 h 416"/>
                <a:gd name="T34" fmla="*/ 1 w 415"/>
                <a:gd name="T35" fmla="*/ 2 h 416"/>
                <a:gd name="T36" fmla="*/ 1 w 415"/>
                <a:gd name="T37" fmla="*/ 2 h 416"/>
                <a:gd name="T38" fmla="*/ 2 w 415"/>
                <a:gd name="T39" fmla="*/ 1 h 416"/>
                <a:gd name="T40" fmla="*/ 1 w 415"/>
                <a:gd name="T41" fmla="*/ 1 h 416"/>
                <a:gd name="T42" fmla="*/ 1 w 415"/>
                <a:gd name="T43" fmla="*/ 1 h 416"/>
                <a:gd name="T44" fmla="*/ 1 w 415"/>
                <a:gd name="T45" fmla="*/ 1 h 416"/>
                <a:gd name="T46" fmla="*/ 1 w 415"/>
                <a:gd name="T47" fmla="*/ 1 h 416"/>
                <a:gd name="T48" fmla="*/ 1 w 415"/>
                <a:gd name="T49" fmla="*/ 1 h 416"/>
                <a:gd name="T50" fmla="*/ 1 w 415"/>
                <a:gd name="T51" fmla="*/ 1 h 416"/>
                <a:gd name="T52" fmla="*/ 1 w 415"/>
                <a:gd name="T53" fmla="*/ 2 h 416"/>
                <a:gd name="T54" fmla="*/ 1 w 415"/>
                <a:gd name="T55" fmla="*/ 1 h 416"/>
                <a:gd name="T56" fmla="*/ 1 w 415"/>
                <a:gd name="T57" fmla="*/ 1 h 416"/>
                <a:gd name="T58" fmla="*/ 1 w 415"/>
                <a:gd name="T59" fmla="*/ 1 h 416"/>
                <a:gd name="T60" fmla="*/ 1 w 415"/>
                <a:gd name="T61" fmla="*/ 1 h 416"/>
                <a:gd name="T62" fmla="*/ 1 w 415"/>
                <a:gd name="T63" fmla="*/ 1 h 416"/>
                <a:gd name="T64" fmla="*/ 1 w 415"/>
                <a:gd name="T65" fmla="*/ 1 h 416"/>
                <a:gd name="T66" fmla="*/ 0 w 415"/>
                <a:gd name="T67" fmla="*/ 1 h 416"/>
                <a:gd name="T68" fmla="*/ 0 w 415"/>
                <a:gd name="T69" fmla="*/ 1 h 416"/>
                <a:gd name="T70" fmla="*/ 0 w 415"/>
                <a:gd name="T71" fmla="*/ 1 h 416"/>
                <a:gd name="T72" fmla="*/ 0 w 415"/>
                <a:gd name="T73" fmla="*/ 1 h 416"/>
                <a:gd name="T74" fmla="*/ 0 w 415"/>
                <a:gd name="T75" fmla="*/ 1 h 416"/>
                <a:gd name="T76" fmla="*/ 0 w 415"/>
                <a:gd name="T77" fmla="*/ 1 h 416"/>
                <a:gd name="T78" fmla="*/ 0 w 415"/>
                <a:gd name="T79" fmla="*/ 1 h 416"/>
                <a:gd name="T80" fmla="*/ 1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4" name="Freeform 44">
              <a:extLst>
                <a:ext uri="{FF2B5EF4-FFF2-40B4-BE49-F238E27FC236}">
                  <a16:creationId xmlns:a16="http://schemas.microsoft.com/office/drawing/2014/main" id="{140E731F-A8B3-B5A2-37F5-0B57D9C564BD}"/>
                </a:ext>
              </a:extLst>
            </p:cNvPr>
            <p:cNvSpPr>
              <a:spLocks/>
            </p:cNvSpPr>
            <p:nvPr userDrawn="1"/>
          </p:nvSpPr>
          <p:spPr bwMode="auto">
            <a:xfrm>
              <a:off x="525265" y="6706642"/>
              <a:ext cx="50800" cy="52388"/>
            </a:xfrm>
            <a:custGeom>
              <a:avLst/>
              <a:gdLst>
                <a:gd name="T0" fmla="*/ 1 w 444"/>
                <a:gd name="T1" fmla="*/ 2 h 460"/>
                <a:gd name="T2" fmla="*/ 0 w 444"/>
                <a:gd name="T3" fmla="*/ 1 h 460"/>
                <a:gd name="T4" fmla="*/ 0 w 444"/>
                <a:gd name="T5" fmla="*/ 1 h 460"/>
                <a:gd name="T6" fmla="*/ 2 w 444"/>
                <a:gd name="T7" fmla="*/ 1 h 460"/>
                <a:gd name="T8" fmla="*/ 1 w 444"/>
                <a:gd name="T9" fmla="*/ 1 h 460"/>
                <a:gd name="T10" fmla="*/ 1 w 444"/>
                <a:gd name="T11" fmla="*/ 1 h 460"/>
                <a:gd name="T12" fmla="*/ 1 w 444"/>
                <a:gd name="T13" fmla="*/ 1 h 460"/>
                <a:gd name="T14" fmla="*/ 1 w 444"/>
                <a:gd name="T15" fmla="*/ 1 h 460"/>
                <a:gd name="T16" fmla="*/ 1 w 444"/>
                <a:gd name="T17" fmla="*/ 0 h 460"/>
                <a:gd name="T18" fmla="*/ 1 w 444"/>
                <a:gd name="T19" fmla="*/ 0 h 460"/>
                <a:gd name="T20" fmla="*/ 2 w 444"/>
                <a:gd name="T21" fmla="*/ 0 h 460"/>
                <a:gd name="T22" fmla="*/ 2 w 444"/>
                <a:gd name="T23" fmla="*/ 0 h 460"/>
                <a:gd name="T24" fmla="*/ 2 w 444"/>
                <a:gd name="T25" fmla="*/ 0 h 460"/>
                <a:gd name="T26" fmla="*/ 2 w 444"/>
                <a:gd name="T27" fmla="*/ 0 h 460"/>
                <a:gd name="T28" fmla="*/ 2 w 444"/>
                <a:gd name="T29" fmla="*/ 0 h 460"/>
                <a:gd name="T30" fmla="*/ 1 w 444"/>
                <a:gd name="T31" fmla="*/ 0 h 460"/>
                <a:gd name="T32" fmla="*/ 2 w 444"/>
                <a:gd name="T33" fmla="*/ 1 h 460"/>
                <a:gd name="T34" fmla="*/ 2 w 444"/>
                <a:gd name="T35" fmla="*/ 1 h 460"/>
                <a:gd name="T36" fmla="*/ 2 w 444"/>
                <a:gd name="T37" fmla="*/ 1 h 460"/>
                <a:gd name="T38" fmla="*/ 2 w 444"/>
                <a:gd name="T39" fmla="*/ 1 h 460"/>
                <a:gd name="T40" fmla="*/ 2 w 444"/>
                <a:gd name="T41" fmla="*/ 1 h 460"/>
                <a:gd name="T42" fmla="*/ 2 w 444"/>
                <a:gd name="T43" fmla="*/ 2 h 460"/>
                <a:gd name="T44" fmla="*/ 2 w 444"/>
                <a:gd name="T45" fmla="*/ 2 h 460"/>
                <a:gd name="T46" fmla="*/ 1 w 444"/>
                <a:gd name="T47" fmla="*/ 1 h 460"/>
                <a:gd name="T48" fmla="*/ 1 w 444"/>
                <a:gd name="T49" fmla="*/ 2 h 460"/>
                <a:gd name="T50" fmla="*/ 1 w 444"/>
                <a:gd name="T51" fmla="*/ 2 h 460"/>
                <a:gd name="T52" fmla="*/ 1 w 444"/>
                <a:gd name="T53" fmla="*/ 2 h 460"/>
                <a:gd name="T54" fmla="*/ 1 w 444"/>
                <a:gd name="T55" fmla="*/ 2 h 460"/>
                <a:gd name="T56" fmla="*/ 1 w 444"/>
                <a:gd name="T57" fmla="*/ 2 h 460"/>
                <a:gd name="T58" fmla="*/ 1 w 444"/>
                <a:gd name="T59" fmla="*/ 2 h 460"/>
                <a:gd name="T60" fmla="*/ 1 w 444"/>
                <a:gd name="T61" fmla="*/ 2 h 460"/>
                <a:gd name="T62" fmla="*/ 1 w 444"/>
                <a:gd name="T63" fmla="*/ 2 h 460"/>
                <a:gd name="T64" fmla="*/ 1 w 444"/>
                <a:gd name="T65" fmla="*/ 2 h 460"/>
                <a:gd name="T66" fmla="*/ 1 w 444"/>
                <a:gd name="T67" fmla="*/ 2 h 460"/>
                <a:gd name="T68" fmla="*/ 1 w 444"/>
                <a:gd name="T69" fmla="*/ 2 h 460"/>
                <a:gd name="T70" fmla="*/ 1 w 444"/>
                <a:gd name="T71" fmla="*/ 2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5" name="Freeform 45">
              <a:extLst>
                <a:ext uri="{FF2B5EF4-FFF2-40B4-BE49-F238E27FC236}">
                  <a16:creationId xmlns:a16="http://schemas.microsoft.com/office/drawing/2014/main" id="{50C21E28-5989-4CA8-6973-043D812112FD}"/>
                </a:ext>
              </a:extLst>
            </p:cNvPr>
            <p:cNvSpPr>
              <a:spLocks/>
            </p:cNvSpPr>
            <p:nvPr userDrawn="1"/>
          </p:nvSpPr>
          <p:spPr bwMode="auto">
            <a:xfrm>
              <a:off x="479227" y="6730454"/>
              <a:ext cx="31750" cy="41275"/>
            </a:xfrm>
            <a:custGeom>
              <a:avLst/>
              <a:gdLst>
                <a:gd name="T0" fmla="*/ 1 w 274"/>
                <a:gd name="T1" fmla="*/ 0 h 366"/>
                <a:gd name="T2" fmla="*/ 1 w 274"/>
                <a:gd name="T3" fmla="*/ 0 h 366"/>
                <a:gd name="T4" fmla="*/ 1 w 274"/>
                <a:gd name="T5" fmla="*/ 0 h 366"/>
                <a:gd name="T6" fmla="*/ 1 w 274"/>
                <a:gd name="T7" fmla="*/ 0 h 366"/>
                <a:gd name="T8" fmla="*/ 1 w 274"/>
                <a:gd name="T9" fmla="*/ 0 h 366"/>
                <a:gd name="T10" fmla="*/ 1 w 274"/>
                <a:gd name="T11" fmla="*/ 0 h 366"/>
                <a:gd name="T12" fmla="*/ 1 w 274"/>
                <a:gd name="T13" fmla="*/ 0 h 366"/>
                <a:gd name="T14" fmla="*/ 1 w 274"/>
                <a:gd name="T15" fmla="*/ 0 h 366"/>
                <a:gd name="T16" fmla="*/ 1 w 274"/>
                <a:gd name="T17" fmla="*/ 0 h 366"/>
                <a:gd name="T18" fmla="*/ 0 w 274"/>
                <a:gd name="T19" fmla="*/ 0 h 366"/>
                <a:gd name="T20" fmla="*/ 0 w 274"/>
                <a:gd name="T21" fmla="*/ 0 h 366"/>
                <a:gd name="T22" fmla="*/ 0 w 274"/>
                <a:gd name="T23" fmla="*/ 1 h 366"/>
                <a:gd name="T24" fmla="*/ 0 w 274"/>
                <a:gd name="T25" fmla="*/ 1 h 366"/>
                <a:gd name="T26" fmla="*/ 0 w 274"/>
                <a:gd name="T27" fmla="*/ 1 h 366"/>
                <a:gd name="T28" fmla="*/ 1 w 274"/>
                <a:gd name="T29" fmla="*/ 1 h 366"/>
                <a:gd name="T30" fmla="*/ 1 w 274"/>
                <a:gd name="T31" fmla="*/ 1 h 366"/>
                <a:gd name="T32" fmla="*/ 1 w 274"/>
                <a:gd name="T33" fmla="*/ 1 h 366"/>
                <a:gd name="T34" fmla="*/ 1 w 274"/>
                <a:gd name="T35" fmla="*/ 1 h 366"/>
                <a:gd name="T36" fmla="*/ 1 w 274"/>
                <a:gd name="T37" fmla="*/ 1 h 366"/>
                <a:gd name="T38" fmla="*/ 1 w 274"/>
                <a:gd name="T39" fmla="*/ 1 h 366"/>
                <a:gd name="T40" fmla="*/ 1 w 274"/>
                <a:gd name="T41" fmla="*/ 1 h 366"/>
                <a:gd name="T42" fmla="*/ 1 w 274"/>
                <a:gd name="T43" fmla="*/ 1 h 366"/>
                <a:gd name="T44" fmla="*/ 1 w 274"/>
                <a:gd name="T45" fmla="*/ 1 h 366"/>
                <a:gd name="T46" fmla="*/ 1 w 274"/>
                <a:gd name="T47" fmla="*/ 1 h 366"/>
                <a:gd name="T48" fmla="*/ 1 w 274"/>
                <a:gd name="T49" fmla="*/ 1 h 366"/>
                <a:gd name="T50" fmla="*/ 1 w 274"/>
                <a:gd name="T51" fmla="*/ 1 h 366"/>
                <a:gd name="T52" fmla="*/ 1 w 274"/>
                <a:gd name="T53" fmla="*/ 1 h 366"/>
                <a:gd name="T54" fmla="*/ 1 w 274"/>
                <a:gd name="T55" fmla="*/ 1 h 366"/>
                <a:gd name="T56" fmla="*/ 1 w 274"/>
                <a:gd name="T57" fmla="*/ 2 h 366"/>
                <a:gd name="T58" fmla="*/ 1 w 274"/>
                <a:gd name="T59" fmla="*/ 2 h 366"/>
                <a:gd name="T60" fmla="*/ 1 w 274"/>
                <a:gd name="T61" fmla="*/ 2 h 366"/>
                <a:gd name="T62" fmla="*/ 1 w 274"/>
                <a:gd name="T63" fmla="*/ 2 h 366"/>
                <a:gd name="T64" fmla="*/ 1 w 274"/>
                <a:gd name="T65" fmla="*/ 2 h 366"/>
                <a:gd name="T66" fmla="*/ 1 w 274"/>
                <a:gd name="T67" fmla="*/ 2 h 366"/>
                <a:gd name="T68" fmla="*/ 0 w 274"/>
                <a:gd name="T69" fmla="*/ 1 h 366"/>
                <a:gd name="T70" fmla="*/ 1 w 274"/>
                <a:gd name="T71" fmla="*/ 1 h 366"/>
                <a:gd name="T72" fmla="*/ 1 w 274"/>
                <a:gd name="T73" fmla="*/ 1 h 366"/>
                <a:gd name="T74" fmla="*/ 1 w 274"/>
                <a:gd name="T75" fmla="*/ 2 h 366"/>
                <a:gd name="T76" fmla="*/ 1 w 274"/>
                <a:gd name="T77" fmla="*/ 2 h 366"/>
                <a:gd name="T78" fmla="*/ 1 w 274"/>
                <a:gd name="T79" fmla="*/ 2 h 366"/>
                <a:gd name="T80" fmla="*/ 1 w 274"/>
                <a:gd name="T81" fmla="*/ 1 h 366"/>
                <a:gd name="T82" fmla="*/ 1 w 274"/>
                <a:gd name="T83" fmla="*/ 1 h 366"/>
                <a:gd name="T84" fmla="*/ 1 w 274"/>
                <a:gd name="T85" fmla="*/ 1 h 366"/>
                <a:gd name="T86" fmla="*/ 1 w 274"/>
                <a:gd name="T87" fmla="*/ 1 h 366"/>
                <a:gd name="T88" fmla="*/ 1 w 274"/>
                <a:gd name="T89" fmla="*/ 1 h 366"/>
                <a:gd name="T90" fmla="*/ 1 w 274"/>
                <a:gd name="T91" fmla="*/ 1 h 366"/>
                <a:gd name="T92" fmla="*/ 1 w 274"/>
                <a:gd name="T93" fmla="*/ 1 h 366"/>
                <a:gd name="T94" fmla="*/ 1 w 274"/>
                <a:gd name="T95" fmla="*/ 1 h 366"/>
                <a:gd name="T96" fmla="*/ 0 w 274"/>
                <a:gd name="T97" fmla="*/ 1 h 366"/>
                <a:gd name="T98" fmla="*/ 0 w 274"/>
                <a:gd name="T99" fmla="*/ 1 h 366"/>
                <a:gd name="T100" fmla="*/ 0 w 274"/>
                <a:gd name="T101" fmla="*/ 1 h 366"/>
                <a:gd name="T102" fmla="*/ 0 w 274"/>
                <a:gd name="T103" fmla="*/ 1 h 366"/>
                <a:gd name="T104" fmla="*/ 0 w 274"/>
                <a:gd name="T105" fmla="*/ 1 h 366"/>
                <a:gd name="T106" fmla="*/ 0 w 274"/>
                <a:gd name="T107" fmla="*/ 1 h 366"/>
                <a:gd name="T108" fmla="*/ 0 w 274"/>
                <a:gd name="T109" fmla="*/ 1 h 366"/>
                <a:gd name="T110" fmla="*/ 0 w 274"/>
                <a:gd name="T111" fmla="*/ 1 h 366"/>
                <a:gd name="T112" fmla="*/ 0 w 274"/>
                <a:gd name="T113" fmla="*/ 0 h 366"/>
                <a:gd name="T114" fmla="*/ 0 w 274"/>
                <a:gd name="T115" fmla="*/ 0 h 366"/>
                <a:gd name="T116" fmla="*/ 0 w 274"/>
                <a:gd name="T117" fmla="*/ 0 h 366"/>
                <a:gd name="T118" fmla="*/ 0 w 274"/>
                <a:gd name="T119" fmla="*/ 0 h 366"/>
                <a:gd name="T120" fmla="*/ 0 w 274"/>
                <a:gd name="T121" fmla="*/ 0 h 366"/>
                <a:gd name="T122" fmla="*/ 1 w 274"/>
                <a:gd name="T123" fmla="*/ 0 h 3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6" name="Freeform 46">
              <a:extLst>
                <a:ext uri="{FF2B5EF4-FFF2-40B4-BE49-F238E27FC236}">
                  <a16:creationId xmlns:a16="http://schemas.microsoft.com/office/drawing/2014/main" id="{354FA760-0956-DA3D-FD56-5F1A980421CE}"/>
                </a:ext>
              </a:extLst>
            </p:cNvPr>
            <p:cNvSpPr>
              <a:spLocks/>
            </p:cNvSpPr>
            <p:nvPr userDrawn="1"/>
          </p:nvSpPr>
          <p:spPr bwMode="auto">
            <a:xfrm>
              <a:off x="441127" y="6738392"/>
              <a:ext cx="22225" cy="38100"/>
            </a:xfrm>
            <a:custGeom>
              <a:avLst/>
              <a:gdLst>
                <a:gd name="T0" fmla="*/ 1 w 195"/>
                <a:gd name="T1" fmla="*/ 0 h 347"/>
                <a:gd name="T2" fmla="*/ 1 w 195"/>
                <a:gd name="T3" fmla="*/ 0 h 347"/>
                <a:gd name="T4" fmla="*/ 1 w 195"/>
                <a:gd name="T5" fmla="*/ 0 h 347"/>
                <a:gd name="T6" fmla="*/ 1 w 195"/>
                <a:gd name="T7" fmla="*/ 0 h 347"/>
                <a:gd name="T8" fmla="*/ 1 w 195"/>
                <a:gd name="T9" fmla="*/ 0 h 347"/>
                <a:gd name="T10" fmla="*/ 1 w 195"/>
                <a:gd name="T11" fmla="*/ 0 h 347"/>
                <a:gd name="T12" fmla="*/ 1 w 195"/>
                <a:gd name="T13" fmla="*/ 1 h 347"/>
                <a:gd name="T14" fmla="*/ 1 w 195"/>
                <a:gd name="T15" fmla="*/ 1 h 347"/>
                <a:gd name="T16" fmla="*/ 1 w 195"/>
                <a:gd name="T17" fmla="*/ 1 h 347"/>
                <a:gd name="T18" fmla="*/ 1 w 195"/>
                <a:gd name="T19" fmla="*/ 1 h 347"/>
                <a:gd name="T20" fmla="*/ 1 w 195"/>
                <a:gd name="T21" fmla="*/ 1 h 347"/>
                <a:gd name="T22" fmla="*/ 1 w 195"/>
                <a:gd name="T23" fmla="*/ 2 h 347"/>
                <a:gd name="T24" fmla="*/ 0 w 195"/>
                <a:gd name="T25" fmla="*/ 2 h 347"/>
                <a:gd name="T26" fmla="*/ 0 w 195"/>
                <a:gd name="T27" fmla="*/ 2 h 347"/>
                <a:gd name="T28" fmla="*/ 0 w 195"/>
                <a:gd name="T29" fmla="*/ 1 h 347"/>
                <a:gd name="T30" fmla="*/ 0 w 195"/>
                <a:gd name="T31" fmla="*/ 1 h 347"/>
                <a:gd name="T32" fmla="*/ 0 w 195"/>
                <a:gd name="T33" fmla="*/ 1 h 347"/>
                <a:gd name="T34" fmla="*/ 0 w 195"/>
                <a:gd name="T35" fmla="*/ 1 h 347"/>
                <a:gd name="T36" fmla="*/ 0 w 195"/>
                <a:gd name="T37" fmla="*/ 0 h 347"/>
                <a:gd name="T38" fmla="*/ 0 w 195"/>
                <a:gd name="T39" fmla="*/ 0 h 347"/>
                <a:gd name="T40" fmla="*/ 0 w 195"/>
                <a:gd name="T41" fmla="*/ 0 h 347"/>
                <a:gd name="T42" fmla="*/ 0 w 195"/>
                <a:gd name="T43" fmla="*/ 0 h 347"/>
                <a:gd name="T44" fmla="*/ 0 w 195"/>
                <a:gd name="T45" fmla="*/ 0 h 347"/>
                <a:gd name="T46" fmla="*/ 0 w 195"/>
                <a:gd name="T47" fmla="*/ 0 h 347"/>
                <a:gd name="T48" fmla="*/ 1 w 195"/>
                <a:gd name="T49" fmla="*/ 0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7" name="Freeform 47">
              <a:extLst>
                <a:ext uri="{FF2B5EF4-FFF2-40B4-BE49-F238E27FC236}">
                  <a16:creationId xmlns:a16="http://schemas.microsoft.com/office/drawing/2014/main" id="{5F20CE22-F0D1-BEE7-671E-BFE02684D767}"/>
                </a:ext>
              </a:extLst>
            </p:cNvPr>
            <p:cNvSpPr>
              <a:spLocks/>
            </p:cNvSpPr>
            <p:nvPr userDrawn="1"/>
          </p:nvSpPr>
          <p:spPr bwMode="auto">
            <a:xfrm>
              <a:off x="393502" y="6738392"/>
              <a:ext cx="26988" cy="39688"/>
            </a:xfrm>
            <a:custGeom>
              <a:avLst/>
              <a:gdLst>
                <a:gd name="T0" fmla="*/ 1 w 243"/>
                <a:gd name="T1" fmla="*/ 0 h 344"/>
                <a:gd name="T2" fmla="*/ 1 w 243"/>
                <a:gd name="T3" fmla="*/ 0 h 344"/>
                <a:gd name="T4" fmla="*/ 1 w 243"/>
                <a:gd name="T5" fmla="*/ 1 h 344"/>
                <a:gd name="T6" fmla="*/ 1 w 243"/>
                <a:gd name="T7" fmla="*/ 1 h 344"/>
                <a:gd name="T8" fmla="*/ 1 w 243"/>
                <a:gd name="T9" fmla="*/ 0 h 344"/>
                <a:gd name="T10" fmla="*/ 1 w 243"/>
                <a:gd name="T11" fmla="*/ 0 h 344"/>
                <a:gd name="T12" fmla="*/ 1 w 243"/>
                <a:gd name="T13" fmla="*/ 0 h 344"/>
                <a:gd name="T14" fmla="*/ 1 w 243"/>
                <a:gd name="T15" fmla="*/ 0 h 344"/>
                <a:gd name="T16" fmla="*/ 0 w 243"/>
                <a:gd name="T17" fmla="*/ 0 h 344"/>
                <a:gd name="T18" fmla="*/ 0 w 243"/>
                <a:gd name="T19" fmla="*/ 0 h 344"/>
                <a:gd name="T20" fmla="*/ 0 w 243"/>
                <a:gd name="T21" fmla="*/ 0 h 344"/>
                <a:gd name="T22" fmla="*/ 0 w 243"/>
                <a:gd name="T23" fmla="*/ 0 h 344"/>
                <a:gd name="T24" fmla="*/ 0 w 243"/>
                <a:gd name="T25" fmla="*/ 1 h 344"/>
                <a:gd name="T26" fmla="*/ 0 w 243"/>
                <a:gd name="T27" fmla="*/ 1 h 344"/>
                <a:gd name="T28" fmla="*/ 0 w 243"/>
                <a:gd name="T29" fmla="*/ 1 h 344"/>
                <a:gd name="T30" fmla="*/ 0 w 243"/>
                <a:gd name="T31" fmla="*/ 1 h 344"/>
                <a:gd name="T32" fmla="*/ 1 w 243"/>
                <a:gd name="T33" fmla="*/ 1 h 344"/>
                <a:gd name="T34" fmla="*/ 1 w 243"/>
                <a:gd name="T35" fmla="*/ 1 h 344"/>
                <a:gd name="T36" fmla="*/ 1 w 243"/>
                <a:gd name="T37" fmla="*/ 1 h 344"/>
                <a:gd name="T38" fmla="*/ 1 w 243"/>
                <a:gd name="T39" fmla="*/ 1 h 344"/>
                <a:gd name="T40" fmla="*/ 1 w 243"/>
                <a:gd name="T41" fmla="*/ 1 h 344"/>
                <a:gd name="T42" fmla="*/ 1 w 243"/>
                <a:gd name="T43" fmla="*/ 1 h 344"/>
                <a:gd name="T44" fmla="*/ 1 w 243"/>
                <a:gd name="T45" fmla="*/ 1 h 344"/>
                <a:gd name="T46" fmla="*/ 1 w 243"/>
                <a:gd name="T47" fmla="*/ 1 h 344"/>
                <a:gd name="T48" fmla="*/ 1 w 243"/>
                <a:gd name="T49" fmla="*/ 1 h 344"/>
                <a:gd name="T50" fmla="*/ 1 w 243"/>
                <a:gd name="T51" fmla="*/ 1 h 344"/>
                <a:gd name="T52" fmla="*/ 1 w 243"/>
                <a:gd name="T53" fmla="*/ 2 h 344"/>
                <a:gd name="T54" fmla="*/ 1 w 243"/>
                <a:gd name="T55" fmla="*/ 2 h 344"/>
                <a:gd name="T56" fmla="*/ 1 w 243"/>
                <a:gd name="T57" fmla="*/ 2 h 344"/>
                <a:gd name="T58" fmla="*/ 1 w 243"/>
                <a:gd name="T59" fmla="*/ 2 h 344"/>
                <a:gd name="T60" fmla="*/ 1 w 243"/>
                <a:gd name="T61" fmla="*/ 2 h 344"/>
                <a:gd name="T62" fmla="*/ 1 w 243"/>
                <a:gd name="T63" fmla="*/ 2 h 344"/>
                <a:gd name="T64" fmla="*/ 0 w 243"/>
                <a:gd name="T65" fmla="*/ 2 h 344"/>
                <a:gd name="T66" fmla="*/ 0 w 243"/>
                <a:gd name="T67" fmla="*/ 2 h 344"/>
                <a:gd name="T68" fmla="*/ 0 w 243"/>
                <a:gd name="T69" fmla="*/ 1 h 344"/>
                <a:gd name="T70" fmla="*/ 0 w 243"/>
                <a:gd name="T71" fmla="*/ 1 h 344"/>
                <a:gd name="T72" fmla="*/ 0 w 243"/>
                <a:gd name="T73" fmla="*/ 1 h 344"/>
                <a:gd name="T74" fmla="*/ 0 w 243"/>
                <a:gd name="T75" fmla="*/ 2 h 344"/>
                <a:gd name="T76" fmla="*/ 0 w 243"/>
                <a:gd name="T77" fmla="*/ 2 h 344"/>
                <a:gd name="T78" fmla="*/ 1 w 243"/>
                <a:gd name="T79" fmla="*/ 2 h 344"/>
                <a:gd name="T80" fmla="*/ 1 w 243"/>
                <a:gd name="T81" fmla="*/ 2 h 344"/>
                <a:gd name="T82" fmla="*/ 1 w 243"/>
                <a:gd name="T83" fmla="*/ 2 h 344"/>
                <a:gd name="T84" fmla="*/ 1 w 243"/>
                <a:gd name="T85" fmla="*/ 1 h 344"/>
                <a:gd name="T86" fmla="*/ 1 w 243"/>
                <a:gd name="T87" fmla="*/ 1 h 344"/>
                <a:gd name="T88" fmla="*/ 1 w 243"/>
                <a:gd name="T89" fmla="*/ 1 h 344"/>
                <a:gd name="T90" fmla="*/ 1 w 243"/>
                <a:gd name="T91" fmla="*/ 1 h 344"/>
                <a:gd name="T92" fmla="*/ 1 w 243"/>
                <a:gd name="T93" fmla="*/ 1 h 344"/>
                <a:gd name="T94" fmla="*/ 1 w 243"/>
                <a:gd name="T95" fmla="*/ 1 h 344"/>
                <a:gd name="T96" fmla="*/ 0 w 243"/>
                <a:gd name="T97" fmla="*/ 1 h 344"/>
                <a:gd name="T98" fmla="*/ 0 w 243"/>
                <a:gd name="T99" fmla="*/ 1 h 344"/>
                <a:gd name="T100" fmla="*/ 0 w 243"/>
                <a:gd name="T101" fmla="*/ 1 h 344"/>
                <a:gd name="T102" fmla="*/ 0 w 243"/>
                <a:gd name="T103" fmla="*/ 1 h 344"/>
                <a:gd name="T104" fmla="*/ 0 w 243"/>
                <a:gd name="T105" fmla="*/ 1 h 344"/>
                <a:gd name="T106" fmla="*/ 0 w 243"/>
                <a:gd name="T107" fmla="*/ 1 h 344"/>
                <a:gd name="T108" fmla="*/ 0 w 243"/>
                <a:gd name="T109" fmla="*/ 1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1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8" name="Freeform 48">
              <a:extLst>
                <a:ext uri="{FF2B5EF4-FFF2-40B4-BE49-F238E27FC236}">
                  <a16:creationId xmlns:a16="http://schemas.microsoft.com/office/drawing/2014/main" id="{9D9A4982-8059-9BB5-D508-E00AA9346733}"/>
                </a:ext>
              </a:extLst>
            </p:cNvPr>
            <p:cNvSpPr>
              <a:spLocks/>
            </p:cNvSpPr>
            <p:nvPr userDrawn="1"/>
          </p:nvSpPr>
          <p:spPr bwMode="auto">
            <a:xfrm>
              <a:off x="356990" y="6752679"/>
              <a:ext cx="9525" cy="11113"/>
            </a:xfrm>
            <a:custGeom>
              <a:avLst/>
              <a:gdLst>
                <a:gd name="T0" fmla="*/ 0 w 91"/>
                <a:gd name="T1" fmla="*/ 0 h 94"/>
                <a:gd name="T2" fmla="*/ 0 w 91"/>
                <a:gd name="T3" fmla="*/ 0 h 94"/>
                <a:gd name="T4" fmla="*/ 0 w 91"/>
                <a:gd name="T5" fmla="*/ 0 h 94"/>
                <a:gd name="T6" fmla="*/ 0 w 91"/>
                <a:gd name="T7" fmla="*/ 0 h 94"/>
                <a:gd name="T8" fmla="*/ 0 w 91"/>
                <a:gd name="T9" fmla="*/ 0 h 94"/>
                <a:gd name="T10" fmla="*/ 0 w 91"/>
                <a:gd name="T11" fmla="*/ 0 h 94"/>
                <a:gd name="T12" fmla="*/ 0 w 91"/>
                <a:gd name="T13" fmla="*/ 0 h 94"/>
                <a:gd name="T14" fmla="*/ 0 w 91"/>
                <a:gd name="T15" fmla="*/ 0 h 94"/>
                <a:gd name="T16" fmla="*/ 0 w 91"/>
                <a:gd name="T17" fmla="*/ 0 h 94"/>
                <a:gd name="T18" fmla="*/ 0 w 91"/>
                <a:gd name="T19" fmla="*/ 0 h 94"/>
                <a:gd name="T20" fmla="*/ 0 w 91"/>
                <a:gd name="T21" fmla="*/ 0 h 94"/>
                <a:gd name="T22" fmla="*/ 0 w 91"/>
                <a:gd name="T23" fmla="*/ 0 h 94"/>
                <a:gd name="T24" fmla="*/ 0 w 91"/>
                <a:gd name="T25" fmla="*/ 0 h 94"/>
                <a:gd name="T26" fmla="*/ 0 w 91"/>
                <a:gd name="T27" fmla="*/ 1 h 94"/>
                <a:gd name="T28" fmla="*/ 0 w 91"/>
                <a:gd name="T29" fmla="*/ 1 h 94"/>
                <a:gd name="T30" fmla="*/ 0 w 91"/>
                <a:gd name="T31" fmla="*/ 1 h 94"/>
                <a:gd name="T32" fmla="*/ 0 w 91"/>
                <a:gd name="T33" fmla="*/ 1 h 94"/>
                <a:gd name="T34" fmla="*/ 0 w 91"/>
                <a:gd name="T35" fmla="*/ 1 h 94"/>
                <a:gd name="T36" fmla="*/ 0 w 91"/>
                <a:gd name="T37" fmla="*/ 0 h 94"/>
                <a:gd name="T38" fmla="*/ 0 w 91"/>
                <a:gd name="T39" fmla="*/ 0 h 94"/>
                <a:gd name="T40" fmla="*/ 0 w 91"/>
                <a:gd name="T41" fmla="*/ 0 h 94"/>
                <a:gd name="T42" fmla="*/ 0 w 91"/>
                <a:gd name="T43" fmla="*/ 0 h 94"/>
                <a:gd name="T44" fmla="*/ 0 w 91"/>
                <a:gd name="T45" fmla="*/ 0 h 94"/>
                <a:gd name="T46" fmla="*/ 0 w 91"/>
                <a:gd name="T47" fmla="*/ 0 h 94"/>
                <a:gd name="T48" fmla="*/ 0 w 91"/>
                <a:gd name="T49" fmla="*/ 0 h 94"/>
                <a:gd name="T50" fmla="*/ 0 w 91"/>
                <a:gd name="T51" fmla="*/ 0 h 94"/>
                <a:gd name="T52" fmla="*/ 0 w 91"/>
                <a:gd name="T53" fmla="*/ 0 h 94"/>
                <a:gd name="T54" fmla="*/ 0 w 91"/>
                <a:gd name="T55" fmla="*/ 0 h 94"/>
                <a:gd name="T56" fmla="*/ 0 w 91"/>
                <a:gd name="T57" fmla="*/ 0 h 94"/>
                <a:gd name="T58" fmla="*/ 0 w 91"/>
                <a:gd name="T59" fmla="*/ 0 h 94"/>
                <a:gd name="T60" fmla="*/ 0 w 91"/>
                <a:gd name="T61" fmla="*/ 0 h 94"/>
                <a:gd name="T62" fmla="*/ 0 w 91"/>
                <a:gd name="T63" fmla="*/ 0 h 94"/>
                <a:gd name="T64" fmla="*/ 0 w 91"/>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grpSp>
      <p:sp>
        <p:nvSpPr>
          <p:cNvPr id="39" name="Datumsplatzhalter 38">
            <a:extLst>
              <a:ext uri="{FF2B5EF4-FFF2-40B4-BE49-F238E27FC236}">
                <a16:creationId xmlns:a16="http://schemas.microsoft.com/office/drawing/2014/main" id="{C955AF7F-FD80-8190-D371-4F5DC3334444}"/>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Temporal</a:t>
            </a:r>
            <a:endParaRPr lang="de-DE" dirty="0"/>
          </a:p>
        </p:txBody>
      </p:sp>
      <p:sp>
        <p:nvSpPr>
          <p:cNvPr id="41" name="Rectangle 2">
            <a:extLst>
              <a:ext uri="{FF2B5EF4-FFF2-40B4-BE49-F238E27FC236}">
                <a16:creationId xmlns:a16="http://schemas.microsoft.com/office/drawing/2014/main" id="{5BB1C125-AE0A-B69F-8053-F813CF808F29}"/>
              </a:ext>
            </a:extLst>
          </p:cNvPr>
          <p:cNvSpPr>
            <a:spLocks noChangeArrowheads="1"/>
          </p:cNvSpPr>
          <p:nvPr userDrawn="1"/>
        </p:nvSpPr>
        <p:spPr bwMode="auto">
          <a:xfrm>
            <a:off x="572890" y="1052164"/>
            <a:ext cx="11123810" cy="129317"/>
          </a:xfrm>
          <a:prstGeom prst="rect">
            <a:avLst/>
          </a:prstGeom>
          <a:solidFill>
            <a:srgbClr val="004B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endParaRPr lang="de-DE" altLang="de-DE" dirty="0"/>
          </a:p>
        </p:txBody>
      </p:sp>
    </p:spTree>
    <p:extLst>
      <p:ext uri="{BB962C8B-B14F-4D97-AF65-F5344CB8AC3E}">
        <p14:creationId xmlns:p14="http://schemas.microsoft.com/office/powerpoint/2010/main" val="2889357341"/>
      </p:ext>
    </p:extLst>
  </p:cSld>
  <p:clrMap bg1="lt1" tx1="dk1" bg2="lt2" tx2="dk2" accent1="accent1" accent2="accent2" accent3="accent3" accent4="accent4" accent5="accent5" accent6="accent6" hlink="hlink" folHlink="folHlink"/>
  <p:sldLayoutIdLst>
    <p:sldLayoutId id="2147483698" r:id="rId1"/>
    <p:sldLayoutId id="2147483708"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 id="2147483710" r:id="rId12"/>
    <p:sldLayoutId id="2147483711" r:id="rId13"/>
    <p:sldLayoutId id="2147483712" r:id="rId14"/>
  </p:sldLayoutIdLst>
  <p:hf hdr="0"/>
  <p:txStyles>
    <p:titleStyle>
      <a:lvl1pPr algn="ctr" rtl="0" eaLnBrk="0" fontAlgn="base" hangingPunct="0">
        <a:spcBef>
          <a:spcPct val="0"/>
        </a:spcBef>
        <a:spcAft>
          <a:spcPct val="0"/>
        </a:spcAft>
        <a:defRPr sz="3600">
          <a:solidFill>
            <a:srgbClr val="003949"/>
          </a:solidFill>
          <a:latin typeface="+mj-lt"/>
          <a:ea typeface="+mj-ea"/>
          <a:cs typeface="+mj-cs"/>
        </a:defRPr>
      </a:lvl1pPr>
      <a:lvl2pPr algn="l" rtl="0" eaLnBrk="0" fontAlgn="base" hangingPunct="0">
        <a:spcBef>
          <a:spcPct val="0"/>
        </a:spcBef>
        <a:spcAft>
          <a:spcPct val="0"/>
        </a:spcAft>
        <a:defRPr sz="3600">
          <a:solidFill>
            <a:schemeClr val="tx2"/>
          </a:solidFill>
          <a:latin typeface="Myriad Pro" pitchFamily="34" charset="0"/>
        </a:defRPr>
      </a:lvl2pPr>
      <a:lvl3pPr algn="l" rtl="0" eaLnBrk="0" fontAlgn="base" hangingPunct="0">
        <a:spcBef>
          <a:spcPct val="0"/>
        </a:spcBef>
        <a:spcAft>
          <a:spcPct val="0"/>
        </a:spcAft>
        <a:defRPr sz="3600">
          <a:solidFill>
            <a:schemeClr val="tx2"/>
          </a:solidFill>
          <a:latin typeface="Myriad Pro" pitchFamily="34" charset="0"/>
        </a:defRPr>
      </a:lvl3pPr>
      <a:lvl4pPr algn="l" rtl="0" eaLnBrk="0" fontAlgn="base" hangingPunct="0">
        <a:spcBef>
          <a:spcPct val="0"/>
        </a:spcBef>
        <a:spcAft>
          <a:spcPct val="0"/>
        </a:spcAft>
        <a:defRPr sz="3600">
          <a:solidFill>
            <a:schemeClr val="tx2"/>
          </a:solidFill>
          <a:latin typeface="Myriad Pro" pitchFamily="34" charset="0"/>
        </a:defRPr>
      </a:lvl4pPr>
      <a:lvl5pPr algn="l" rtl="0" eaLnBrk="0" fontAlgn="base" hangingPunct="0">
        <a:spcBef>
          <a:spcPct val="0"/>
        </a:spcBef>
        <a:spcAft>
          <a:spcPct val="0"/>
        </a:spcAft>
        <a:defRPr sz="3600">
          <a:solidFill>
            <a:schemeClr val="tx2"/>
          </a:solidFill>
          <a:latin typeface="Myriad Pro" pitchFamily="34" charset="0"/>
        </a:defRPr>
      </a:lvl5pPr>
      <a:lvl6pPr marL="457200" algn="l" rtl="0" fontAlgn="base">
        <a:spcBef>
          <a:spcPct val="0"/>
        </a:spcBef>
        <a:spcAft>
          <a:spcPct val="0"/>
        </a:spcAft>
        <a:defRPr sz="3600">
          <a:solidFill>
            <a:schemeClr val="tx2"/>
          </a:solidFill>
          <a:latin typeface="Myriad Pro" pitchFamily="34" charset="0"/>
        </a:defRPr>
      </a:lvl6pPr>
      <a:lvl7pPr marL="914400" algn="l" rtl="0" fontAlgn="base">
        <a:spcBef>
          <a:spcPct val="0"/>
        </a:spcBef>
        <a:spcAft>
          <a:spcPct val="0"/>
        </a:spcAft>
        <a:defRPr sz="3600">
          <a:solidFill>
            <a:schemeClr val="tx2"/>
          </a:solidFill>
          <a:latin typeface="Myriad Pro" pitchFamily="34" charset="0"/>
        </a:defRPr>
      </a:lvl7pPr>
      <a:lvl8pPr marL="1371600" algn="l" rtl="0" fontAlgn="base">
        <a:spcBef>
          <a:spcPct val="0"/>
        </a:spcBef>
        <a:spcAft>
          <a:spcPct val="0"/>
        </a:spcAft>
        <a:defRPr sz="3600">
          <a:solidFill>
            <a:schemeClr val="tx2"/>
          </a:solidFill>
          <a:latin typeface="Myriad Pro" pitchFamily="34" charset="0"/>
        </a:defRPr>
      </a:lvl8pPr>
      <a:lvl9pPr marL="1828800" algn="l" rtl="0" fontAlgn="base">
        <a:spcBef>
          <a:spcPct val="0"/>
        </a:spcBef>
        <a:spcAft>
          <a:spcPct val="0"/>
        </a:spcAft>
        <a:defRPr sz="3600">
          <a:solidFill>
            <a:schemeClr val="tx2"/>
          </a:solidFill>
          <a:latin typeface="Myriad Pro"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278.png"/><Relationship Id="rId8" Type="http://schemas.openxmlformats.org/officeDocument/2006/relationships/image" Target="../media/image318.png"/><Relationship Id="rId13" Type="http://schemas.openxmlformats.org/officeDocument/2006/relationships/image" Target="../media/image5.png"/><Relationship Id="rId21" Type="http://schemas.openxmlformats.org/officeDocument/2006/relationships/image" Target="../media/image282.png"/><Relationship Id="rId17" Type="http://schemas.openxmlformats.org/officeDocument/2006/relationships/image" Target="../media/image276.png"/><Relationship Id="rId12" Type="http://schemas.openxmlformats.org/officeDocument/2006/relationships/image" Target="../media/image4.png"/><Relationship Id="rId20" Type="http://schemas.openxmlformats.org/officeDocument/2006/relationships/image" Target="../media/image7.png"/><Relationship Id="rId16" Type="http://schemas.openxmlformats.org/officeDocument/2006/relationships/image" Target="../media/image327.png"/><Relationship Id="rId1" Type="http://schemas.openxmlformats.org/officeDocument/2006/relationships/slideLayout" Target="../slideLayouts/slideLayout1.xml"/><Relationship Id="rId11" Type="http://schemas.openxmlformats.org/officeDocument/2006/relationships/image" Target="../media/image322.png"/><Relationship Id="rId23" Type="http://schemas.openxmlformats.org/officeDocument/2006/relationships/image" Target="../media/image284.png"/><Relationship Id="rId15" Type="http://schemas.openxmlformats.org/officeDocument/2006/relationships/image" Target="../media/image326.png"/><Relationship Id="rId19" Type="http://schemas.openxmlformats.org/officeDocument/2006/relationships/image" Target="../media/image6.png"/><Relationship Id="rId10" Type="http://schemas.openxmlformats.org/officeDocument/2006/relationships/image" Target="../media/image321.png"/><Relationship Id="rId22" Type="http://schemas.openxmlformats.org/officeDocument/2006/relationships/image" Target="../media/image283.png"/><Relationship Id="rId9" Type="http://schemas.openxmlformats.org/officeDocument/2006/relationships/image" Target="../media/image319.png"/><Relationship Id="rId14" Type="http://schemas.openxmlformats.org/officeDocument/2006/relationships/image" Target="../media/image32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97.png"/><Relationship Id="rId20"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9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350.png"/></Relationships>
</file>

<file path=ppt/slides/_rels/slide13.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4110.png"/><Relationship Id="rId3" Type="http://schemas.openxmlformats.org/officeDocument/2006/relationships/image" Target="../media/image2510.png"/><Relationship Id="rId7" Type="http://schemas.openxmlformats.org/officeDocument/2006/relationships/image" Target="../media/image290.png"/><Relationship Id="rId12" Type="http://schemas.openxmlformats.org/officeDocument/2006/relationships/image" Target="../media/image340.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280.png"/><Relationship Id="rId11" Type="http://schemas.openxmlformats.org/officeDocument/2006/relationships/image" Target="../media/image3310.png"/><Relationship Id="rId5" Type="http://schemas.openxmlformats.org/officeDocument/2006/relationships/image" Target="../media/image277.png"/><Relationship Id="rId15" Type="http://schemas.openxmlformats.org/officeDocument/2006/relationships/image" Target="../media/image4310.png"/><Relationship Id="rId10" Type="http://schemas.openxmlformats.org/officeDocument/2006/relationships/image" Target="../media/image320.png"/><Relationship Id="rId4" Type="http://schemas.openxmlformats.org/officeDocument/2006/relationships/image" Target="../media/image2610.png"/><Relationship Id="rId9" Type="http://schemas.openxmlformats.org/officeDocument/2006/relationships/image" Target="../media/image310.png"/><Relationship Id="rId14" Type="http://schemas.openxmlformats.org/officeDocument/2006/relationships/image" Target="../media/image4210.png"/></Relationships>
</file>

<file path=ppt/slides/_rels/slide14.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2510.png"/><Relationship Id="rId21" Type="http://schemas.openxmlformats.org/officeDocument/2006/relationships/image" Target="../media/image52.png"/><Relationship Id="rId7" Type="http://schemas.openxmlformats.org/officeDocument/2006/relationships/image" Target="../media/image290.png"/><Relationship Id="rId12" Type="http://schemas.openxmlformats.org/officeDocument/2006/relationships/image" Target="../media/image340.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280.png"/><Relationship Id="rId11" Type="http://schemas.openxmlformats.org/officeDocument/2006/relationships/image" Target="../media/image3310.png"/><Relationship Id="rId24" Type="http://schemas.openxmlformats.org/officeDocument/2006/relationships/image" Target="../media/image55.png"/><Relationship Id="rId5" Type="http://schemas.openxmlformats.org/officeDocument/2006/relationships/image" Target="../media/image277.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320.png"/><Relationship Id="rId19" Type="http://schemas.openxmlformats.org/officeDocument/2006/relationships/image" Target="../media/image50.png"/><Relationship Id="rId4" Type="http://schemas.openxmlformats.org/officeDocument/2006/relationships/image" Target="../media/image2610.png"/><Relationship Id="rId9" Type="http://schemas.openxmlformats.org/officeDocument/2006/relationships/image" Target="../media/image31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61.png"/><Relationship Id="rId12"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50.png"/><Relationship Id="rId11" Type="http://schemas.openxmlformats.org/officeDocument/2006/relationships/image" Target="../media/image57.png"/><Relationship Id="rId5" Type="http://schemas.openxmlformats.org/officeDocument/2006/relationships/image" Target="../media/image49.pn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50.png"/><Relationship Id="rId12" Type="http://schemas.openxmlformats.org/officeDocument/2006/relationships/image" Target="../media/image57.png"/><Relationship Id="rId17" Type="http://schemas.openxmlformats.org/officeDocument/2006/relationships/image" Target="../media/image71.png"/><Relationship Id="rId2" Type="http://schemas.openxmlformats.org/officeDocument/2006/relationships/image" Target="../media/image65.png"/><Relationship Id="rId16"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image" Target="../media/image56.png"/><Relationship Id="rId5" Type="http://schemas.openxmlformats.org/officeDocument/2006/relationships/image" Target="../media/image48.png"/><Relationship Id="rId15" Type="http://schemas.openxmlformats.org/officeDocument/2006/relationships/image" Target="../media/image69.png"/><Relationship Id="rId10" Type="http://schemas.openxmlformats.org/officeDocument/2006/relationships/image" Target="../media/image55.png"/><Relationship Id="rId19" Type="http://schemas.openxmlformats.org/officeDocument/2006/relationships/image" Target="../media/image73.png"/><Relationship Id="rId4" Type="http://schemas.openxmlformats.org/officeDocument/2006/relationships/image" Target="../media/image47.png"/><Relationship Id="rId9" Type="http://schemas.openxmlformats.org/officeDocument/2006/relationships/image" Target="../media/image62.png"/><Relationship Id="rId14"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1.png"/><Relationship Id="rId26" Type="http://schemas.openxmlformats.org/officeDocument/2006/relationships/image" Target="../media/image84.png"/><Relationship Id="rId39" Type="http://schemas.openxmlformats.org/officeDocument/2006/relationships/image" Target="../media/image102.png"/><Relationship Id="rId21" Type="http://schemas.openxmlformats.org/officeDocument/2006/relationships/image" Target="../media/image79.png"/><Relationship Id="rId34" Type="http://schemas.openxmlformats.org/officeDocument/2006/relationships/image" Target="../media/image95.png"/><Relationship Id="rId42" Type="http://schemas.openxmlformats.org/officeDocument/2006/relationships/image" Target="../media/image106.png"/><Relationship Id="rId47" Type="http://schemas.openxmlformats.org/officeDocument/2006/relationships/image" Target="../media/image110.png"/><Relationship Id="rId7"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69.png"/><Relationship Id="rId29"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48.png"/><Relationship Id="rId11" Type="http://schemas.openxmlformats.org/officeDocument/2006/relationships/image" Target="../media/image55.png"/><Relationship Id="rId24" Type="http://schemas.openxmlformats.org/officeDocument/2006/relationships/image" Target="../media/image82.png"/><Relationship Id="rId32" Type="http://schemas.openxmlformats.org/officeDocument/2006/relationships/image" Target="../media/image91.png"/><Relationship Id="rId37" Type="http://schemas.openxmlformats.org/officeDocument/2006/relationships/image" Target="../media/image100.png"/><Relationship Id="rId40" Type="http://schemas.openxmlformats.org/officeDocument/2006/relationships/image" Target="../media/image103.png"/><Relationship Id="rId45" Type="http://schemas.openxmlformats.org/officeDocument/2006/relationships/image" Target="../media/image109.png"/><Relationship Id="rId5" Type="http://schemas.openxmlformats.org/officeDocument/2006/relationships/image" Target="../media/image47.png"/><Relationship Id="rId15" Type="http://schemas.openxmlformats.org/officeDocument/2006/relationships/image" Target="../media/image68.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9.png"/><Relationship Id="rId49" Type="http://schemas.openxmlformats.org/officeDocument/2006/relationships/image" Target="../media/image112.png"/><Relationship Id="rId10" Type="http://schemas.openxmlformats.org/officeDocument/2006/relationships/image" Target="../media/image62.png"/><Relationship Id="rId19" Type="http://schemas.openxmlformats.org/officeDocument/2006/relationships/image" Target="../media/image72.png"/><Relationship Id="rId31" Type="http://schemas.openxmlformats.org/officeDocument/2006/relationships/image" Target="../media/image90.png"/><Relationship Id="rId44" Type="http://schemas.openxmlformats.org/officeDocument/2006/relationships/image" Target="../media/image108.png"/><Relationship Id="rId9" Type="http://schemas.openxmlformats.org/officeDocument/2006/relationships/image" Target="../media/image61.png"/><Relationship Id="rId14" Type="http://schemas.openxmlformats.org/officeDocument/2006/relationships/image" Target="../media/image77.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7.png"/><Relationship Id="rId35" Type="http://schemas.openxmlformats.org/officeDocument/2006/relationships/image" Target="../media/image98.png"/><Relationship Id="rId43" Type="http://schemas.openxmlformats.org/officeDocument/2006/relationships/image" Target="../media/image107.png"/><Relationship Id="rId48" Type="http://schemas.openxmlformats.org/officeDocument/2006/relationships/image" Target="../media/image111.png"/><Relationship Id="rId8" Type="http://schemas.openxmlformats.org/officeDocument/2006/relationships/image" Target="../media/image50.png"/><Relationship Id="rId3" Type="http://schemas.openxmlformats.org/officeDocument/2006/relationships/image" Target="../media/image75.png"/><Relationship Id="rId12" Type="http://schemas.openxmlformats.org/officeDocument/2006/relationships/image" Target="../media/image56.png"/><Relationship Id="rId17" Type="http://schemas.openxmlformats.org/officeDocument/2006/relationships/image" Target="../media/image70.png"/><Relationship Id="rId25" Type="http://schemas.openxmlformats.org/officeDocument/2006/relationships/image" Target="../media/image83.png"/><Relationship Id="rId33" Type="http://schemas.openxmlformats.org/officeDocument/2006/relationships/image" Target="../media/image92.png"/><Relationship Id="rId38" Type="http://schemas.openxmlformats.org/officeDocument/2006/relationships/image" Target="../media/image101.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10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6" Type="http://schemas.openxmlformats.org/officeDocument/2006/relationships/image" Target="../media/image106.png"/><Relationship Id="rId21" Type="http://schemas.openxmlformats.org/officeDocument/2006/relationships/image" Target="../media/image131.png"/><Relationship Id="rId42" Type="http://schemas.openxmlformats.org/officeDocument/2006/relationships/image" Target="../media/image145.png"/><Relationship Id="rId47" Type="http://schemas.openxmlformats.org/officeDocument/2006/relationships/image" Target="../media/image150.png"/><Relationship Id="rId63" Type="http://schemas.openxmlformats.org/officeDocument/2006/relationships/image" Target="../media/image164.png"/><Relationship Id="rId68" Type="http://schemas.openxmlformats.org/officeDocument/2006/relationships/image" Target="../media/image1360.png"/><Relationship Id="rId2" Type="http://schemas.openxmlformats.org/officeDocument/2006/relationships/notesSlide" Target="../notesSlides/notesSlide7.xml"/><Relationship Id="rId16" Type="http://schemas.openxmlformats.org/officeDocument/2006/relationships/image" Target="../media/image126.png"/><Relationship Id="rId29" Type="http://schemas.openxmlformats.org/officeDocument/2006/relationships/image" Target="../media/image1150.png"/><Relationship Id="rId11" Type="http://schemas.openxmlformats.org/officeDocument/2006/relationships/image" Target="../media/image121.png"/><Relationship Id="rId32" Type="http://schemas.openxmlformats.org/officeDocument/2006/relationships/image" Target="../media/image135.png"/><Relationship Id="rId37" Type="http://schemas.openxmlformats.org/officeDocument/2006/relationships/image" Target="../media/image140.png"/><Relationship Id="rId40" Type="http://schemas.openxmlformats.org/officeDocument/2006/relationships/image" Target="../media/image143.png"/><Relationship Id="rId45" Type="http://schemas.openxmlformats.org/officeDocument/2006/relationships/image" Target="../media/image148.png"/><Relationship Id="rId53" Type="http://schemas.openxmlformats.org/officeDocument/2006/relationships/image" Target="../media/image1200.png"/><Relationship Id="rId58" Type="http://schemas.openxmlformats.org/officeDocument/2006/relationships/image" Target="../media/image159.png"/><Relationship Id="rId66" Type="http://schemas.openxmlformats.org/officeDocument/2006/relationships/image" Target="../media/image167.png"/><Relationship Id="rId74" Type="http://schemas.openxmlformats.org/officeDocument/2006/relationships/image" Target="../media/image173.png"/><Relationship Id="rId5" Type="http://schemas.openxmlformats.org/officeDocument/2006/relationships/image" Target="../media/image115.png"/><Relationship Id="rId61" Type="http://schemas.openxmlformats.org/officeDocument/2006/relationships/image" Target="../media/image162.png"/><Relationship Id="rId19" Type="http://schemas.openxmlformats.org/officeDocument/2006/relationships/image" Target="../media/image129.png"/><Relationship Id="rId14" Type="http://schemas.openxmlformats.org/officeDocument/2006/relationships/image" Target="../media/image124.png"/><Relationship Id="rId22" Type="http://schemas.openxmlformats.org/officeDocument/2006/relationships/image" Target="../media/image132.png"/><Relationship Id="rId27" Type="http://schemas.openxmlformats.org/officeDocument/2006/relationships/image" Target="../media/image1130.png"/><Relationship Id="rId30" Type="http://schemas.openxmlformats.org/officeDocument/2006/relationships/image" Target="../media/image133.png"/><Relationship Id="rId35" Type="http://schemas.openxmlformats.org/officeDocument/2006/relationships/image" Target="../media/image138.png"/><Relationship Id="rId43" Type="http://schemas.openxmlformats.org/officeDocument/2006/relationships/image" Target="../media/image146.png"/><Relationship Id="rId48" Type="http://schemas.openxmlformats.org/officeDocument/2006/relationships/image" Target="../media/image151.png"/><Relationship Id="rId56" Type="http://schemas.openxmlformats.org/officeDocument/2006/relationships/image" Target="../media/image157.png"/><Relationship Id="rId64" Type="http://schemas.openxmlformats.org/officeDocument/2006/relationships/image" Target="../media/image165.png"/><Relationship Id="rId69" Type="http://schemas.openxmlformats.org/officeDocument/2006/relationships/image" Target="../media/image168.png"/><Relationship Id="rId77" Type="http://schemas.openxmlformats.org/officeDocument/2006/relationships/image" Target="../media/image176.png"/><Relationship Id="rId8" Type="http://schemas.openxmlformats.org/officeDocument/2006/relationships/image" Target="../media/image118.png"/><Relationship Id="rId51" Type="http://schemas.openxmlformats.org/officeDocument/2006/relationships/image" Target="../media/image154.png"/><Relationship Id="rId72" Type="http://schemas.openxmlformats.org/officeDocument/2006/relationships/image" Target="../media/image171.png"/><Relationship Id="rId3" Type="http://schemas.openxmlformats.org/officeDocument/2006/relationships/image" Target="../media/image113.png"/><Relationship Id="rId12" Type="http://schemas.openxmlformats.org/officeDocument/2006/relationships/image" Target="../media/image122.png"/><Relationship Id="rId17" Type="http://schemas.openxmlformats.org/officeDocument/2006/relationships/image" Target="../media/image127.png"/><Relationship Id="rId25" Type="http://schemas.openxmlformats.org/officeDocument/2006/relationships/image" Target="../media/image105.png"/><Relationship Id="rId33" Type="http://schemas.openxmlformats.org/officeDocument/2006/relationships/image" Target="../media/image136.png"/><Relationship Id="rId38" Type="http://schemas.openxmlformats.org/officeDocument/2006/relationships/image" Target="../media/image141.png"/><Relationship Id="rId46" Type="http://schemas.openxmlformats.org/officeDocument/2006/relationships/image" Target="../media/image149.png"/><Relationship Id="rId59" Type="http://schemas.openxmlformats.org/officeDocument/2006/relationships/image" Target="../media/image160.png"/><Relationship Id="rId67" Type="http://schemas.openxmlformats.org/officeDocument/2006/relationships/image" Target="../media/image1350.png"/><Relationship Id="rId20" Type="http://schemas.openxmlformats.org/officeDocument/2006/relationships/image" Target="../media/image130.png"/><Relationship Id="rId41" Type="http://schemas.openxmlformats.org/officeDocument/2006/relationships/image" Target="../media/image144.png"/><Relationship Id="rId54" Type="http://schemas.openxmlformats.org/officeDocument/2006/relationships/image" Target="../media/image155.png"/><Relationship Id="rId62" Type="http://schemas.openxmlformats.org/officeDocument/2006/relationships/image" Target="../media/image163.png"/><Relationship Id="rId70" Type="http://schemas.openxmlformats.org/officeDocument/2006/relationships/image" Target="../media/image169.png"/><Relationship Id="rId75" Type="http://schemas.openxmlformats.org/officeDocument/2006/relationships/image" Target="../media/image174.png"/><Relationship Id="rId1" Type="http://schemas.openxmlformats.org/officeDocument/2006/relationships/slideLayout" Target="../slideLayouts/slideLayout8.xml"/><Relationship Id="rId6" Type="http://schemas.openxmlformats.org/officeDocument/2006/relationships/image" Target="../media/image116.png"/><Relationship Id="rId15" Type="http://schemas.openxmlformats.org/officeDocument/2006/relationships/image" Target="../media/image125.png"/><Relationship Id="rId28" Type="http://schemas.openxmlformats.org/officeDocument/2006/relationships/image" Target="../media/image1140.png"/><Relationship Id="rId36" Type="http://schemas.openxmlformats.org/officeDocument/2006/relationships/image" Target="../media/image139.png"/><Relationship Id="rId49" Type="http://schemas.openxmlformats.org/officeDocument/2006/relationships/image" Target="../media/image152.png"/><Relationship Id="rId57" Type="http://schemas.openxmlformats.org/officeDocument/2006/relationships/image" Target="../media/image158.png"/><Relationship Id="rId10" Type="http://schemas.openxmlformats.org/officeDocument/2006/relationships/image" Target="../media/image120.png"/><Relationship Id="rId31" Type="http://schemas.openxmlformats.org/officeDocument/2006/relationships/image" Target="../media/image134.png"/><Relationship Id="rId44" Type="http://schemas.openxmlformats.org/officeDocument/2006/relationships/image" Target="../media/image147.png"/><Relationship Id="rId52" Type="http://schemas.openxmlformats.org/officeDocument/2006/relationships/image" Target="../media/image1190.png"/><Relationship Id="rId60" Type="http://schemas.openxmlformats.org/officeDocument/2006/relationships/image" Target="../media/image161.png"/><Relationship Id="rId65" Type="http://schemas.openxmlformats.org/officeDocument/2006/relationships/image" Target="../media/image166.png"/><Relationship Id="rId73" Type="http://schemas.openxmlformats.org/officeDocument/2006/relationships/image" Target="../media/image172.png"/><Relationship Id="rId78" Type="http://schemas.openxmlformats.org/officeDocument/2006/relationships/image" Target="../media/image177.png"/><Relationship Id="rId4" Type="http://schemas.openxmlformats.org/officeDocument/2006/relationships/image" Target="../media/image114.png"/><Relationship Id="rId9" Type="http://schemas.openxmlformats.org/officeDocument/2006/relationships/image" Target="../media/image119.png"/><Relationship Id="rId13" Type="http://schemas.openxmlformats.org/officeDocument/2006/relationships/image" Target="../media/image123.png"/><Relationship Id="rId18" Type="http://schemas.openxmlformats.org/officeDocument/2006/relationships/image" Target="../media/image128.png"/><Relationship Id="rId39" Type="http://schemas.openxmlformats.org/officeDocument/2006/relationships/image" Target="../media/image142.png"/><Relationship Id="rId34" Type="http://schemas.openxmlformats.org/officeDocument/2006/relationships/image" Target="../media/image137.png"/><Relationship Id="rId50" Type="http://schemas.openxmlformats.org/officeDocument/2006/relationships/image" Target="../media/image153.png"/><Relationship Id="rId55" Type="http://schemas.openxmlformats.org/officeDocument/2006/relationships/image" Target="../media/image156.png"/><Relationship Id="rId76" Type="http://schemas.openxmlformats.org/officeDocument/2006/relationships/image" Target="../media/image175.png"/><Relationship Id="rId7" Type="http://schemas.openxmlformats.org/officeDocument/2006/relationships/image" Target="../media/image117.png"/><Relationship Id="rId71" Type="http://schemas.openxmlformats.org/officeDocument/2006/relationships/image" Target="../media/image170.png"/></Relationships>
</file>

<file path=ppt/slides/_rels/slide21.xml.rels><?xml version="1.0" encoding="UTF-8" standalone="yes"?>
<Relationships xmlns="http://schemas.openxmlformats.org/package/2006/relationships"><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06.png"/><Relationship Id="rId39" Type="http://schemas.openxmlformats.org/officeDocument/2006/relationships/image" Target="../media/image157.png"/><Relationship Id="rId21" Type="http://schemas.openxmlformats.org/officeDocument/2006/relationships/image" Target="../media/image150.png"/><Relationship Id="rId42" Type="http://schemas.openxmlformats.org/officeDocument/2006/relationships/image" Target="../media/image160.png"/><Relationship Id="rId47" Type="http://schemas.openxmlformats.org/officeDocument/2006/relationships/image" Target="../media/image165.png"/><Relationship Id="rId55" Type="http://schemas.openxmlformats.org/officeDocument/2006/relationships/image" Target="../media/image170.png"/><Relationship Id="rId7" Type="http://schemas.openxmlformats.org/officeDocument/2006/relationships/image" Target="../media/image136.png"/><Relationship Id="rId2" Type="http://schemas.openxmlformats.org/officeDocument/2006/relationships/image" Target="../media/image178.png"/><Relationship Id="rId16" Type="http://schemas.openxmlformats.org/officeDocument/2006/relationships/image" Target="../media/image145.png"/><Relationship Id="rId29" Type="http://schemas.openxmlformats.org/officeDocument/2006/relationships/image" Target="../media/image154.png"/><Relationship Id="rId11" Type="http://schemas.openxmlformats.org/officeDocument/2006/relationships/image" Target="../media/image140.png"/><Relationship Id="rId37" Type="http://schemas.openxmlformats.org/officeDocument/2006/relationships/image" Target="../media/image155.png"/><Relationship Id="rId40" Type="http://schemas.openxmlformats.org/officeDocument/2006/relationships/image" Target="../media/image158.png"/><Relationship Id="rId45" Type="http://schemas.openxmlformats.org/officeDocument/2006/relationships/image" Target="../media/image163.png"/><Relationship Id="rId53" Type="http://schemas.openxmlformats.org/officeDocument/2006/relationships/image" Target="../media/image168.png"/><Relationship Id="rId58" Type="http://schemas.openxmlformats.org/officeDocument/2006/relationships/image" Target="../media/image173.png"/><Relationship Id="rId5" Type="http://schemas.openxmlformats.org/officeDocument/2006/relationships/image" Target="../media/image134.png"/><Relationship Id="rId61" Type="http://schemas.openxmlformats.org/officeDocument/2006/relationships/image" Target="../media/image176.png"/><Relationship Id="rId10" Type="http://schemas.openxmlformats.org/officeDocument/2006/relationships/image" Target="../media/image139.png"/><Relationship Id="rId19" Type="http://schemas.openxmlformats.org/officeDocument/2006/relationships/image" Target="../media/image148.png"/><Relationship Id="rId44" Type="http://schemas.openxmlformats.org/officeDocument/2006/relationships/image" Target="../media/image162.png"/><Relationship Id="rId52" Type="http://schemas.openxmlformats.org/officeDocument/2006/relationships/image" Target="../media/image1360.png"/><Relationship Id="rId60" Type="http://schemas.openxmlformats.org/officeDocument/2006/relationships/image" Target="../media/image175.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2.png"/><Relationship Id="rId35" Type="http://schemas.openxmlformats.org/officeDocument/2006/relationships/image" Target="../media/image1190.png"/><Relationship Id="rId43" Type="http://schemas.openxmlformats.org/officeDocument/2006/relationships/image" Target="../media/image161.png"/><Relationship Id="rId48" Type="http://schemas.openxmlformats.org/officeDocument/2006/relationships/image" Target="../media/image166.png"/><Relationship Id="rId56" Type="http://schemas.openxmlformats.org/officeDocument/2006/relationships/image" Target="../media/image171.png"/><Relationship Id="rId8" Type="http://schemas.openxmlformats.org/officeDocument/2006/relationships/image" Target="../media/image137.png"/><Relationship Id="rId51" Type="http://schemas.openxmlformats.org/officeDocument/2006/relationships/image" Target="../media/image1350.png"/><Relationship Id="rId3" Type="http://schemas.openxmlformats.org/officeDocument/2006/relationships/image" Target="../media/image179.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05.png"/><Relationship Id="rId38" Type="http://schemas.openxmlformats.org/officeDocument/2006/relationships/image" Target="../media/image156.png"/><Relationship Id="rId46" Type="http://schemas.openxmlformats.org/officeDocument/2006/relationships/image" Target="../media/image164.png"/><Relationship Id="rId59" Type="http://schemas.openxmlformats.org/officeDocument/2006/relationships/image" Target="../media/image174.png"/><Relationship Id="rId20" Type="http://schemas.openxmlformats.org/officeDocument/2006/relationships/image" Target="../media/image149.png"/><Relationship Id="rId41" Type="http://schemas.openxmlformats.org/officeDocument/2006/relationships/image" Target="../media/image159.png"/><Relationship Id="rId54" Type="http://schemas.openxmlformats.org/officeDocument/2006/relationships/image" Target="../media/image169.png"/><Relationship Id="rId62" Type="http://schemas.openxmlformats.org/officeDocument/2006/relationships/image" Target="../media/image177.png"/><Relationship Id="rId1" Type="http://schemas.openxmlformats.org/officeDocument/2006/relationships/slideLayout" Target="../slideLayouts/slideLayout8.xml"/><Relationship Id="rId6" Type="http://schemas.openxmlformats.org/officeDocument/2006/relationships/image" Target="../media/image135.png"/><Relationship Id="rId15" Type="http://schemas.openxmlformats.org/officeDocument/2006/relationships/image" Target="../media/image144.png"/><Relationship Id="rId28" Type="http://schemas.openxmlformats.org/officeDocument/2006/relationships/image" Target="../media/image153.png"/><Relationship Id="rId36" Type="http://schemas.openxmlformats.org/officeDocument/2006/relationships/image" Target="../media/image1200.png"/><Relationship Id="rId49" Type="http://schemas.openxmlformats.org/officeDocument/2006/relationships/image" Target="../media/image167.png"/><Relationship Id="rId57" Type="http://schemas.openxmlformats.org/officeDocument/2006/relationships/image" Target="../media/image172.png"/></Relationships>
</file>

<file path=ppt/slides/_rels/slide2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8.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23.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7.png"/><Relationship Id="rId3" Type="http://schemas.openxmlformats.org/officeDocument/2006/relationships/image" Target="../media/image181.png"/><Relationship Id="rId7" Type="http://schemas.openxmlformats.org/officeDocument/2006/relationships/image" Target="../media/image192.png"/><Relationship Id="rId12" Type="http://schemas.openxmlformats.org/officeDocument/2006/relationships/image" Target="../media/image186.png"/><Relationship Id="rId2" Type="http://schemas.openxmlformats.org/officeDocument/2006/relationships/image" Target="../media/image190.png"/><Relationship Id="rId1" Type="http://schemas.openxmlformats.org/officeDocument/2006/relationships/slideLayout" Target="../slideLayouts/slideLayout8.xml"/><Relationship Id="rId6" Type="http://schemas.openxmlformats.org/officeDocument/2006/relationships/image" Target="../media/image191.png"/><Relationship Id="rId11" Type="http://schemas.openxmlformats.org/officeDocument/2006/relationships/image" Target="../media/image194.png"/><Relationship Id="rId5" Type="http://schemas.openxmlformats.org/officeDocument/2006/relationships/image" Target="../media/image183.png"/><Relationship Id="rId10" Type="http://schemas.openxmlformats.org/officeDocument/2006/relationships/image" Target="../media/image193.png"/><Relationship Id="rId4" Type="http://schemas.openxmlformats.org/officeDocument/2006/relationships/image" Target="../media/image182.png"/><Relationship Id="rId9" Type="http://schemas.openxmlformats.org/officeDocument/2006/relationships/image" Target="../media/image185.png"/></Relationships>
</file>

<file path=ppt/slides/_rels/slide24.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95.png"/><Relationship Id="rId1" Type="http://schemas.openxmlformats.org/officeDocument/2006/relationships/slideLayout" Target="../slideLayouts/slideLayout8.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7.png"/></Relationships>
</file>

<file path=ppt/slides/_rels/slide25.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217.png"/><Relationship Id="rId3" Type="http://schemas.openxmlformats.org/officeDocument/2006/relationships/image" Target="../media/image183.png"/><Relationship Id="rId7" Type="http://schemas.openxmlformats.org/officeDocument/2006/relationships/image" Target="../media/image185.png"/><Relationship Id="rId2" Type="http://schemas.openxmlformats.org/officeDocument/2006/relationships/image" Target="../media/image196.png"/><Relationship Id="rId1" Type="http://schemas.openxmlformats.org/officeDocument/2006/relationships/slideLayout" Target="../slideLayouts/slideLayout8.xml"/><Relationship Id="rId6" Type="http://schemas.openxmlformats.org/officeDocument/2006/relationships/image" Target="../media/image184.png"/><Relationship Id="rId11" Type="http://schemas.openxmlformats.org/officeDocument/2006/relationships/image" Target="../media/image187.png"/><Relationship Id="rId5" Type="http://schemas.openxmlformats.org/officeDocument/2006/relationships/image" Target="../media/image192.png"/><Relationship Id="rId10" Type="http://schemas.openxmlformats.org/officeDocument/2006/relationships/image" Target="../media/image186.png"/><Relationship Id="rId4" Type="http://schemas.openxmlformats.org/officeDocument/2006/relationships/image" Target="../media/image191.png"/><Relationship Id="rId9" Type="http://schemas.openxmlformats.org/officeDocument/2006/relationships/image" Target="../media/image194.png"/><Relationship Id="rId14" Type="http://schemas.openxmlformats.org/officeDocument/2006/relationships/image" Target="../media/image218.png"/></Relationships>
</file>

<file path=ppt/slides/_rels/slide2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6" Type="http://schemas.openxmlformats.org/officeDocument/2006/relationships/image" Target="../media/image84.png"/><Relationship Id="rId39" Type="http://schemas.openxmlformats.org/officeDocument/2006/relationships/image" Target="../media/image211.png"/><Relationship Id="rId3" Type="http://schemas.openxmlformats.org/officeDocument/2006/relationships/image" Target="../media/image199.png"/><Relationship Id="rId34" Type="http://schemas.openxmlformats.org/officeDocument/2006/relationships/image" Target="../media/image206.png"/><Relationship Id="rId42" Type="http://schemas.openxmlformats.org/officeDocument/2006/relationships/image" Target="../media/image106.png"/><Relationship Id="rId25" Type="http://schemas.openxmlformats.org/officeDocument/2006/relationships/image" Target="../media/image83.png"/><Relationship Id="rId33" Type="http://schemas.openxmlformats.org/officeDocument/2006/relationships/image" Target="../media/image205.png"/><Relationship Id="rId38" Type="http://schemas.openxmlformats.org/officeDocument/2006/relationships/image" Target="../media/image210.png"/><Relationship Id="rId46" Type="http://schemas.openxmlformats.org/officeDocument/2006/relationships/image" Target="../media/image216.png"/><Relationship Id="rId2" Type="http://schemas.openxmlformats.org/officeDocument/2006/relationships/image" Target="../media/image198.png"/><Relationship Id="rId29" Type="http://schemas.openxmlformats.org/officeDocument/2006/relationships/image" Target="../media/image201.png"/><Relationship Id="rId41" Type="http://schemas.openxmlformats.org/officeDocument/2006/relationships/image" Target="../media/image105.png"/><Relationship Id="rId1" Type="http://schemas.openxmlformats.org/officeDocument/2006/relationships/slideLayout" Target="../slideLayouts/slideLayout8.xml"/><Relationship Id="rId24" Type="http://schemas.openxmlformats.org/officeDocument/2006/relationships/image" Target="../media/image82.png"/><Relationship Id="rId32" Type="http://schemas.openxmlformats.org/officeDocument/2006/relationships/image" Target="../media/image204.png"/><Relationship Id="rId37" Type="http://schemas.openxmlformats.org/officeDocument/2006/relationships/image" Target="../media/image209.png"/><Relationship Id="rId40" Type="http://schemas.openxmlformats.org/officeDocument/2006/relationships/image" Target="../media/image212.png"/><Relationship Id="rId45" Type="http://schemas.openxmlformats.org/officeDocument/2006/relationships/image" Target="../media/image215.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208.png"/><Relationship Id="rId31" Type="http://schemas.openxmlformats.org/officeDocument/2006/relationships/image" Target="../media/image203.png"/><Relationship Id="rId44" Type="http://schemas.openxmlformats.org/officeDocument/2006/relationships/image" Target="../media/image214.png"/><Relationship Id="rId4" Type="http://schemas.openxmlformats.org/officeDocument/2006/relationships/image" Target="../media/image200.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202.png"/><Relationship Id="rId35" Type="http://schemas.openxmlformats.org/officeDocument/2006/relationships/image" Target="../media/image207.png"/><Relationship Id="rId43" Type="http://schemas.openxmlformats.org/officeDocument/2006/relationships/image" Target="../media/image213.png"/></Relationships>
</file>

<file path=ppt/slides/_rels/slide29.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1.png"/><Relationship Id="rId26" Type="http://schemas.openxmlformats.org/officeDocument/2006/relationships/image" Target="../media/image84.png"/><Relationship Id="rId39" Type="http://schemas.openxmlformats.org/officeDocument/2006/relationships/image" Target="../media/image102.png"/><Relationship Id="rId21" Type="http://schemas.openxmlformats.org/officeDocument/2006/relationships/image" Target="../media/image222.png"/><Relationship Id="rId34" Type="http://schemas.openxmlformats.org/officeDocument/2006/relationships/image" Target="../media/image95.png"/><Relationship Id="rId42" Type="http://schemas.openxmlformats.org/officeDocument/2006/relationships/image" Target="../media/image106.png"/><Relationship Id="rId47" Type="http://schemas.openxmlformats.org/officeDocument/2006/relationships/image" Target="../media/image110.png"/><Relationship Id="rId7"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69.png"/><Relationship Id="rId29"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48.png"/><Relationship Id="rId11" Type="http://schemas.openxmlformats.org/officeDocument/2006/relationships/image" Target="../media/image55.png"/><Relationship Id="rId24" Type="http://schemas.openxmlformats.org/officeDocument/2006/relationships/image" Target="../media/image223.png"/><Relationship Id="rId32" Type="http://schemas.openxmlformats.org/officeDocument/2006/relationships/image" Target="../media/image226.png"/><Relationship Id="rId37" Type="http://schemas.openxmlformats.org/officeDocument/2006/relationships/image" Target="../media/image227.png"/><Relationship Id="rId40" Type="http://schemas.openxmlformats.org/officeDocument/2006/relationships/image" Target="../media/image103.png"/><Relationship Id="rId45" Type="http://schemas.openxmlformats.org/officeDocument/2006/relationships/image" Target="../media/image231.png"/><Relationship Id="rId5" Type="http://schemas.openxmlformats.org/officeDocument/2006/relationships/image" Target="../media/image47.png"/><Relationship Id="rId15" Type="http://schemas.openxmlformats.org/officeDocument/2006/relationships/image" Target="../media/image68.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9.png"/><Relationship Id="rId49" Type="http://schemas.openxmlformats.org/officeDocument/2006/relationships/image" Target="../media/image112.png"/><Relationship Id="rId10" Type="http://schemas.openxmlformats.org/officeDocument/2006/relationships/image" Target="../media/image221.png"/><Relationship Id="rId19" Type="http://schemas.openxmlformats.org/officeDocument/2006/relationships/image" Target="../media/image72.png"/><Relationship Id="rId31" Type="http://schemas.openxmlformats.org/officeDocument/2006/relationships/image" Target="../media/image225.png"/><Relationship Id="rId44" Type="http://schemas.openxmlformats.org/officeDocument/2006/relationships/image" Target="../media/image230.png"/><Relationship Id="rId9" Type="http://schemas.openxmlformats.org/officeDocument/2006/relationships/image" Target="../media/image220.png"/><Relationship Id="rId14" Type="http://schemas.openxmlformats.org/officeDocument/2006/relationships/image" Target="../media/image77.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7.png"/><Relationship Id="rId35" Type="http://schemas.openxmlformats.org/officeDocument/2006/relationships/image" Target="../media/image98.png"/><Relationship Id="rId43" Type="http://schemas.openxmlformats.org/officeDocument/2006/relationships/image" Target="../media/image229.png"/><Relationship Id="rId48" Type="http://schemas.openxmlformats.org/officeDocument/2006/relationships/image" Target="../media/image111.png"/><Relationship Id="rId8" Type="http://schemas.openxmlformats.org/officeDocument/2006/relationships/image" Target="../media/image50.png"/><Relationship Id="rId3" Type="http://schemas.openxmlformats.org/officeDocument/2006/relationships/image" Target="../media/image219.png"/><Relationship Id="rId12" Type="http://schemas.openxmlformats.org/officeDocument/2006/relationships/image" Target="../media/image56.png"/><Relationship Id="rId17" Type="http://schemas.openxmlformats.org/officeDocument/2006/relationships/image" Target="../media/image70.png"/><Relationship Id="rId25" Type="http://schemas.openxmlformats.org/officeDocument/2006/relationships/image" Target="../media/image224.png"/><Relationship Id="rId33" Type="http://schemas.openxmlformats.org/officeDocument/2006/relationships/image" Target="../media/image92.png"/><Relationship Id="rId38" Type="http://schemas.openxmlformats.org/officeDocument/2006/relationships/image" Target="../media/image228.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00.png"/><Relationship Id="rId1" Type="http://schemas.openxmlformats.org/officeDocument/2006/relationships/slideLayout" Target="../slideLayouts/slideLayout8.xml"/><Relationship Id="rId4" Type="http://schemas.openxmlformats.org/officeDocument/2006/relationships/hyperlink" Target="https://www.ifis.uni-luebeck.de/uploads/tx_wapublications/Diss_Gehrke_public_02.pdf" TargetMode="External"/></Relationships>
</file>

<file path=ppt/slides/_rels/slide30.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71.png"/><Relationship Id="rId26" Type="http://schemas.openxmlformats.org/officeDocument/2006/relationships/image" Target="../media/image84.png"/><Relationship Id="rId39" Type="http://schemas.openxmlformats.org/officeDocument/2006/relationships/image" Target="../media/image102.png"/><Relationship Id="rId21" Type="http://schemas.openxmlformats.org/officeDocument/2006/relationships/image" Target="../media/image222.png"/><Relationship Id="rId34" Type="http://schemas.openxmlformats.org/officeDocument/2006/relationships/image" Target="../media/image95.png"/><Relationship Id="rId42" Type="http://schemas.openxmlformats.org/officeDocument/2006/relationships/image" Target="../media/image106.png"/><Relationship Id="rId47" Type="http://schemas.openxmlformats.org/officeDocument/2006/relationships/image" Target="../media/image110.png"/><Relationship Id="rId7" Type="http://schemas.openxmlformats.org/officeDocument/2006/relationships/image" Target="../media/image49.png"/><Relationship Id="rId2" Type="http://schemas.openxmlformats.org/officeDocument/2006/relationships/notesSlide" Target="../notesSlides/notesSlide9.xml"/><Relationship Id="rId16" Type="http://schemas.openxmlformats.org/officeDocument/2006/relationships/image" Target="../media/image69.png"/><Relationship Id="rId29"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48.png"/><Relationship Id="rId11" Type="http://schemas.openxmlformats.org/officeDocument/2006/relationships/image" Target="../media/image55.png"/><Relationship Id="rId24" Type="http://schemas.openxmlformats.org/officeDocument/2006/relationships/image" Target="../media/image234.png"/><Relationship Id="rId32" Type="http://schemas.openxmlformats.org/officeDocument/2006/relationships/image" Target="../media/image237.png"/><Relationship Id="rId37" Type="http://schemas.openxmlformats.org/officeDocument/2006/relationships/image" Target="../media/image238.png"/><Relationship Id="rId40" Type="http://schemas.openxmlformats.org/officeDocument/2006/relationships/image" Target="../media/image103.png"/><Relationship Id="rId45" Type="http://schemas.openxmlformats.org/officeDocument/2006/relationships/image" Target="../media/image231.png"/><Relationship Id="rId5" Type="http://schemas.openxmlformats.org/officeDocument/2006/relationships/image" Target="../media/image47.png"/><Relationship Id="rId15" Type="http://schemas.openxmlformats.org/officeDocument/2006/relationships/image" Target="../media/image68.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9.png"/><Relationship Id="rId49" Type="http://schemas.openxmlformats.org/officeDocument/2006/relationships/image" Target="../media/image112.png"/><Relationship Id="rId10" Type="http://schemas.openxmlformats.org/officeDocument/2006/relationships/image" Target="../media/image233.png"/><Relationship Id="rId19" Type="http://schemas.openxmlformats.org/officeDocument/2006/relationships/image" Target="../media/image72.png"/><Relationship Id="rId31" Type="http://schemas.openxmlformats.org/officeDocument/2006/relationships/image" Target="../media/image236.png"/><Relationship Id="rId44" Type="http://schemas.openxmlformats.org/officeDocument/2006/relationships/image" Target="../media/image230.png"/><Relationship Id="rId9" Type="http://schemas.openxmlformats.org/officeDocument/2006/relationships/image" Target="../media/image232.png"/><Relationship Id="rId14" Type="http://schemas.openxmlformats.org/officeDocument/2006/relationships/image" Target="../media/image77.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7.png"/><Relationship Id="rId35" Type="http://schemas.openxmlformats.org/officeDocument/2006/relationships/image" Target="../media/image98.png"/><Relationship Id="rId43" Type="http://schemas.openxmlformats.org/officeDocument/2006/relationships/image" Target="../media/image229.png"/><Relationship Id="rId48" Type="http://schemas.openxmlformats.org/officeDocument/2006/relationships/image" Target="../media/image111.png"/><Relationship Id="rId8" Type="http://schemas.openxmlformats.org/officeDocument/2006/relationships/image" Target="../media/image50.png"/><Relationship Id="rId12" Type="http://schemas.openxmlformats.org/officeDocument/2006/relationships/image" Target="../media/image56.png"/><Relationship Id="rId17" Type="http://schemas.openxmlformats.org/officeDocument/2006/relationships/image" Target="../media/image70.png"/><Relationship Id="rId25" Type="http://schemas.openxmlformats.org/officeDocument/2006/relationships/image" Target="../media/image235.png"/><Relationship Id="rId33" Type="http://schemas.openxmlformats.org/officeDocument/2006/relationships/image" Target="../media/image92.png"/><Relationship Id="rId38" Type="http://schemas.openxmlformats.org/officeDocument/2006/relationships/image" Target="../media/image239.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105.png"/></Relationships>
</file>

<file path=ppt/slides/_rels/slide31.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1.png"/><Relationship Id="rId18" Type="http://schemas.openxmlformats.org/officeDocument/2006/relationships/image" Target="../media/image256.png"/><Relationship Id="rId26" Type="http://schemas.openxmlformats.org/officeDocument/2006/relationships/image" Target="../media/image264.png"/><Relationship Id="rId3" Type="http://schemas.openxmlformats.org/officeDocument/2006/relationships/image" Target="../media/image241.png"/><Relationship Id="rId21" Type="http://schemas.openxmlformats.org/officeDocument/2006/relationships/image" Target="../media/image259.png"/><Relationship Id="rId7" Type="http://schemas.openxmlformats.org/officeDocument/2006/relationships/image" Target="../media/image245.png"/><Relationship Id="rId12" Type="http://schemas.openxmlformats.org/officeDocument/2006/relationships/image" Target="../media/image250.png"/><Relationship Id="rId17" Type="http://schemas.openxmlformats.org/officeDocument/2006/relationships/image" Target="../media/image255.png"/><Relationship Id="rId25" Type="http://schemas.openxmlformats.org/officeDocument/2006/relationships/image" Target="../media/image263.png"/><Relationship Id="rId2" Type="http://schemas.openxmlformats.org/officeDocument/2006/relationships/image" Target="../media/image240.png"/><Relationship Id="rId16" Type="http://schemas.openxmlformats.org/officeDocument/2006/relationships/image" Target="../media/image254.png"/><Relationship Id="rId20" Type="http://schemas.openxmlformats.org/officeDocument/2006/relationships/image" Target="../media/image258.png"/><Relationship Id="rId1" Type="http://schemas.openxmlformats.org/officeDocument/2006/relationships/slideLayout" Target="../slideLayouts/slideLayout8.xml"/><Relationship Id="rId6" Type="http://schemas.openxmlformats.org/officeDocument/2006/relationships/image" Target="../media/image244.png"/><Relationship Id="rId11" Type="http://schemas.openxmlformats.org/officeDocument/2006/relationships/image" Target="../media/image249.png"/><Relationship Id="rId24" Type="http://schemas.openxmlformats.org/officeDocument/2006/relationships/image" Target="../media/image262.png"/><Relationship Id="rId5" Type="http://schemas.openxmlformats.org/officeDocument/2006/relationships/image" Target="../media/image243.png"/><Relationship Id="rId15" Type="http://schemas.openxmlformats.org/officeDocument/2006/relationships/image" Target="../media/image253.png"/><Relationship Id="rId23" Type="http://schemas.openxmlformats.org/officeDocument/2006/relationships/image" Target="../media/image261.png"/><Relationship Id="rId10" Type="http://schemas.openxmlformats.org/officeDocument/2006/relationships/image" Target="../media/image248.png"/><Relationship Id="rId19" Type="http://schemas.openxmlformats.org/officeDocument/2006/relationships/image" Target="../media/image257.png"/><Relationship Id="rId4" Type="http://schemas.openxmlformats.org/officeDocument/2006/relationships/image" Target="../media/image242.png"/><Relationship Id="rId9" Type="http://schemas.openxmlformats.org/officeDocument/2006/relationships/image" Target="../media/image247.png"/><Relationship Id="rId14" Type="http://schemas.openxmlformats.org/officeDocument/2006/relationships/image" Target="../media/image252.png"/><Relationship Id="rId22" Type="http://schemas.openxmlformats.org/officeDocument/2006/relationships/image" Target="../media/image260.png"/><Relationship Id="rId27" Type="http://schemas.openxmlformats.org/officeDocument/2006/relationships/image" Target="../media/image265.png"/></Relationships>
</file>

<file path=ppt/slides/_rels/slide32.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media/image276.png"/><Relationship Id="rId18" Type="http://schemas.openxmlformats.org/officeDocument/2006/relationships/image" Target="../media/image283.png"/><Relationship Id="rId26" Type="http://schemas.openxmlformats.org/officeDocument/2006/relationships/image" Target="../media/image292.png"/><Relationship Id="rId3" Type="http://schemas.openxmlformats.org/officeDocument/2006/relationships/image" Target="../media/image266.png"/><Relationship Id="rId21" Type="http://schemas.openxmlformats.org/officeDocument/2006/relationships/image" Target="../media/image286.png"/><Relationship Id="rId7" Type="http://schemas.openxmlformats.org/officeDocument/2006/relationships/image" Target="../media/image270.png"/><Relationship Id="rId12" Type="http://schemas.openxmlformats.org/officeDocument/2006/relationships/image" Target="../media/image275.png"/><Relationship Id="rId17" Type="http://schemas.openxmlformats.org/officeDocument/2006/relationships/image" Target="../media/image282.png"/><Relationship Id="rId25" Type="http://schemas.openxmlformats.org/officeDocument/2006/relationships/image" Target="../media/image291.png"/><Relationship Id="rId2" Type="http://schemas.openxmlformats.org/officeDocument/2006/relationships/notesSlide" Target="../notesSlides/notesSlide10.xml"/><Relationship Id="rId16" Type="http://schemas.openxmlformats.org/officeDocument/2006/relationships/image" Target="../media/image281.png"/><Relationship Id="rId20" Type="http://schemas.openxmlformats.org/officeDocument/2006/relationships/image" Target="../media/image285.png"/><Relationship Id="rId29" Type="http://schemas.openxmlformats.org/officeDocument/2006/relationships/image" Target="../media/image295.png"/><Relationship Id="rId1" Type="http://schemas.openxmlformats.org/officeDocument/2006/relationships/slideLayout" Target="../slideLayouts/slideLayout8.xml"/><Relationship Id="rId6" Type="http://schemas.openxmlformats.org/officeDocument/2006/relationships/image" Target="../media/image269.png"/><Relationship Id="rId11" Type="http://schemas.openxmlformats.org/officeDocument/2006/relationships/image" Target="../media/image274.png"/><Relationship Id="rId24" Type="http://schemas.openxmlformats.org/officeDocument/2006/relationships/image" Target="../media/image289.png"/><Relationship Id="rId5" Type="http://schemas.openxmlformats.org/officeDocument/2006/relationships/image" Target="../media/image268.png"/><Relationship Id="rId15" Type="http://schemas.openxmlformats.org/officeDocument/2006/relationships/image" Target="../media/image279.png"/><Relationship Id="rId23" Type="http://schemas.openxmlformats.org/officeDocument/2006/relationships/image" Target="../media/image288.png"/><Relationship Id="rId28" Type="http://schemas.openxmlformats.org/officeDocument/2006/relationships/image" Target="../media/image294.png"/><Relationship Id="rId10" Type="http://schemas.openxmlformats.org/officeDocument/2006/relationships/image" Target="../media/image273.png"/><Relationship Id="rId19" Type="http://schemas.openxmlformats.org/officeDocument/2006/relationships/image" Target="../media/image284.png"/><Relationship Id="rId4" Type="http://schemas.openxmlformats.org/officeDocument/2006/relationships/image" Target="../media/image267.png"/><Relationship Id="rId9" Type="http://schemas.openxmlformats.org/officeDocument/2006/relationships/image" Target="../media/image272.png"/><Relationship Id="rId14" Type="http://schemas.openxmlformats.org/officeDocument/2006/relationships/image" Target="../media/image278.png"/><Relationship Id="rId22" Type="http://schemas.openxmlformats.org/officeDocument/2006/relationships/image" Target="../media/image287.png"/><Relationship Id="rId27" Type="http://schemas.openxmlformats.org/officeDocument/2006/relationships/image" Target="../media/image293.png"/><Relationship Id="rId30" Type="http://schemas.openxmlformats.org/officeDocument/2006/relationships/image" Target="../media/image296.png"/></Relationships>
</file>

<file path=ppt/slides/_rels/slide33.xml.rels><?xml version="1.0" encoding="UTF-8" standalone="yes"?>
<Relationships xmlns="http://schemas.openxmlformats.org/package/2006/relationships"><Relationship Id="rId8" Type="http://schemas.openxmlformats.org/officeDocument/2006/relationships/image" Target="../media/image2560.png"/><Relationship Id="rId3" Type="http://schemas.openxmlformats.org/officeDocument/2006/relationships/image" Target="../media/image297.png"/><Relationship Id="rId7" Type="http://schemas.openxmlformats.org/officeDocument/2006/relationships/image" Target="../media/image255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540.png"/><Relationship Id="rId5" Type="http://schemas.openxmlformats.org/officeDocument/2006/relationships/image" Target="../media/image2530.png"/><Relationship Id="rId4" Type="http://schemas.openxmlformats.org/officeDocument/2006/relationships/image" Target="../media/image298.png"/><Relationship Id="rId9" Type="http://schemas.openxmlformats.org/officeDocument/2006/relationships/image" Target="../media/image299.png"/></Relationships>
</file>

<file path=ppt/slides/_rels/slide34.xml.rels><?xml version="1.0" encoding="UTF-8" standalone="yes"?>
<Relationships xmlns="http://schemas.openxmlformats.org/package/2006/relationships"><Relationship Id="rId8" Type="http://schemas.openxmlformats.org/officeDocument/2006/relationships/image" Target="../media/image2620.png"/><Relationship Id="rId13" Type="http://schemas.openxmlformats.org/officeDocument/2006/relationships/image" Target="../media/image2670.png"/><Relationship Id="rId3" Type="http://schemas.openxmlformats.org/officeDocument/2006/relationships/image" Target="../media/image301.png"/><Relationship Id="rId7" Type="http://schemas.openxmlformats.org/officeDocument/2006/relationships/image" Target="../media/image2611.png"/><Relationship Id="rId12" Type="http://schemas.openxmlformats.org/officeDocument/2006/relationships/image" Target="../media/image2660.png"/><Relationship Id="rId17" Type="http://schemas.openxmlformats.org/officeDocument/2006/relationships/image" Target="../media/image308.png"/><Relationship Id="rId2" Type="http://schemas.openxmlformats.org/officeDocument/2006/relationships/notesSlide" Target="../notesSlides/notesSlide12.xml"/><Relationship Id="rId16" Type="http://schemas.openxmlformats.org/officeDocument/2006/relationships/image" Target="../media/image307.png"/><Relationship Id="rId1" Type="http://schemas.openxmlformats.org/officeDocument/2006/relationships/slideLayout" Target="../slideLayouts/slideLayout8.xml"/><Relationship Id="rId6" Type="http://schemas.openxmlformats.org/officeDocument/2006/relationships/image" Target="../media/image303.png"/><Relationship Id="rId11" Type="http://schemas.openxmlformats.org/officeDocument/2006/relationships/image" Target="../media/image2650.png"/><Relationship Id="rId5" Type="http://schemas.openxmlformats.org/officeDocument/2006/relationships/image" Target="../media/image2590.png"/><Relationship Id="rId15" Type="http://schemas.openxmlformats.org/officeDocument/2006/relationships/image" Target="../media/image306.png"/><Relationship Id="rId10" Type="http://schemas.openxmlformats.org/officeDocument/2006/relationships/image" Target="../media/image2640.png"/><Relationship Id="rId4" Type="http://schemas.openxmlformats.org/officeDocument/2006/relationships/image" Target="../media/image302.png"/><Relationship Id="rId9" Type="http://schemas.openxmlformats.org/officeDocument/2006/relationships/image" Target="../media/image304.png"/><Relationship Id="rId14" Type="http://schemas.openxmlformats.org/officeDocument/2006/relationships/image" Target="../media/image305.png"/></Relationships>
</file>

<file path=ppt/slides/_rels/slide35.xml.rels><?xml version="1.0" encoding="UTF-8" standalone="yes"?>
<Relationships xmlns="http://schemas.openxmlformats.org/package/2006/relationships"><Relationship Id="rId8" Type="http://schemas.openxmlformats.org/officeDocument/2006/relationships/image" Target="../media/image2670.png"/><Relationship Id="rId3" Type="http://schemas.openxmlformats.org/officeDocument/2006/relationships/image" Target="../media/image309.png"/><Relationship Id="rId7" Type="http://schemas.openxmlformats.org/officeDocument/2006/relationships/image" Target="../media/image266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650.png"/><Relationship Id="rId5" Type="http://schemas.openxmlformats.org/officeDocument/2006/relationships/image" Target="../media/image2640.png"/><Relationship Id="rId10" Type="http://schemas.openxmlformats.org/officeDocument/2006/relationships/image" Target="../media/image3080.png"/><Relationship Id="rId4" Type="http://schemas.openxmlformats.org/officeDocument/2006/relationships/image" Target="../media/image304.png"/><Relationship Id="rId9" Type="http://schemas.openxmlformats.org/officeDocument/2006/relationships/image" Target="../media/image3070.png"/></Relationships>
</file>

<file path=ppt/slides/_rels/slide36.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24.png"/><Relationship Id="rId18" Type="http://schemas.openxmlformats.org/officeDocument/2006/relationships/image" Target="../media/image278.png"/><Relationship Id="rId26" Type="http://schemas.openxmlformats.org/officeDocument/2006/relationships/image" Target="../media/image330.png"/><Relationship Id="rId3" Type="http://schemas.openxmlformats.org/officeDocument/2006/relationships/image" Target="../media/image313.png"/><Relationship Id="rId21" Type="http://schemas.openxmlformats.org/officeDocument/2006/relationships/image" Target="../media/image282.png"/><Relationship Id="rId7" Type="http://schemas.openxmlformats.org/officeDocument/2006/relationships/image" Target="../media/image317.png"/><Relationship Id="rId12" Type="http://schemas.openxmlformats.org/officeDocument/2006/relationships/image" Target="../media/image323.png"/><Relationship Id="rId17" Type="http://schemas.openxmlformats.org/officeDocument/2006/relationships/image" Target="../media/image276.png"/><Relationship Id="rId25" Type="http://schemas.openxmlformats.org/officeDocument/2006/relationships/image" Target="../media/image329.png"/><Relationship Id="rId2" Type="http://schemas.openxmlformats.org/officeDocument/2006/relationships/notesSlide" Target="../notesSlides/notesSlide14.xml"/><Relationship Id="rId16" Type="http://schemas.openxmlformats.org/officeDocument/2006/relationships/image" Target="../media/image327.png"/><Relationship Id="rId20" Type="http://schemas.openxmlformats.org/officeDocument/2006/relationships/image" Target="../media/image281.png"/><Relationship Id="rId29" Type="http://schemas.openxmlformats.org/officeDocument/2006/relationships/image" Target="../media/image333.png"/><Relationship Id="rId1" Type="http://schemas.openxmlformats.org/officeDocument/2006/relationships/slideLayout" Target="../slideLayouts/slideLayout8.xml"/><Relationship Id="rId6" Type="http://schemas.openxmlformats.org/officeDocument/2006/relationships/image" Target="../media/image316.png"/><Relationship Id="rId11" Type="http://schemas.openxmlformats.org/officeDocument/2006/relationships/image" Target="../media/image322.png"/><Relationship Id="rId24" Type="http://schemas.openxmlformats.org/officeDocument/2006/relationships/image" Target="../media/image328.png"/><Relationship Id="rId5" Type="http://schemas.openxmlformats.org/officeDocument/2006/relationships/image" Target="../media/image315.png"/><Relationship Id="rId15" Type="http://schemas.openxmlformats.org/officeDocument/2006/relationships/image" Target="../media/image326.png"/><Relationship Id="rId23" Type="http://schemas.openxmlformats.org/officeDocument/2006/relationships/image" Target="../media/image284.png"/><Relationship Id="rId28" Type="http://schemas.openxmlformats.org/officeDocument/2006/relationships/image" Target="../media/image332.png"/><Relationship Id="rId10" Type="http://schemas.openxmlformats.org/officeDocument/2006/relationships/image" Target="../media/image321.png"/><Relationship Id="rId19" Type="http://schemas.openxmlformats.org/officeDocument/2006/relationships/image" Target="../media/image279.png"/><Relationship Id="rId4" Type="http://schemas.openxmlformats.org/officeDocument/2006/relationships/image" Target="../media/image314.png"/><Relationship Id="rId9" Type="http://schemas.openxmlformats.org/officeDocument/2006/relationships/image" Target="../media/image319.png"/><Relationship Id="rId14" Type="http://schemas.openxmlformats.org/officeDocument/2006/relationships/image" Target="../media/image325.png"/><Relationship Id="rId22" Type="http://schemas.openxmlformats.org/officeDocument/2006/relationships/image" Target="../media/image283.png"/><Relationship Id="rId27" Type="http://schemas.openxmlformats.org/officeDocument/2006/relationships/image" Target="../media/image331.png"/></Relationships>
</file>

<file path=ppt/slides/_rels/slide38.xml.rels><?xml version="1.0" encoding="UTF-8" standalone="yes"?>
<Relationships xmlns="http://schemas.openxmlformats.org/package/2006/relationships"><Relationship Id="rId13" Type="http://schemas.openxmlformats.org/officeDocument/2006/relationships/image" Target="../media/image327.png"/><Relationship Id="rId18" Type="http://schemas.openxmlformats.org/officeDocument/2006/relationships/image" Target="../media/image282.png"/><Relationship Id="rId26" Type="http://schemas.openxmlformats.org/officeDocument/2006/relationships/image" Target="../media/image343.png"/><Relationship Id="rId3" Type="http://schemas.openxmlformats.org/officeDocument/2006/relationships/image" Target="../media/image334.png"/><Relationship Id="rId21" Type="http://schemas.openxmlformats.org/officeDocument/2006/relationships/image" Target="../media/image337.png"/><Relationship Id="rId34" Type="http://schemas.openxmlformats.org/officeDocument/2006/relationships/image" Target="../media/image352.png"/><Relationship Id="rId7" Type="http://schemas.openxmlformats.org/officeDocument/2006/relationships/image" Target="../media/image321.png"/><Relationship Id="rId12" Type="http://schemas.openxmlformats.org/officeDocument/2006/relationships/image" Target="../media/image326.png"/><Relationship Id="rId17" Type="http://schemas.openxmlformats.org/officeDocument/2006/relationships/image" Target="../media/image281.png"/><Relationship Id="rId25" Type="http://schemas.openxmlformats.org/officeDocument/2006/relationships/image" Target="../media/image342.png"/><Relationship Id="rId33" Type="http://schemas.openxmlformats.org/officeDocument/2006/relationships/image" Target="../media/image351.png"/><Relationship Id="rId2" Type="http://schemas.openxmlformats.org/officeDocument/2006/relationships/notesSlide" Target="../notesSlides/notesSlide15.xml"/><Relationship Id="rId16" Type="http://schemas.openxmlformats.org/officeDocument/2006/relationships/image" Target="../media/image279.png"/><Relationship Id="rId20" Type="http://schemas.openxmlformats.org/officeDocument/2006/relationships/image" Target="../media/image284.png"/><Relationship Id="rId29" Type="http://schemas.openxmlformats.org/officeDocument/2006/relationships/image" Target="../media/image346.png"/><Relationship Id="rId1" Type="http://schemas.openxmlformats.org/officeDocument/2006/relationships/slideLayout" Target="../slideLayouts/slideLayout8.xml"/><Relationship Id="rId6" Type="http://schemas.openxmlformats.org/officeDocument/2006/relationships/image" Target="../media/image319.png"/><Relationship Id="rId11" Type="http://schemas.openxmlformats.org/officeDocument/2006/relationships/image" Target="../media/image325.png"/><Relationship Id="rId24" Type="http://schemas.openxmlformats.org/officeDocument/2006/relationships/image" Target="../media/image341.png"/><Relationship Id="rId32" Type="http://schemas.openxmlformats.org/officeDocument/2006/relationships/image" Target="../media/image349.png"/><Relationship Id="rId5" Type="http://schemas.openxmlformats.org/officeDocument/2006/relationships/image" Target="../media/image318.png"/><Relationship Id="rId15" Type="http://schemas.openxmlformats.org/officeDocument/2006/relationships/image" Target="../media/image278.png"/><Relationship Id="rId23" Type="http://schemas.openxmlformats.org/officeDocument/2006/relationships/image" Target="../media/image339.png"/><Relationship Id="rId28" Type="http://schemas.openxmlformats.org/officeDocument/2006/relationships/image" Target="../media/image345.png"/><Relationship Id="rId10" Type="http://schemas.openxmlformats.org/officeDocument/2006/relationships/image" Target="../media/image336.png"/><Relationship Id="rId19" Type="http://schemas.openxmlformats.org/officeDocument/2006/relationships/image" Target="../media/image283.png"/><Relationship Id="rId31" Type="http://schemas.openxmlformats.org/officeDocument/2006/relationships/image" Target="../media/image348.png"/><Relationship Id="rId4" Type="http://schemas.openxmlformats.org/officeDocument/2006/relationships/image" Target="../media/image335.png"/><Relationship Id="rId9" Type="http://schemas.openxmlformats.org/officeDocument/2006/relationships/image" Target="../media/image323.png"/><Relationship Id="rId14" Type="http://schemas.openxmlformats.org/officeDocument/2006/relationships/image" Target="../media/image276.png"/><Relationship Id="rId22" Type="http://schemas.openxmlformats.org/officeDocument/2006/relationships/image" Target="../media/image338.png"/><Relationship Id="rId27" Type="http://schemas.openxmlformats.org/officeDocument/2006/relationships/image" Target="../media/image344.png"/><Relationship Id="rId30" Type="http://schemas.openxmlformats.org/officeDocument/2006/relationships/image" Target="../media/image347.png"/><Relationship Id="rId35" Type="http://schemas.openxmlformats.org/officeDocument/2006/relationships/image" Target="../media/image353.png"/><Relationship Id="rId8" Type="http://schemas.openxmlformats.org/officeDocument/2006/relationships/image" Target="../media/image322.png"/></Relationships>
</file>

<file path=ppt/slides/_rels/slide39.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367.png"/><Relationship Id="rId18" Type="http://schemas.openxmlformats.org/officeDocument/2006/relationships/image" Target="../media/image372.png"/><Relationship Id="rId26" Type="http://schemas.openxmlformats.org/officeDocument/2006/relationships/image" Target="../media/image380.png"/><Relationship Id="rId3" Type="http://schemas.openxmlformats.org/officeDocument/2006/relationships/image" Target="../media/image356.png"/><Relationship Id="rId21" Type="http://schemas.openxmlformats.org/officeDocument/2006/relationships/image" Target="../media/image375.png"/><Relationship Id="rId7" Type="http://schemas.openxmlformats.org/officeDocument/2006/relationships/image" Target="../media/image361.png"/><Relationship Id="rId12" Type="http://schemas.openxmlformats.org/officeDocument/2006/relationships/image" Target="../media/image366.png"/><Relationship Id="rId17" Type="http://schemas.openxmlformats.org/officeDocument/2006/relationships/image" Target="../media/image371.png"/><Relationship Id="rId25" Type="http://schemas.openxmlformats.org/officeDocument/2006/relationships/image" Target="../media/image379.png"/><Relationship Id="rId2" Type="http://schemas.openxmlformats.org/officeDocument/2006/relationships/image" Target="../media/image355.png"/><Relationship Id="rId16" Type="http://schemas.openxmlformats.org/officeDocument/2006/relationships/image" Target="../media/image370.png"/><Relationship Id="rId20" Type="http://schemas.openxmlformats.org/officeDocument/2006/relationships/image" Target="../media/image374.png"/><Relationship Id="rId1" Type="http://schemas.openxmlformats.org/officeDocument/2006/relationships/slideLayout" Target="../slideLayouts/slideLayout8.xml"/><Relationship Id="rId6" Type="http://schemas.openxmlformats.org/officeDocument/2006/relationships/image" Target="../media/image359.png"/><Relationship Id="rId11" Type="http://schemas.openxmlformats.org/officeDocument/2006/relationships/image" Target="../media/image365.png"/><Relationship Id="rId24" Type="http://schemas.openxmlformats.org/officeDocument/2006/relationships/image" Target="../media/image378.png"/><Relationship Id="rId5" Type="http://schemas.openxmlformats.org/officeDocument/2006/relationships/image" Target="../media/image358.png"/><Relationship Id="rId15" Type="http://schemas.openxmlformats.org/officeDocument/2006/relationships/image" Target="../media/image369.png"/><Relationship Id="rId23" Type="http://schemas.openxmlformats.org/officeDocument/2006/relationships/image" Target="../media/image377.png"/><Relationship Id="rId10" Type="http://schemas.openxmlformats.org/officeDocument/2006/relationships/image" Target="../media/image364.png"/><Relationship Id="rId19" Type="http://schemas.openxmlformats.org/officeDocument/2006/relationships/image" Target="../media/image373.png"/><Relationship Id="rId4" Type="http://schemas.openxmlformats.org/officeDocument/2006/relationships/image" Target="../media/image357.png"/><Relationship Id="rId9" Type="http://schemas.openxmlformats.org/officeDocument/2006/relationships/image" Target="../media/image363.png"/><Relationship Id="rId14" Type="http://schemas.openxmlformats.org/officeDocument/2006/relationships/image" Target="../media/image368.png"/><Relationship Id="rId22" Type="http://schemas.openxmlformats.org/officeDocument/2006/relationships/image" Target="../media/image376.png"/></Relationships>
</file>

<file path=ppt/slides/_rels/slide41.xml.rels><?xml version="1.0" encoding="UTF-8" standalone="yes"?>
<Relationships xmlns="http://schemas.openxmlformats.org/package/2006/relationships"><Relationship Id="rId13" Type="http://schemas.openxmlformats.org/officeDocument/2006/relationships/image" Target="../media/image367.png"/><Relationship Id="rId18" Type="http://schemas.openxmlformats.org/officeDocument/2006/relationships/image" Target="../media/image372.png"/><Relationship Id="rId26" Type="http://schemas.openxmlformats.org/officeDocument/2006/relationships/image" Target="../media/image380.png"/><Relationship Id="rId8" Type="http://schemas.openxmlformats.org/officeDocument/2006/relationships/image" Target="../media/image362.png"/><Relationship Id="rId21" Type="http://schemas.openxmlformats.org/officeDocument/2006/relationships/image" Target="../media/image375.png"/><Relationship Id="rId3" Type="http://schemas.openxmlformats.org/officeDocument/2006/relationships/image" Target="../media/image356.png"/><Relationship Id="rId12" Type="http://schemas.openxmlformats.org/officeDocument/2006/relationships/image" Target="../media/image366.png"/><Relationship Id="rId17" Type="http://schemas.openxmlformats.org/officeDocument/2006/relationships/image" Target="../media/image371.png"/><Relationship Id="rId25" Type="http://schemas.openxmlformats.org/officeDocument/2006/relationships/image" Target="../media/image379.png"/><Relationship Id="rId7" Type="http://schemas.openxmlformats.org/officeDocument/2006/relationships/image" Target="../media/image361.png"/><Relationship Id="rId2" Type="http://schemas.openxmlformats.org/officeDocument/2006/relationships/image" Target="../media/image360.png"/><Relationship Id="rId16" Type="http://schemas.openxmlformats.org/officeDocument/2006/relationships/image" Target="../media/image370.png"/><Relationship Id="rId20" Type="http://schemas.openxmlformats.org/officeDocument/2006/relationships/image" Target="../media/image374.png"/><Relationship Id="rId1" Type="http://schemas.openxmlformats.org/officeDocument/2006/relationships/slideLayout" Target="../slideLayouts/slideLayout8.xml"/><Relationship Id="rId11" Type="http://schemas.openxmlformats.org/officeDocument/2006/relationships/image" Target="../media/image365.png"/><Relationship Id="rId24" Type="http://schemas.openxmlformats.org/officeDocument/2006/relationships/image" Target="../media/image378.png"/><Relationship Id="rId15" Type="http://schemas.openxmlformats.org/officeDocument/2006/relationships/image" Target="../media/image369.png"/><Relationship Id="rId23" Type="http://schemas.openxmlformats.org/officeDocument/2006/relationships/image" Target="../media/image377.png"/><Relationship Id="rId5" Type="http://schemas.openxmlformats.org/officeDocument/2006/relationships/image" Target="../media/image358.png"/><Relationship Id="rId10" Type="http://schemas.openxmlformats.org/officeDocument/2006/relationships/image" Target="../media/image364.png"/><Relationship Id="rId19" Type="http://schemas.openxmlformats.org/officeDocument/2006/relationships/image" Target="../media/image373.png"/><Relationship Id="rId9" Type="http://schemas.openxmlformats.org/officeDocument/2006/relationships/image" Target="../media/image363.png"/><Relationship Id="rId14" Type="http://schemas.openxmlformats.org/officeDocument/2006/relationships/image" Target="../media/image368.png"/><Relationship Id="rId22" Type="http://schemas.openxmlformats.org/officeDocument/2006/relationships/image" Target="../media/image376.png"/><Relationship Id="rId4" Type="http://schemas.openxmlformats.org/officeDocument/2006/relationships/image" Target="../media/image357.png"/><Relationship Id="rId27" Type="http://schemas.openxmlformats.org/officeDocument/2006/relationships/image" Target="../media/image359.png"/></Relationships>
</file>

<file path=ppt/slides/_rels/slide42.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384.png"/><Relationship Id="rId13" Type="http://schemas.openxmlformats.org/officeDocument/2006/relationships/image" Target="../media/image395.png"/><Relationship Id="rId18" Type="http://schemas.openxmlformats.org/officeDocument/2006/relationships/image" Target="../media/image400.png"/><Relationship Id="rId3" Type="http://schemas.openxmlformats.org/officeDocument/2006/relationships/image" Target="../media/image385.png"/><Relationship Id="rId7" Type="http://schemas.openxmlformats.org/officeDocument/2006/relationships/image" Target="../media/image383.png"/><Relationship Id="rId12" Type="http://schemas.openxmlformats.org/officeDocument/2006/relationships/image" Target="../media/image3820.png"/><Relationship Id="rId17" Type="http://schemas.openxmlformats.org/officeDocument/2006/relationships/image" Target="../media/image399.png"/><Relationship Id="rId2" Type="http://schemas.openxmlformats.org/officeDocument/2006/relationships/image" Target="../media/image382.png"/><Relationship Id="rId16" Type="http://schemas.openxmlformats.org/officeDocument/2006/relationships/image" Target="../media/image398.png"/><Relationship Id="rId1" Type="http://schemas.openxmlformats.org/officeDocument/2006/relationships/slideLayout" Target="../slideLayouts/slideLayout8.xml"/><Relationship Id="rId6" Type="http://schemas.openxmlformats.org/officeDocument/2006/relationships/image" Target="../media/image388.png"/><Relationship Id="rId11" Type="http://schemas.openxmlformats.org/officeDocument/2006/relationships/image" Target="../media/image393.png"/><Relationship Id="rId5" Type="http://schemas.openxmlformats.org/officeDocument/2006/relationships/image" Target="../media/image387.png"/><Relationship Id="rId15" Type="http://schemas.openxmlformats.org/officeDocument/2006/relationships/image" Target="../media/image397.png"/><Relationship Id="rId10" Type="http://schemas.openxmlformats.org/officeDocument/2006/relationships/image" Target="../media/image392.png"/><Relationship Id="rId19" Type="http://schemas.openxmlformats.org/officeDocument/2006/relationships/image" Target="../media/image401.png"/><Relationship Id="rId4" Type="http://schemas.openxmlformats.org/officeDocument/2006/relationships/image" Target="../media/image386.png"/><Relationship Id="rId9" Type="http://schemas.openxmlformats.org/officeDocument/2006/relationships/image" Target="../media/image391.png"/><Relationship Id="rId14" Type="http://schemas.openxmlformats.org/officeDocument/2006/relationships/image" Target="../media/image396.png"/></Relationships>
</file>

<file path=ppt/slides/_rels/slide44.xml.rels><?xml version="1.0" encoding="UTF-8" standalone="yes"?>
<Relationships xmlns="http://schemas.openxmlformats.org/package/2006/relationships"><Relationship Id="rId8" Type="http://schemas.openxmlformats.org/officeDocument/2006/relationships/image" Target="../media/image408.png"/><Relationship Id="rId13" Type="http://schemas.openxmlformats.org/officeDocument/2006/relationships/image" Target="../media/image413.png"/><Relationship Id="rId18" Type="http://schemas.openxmlformats.org/officeDocument/2006/relationships/image" Target="../media/image418.png"/><Relationship Id="rId26" Type="http://schemas.openxmlformats.org/officeDocument/2006/relationships/image" Target="../media/image426.png"/><Relationship Id="rId3" Type="http://schemas.openxmlformats.org/officeDocument/2006/relationships/image" Target="../media/image403.png"/><Relationship Id="rId21" Type="http://schemas.openxmlformats.org/officeDocument/2006/relationships/image" Target="../media/image421.png"/><Relationship Id="rId7" Type="http://schemas.openxmlformats.org/officeDocument/2006/relationships/image" Target="../media/image390.png"/><Relationship Id="rId12" Type="http://schemas.openxmlformats.org/officeDocument/2006/relationships/image" Target="../media/image412.png"/><Relationship Id="rId17" Type="http://schemas.openxmlformats.org/officeDocument/2006/relationships/image" Target="../media/image417.png"/><Relationship Id="rId25" Type="http://schemas.openxmlformats.org/officeDocument/2006/relationships/image" Target="../media/image425.png"/><Relationship Id="rId2" Type="http://schemas.openxmlformats.org/officeDocument/2006/relationships/image" Target="../media/image389.png"/><Relationship Id="rId16" Type="http://schemas.openxmlformats.org/officeDocument/2006/relationships/image" Target="../media/image416.png"/><Relationship Id="rId20" Type="http://schemas.openxmlformats.org/officeDocument/2006/relationships/image" Target="../media/image420.png"/><Relationship Id="rId1" Type="http://schemas.openxmlformats.org/officeDocument/2006/relationships/slideLayout" Target="../slideLayouts/slideLayout8.xml"/><Relationship Id="rId6" Type="http://schemas.openxmlformats.org/officeDocument/2006/relationships/image" Target="../media/image406.png"/><Relationship Id="rId11" Type="http://schemas.openxmlformats.org/officeDocument/2006/relationships/image" Target="../media/image394.png"/><Relationship Id="rId24" Type="http://schemas.openxmlformats.org/officeDocument/2006/relationships/image" Target="../media/image424.png"/><Relationship Id="rId5" Type="http://schemas.openxmlformats.org/officeDocument/2006/relationships/image" Target="../media/image405.png"/><Relationship Id="rId15" Type="http://schemas.openxmlformats.org/officeDocument/2006/relationships/image" Target="../media/image415.png"/><Relationship Id="rId23" Type="http://schemas.openxmlformats.org/officeDocument/2006/relationships/image" Target="../media/image423.png"/><Relationship Id="rId10" Type="http://schemas.openxmlformats.org/officeDocument/2006/relationships/image" Target="../media/image410.png"/><Relationship Id="rId19" Type="http://schemas.openxmlformats.org/officeDocument/2006/relationships/image" Target="../media/image419.png"/><Relationship Id="rId4" Type="http://schemas.openxmlformats.org/officeDocument/2006/relationships/image" Target="../media/image404.png"/><Relationship Id="rId9" Type="http://schemas.openxmlformats.org/officeDocument/2006/relationships/image" Target="../media/image409.png"/><Relationship Id="rId14" Type="http://schemas.openxmlformats.org/officeDocument/2006/relationships/image" Target="../media/image414.png"/><Relationship Id="rId22" Type="http://schemas.openxmlformats.org/officeDocument/2006/relationships/image" Target="../media/image422.png"/></Relationships>
</file>

<file path=ppt/slides/_rels/slide45.xml.rels><?xml version="1.0" encoding="UTF-8" standalone="yes"?>
<Relationships xmlns="http://schemas.openxmlformats.org/package/2006/relationships"><Relationship Id="rId8" Type="http://schemas.openxmlformats.org/officeDocument/2006/relationships/image" Target="../media/image433.png"/><Relationship Id="rId13" Type="http://schemas.openxmlformats.org/officeDocument/2006/relationships/image" Target="../media/image438.png"/><Relationship Id="rId18" Type="http://schemas.openxmlformats.org/officeDocument/2006/relationships/image" Target="../media/image443.png"/><Relationship Id="rId3" Type="http://schemas.openxmlformats.org/officeDocument/2006/relationships/image" Target="../media/image407.png"/><Relationship Id="rId21" Type="http://schemas.openxmlformats.org/officeDocument/2006/relationships/image" Target="../media/image446.png"/><Relationship Id="rId7" Type="http://schemas.openxmlformats.org/officeDocument/2006/relationships/image" Target="../media/image432.png"/><Relationship Id="rId12" Type="http://schemas.openxmlformats.org/officeDocument/2006/relationships/image" Target="../media/image437.png"/><Relationship Id="rId17" Type="http://schemas.openxmlformats.org/officeDocument/2006/relationships/image" Target="../media/image442.png"/><Relationship Id="rId2" Type="http://schemas.openxmlformats.org/officeDocument/2006/relationships/image" Target="../media/image402.png"/><Relationship Id="rId16" Type="http://schemas.openxmlformats.org/officeDocument/2006/relationships/image" Target="../media/image441.png"/><Relationship Id="rId20" Type="http://schemas.openxmlformats.org/officeDocument/2006/relationships/image" Target="../media/image445.png"/><Relationship Id="rId1" Type="http://schemas.openxmlformats.org/officeDocument/2006/relationships/slideLayout" Target="../slideLayouts/slideLayout11.xml"/><Relationship Id="rId6" Type="http://schemas.openxmlformats.org/officeDocument/2006/relationships/image" Target="../media/image431.png"/><Relationship Id="rId11" Type="http://schemas.openxmlformats.org/officeDocument/2006/relationships/image" Target="../media/image436.png"/><Relationship Id="rId5" Type="http://schemas.openxmlformats.org/officeDocument/2006/relationships/image" Target="../media/image430.png"/><Relationship Id="rId15" Type="http://schemas.openxmlformats.org/officeDocument/2006/relationships/image" Target="../media/image440.png"/><Relationship Id="rId10" Type="http://schemas.openxmlformats.org/officeDocument/2006/relationships/image" Target="../media/image435.png"/><Relationship Id="rId19" Type="http://schemas.openxmlformats.org/officeDocument/2006/relationships/image" Target="../media/image444.png"/><Relationship Id="rId4" Type="http://schemas.openxmlformats.org/officeDocument/2006/relationships/image" Target="../media/image429.png"/><Relationship Id="rId9" Type="http://schemas.openxmlformats.org/officeDocument/2006/relationships/image" Target="../media/image434.png"/><Relationship Id="rId14" Type="http://schemas.openxmlformats.org/officeDocument/2006/relationships/image" Target="../media/image439.png"/><Relationship Id="rId22" Type="http://schemas.openxmlformats.org/officeDocument/2006/relationships/image" Target="../media/image447.png"/></Relationships>
</file>

<file path=ppt/slides/_rels/slide46.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455.png"/><Relationship Id="rId13" Type="http://schemas.openxmlformats.org/officeDocument/2006/relationships/image" Target="../media/image460.png"/><Relationship Id="rId3" Type="http://schemas.openxmlformats.org/officeDocument/2006/relationships/image" Target="../media/image450.png"/><Relationship Id="rId7" Type="http://schemas.openxmlformats.org/officeDocument/2006/relationships/image" Target="../media/image454.png"/><Relationship Id="rId12" Type="http://schemas.openxmlformats.org/officeDocument/2006/relationships/image" Target="../media/image459.png"/><Relationship Id="rId2" Type="http://schemas.openxmlformats.org/officeDocument/2006/relationships/image" Target="../media/image427.png"/><Relationship Id="rId16" Type="http://schemas.openxmlformats.org/officeDocument/2006/relationships/image" Target="../media/image463.png"/><Relationship Id="rId1" Type="http://schemas.openxmlformats.org/officeDocument/2006/relationships/slideLayout" Target="../slideLayouts/slideLayout8.xml"/><Relationship Id="rId6" Type="http://schemas.openxmlformats.org/officeDocument/2006/relationships/image" Target="../media/image453.png"/><Relationship Id="rId11" Type="http://schemas.openxmlformats.org/officeDocument/2006/relationships/image" Target="../media/image458.png"/><Relationship Id="rId5" Type="http://schemas.openxmlformats.org/officeDocument/2006/relationships/image" Target="../media/image452.png"/><Relationship Id="rId15" Type="http://schemas.openxmlformats.org/officeDocument/2006/relationships/image" Target="../media/image462.png"/><Relationship Id="rId10" Type="http://schemas.openxmlformats.org/officeDocument/2006/relationships/image" Target="../media/image457.png"/><Relationship Id="rId4" Type="http://schemas.openxmlformats.org/officeDocument/2006/relationships/image" Target="../media/image451.png"/><Relationship Id="rId9" Type="http://schemas.openxmlformats.org/officeDocument/2006/relationships/image" Target="../media/image456.png"/><Relationship Id="rId14" Type="http://schemas.openxmlformats.org/officeDocument/2006/relationships/image" Target="../media/image461.png"/></Relationships>
</file>

<file path=ppt/slides/_rels/slide48.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475.png"/><Relationship Id="rId3" Type="http://schemas.openxmlformats.org/officeDocument/2006/relationships/image" Target="../media/image465.png"/><Relationship Id="rId7" Type="http://schemas.openxmlformats.org/officeDocument/2006/relationships/image" Target="../media/image469.png"/><Relationship Id="rId12" Type="http://schemas.openxmlformats.org/officeDocument/2006/relationships/image" Target="../media/image474.png"/><Relationship Id="rId2" Type="http://schemas.openxmlformats.org/officeDocument/2006/relationships/image" Target="../media/image428.png"/><Relationship Id="rId1" Type="http://schemas.openxmlformats.org/officeDocument/2006/relationships/slideLayout" Target="../slideLayouts/slideLayout8.xml"/><Relationship Id="rId6" Type="http://schemas.openxmlformats.org/officeDocument/2006/relationships/image" Target="../media/image468.png"/><Relationship Id="rId11" Type="http://schemas.openxmlformats.org/officeDocument/2006/relationships/image" Target="../media/image473.png"/><Relationship Id="rId5" Type="http://schemas.openxmlformats.org/officeDocument/2006/relationships/image" Target="../media/image467.png"/><Relationship Id="rId10" Type="http://schemas.openxmlformats.org/officeDocument/2006/relationships/image" Target="../media/image472.png"/><Relationship Id="rId4" Type="http://schemas.openxmlformats.org/officeDocument/2006/relationships/image" Target="../media/image466.png"/><Relationship Id="rId9" Type="http://schemas.openxmlformats.org/officeDocument/2006/relationships/image" Target="../media/image471.png"/><Relationship Id="rId14" Type="http://schemas.openxmlformats.org/officeDocument/2006/relationships/image" Target="../media/image476.png"/></Relationships>
</file>

<file path=ppt/slides/_rels/slide49.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455.png"/><Relationship Id="rId13" Type="http://schemas.openxmlformats.org/officeDocument/2006/relationships/image" Target="../media/image460.png"/><Relationship Id="rId3" Type="http://schemas.openxmlformats.org/officeDocument/2006/relationships/image" Target="../media/image449.png"/><Relationship Id="rId7" Type="http://schemas.openxmlformats.org/officeDocument/2006/relationships/image" Target="../media/image483.png"/><Relationship Id="rId12" Type="http://schemas.openxmlformats.org/officeDocument/2006/relationships/image" Target="../media/image459.png"/><Relationship Id="rId2" Type="http://schemas.openxmlformats.org/officeDocument/2006/relationships/image" Target="../media/image464.png"/><Relationship Id="rId16" Type="http://schemas.openxmlformats.org/officeDocument/2006/relationships/image" Target="../media/image463.png"/><Relationship Id="rId1" Type="http://schemas.openxmlformats.org/officeDocument/2006/relationships/slideLayout" Target="../slideLayouts/slideLayout8.xml"/><Relationship Id="rId6" Type="http://schemas.openxmlformats.org/officeDocument/2006/relationships/image" Target="../media/image482.png"/><Relationship Id="rId11" Type="http://schemas.openxmlformats.org/officeDocument/2006/relationships/image" Target="../media/image458.png"/><Relationship Id="rId5" Type="http://schemas.openxmlformats.org/officeDocument/2006/relationships/image" Target="../media/image481.png"/><Relationship Id="rId15" Type="http://schemas.openxmlformats.org/officeDocument/2006/relationships/image" Target="../media/image462.png"/><Relationship Id="rId10" Type="http://schemas.openxmlformats.org/officeDocument/2006/relationships/image" Target="../media/image457.png"/><Relationship Id="rId4" Type="http://schemas.openxmlformats.org/officeDocument/2006/relationships/image" Target="../media/image480.png"/><Relationship Id="rId9" Type="http://schemas.openxmlformats.org/officeDocument/2006/relationships/image" Target="../media/image456.png"/><Relationship Id="rId14" Type="http://schemas.openxmlformats.org/officeDocument/2006/relationships/image" Target="../media/image461.png"/></Relationships>
</file>

<file path=ppt/slides/_rels/slide51.xml.rels><?xml version="1.0" encoding="UTF-8" standalone="yes"?>
<Relationships xmlns="http://schemas.openxmlformats.org/package/2006/relationships"><Relationship Id="rId8" Type="http://schemas.openxmlformats.org/officeDocument/2006/relationships/image" Target="../media/image489.png"/><Relationship Id="rId13" Type="http://schemas.openxmlformats.org/officeDocument/2006/relationships/image" Target="../media/image494.png"/><Relationship Id="rId18" Type="http://schemas.openxmlformats.org/officeDocument/2006/relationships/image" Target="../media/image499.png"/><Relationship Id="rId3" Type="http://schemas.openxmlformats.org/officeDocument/2006/relationships/image" Target="../media/image479.png"/><Relationship Id="rId21" Type="http://schemas.openxmlformats.org/officeDocument/2006/relationships/image" Target="../media/image502.png"/><Relationship Id="rId7" Type="http://schemas.openxmlformats.org/officeDocument/2006/relationships/image" Target="../media/image488.png"/><Relationship Id="rId12" Type="http://schemas.openxmlformats.org/officeDocument/2006/relationships/image" Target="../media/image493.png"/><Relationship Id="rId17" Type="http://schemas.openxmlformats.org/officeDocument/2006/relationships/image" Target="../media/image498.png"/><Relationship Id="rId25" Type="http://schemas.openxmlformats.org/officeDocument/2006/relationships/image" Target="../media/image506.png"/><Relationship Id="rId2" Type="http://schemas.openxmlformats.org/officeDocument/2006/relationships/image" Target="../media/image478.png"/><Relationship Id="rId16" Type="http://schemas.openxmlformats.org/officeDocument/2006/relationships/image" Target="../media/image497.png"/><Relationship Id="rId20" Type="http://schemas.openxmlformats.org/officeDocument/2006/relationships/image" Target="../media/image501.png"/><Relationship Id="rId1" Type="http://schemas.openxmlformats.org/officeDocument/2006/relationships/slideLayout" Target="../slideLayouts/slideLayout8.xml"/><Relationship Id="rId6" Type="http://schemas.openxmlformats.org/officeDocument/2006/relationships/image" Target="../media/image487.png"/><Relationship Id="rId11" Type="http://schemas.openxmlformats.org/officeDocument/2006/relationships/image" Target="../media/image492.png"/><Relationship Id="rId24" Type="http://schemas.openxmlformats.org/officeDocument/2006/relationships/image" Target="../media/image505.png"/><Relationship Id="rId5" Type="http://schemas.openxmlformats.org/officeDocument/2006/relationships/image" Target="../media/image486.png"/><Relationship Id="rId15" Type="http://schemas.openxmlformats.org/officeDocument/2006/relationships/image" Target="../media/image496.png"/><Relationship Id="rId23" Type="http://schemas.openxmlformats.org/officeDocument/2006/relationships/image" Target="../media/image504.png"/><Relationship Id="rId10" Type="http://schemas.openxmlformats.org/officeDocument/2006/relationships/image" Target="../media/image491.png"/><Relationship Id="rId19" Type="http://schemas.openxmlformats.org/officeDocument/2006/relationships/image" Target="../media/image500.png"/><Relationship Id="rId4" Type="http://schemas.openxmlformats.org/officeDocument/2006/relationships/image" Target="../media/image485.png"/><Relationship Id="rId9" Type="http://schemas.openxmlformats.org/officeDocument/2006/relationships/image" Target="../media/image490.png"/><Relationship Id="rId14" Type="http://schemas.openxmlformats.org/officeDocument/2006/relationships/image" Target="../media/image495.png"/><Relationship Id="rId22" Type="http://schemas.openxmlformats.org/officeDocument/2006/relationships/image" Target="../media/image503.png"/></Relationships>
</file>

<file path=ppt/slides/_rels/slide52.xml.rels><?xml version="1.0" encoding="UTF-8" standalone="yes"?>
<Relationships xmlns="http://schemas.openxmlformats.org/package/2006/relationships"><Relationship Id="rId8" Type="http://schemas.openxmlformats.org/officeDocument/2006/relationships/image" Target="../media/image495.png"/><Relationship Id="rId13" Type="http://schemas.openxmlformats.org/officeDocument/2006/relationships/image" Target="../media/image500.png"/><Relationship Id="rId18" Type="http://schemas.openxmlformats.org/officeDocument/2006/relationships/image" Target="../media/image491.png"/><Relationship Id="rId3" Type="http://schemas.openxmlformats.org/officeDocument/2006/relationships/image" Target="../media/image508.png"/><Relationship Id="rId21" Type="http://schemas.openxmlformats.org/officeDocument/2006/relationships/image" Target="../media/image506.png"/><Relationship Id="rId7" Type="http://schemas.openxmlformats.org/officeDocument/2006/relationships/image" Target="../media/image494.png"/><Relationship Id="rId12" Type="http://schemas.openxmlformats.org/officeDocument/2006/relationships/image" Target="../media/image499.png"/><Relationship Id="rId17" Type="http://schemas.openxmlformats.org/officeDocument/2006/relationships/image" Target="../media/image490.png"/><Relationship Id="rId2" Type="http://schemas.openxmlformats.org/officeDocument/2006/relationships/image" Target="../media/image484.png"/><Relationship Id="rId16" Type="http://schemas.openxmlformats.org/officeDocument/2006/relationships/image" Target="../media/image489.png"/><Relationship Id="rId20" Type="http://schemas.openxmlformats.org/officeDocument/2006/relationships/image" Target="../media/image505.png"/><Relationship Id="rId1" Type="http://schemas.openxmlformats.org/officeDocument/2006/relationships/slideLayout" Target="../slideLayouts/slideLayout8.xml"/><Relationship Id="rId6" Type="http://schemas.openxmlformats.org/officeDocument/2006/relationships/image" Target="../media/image493.png"/><Relationship Id="rId11" Type="http://schemas.openxmlformats.org/officeDocument/2006/relationships/image" Target="../media/image498.png"/><Relationship Id="rId5" Type="http://schemas.openxmlformats.org/officeDocument/2006/relationships/image" Target="../media/image492.png"/><Relationship Id="rId15" Type="http://schemas.openxmlformats.org/officeDocument/2006/relationships/image" Target="../media/image488.png"/><Relationship Id="rId10" Type="http://schemas.openxmlformats.org/officeDocument/2006/relationships/image" Target="../media/image497.png"/><Relationship Id="rId19" Type="http://schemas.openxmlformats.org/officeDocument/2006/relationships/image" Target="../media/image504.png"/><Relationship Id="rId4" Type="http://schemas.openxmlformats.org/officeDocument/2006/relationships/image" Target="../media/image509.png"/><Relationship Id="rId9" Type="http://schemas.openxmlformats.org/officeDocument/2006/relationships/image" Target="../media/image496.png"/><Relationship Id="rId14" Type="http://schemas.openxmlformats.org/officeDocument/2006/relationships/image" Target="../media/image487.png"/></Relationships>
</file>

<file path=ppt/slides/_rels/slide53.xml.rels><?xml version="1.0" encoding="UTF-8" standalone="yes"?>
<Relationships xmlns="http://schemas.openxmlformats.org/package/2006/relationships"><Relationship Id="rId8" Type="http://schemas.openxmlformats.org/officeDocument/2006/relationships/image" Target="../media/image516.png"/><Relationship Id="rId13" Type="http://schemas.openxmlformats.org/officeDocument/2006/relationships/image" Target="../media/image521.png"/><Relationship Id="rId18" Type="http://schemas.openxmlformats.org/officeDocument/2006/relationships/image" Target="../media/image526.png"/><Relationship Id="rId3" Type="http://schemas.openxmlformats.org/officeDocument/2006/relationships/image" Target="../media/image511.png"/><Relationship Id="rId7" Type="http://schemas.openxmlformats.org/officeDocument/2006/relationships/image" Target="../media/image515.png"/><Relationship Id="rId12" Type="http://schemas.openxmlformats.org/officeDocument/2006/relationships/image" Target="../media/image520.png"/><Relationship Id="rId17" Type="http://schemas.openxmlformats.org/officeDocument/2006/relationships/image" Target="../media/image525.png"/><Relationship Id="rId2" Type="http://schemas.openxmlformats.org/officeDocument/2006/relationships/image" Target="../media/image507.png"/><Relationship Id="rId16" Type="http://schemas.openxmlformats.org/officeDocument/2006/relationships/image" Target="../media/image524.png"/><Relationship Id="rId1" Type="http://schemas.openxmlformats.org/officeDocument/2006/relationships/slideLayout" Target="../slideLayouts/slideLayout8.xml"/><Relationship Id="rId6" Type="http://schemas.openxmlformats.org/officeDocument/2006/relationships/image" Target="../media/image514.png"/><Relationship Id="rId11" Type="http://schemas.openxmlformats.org/officeDocument/2006/relationships/image" Target="../media/image519.png"/><Relationship Id="rId5" Type="http://schemas.openxmlformats.org/officeDocument/2006/relationships/image" Target="../media/image513.png"/><Relationship Id="rId15" Type="http://schemas.openxmlformats.org/officeDocument/2006/relationships/image" Target="../media/image523.png"/><Relationship Id="rId10" Type="http://schemas.openxmlformats.org/officeDocument/2006/relationships/image" Target="../media/image518.png"/><Relationship Id="rId19" Type="http://schemas.openxmlformats.org/officeDocument/2006/relationships/image" Target="../media/image527.png"/><Relationship Id="rId4" Type="http://schemas.openxmlformats.org/officeDocument/2006/relationships/image" Target="../media/image512.png"/><Relationship Id="rId9" Type="http://schemas.openxmlformats.org/officeDocument/2006/relationships/image" Target="../media/image517.png"/><Relationship Id="rId14" Type="http://schemas.openxmlformats.org/officeDocument/2006/relationships/image" Target="../media/image522.png"/></Relationships>
</file>

<file path=ppt/slides/_rels/slide54.xml.rels><?xml version="1.0" encoding="UTF-8" standalone="yes"?>
<Relationships xmlns="http://schemas.openxmlformats.org/package/2006/relationships"><Relationship Id="rId8" Type="http://schemas.openxmlformats.org/officeDocument/2006/relationships/image" Target="../media/image514.png"/><Relationship Id="rId13" Type="http://schemas.openxmlformats.org/officeDocument/2006/relationships/image" Target="../media/image539.png"/><Relationship Id="rId18" Type="http://schemas.openxmlformats.org/officeDocument/2006/relationships/image" Target="../media/image544.png"/><Relationship Id="rId3" Type="http://schemas.openxmlformats.org/officeDocument/2006/relationships/image" Target="../media/image529.png"/><Relationship Id="rId7" Type="http://schemas.openxmlformats.org/officeDocument/2006/relationships/image" Target="../media/image533.png"/><Relationship Id="rId12" Type="http://schemas.openxmlformats.org/officeDocument/2006/relationships/image" Target="../media/image538.png"/><Relationship Id="rId17" Type="http://schemas.openxmlformats.org/officeDocument/2006/relationships/image" Target="../media/image543.png"/><Relationship Id="rId2" Type="http://schemas.openxmlformats.org/officeDocument/2006/relationships/image" Target="../media/image510.png"/><Relationship Id="rId16" Type="http://schemas.openxmlformats.org/officeDocument/2006/relationships/image" Target="../media/image542.png"/><Relationship Id="rId1" Type="http://schemas.openxmlformats.org/officeDocument/2006/relationships/slideLayout" Target="../slideLayouts/slideLayout8.xml"/><Relationship Id="rId6" Type="http://schemas.openxmlformats.org/officeDocument/2006/relationships/image" Target="../media/image532.png"/><Relationship Id="rId11" Type="http://schemas.openxmlformats.org/officeDocument/2006/relationships/image" Target="../media/image536.png"/><Relationship Id="rId5" Type="http://schemas.openxmlformats.org/officeDocument/2006/relationships/image" Target="../media/image531.png"/><Relationship Id="rId15" Type="http://schemas.openxmlformats.org/officeDocument/2006/relationships/image" Target="../media/image541.png"/><Relationship Id="rId10" Type="http://schemas.openxmlformats.org/officeDocument/2006/relationships/image" Target="../media/image535.png"/><Relationship Id="rId19" Type="http://schemas.openxmlformats.org/officeDocument/2006/relationships/image" Target="../media/image545.png"/><Relationship Id="rId4" Type="http://schemas.openxmlformats.org/officeDocument/2006/relationships/image" Target="../media/image477.png"/><Relationship Id="rId9" Type="http://schemas.openxmlformats.org/officeDocument/2006/relationships/image" Target="../media/image534.png"/><Relationship Id="rId14" Type="http://schemas.openxmlformats.org/officeDocument/2006/relationships/image" Target="../media/image540.png"/></Relationships>
</file>

<file path=ppt/slides/_rels/slide55.xml.rels><?xml version="1.0" encoding="UTF-8" standalone="yes"?>
<Relationships xmlns="http://schemas.openxmlformats.org/package/2006/relationships"><Relationship Id="rId2" Type="http://schemas.openxmlformats.org/officeDocument/2006/relationships/image" Target="../media/image52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4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image" Target="../media/image515.png"/><Relationship Id="rId13" Type="http://schemas.openxmlformats.org/officeDocument/2006/relationships/image" Target="../media/image520.png"/><Relationship Id="rId18" Type="http://schemas.openxmlformats.org/officeDocument/2006/relationships/image" Target="../media/image525.png"/><Relationship Id="rId3" Type="http://schemas.openxmlformats.org/officeDocument/2006/relationships/image" Target="../media/image537.png"/><Relationship Id="rId7" Type="http://schemas.openxmlformats.org/officeDocument/2006/relationships/image" Target="../media/image514.png"/><Relationship Id="rId12" Type="http://schemas.openxmlformats.org/officeDocument/2006/relationships/image" Target="../media/image519.png"/><Relationship Id="rId17" Type="http://schemas.openxmlformats.org/officeDocument/2006/relationships/image" Target="../media/image524.png"/><Relationship Id="rId2" Type="http://schemas.openxmlformats.org/officeDocument/2006/relationships/notesSlide" Target="../notesSlides/notesSlide17.xml"/><Relationship Id="rId16" Type="http://schemas.openxmlformats.org/officeDocument/2006/relationships/image" Target="../media/image523.png"/><Relationship Id="rId20" Type="http://schemas.openxmlformats.org/officeDocument/2006/relationships/image" Target="../media/image527.png"/><Relationship Id="rId1" Type="http://schemas.openxmlformats.org/officeDocument/2006/relationships/slideLayout" Target="../slideLayouts/slideLayout8.xml"/><Relationship Id="rId6" Type="http://schemas.openxmlformats.org/officeDocument/2006/relationships/image" Target="../media/image513.png"/><Relationship Id="rId11" Type="http://schemas.openxmlformats.org/officeDocument/2006/relationships/image" Target="../media/image518.png"/><Relationship Id="rId5" Type="http://schemas.openxmlformats.org/officeDocument/2006/relationships/image" Target="../media/image512.png"/><Relationship Id="rId15" Type="http://schemas.openxmlformats.org/officeDocument/2006/relationships/image" Target="../media/image522.png"/><Relationship Id="rId10" Type="http://schemas.openxmlformats.org/officeDocument/2006/relationships/image" Target="../media/image517.png"/><Relationship Id="rId19" Type="http://schemas.openxmlformats.org/officeDocument/2006/relationships/image" Target="../media/image526.png"/><Relationship Id="rId4" Type="http://schemas.openxmlformats.org/officeDocument/2006/relationships/image" Target="../media/image511.png"/><Relationship Id="rId9" Type="http://schemas.openxmlformats.org/officeDocument/2006/relationships/image" Target="../media/image516.png"/><Relationship Id="rId14" Type="http://schemas.openxmlformats.org/officeDocument/2006/relationships/image" Target="../media/image521.png"/></Relationships>
</file>

<file path=ppt/slides/_rels/slide59.xml.rels><?xml version="1.0" encoding="UTF-8" standalone="yes"?>
<Relationships xmlns="http://schemas.openxmlformats.org/package/2006/relationships"><Relationship Id="rId2" Type="http://schemas.openxmlformats.org/officeDocument/2006/relationships/image" Target="../media/image54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6" Type="http://schemas.openxmlformats.org/officeDocument/2006/relationships/image" Target="../media/image575.png"/><Relationship Id="rId21" Type="http://schemas.openxmlformats.org/officeDocument/2006/relationships/image" Target="../media/image570.png"/><Relationship Id="rId34" Type="http://schemas.openxmlformats.org/officeDocument/2006/relationships/image" Target="../media/image583.png"/><Relationship Id="rId42" Type="http://schemas.openxmlformats.org/officeDocument/2006/relationships/image" Target="../media/image591.png"/><Relationship Id="rId47" Type="http://schemas.openxmlformats.org/officeDocument/2006/relationships/image" Target="../media/image596.png"/><Relationship Id="rId50" Type="http://schemas.openxmlformats.org/officeDocument/2006/relationships/image" Target="../media/image599.png"/><Relationship Id="rId55" Type="http://schemas.openxmlformats.org/officeDocument/2006/relationships/image" Target="../media/image604.png"/><Relationship Id="rId63" Type="http://schemas.openxmlformats.org/officeDocument/2006/relationships/image" Target="../media/image612.png"/><Relationship Id="rId7" Type="http://schemas.openxmlformats.org/officeDocument/2006/relationships/image" Target="../media/image556.png"/><Relationship Id="rId2" Type="http://schemas.openxmlformats.org/officeDocument/2006/relationships/image" Target="../media/image549.png"/><Relationship Id="rId16" Type="http://schemas.openxmlformats.org/officeDocument/2006/relationships/image" Target="../media/image565.png"/><Relationship Id="rId29" Type="http://schemas.openxmlformats.org/officeDocument/2006/relationships/image" Target="../media/image578.png"/><Relationship Id="rId11" Type="http://schemas.openxmlformats.org/officeDocument/2006/relationships/image" Target="../media/image560.png"/><Relationship Id="rId24" Type="http://schemas.openxmlformats.org/officeDocument/2006/relationships/image" Target="../media/image573.png"/><Relationship Id="rId32" Type="http://schemas.openxmlformats.org/officeDocument/2006/relationships/image" Target="../media/image581.png"/><Relationship Id="rId37" Type="http://schemas.openxmlformats.org/officeDocument/2006/relationships/image" Target="../media/image586.png"/><Relationship Id="rId40" Type="http://schemas.openxmlformats.org/officeDocument/2006/relationships/image" Target="../media/image589.png"/><Relationship Id="rId45" Type="http://schemas.openxmlformats.org/officeDocument/2006/relationships/image" Target="../media/image594.png"/><Relationship Id="rId53" Type="http://schemas.openxmlformats.org/officeDocument/2006/relationships/image" Target="../media/image602.png"/><Relationship Id="rId58" Type="http://schemas.openxmlformats.org/officeDocument/2006/relationships/image" Target="../media/image607.png"/><Relationship Id="rId66" Type="http://schemas.openxmlformats.org/officeDocument/2006/relationships/image" Target="../media/image615.png"/><Relationship Id="rId5" Type="http://schemas.openxmlformats.org/officeDocument/2006/relationships/image" Target="../media/image554.png"/><Relationship Id="rId61" Type="http://schemas.openxmlformats.org/officeDocument/2006/relationships/image" Target="../media/image610.png"/><Relationship Id="rId19" Type="http://schemas.openxmlformats.org/officeDocument/2006/relationships/image" Target="../media/image568.png"/><Relationship Id="rId14" Type="http://schemas.openxmlformats.org/officeDocument/2006/relationships/image" Target="../media/image563.png"/><Relationship Id="rId22" Type="http://schemas.openxmlformats.org/officeDocument/2006/relationships/image" Target="../media/image571.png"/><Relationship Id="rId27" Type="http://schemas.openxmlformats.org/officeDocument/2006/relationships/image" Target="../media/image576.png"/><Relationship Id="rId30" Type="http://schemas.openxmlformats.org/officeDocument/2006/relationships/image" Target="../media/image579.png"/><Relationship Id="rId35" Type="http://schemas.openxmlformats.org/officeDocument/2006/relationships/image" Target="../media/image584.png"/><Relationship Id="rId43" Type="http://schemas.openxmlformats.org/officeDocument/2006/relationships/image" Target="../media/image592.png"/><Relationship Id="rId48" Type="http://schemas.openxmlformats.org/officeDocument/2006/relationships/image" Target="../media/image597.png"/><Relationship Id="rId56" Type="http://schemas.openxmlformats.org/officeDocument/2006/relationships/image" Target="../media/image605.png"/><Relationship Id="rId64" Type="http://schemas.openxmlformats.org/officeDocument/2006/relationships/image" Target="../media/image613.png"/><Relationship Id="rId8" Type="http://schemas.openxmlformats.org/officeDocument/2006/relationships/image" Target="../media/image557.png"/><Relationship Id="rId51" Type="http://schemas.openxmlformats.org/officeDocument/2006/relationships/image" Target="../media/image600.png"/><Relationship Id="rId3" Type="http://schemas.openxmlformats.org/officeDocument/2006/relationships/image" Target="../media/image552.png"/><Relationship Id="rId12" Type="http://schemas.openxmlformats.org/officeDocument/2006/relationships/image" Target="../media/image561.png"/><Relationship Id="rId17" Type="http://schemas.openxmlformats.org/officeDocument/2006/relationships/image" Target="../media/image566.png"/><Relationship Id="rId25" Type="http://schemas.openxmlformats.org/officeDocument/2006/relationships/image" Target="../media/image574.png"/><Relationship Id="rId33" Type="http://schemas.openxmlformats.org/officeDocument/2006/relationships/image" Target="../media/image582.png"/><Relationship Id="rId38" Type="http://schemas.openxmlformats.org/officeDocument/2006/relationships/image" Target="../media/image587.png"/><Relationship Id="rId46" Type="http://schemas.openxmlformats.org/officeDocument/2006/relationships/image" Target="../media/image595.png"/><Relationship Id="rId59" Type="http://schemas.openxmlformats.org/officeDocument/2006/relationships/image" Target="../media/image608.png"/><Relationship Id="rId67" Type="http://schemas.openxmlformats.org/officeDocument/2006/relationships/image" Target="../media/image616.png"/><Relationship Id="rId20" Type="http://schemas.openxmlformats.org/officeDocument/2006/relationships/image" Target="../media/image569.png"/><Relationship Id="rId41" Type="http://schemas.openxmlformats.org/officeDocument/2006/relationships/image" Target="../media/image590.png"/><Relationship Id="rId54" Type="http://schemas.openxmlformats.org/officeDocument/2006/relationships/image" Target="../media/image603.png"/><Relationship Id="rId62" Type="http://schemas.openxmlformats.org/officeDocument/2006/relationships/image" Target="../media/image611.png"/><Relationship Id="rId1" Type="http://schemas.openxmlformats.org/officeDocument/2006/relationships/slideLayout" Target="../slideLayouts/slideLayout8.xml"/><Relationship Id="rId6" Type="http://schemas.openxmlformats.org/officeDocument/2006/relationships/image" Target="../media/image555.png"/><Relationship Id="rId15" Type="http://schemas.openxmlformats.org/officeDocument/2006/relationships/image" Target="../media/image564.png"/><Relationship Id="rId23" Type="http://schemas.openxmlformats.org/officeDocument/2006/relationships/image" Target="../media/image572.png"/><Relationship Id="rId28" Type="http://schemas.openxmlformats.org/officeDocument/2006/relationships/image" Target="../media/image577.png"/><Relationship Id="rId36" Type="http://schemas.openxmlformats.org/officeDocument/2006/relationships/image" Target="../media/image585.png"/><Relationship Id="rId49" Type="http://schemas.openxmlformats.org/officeDocument/2006/relationships/image" Target="../media/image598.png"/><Relationship Id="rId57" Type="http://schemas.openxmlformats.org/officeDocument/2006/relationships/image" Target="../media/image606.png"/><Relationship Id="rId10" Type="http://schemas.openxmlformats.org/officeDocument/2006/relationships/image" Target="../media/image559.png"/><Relationship Id="rId31" Type="http://schemas.openxmlformats.org/officeDocument/2006/relationships/image" Target="../media/image580.png"/><Relationship Id="rId44" Type="http://schemas.openxmlformats.org/officeDocument/2006/relationships/image" Target="../media/image593.png"/><Relationship Id="rId52" Type="http://schemas.openxmlformats.org/officeDocument/2006/relationships/image" Target="../media/image601.png"/><Relationship Id="rId60" Type="http://schemas.openxmlformats.org/officeDocument/2006/relationships/image" Target="../media/image609.png"/><Relationship Id="rId65" Type="http://schemas.openxmlformats.org/officeDocument/2006/relationships/image" Target="../media/image614.png"/><Relationship Id="rId4" Type="http://schemas.openxmlformats.org/officeDocument/2006/relationships/image" Target="../media/image553.png"/><Relationship Id="rId9" Type="http://schemas.openxmlformats.org/officeDocument/2006/relationships/image" Target="../media/image558.png"/><Relationship Id="rId13" Type="http://schemas.openxmlformats.org/officeDocument/2006/relationships/image" Target="../media/image562.png"/><Relationship Id="rId18" Type="http://schemas.openxmlformats.org/officeDocument/2006/relationships/image" Target="../media/image567.png"/><Relationship Id="rId39" Type="http://schemas.openxmlformats.org/officeDocument/2006/relationships/image" Target="../media/image588.png"/></Relationships>
</file>

<file path=ppt/slides/_rels/slide61.xml.rels><?xml version="1.0" encoding="UTF-8" standalone="yes"?>
<Relationships xmlns="http://schemas.openxmlformats.org/package/2006/relationships"><Relationship Id="rId3" Type="http://schemas.openxmlformats.org/officeDocument/2006/relationships/image" Target="../media/image618.png"/><Relationship Id="rId2" Type="http://schemas.openxmlformats.org/officeDocument/2006/relationships/image" Target="../media/image54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52.emf"/><Relationship Id="rId2" Type="http://schemas.openxmlformats.org/officeDocument/2006/relationships/image" Target="../media/image551.emf"/><Relationship Id="rId1" Type="http://schemas.openxmlformats.org/officeDocument/2006/relationships/slideLayout" Target="../slideLayouts/slideLayout8.xml"/><Relationship Id="rId4" Type="http://schemas.openxmlformats.org/officeDocument/2006/relationships/image" Target="../media/image553.emf"/></Relationships>
</file>

<file path=ppt/slides/_rels/slide64.xml.rels><?xml version="1.0" encoding="UTF-8" standalone="yes"?>
<Relationships xmlns="http://schemas.openxmlformats.org/package/2006/relationships"><Relationship Id="rId2" Type="http://schemas.openxmlformats.org/officeDocument/2006/relationships/image" Target="../media/image617.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9.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621.png"/><Relationship Id="rId2" Type="http://schemas.openxmlformats.org/officeDocument/2006/relationships/image" Target="../media/image620.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6210.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23.png"/><Relationship Id="rId2" Type="http://schemas.openxmlformats.org/officeDocument/2006/relationships/image" Target="../media/image6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3" Type="http://schemas.openxmlformats.org/officeDocument/2006/relationships/image" Target="../media/image6240.png"/><Relationship Id="rId26" Type="http://schemas.openxmlformats.org/officeDocument/2006/relationships/image" Target="../media/image106.png"/><Relationship Id="rId42" Type="http://schemas.openxmlformats.org/officeDocument/2006/relationships/image" Target="../media/image140.png"/><Relationship Id="rId47" Type="http://schemas.openxmlformats.org/officeDocument/2006/relationships/image" Target="../media/image145.png"/><Relationship Id="rId50" Type="http://schemas.openxmlformats.org/officeDocument/2006/relationships/image" Target="../media/image148.png"/><Relationship Id="rId55" Type="http://schemas.openxmlformats.org/officeDocument/2006/relationships/image" Target="../media/image156.png"/><Relationship Id="rId63" Type="http://schemas.openxmlformats.org/officeDocument/2006/relationships/image" Target="../media/image164.png"/><Relationship Id="rId68" Type="http://schemas.openxmlformats.org/officeDocument/2006/relationships/image" Target="../media/image172.png"/><Relationship Id="rId7" Type="http://schemas.openxmlformats.org/officeDocument/2006/relationships/image" Target="../media/image5430.png"/><Relationship Id="rId71" Type="http://schemas.openxmlformats.org/officeDocument/2006/relationships/image" Target="../media/image175.png"/><Relationship Id="rId2" Type="http://schemas.openxmlformats.org/officeDocument/2006/relationships/notesSlide" Target="../notesSlides/notesSlide18.xml"/><Relationship Id="rId11" Type="http://schemas.openxmlformats.org/officeDocument/2006/relationships/image" Target="../media/image5471.png"/><Relationship Id="rId45" Type="http://schemas.openxmlformats.org/officeDocument/2006/relationships/image" Target="../media/image626.png"/><Relationship Id="rId53" Type="http://schemas.openxmlformats.org/officeDocument/2006/relationships/image" Target="../media/image151.png"/><Relationship Id="rId58" Type="http://schemas.openxmlformats.org/officeDocument/2006/relationships/image" Target="../media/image159.png"/><Relationship Id="rId66" Type="http://schemas.openxmlformats.org/officeDocument/2006/relationships/image" Target="../media/image628.png"/><Relationship Id="rId5" Type="http://schemas.openxmlformats.org/officeDocument/2006/relationships/image" Target="../media/image5410.png"/><Relationship Id="rId15" Type="http://schemas.openxmlformats.org/officeDocument/2006/relationships/image" Target="../media/image5510.png"/><Relationship Id="rId49" Type="http://schemas.openxmlformats.org/officeDocument/2006/relationships/image" Target="../media/image147.png"/><Relationship Id="rId57" Type="http://schemas.openxmlformats.org/officeDocument/2006/relationships/image" Target="../media/image158.png"/><Relationship Id="rId61" Type="http://schemas.openxmlformats.org/officeDocument/2006/relationships/image" Target="../media/image162.png"/><Relationship Id="rId10" Type="http://schemas.openxmlformats.org/officeDocument/2006/relationships/image" Target="../media/image5461.png"/><Relationship Id="rId44" Type="http://schemas.openxmlformats.org/officeDocument/2006/relationships/image" Target="../media/image625.png"/><Relationship Id="rId52" Type="http://schemas.openxmlformats.org/officeDocument/2006/relationships/image" Target="../media/image150.png"/><Relationship Id="rId60" Type="http://schemas.openxmlformats.org/officeDocument/2006/relationships/image" Target="../media/image161.png"/><Relationship Id="rId65" Type="http://schemas.openxmlformats.org/officeDocument/2006/relationships/image" Target="../media/image169.png"/><Relationship Id="rId73" Type="http://schemas.openxmlformats.org/officeDocument/2006/relationships/image" Target="../media/image177.png"/><Relationship Id="rId4" Type="http://schemas.openxmlformats.org/officeDocument/2006/relationships/image" Target="../media/image5400.png"/><Relationship Id="rId9" Type="http://schemas.openxmlformats.org/officeDocument/2006/relationships/image" Target="../media/image5451.png"/><Relationship Id="rId14" Type="http://schemas.openxmlformats.org/officeDocument/2006/relationships/image" Target="../media/image5500.png"/><Relationship Id="rId43" Type="http://schemas.openxmlformats.org/officeDocument/2006/relationships/image" Target="../media/image141.png"/><Relationship Id="rId48" Type="http://schemas.openxmlformats.org/officeDocument/2006/relationships/image" Target="../media/image146.png"/><Relationship Id="rId56" Type="http://schemas.openxmlformats.org/officeDocument/2006/relationships/image" Target="../media/image627.png"/><Relationship Id="rId64" Type="http://schemas.openxmlformats.org/officeDocument/2006/relationships/image" Target="../media/image168.png"/><Relationship Id="rId69" Type="http://schemas.openxmlformats.org/officeDocument/2006/relationships/image" Target="../media/image173.png"/><Relationship Id="rId8" Type="http://schemas.openxmlformats.org/officeDocument/2006/relationships/image" Target="../media/image5440.png"/><Relationship Id="rId51" Type="http://schemas.openxmlformats.org/officeDocument/2006/relationships/image" Target="../media/image149.png"/><Relationship Id="rId72" Type="http://schemas.openxmlformats.org/officeDocument/2006/relationships/image" Target="../media/image176.png"/><Relationship Id="rId3" Type="http://schemas.openxmlformats.org/officeDocument/2006/relationships/image" Target="../media/image624.png"/><Relationship Id="rId12" Type="http://schemas.openxmlformats.org/officeDocument/2006/relationships/image" Target="../media/image6230.png"/><Relationship Id="rId46" Type="http://schemas.openxmlformats.org/officeDocument/2006/relationships/image" Target="../media/image144.png"/><Relationship Id="rId25" Type="http://schemas.openxmlformats.org/officeDocument/2006/relationships/image" Target="../media/image105.png"/><Relationship Id="rId59" Type="http://schemas.openxmlformats.org/officeDocument/2006/relationships/image" Target="../media/image160.png"/><Relationship Id="rId67" Type="http://schemas.openxmlformats.org/officeDocument/2006/relationships/image" Target="../media/image171.png"/><Relationship Id="rId41" Type="http://schemas.openxmlformats.org/officeDocument/2006/relationships/image" Target="../media/image105.png"/><Relationship Id="rId54" Type="http://schemas.openxmlformats.org/officeDocument/2006/relationships/image" Target="../media/image155.png"/><Relationship Id="rId62" Type="http://schemas.openxmlformats.org/officeDocument/2006/relationships/image" Target="../media/image163.png"/><Relationship Id="rId70" Type="http://schemas.openxmlformats.org/officeDocument/2006/relationships/image" Target="../media/image174.png"/><Relationship Id="rId1" Type="http://schemas.openxmlformats.org/officeDocument/2006/relationships/slideLayout" Target="../slideLayouts/slideLayout8.xml"/><Relationship Id="rId6" Type="http://schemas.openxmlformats.org/officeDocument/2006/relationships/image" Target="../media/image5420.png"/></Relationships>
</file>

<file path=ppt/slides/_rels/slide71.xml.rels><?xml version="1.0" encoding="UTF-8" standalone="yes"?>
<Relationships xmlns="http://schemas.openxmlformats.org/package/2006/relationships"><Relationship Id="rId3" Type="http://schemas.openxmlformats.org/officeDocument/2006/relationships/hyperlink" Target="https://www.ifis.uni-luebeck.de/index.php?id=483" TargetMode="External"/><Relationship Id="rId7" Type="http://schemas.openxmlformats.org/officeDocument/2006/relationships/image" Target="../media/image633.png"/><Relationship Id="rId2" Type="http://schemas.openxmlformats.org/officeDocument/2006/relationships/image" Target="../media/image629.png"/><Relationship Id="rId1" Type="http://schemas.openxmlformats.org/officeDocument/2006/relationships/slideLayout" Target="../slideLayouts/slideLayout8.xml"/><Relationship Id="rId6" Type="http://schemas.openxmlformats.org/officeDocument/2006/relationships/image" Target="../media/image632.png"/><Relationship Id="rId5" Type="http://schemas.openxmlformats.org/officeDocument/2006/relationships/image" Target="../media/image631.png"/><Relationship Id="rId4" Type="http://schemas.openxmlformats.org/officeDocument/2006/relationships/image" Target="../media/image630.png"/></Relationships>
</file>

<file path=ppt/slides/_rels/slide72.xml.rels><?xml version="1.0" encoding="UTF-8" standalone="yes"?>
<Relationships xmlns="http://schemas.openxmlformats.org/package/2006/relationships"><Relationship Id="rId3" Type="http://schemas.openxmlformats.org/officeDocument/2006/relationships/image" Target="../media/image635.png"/><Relationship Id="rId2" Type="http://schemas.openxmlformats.org/officeDocument/2006/relationships/image" Target="../media/image634.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36.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8" Type="http://schemas.openxmlformats.org/officeDocument/2006/relationships/image" Target="../media/image5480.png"/><Relationship Id="rId13" Type="http://schemas.openxmlformats.org/officeDocument/2006/relationships/image" Target="../media/image4550.png"/><Relationship Id="rId18" Type="http://schemas.openxmlformats.org/officeDocument/2006/relationships/image" Target="../media/image4580.png"/><Relationship Id="rId3" Type="http://schemas.openxmlformats.org/officeDocument/2006/relationships/image" Target="../media/image638.png"/><Relationship Id="rId7" Type="http://schemas.openxmlformats.org/officeDocument/2006/relationships/image" Target="../media/image5470.png"/><Relationship Id="rId12" Type="http://schemas.openxmlformats.org/officeDocument/2006/relationships/image" Target="../media/image4540.png"/><Relationship Id="rId17" Type="http://schemas.openxmlformats.org/officeDocument/2006/relationships/image" Target="../media/image5570.png"/><Relationship Id="rId2" Type="http://schemas.openxmlformats.org/officeDocument/2006/relationships/image" Target="../media/image637.png"/><Relationship Id="rId16" Type="http://schemas.openxmlformats.org/officeDocument/2006/relationships/image" Target="../media/image5560.png"/><Relationship Id="rId1" Type="http://schemas.openxmlformats.org/officeDocument/2006/relationships/slideLayout" Target="../slideLayouts/slideLayout11.xml"/><Relationship Id="rId6" Type="http://schemas.openxmlformats.org/officeDocument/2006/relationships/image" Target="../media/image5460.png"/><Relationship Id="rId11" Type="http://schemas.openxmlformats.org/officeDocument/2006/relationships/image" Target="../media/image3301.png"/><Relationship Id="rId5" Type="http://schemas.openxmlformats.org/officeDocument/2006/relationships/image" Target="../media/image5450.png"/><Relationship Id="rId15" Type="http://schemas.openxmlformats.org/officeDocument/2006/relationships/image" Target="../media/image4571.png"/><Relationship Id="rId10" Type="http://schemas.openxmlformats.org/officeDocument/2006/relationships/image" Target="../media/image2710.png"/><Relationship Id="rId4" Type="http://schemas.openxmlformats.org/officeDocument/2006/relationships/image" Target="../media/image2600.png"/><Relationship Id="rId9" Type="http://schemas.openxmlformats.org/officeDocument/2006/relationships/image" Target="../media/image5490.png"/><Relationship Id="rId14" Type="http://schemas.openxmlformats.org/officeDocument/2006/relationships/image" Target="../media/image4560.png"/></Relationships>
</file>

<file path=ppt/slides/_rels/slide78.xml.rels><?xml version="1.0" encoding="UTF-8" standalone="yes"?>
<Relationships xmlns="http://schemas.openxmlformats.org/package/2006/relationships"><Relationship Id="rId8" Type="http://schemas.openxmlformats.org/officeDocument/2006/relationships/image" Target="../media/image5650.png"/><Relationship Id="rId13" Type="http://schemas.openxmlformats.org/officeDocument/2006/relationships/image" Target="../media/image4650.png"/><Relationship Id="rId18" Type="http://schemas.openxmlformats.org/officeDocument/2006/relationships/image" Target="../media/image4680.png"/><Relationship Id="rId3" Type="http://schemas.openxmlformats.org/officeDocument/2006/relationships/image" Target="../media/image640.png"/><Relationship Id="rId7" Type="http://schemas.openxmlformats.org/officeDocument/2006/relationships/image" Target="../media/image4610.png"/><Relationship Id="rId12" Type="http://schemas.openxmlformats.org/officeDocument/2006/relationships/image" Target="../media/image4640.png"/><Relationship Id="rId17" Type="http://schemas.openxmlformats.org/officeDocument/2006/relationships/image" Target="../media/image5570.png"/><Relationship Id="rId2" Type="http://schemas.openxmlformats.org/officeDocument/2006/relationships/image" Target="../media/image639.png"/><Relationship Id="rId16" Type="http://schemas.openxmlformats.org/officeDocument/2006/relationships/image" Target="../media/image5730.png"/><Relationship Id="rId1" Type="http://schemas.openxmlformats.org/officeDocument/2006/relationships/slideLayout" Target="../slideLayouts/slideLayout11.xml"/><Relationship Id="rId6" Type="http://schemas.openxmlformats.org/officeDocument/2006/relationships/image" Target="../media/image5630.png"/><Relationship Id="rId11" Type="http://schemas.openxmlformats.org/officeDocument/2006/relationships/image" Target="../media/image4630.png"/><Relationship Id="rId5" Type="http://schemas.openxmlformats.org/officeDocument/2006/relationships/image" Target="../media/image5620.png"/><Relationship Id="rId15" Type="http://schemas.openxmlformats.org/officeDocument/2006/relationships/image" Target="../media/image4670.png"/><Relationship Id="rId10" Type="http://schemas.openxmlformats.org/officeDocument/2006/relationships/image" Target="../media/image4620.png"/><Relationship Id="rId19" Type="http://schemas.openxmlformats.org/officeDocument/2006/relationships/image" Target="../media/image641.png"/><Relationship Id="rId4" Type="http://schemas.openxmlformats.org/officeDocument/2006/relationships/image" Target="../media/image5610.png"/><Relationship Id="rId9" Type="http://schemas.openxmlformats.org/officeDocument/2006/relationships/image" Target="../media/image5660.png"/><Relationship Id="rId14" Type="http://schemas.openxmlformats.org/officeDocument/2006/relationships/image" Target="../media/image466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8" Type="http://schemas.openxmlformats.org/officeDocument/2006/relationships/image" Target="../media/image6350.png"/><Relationship Id="rId13" Type="http://schemas.openxmlformats.org/officeDocument/2006/relationships/image" Target="../media/image6400.png"/><Relationship Id="rId3" Type="http://schemas.openxmlformats.org/officeDocument/2006/relationships/image" Target="../media/image5770.png"/><Relationship Id="rId7" Type="http://schemas.openxmlformats.org/officeDocument/2006/relationships/image" Target="../media/image5820.png"/><Relationship Id="rId12" Type="http://schemas.openxmlformats.org/officeDocument/2006/relationships/image" Target="../media/image6390.png"/><Relationship Id="rId2" Type="http://schemas.openxmlformats.org/officeDocument/2006/relationships/image" Target="../media/image6340.png"/><Relationship Id="rId16" Type="http://schemas.openxmlformats.org/officeDocument/2006/relationships/image" Target="../media/image6410.png"/><Relationship Id="rId1" Type="http://schemas.openxmlformats.org/officeDocument/2006/relationships/slideLayout" Target="../slideLayouts/slideLayout8.xml"/><Relationship Id="rId6" Type="http://schemas.openxmlformats.org/officeDocument/2006/relationships/image" Target="../media/image5810.png"/><Relationship Id="rId11" Type="http://schemas.openxmlformats.org/officeDocument/2006/relationships/image" Target="../media/image6380.png"/><Relationship Id="rId5" Type="http://schemas.openxmlformats.org/officeDocument/2006/relationships/image" Target="../media/image5790.png"/><Relationship Id="rId15" Type="http://schemas.openxmlformats.org/officeDocument/2006/relationships/image" Target="../media/image5900.png"/><Relationship Id="rId10" Type="http://schemas.openxmlformats.org/officeDocument/2006/relationships/image" Target="../media/image6370.png"/><Relationship Id="rId4" Type="http://schemas.openxmlformats.org/officeDocument/2006/relationships/image" Target="../media/image5780.png"/><Relationship Id="rId9" Type="http://schemas.openxmlformats.org/officeDocument/2006/relationships/image" Target="../media/image636.png"/><Relationship Id="rId14" Type="http://schemas.openxmlformats.org/officeDocument/2006/relationships/image" Target="../media/image58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643.png"/><Relationship Id="rId2" Type="http://schemas.openxmlformats.org/officeDocument/2006/relationships/image" Target="../media/image642.png"/><Relationship Id="rId1" Type="http://schemas.openxmlformats.org/officeDocument/2006/relationships/slideLayout" Target="../slideLayouts/slideLayout8.xml"/><Relationship Id="rId4" Type="http://schemas.openxmlformats.org/officeDocument/2006/relationships/image" Target="../media/image644.png"/></Relationships>
</file>

<file path=ppt/slides/_rels/slide83.xml.rels><?xml version="1.0" encoding="UTF-8" standalone="yes"?>
<Relationships xmlns="http://schemas.openxmlformats.org/package/2006/relationships"><Relationship Id="rId3" Type="http://schemas.openxmlformats.org/officeDocument/2006/relationships/image" Target="../media/image4740.png"/><Relationship Id="rId2" Type="http://schemas.openxmlformats.org/officeDocument/2006/relationships/image" Target="../media/image6430.png"/><Relationship Id="rId1" Type="http://schemas.openxmlformats.org/officeDocument/2006/relationships/slideLayout" Target="../slideLayouts/slideLayout8.xml"/><Relationship Id="rId4" Type="http://schemas.openxmlformats.org/officeDocument/2006/relationships/image" Target="../media/image4750.png"/></Relationships>
</file>

<file path=ppt/slides/_rels/slide84.xml.rels><?xml version="1.0" encoding="UTF-8" standalone="yes"?>
<Relationships xmlns="http://schemas.openxmlformats.org/package/2006/relationships"><Relationship Id="rId2" Type="http://schemas.openxmlformats.org/officeDocument/2006/relationships/image" Target="../media/image645.emf"/><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4780.png"/><Relationship Id="rId2" Type="http://schemas.openxmlformats.org/officeDocument/2006/relationships/image" Target="../media/image645.png"/><Relationship Id="rId1" Type="http://schemas.openxmlformats.org/officeDocument/2006/relationships/slideLayout" Target="../slideLayouts/slideLayout8.xml"/><Relationship Id="rId4" Type="http://schemas.openxmlformats.org/officeDocument/2006/relationships/image" Target="../media/image4790.png"/></Relationships>
</file>

<file path=ppt/slides/_rels/slide86.xml.rels><?xml version="1.0" encoding="UTF-8" standalone="yes"?>
<Relationships xmlns="http://schemas.openxmlformats.org/package/2006/relationships"><Relationship Id="rId3" Type="http://schemas.openxmlformats.org/officeDocument/2006/relationships/image" Target="../media/image4810.png"/><Relationship Id="rId2" Type="http://schemas.openxmlformats.org/officeDocument/2006/relationships/image" Target="../media/image646.png"/><Relationship Id="rId1" Type="http://schemas.openxmlformats.org/officeDocument/2006/relationships/slideLayout" Target="../slideLayouts/slideLayout8.xml"/><Relationship Id="rId4" Type="http://schemas.openxmlformats.org/officeDocument/2006/relationships/image" Target="../media/image4820.png"/></Relationships>
</file>

<file path=ppt/slides/_rels/slide87.xml.rels><?xml version="1.0" encoding="UTF-8" standalone="yes"?>
<Relationships xmlns="http://schemas.openxmlformats.org/package/2006/relationships"><Relationship Id="rId3" Type="http://schemas.openxmlformats.org/officeDocument/2006/relationships/image" Target="../media/image648.png"/><Relationship Id="rId2" Type="http://schemas.openxmlformats.org/officeDocument/2006/relationships/image" Target="../media/image647.png"/><Relationship Id="rId1" Type="http://schemas.openxmlformats.org/officeDocument/2006/relationships/slideLayout" Target="../slideLayouts/slideLayout8.xml"/><Relationship Id="rId5" Type="http://schemas.openxmlformats.org/officeDocument/2006/relationships/image" Target="../media/image4850.png"/><Relationship Id="rId4" Type="http://schemas.openxmlformats.org/officeDocument/2006/relationships/image" Target="../media/image4810.png"/></Relationships>
</file>

<file path=ppt/slides/_rels/slide88.xml.rels><?xml version="1.0" encoding="UTF-8" standalone="yes"?>
<Relationships xmlns="http://schemas.openxmlformats.org/package/2006/relationships"><Relationship Id="rId2" Type="http://schemas.openxmlformats.org/officeDocument/2006/relationships/image" Target="../media/image636.emf"/><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649.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10.png"/><Relationship Id="rId4" Type="http://schemas.openxmlformats.org/officeDocument/2006/relationships/image" Target="../media/image16.png"/><Relationship Id="rId9" Type="http://schemas.openxmlformats.org/officeDocument/2006/relationships/image" Target="../media/image1011.png"/></Relationships>
</file>

<file path=ppt/slides/_rels/slide90.xml.rels><?xml version="1.0" encoding="UTF-8" standalone="yes"?>
<Relationships xmlns="http://schemas.openxmlformats.org/package/2006/relationships"><Relationship Id="rId8" Type="http://schemas.openxmlformats.org/officeDocument/2006/relationships/image" Target="../media/image4940.png"/><Relationship Id="rId3" Type="http://schemas.openxmlformats.org/officeDocument/2006/relationships/image" Target="../media/image4890.png"/><Relationship Id="rId7" Type="http://schemas.openxmlformats.org/officeDocument/2006/relationships/image" Target="../media/image4930.png"/><Relationship Id="rId2" Type="http://schemas.openxmlformats.org/officeDocument/2006/relationships/image" Target="../media/image4880.png"/><Relationship Id="rId1" Type="http://schemas.openxmlformats.org/officeDocument/2006/relationships/slideLayout" Target="../slideLayouts/slideLayout8.xml"/><Relationship Id="rId6" Type="http://schemas.openxmlformats.org/officeDocument/2006/relationships/image" Target="../media/image4920.png"/><Relationship Id="rId5" Type="http://schemas.openxmlformats.org/officeDocument/2006/relationships/image" Target="../media/image4910.png"/><Relationship Id="rId10" Type="http://schemas.openxmlformats.org/officeDocument/2006/relationships/image" Target="../media/image4960.png"/><Relationship Id="rId4" Type="http://schemas.openxmlformats.org/officeDocument/2006/relationships/image" Target="../media/image4900.png"/><Relationship Id="rId9" Type="http://schemas.openxmlformats.org/officeDocument/2006/relationships/image" Target="../media/image4950.png"/></Relationships>
</file>

<file path=ppt/slides/_rels/slide91.xml.rels><?xml version="1.0" encoding="UTF-8" standalone="yes"?>
<Relationships xmlns="http://schemas.openxmlformats.org/package/2006/relationships"><Relationship Id="rId3" Type="http://schemas.openxmlformats.org/officeDocument/2006/relationships/image" Target="../media/image651.emf"/><Relationship Id="rId2" Type="http://schemas.openxmlformats.org/officeDocument/2006/relationships/image" Target="../media/image650.png"/><Relationship Id="rId1" Type="http://schemas.openxmlformats.org/officeDocument/2006/relationships/slideLayout" Target="../slideLayouts/slideLayout8.xml"/><Relationship Id="rId4" Type="http://schemas.openxmlformats.org/officeDocument/2006/relationships/image" Target="../media/image4990.png"/></Relationships>
</file>

<file path=ppt/slides/_rels/slide92.xml.rels><?xml version="1.0" encoding="UTF-8" standalone="yes"?>
<Relationships xmlns="http://schemas.openxmlformats.org/package/2006/relationships"><Relationship Id="rId8" Type="http://schemas.openxmlformats.org/officeDocument/2006/relationships/image" Target="../media/image6350.png"/><Relationship Id="rId13" Type="http://schemas.openxmlformats.org/officeDocument/2006/relationships/image" Target="../media/image6400.png"/><Relationship Id="rId3" Type="http://schemas.openxmlformats.org/officeDocument/2006/relationships/image" Target="../media/image5770.png"/><Relationship Id="rId7" Type="http://schemas.openxmlformats.org/officeDocument/2006/relationships/image" Target="../media/image5820.png"/><Relationship Id="rId12" Type="http://schemas.openxmlformats.org/officeDocument/2006/relationships/image" Target="../media/image6390.png"/><Relationship Id="rId2" Type="http://schemas.openxmlformats.org/officeDocument/2006/relationships/image" Target="../media/image6340.png"/><Relationship Id="rId16" Type="http://schemas.openxmlformats.org/officeDocument/2006/relationships/image" Target="../media/image6410.png"/><Relationship Id="rId1" Type="http://schemas.openxmlformats.org/officeDocument/2006/relationships/slideLayout" Target="../slideLayouts/slideLayout8.xml"/><Relationship Id="rId6" Type="http://schemas.openxmlformats.org/officeDocument/2006/relationships/image" Target="../media/image5810.png"/><Relationship Id="rId11" Type="http://schemas.openxmlformats.org/officeDocument/2006/relationships/image" Target="../media/image6380.png"/><Relationship Id="rId5" Type="http://schemas.openxmlformats.org/officeDocument/2006/relationships/image" Target="../media/image5790.png"/><Relationship Id="rId15" Type="http://schemas.openxmlformats.org/officeDocument/2006/relationships/image" Target="../media/image5900.png"/><Relationship Id="rId10" Type="http://schemas.openxmlformats.org/officeDocument/2006/relationships/image" Target="../media/image6370.png"/><Relationship Id="rId4" Type="http://schemas.openxmlformats.org/officeDocument/2006/relationships/image" Target="../media/image5780.png"/><Relationship Id="rId9" Type="http://schemas.openxmlformats.org/officeDocument/2006/relationships/image" Target="../media/image636.png"/><Relationship Id="rId14" Type="http://schemas.openxmlformats.org/officeDocument/2006/relationships/image" Target="../media/image589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652.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D834-5605-6A41-B05B-EAAFE4BBC46A}"/>
              </a:ext>
            </a:extLst>
          </p:cNvPr>
          <p:cNvSpPr>
            <a:spLocks noGrp="1"/>
          </p:cNvSpPr>
          <p:nvPr>
            <p:ph type="ctrTitle"/>
          </p:nvPr>
        </p:nvSpPr>
        <p:spPr/>
        <p:txBody>
          <a:bodyPr/>
          <a:lstStyle/>
          <a:p>
            <a:r>
              <a:rPr lang="en-DE" dirty="0"/>
              <a:t>Dynamic Probabilistic Relational Models</a:t>
            </a:r>
          </a:p>
        </p:txBody>
      </p:sp>
      <p:sp>
        <p:nvSpPr>
          <p:cNvPr id="6" name="Subtitle 5">
            <a:extLst>
              <a:ext uri="{FF2B5EF4-FFF2-40B4-BE49-F238E27FC236}">
                <a16:creationId xmlns:a16="http://schemas.microsoft.com/office/drawing/2014/main" id="{CAABFBC7-B07A-B627-22DD-79D863BEBB91}"/>
              </a:ext>
            </a:extLst>
          </p:cNvPr>
          <p:cNvSpPr>
            <a:spLocks noGrp="1"/>
          </p:cNvSpPr>
          <p:nvPr>
            <p:ph type="subTitle" idx="1"/>
          </p:nvPr>
        </p:nvSpPr>
        <p:spPr/>
        <p:txBody>
          <a:bodyPr/>
          <a:lstStyle/>
          <a:p>
            <a:r>
              <a:rPr lang="en-GB" dirty="0"/>
              <a:t>Lifted Sequential </a:t>
            </a:r>
            <a:br>
              <a:rPr lang="en-GB" dirty="0"/>
            </a:br>
            <a:r>
              <a:rPr lang="en-GB" dirty="0"/>
              <a:t>Models and Inference</a:t>
            </a:r>
            <a:endParaRPr lang="en-DE" dirty="0"/>
          </a:p>
        </p:txBody>
      </p:sp>
      <p:sp>
        <p:nvSpPr>
          <p:cNvPr id="5" name="Footer Placeholder 4">
            <a:extLst>
              <a:ext uri="{FF2B5EF4-FFF2-40B4-BE49-F238E27FC236}">
                <a16:creationId xmlns:a16="http://schemas.microsoft.com/office/drawing/2014/main" id="{65E0FEC4-994B-4180-97FD-3AEA642ADF92}"/>
              </a:ext>
            </a:extLst>
          </p:cNvPr>
          <p:cNvSpPr>
            <a:spLocks noGrp="1"/>
          </p:cNvSpPr>
          <p:nvPr>
            <p:ph type="ftr" sz="quarter" idx="11"/>
          </p:nvPr>
        </p:nvSpPr>
        <p:spPr/>
        <p:txBody>
          <a:bodyPr/>
          <a:lstStyle/>
          <a:p>
            <a:pPr>
              <a:defRPr/>
            </a:pPr>
            <a:r>
              <a:rPr lang="de-DE" altLang="de-DE"/>
              <a:t>Marcel Gehrke</a:t>
            </a:r>
            <a:endParaRPr lang="de-DE" altLang="de-DE" dirty="0"/>
          </a:p>
        </p:txBody>
      </p:sp>
      <p:grpSp>
        <p:nvGrpSpPr>
          <p:cNvPr id="3" name="Group 2">
            <a:extLst>
              <a:ext uri="{FF2B5EF4-FFF2-40B4-BE49-F238E27FC236}">
                <a16:creationId xmlns:a16="http://schemas.microsoft.com/office/drawing/2014/main" id="{46427621-E9EF-E852-A6DE-8FE56A83299C}"/>
              </a:ext>
            </a:extLst>
          </p:cNvPr>
          <p:cNvGrpSpPr/>
          <p:nvPr/>
        </p:nvGrpSpPr>
        <p:grpSpPr>
          <a:xfrm>
            <a:off x="400136" y="4876062"/>
            <a:ext cx="3607632" cy="1487616"/>
            <a:chOff x="359625" y="4033254"/>
            <a:chExt cx="4535157" cy="1870083"/>
          </a:xfrm>
        </p:grpSpPr>
        <p:sp>
          <p:nvSpPr>
            <p:cNvPr id="4" name="Rectangle 3">
              <a:extLst>
                <a:ext uri="{FF2B5EF4-FFF2-40B4-BE49-F238E27FC236}">
                  <a16:creationId xmlns:a16="http://schemas.microsoft.com/office/drawing/2014/main" id="{0A75F76D-2DB8-643A-A5EB-309D83EB4E1F}"/>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3A26314-F077-80AF-C82C-EE7E97B67F59}"/>
                    </a:ext>
                  </a:extLst>
                </p:cNvPr>
                <p:cNvSpPr txBox="1"/>
                <p:nvPr/>
              </p:nvSpPr>
              <p:spPr>
                <a:xfrm>
                  <a:off x="419829" y="4584913"/>
                  <a:ext cx="184108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b="0" i="1" smtClean="0">
                                    <a:latin typeface="Cambria Math" panose="02040503050406030204" pitchFamily="18" charset="0"/>
                                  </a:rPr>
                                  <m:t>0</m:t>
                                </m:r>
                              </m:e>
                            </m:d>
                          </m:sup>
                        </m:sSup>
                      </m:oMath>
                    </m:oMathPara>
                  </a14:m>
                  <a:endParaRPr lang="en-GB" sz="1400" dirty="0"/>
                </a:p>
              </p:txBody>
            </p:sp>
          </mc:Choice>
          <mc:Fallback xmlns="">
            <p:sp>
              <p:nvSpPr>
                <p:cNvPr id="133" name="TextBox 132">
                  <a:extLst>
                    <a:ext uri="{FF2B5EF4-FFF2-40B4-BE49-F238E27FC236}">
                      <a16:creationId xmlns:a16="http://schemas.microsoft.com/office/drawing/2014/main" id="{2866F442-D1E8-B74D-95E7-44AD23BAB23F}"/>
                    </a:ext>
                  </a:extLst>
                </p:cNvPr>
                <p:cNvSpPr txBox="1">
                  <a:spLocks noRot="1" noChangeAspect="1" noMove="1" noResize="1" noEditPoints="1" noAdjustHandles="1" noChangeArrowheads="1" noChangeShapeType="1" noTextEdit="1"/>
                </p:cNvSpPr>
                <p:nvPr/>
              </p:nvSpPr>
              <p:spPr>
                <a:xfrm>
                  <a:off x="419829" y="4584913"/>
                  <a:ext cx="1841088" cy="40646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9CF33E22-3084-1A8D-3001-61E7B355F284}"/>
                </a:ext>
              </a:extLst>
            </p:cNvPr>
            <p:cNvCxnSpPr>
              <a:cxnSpLocks/>
              <a:stCxn id="9" idx="5"/>
              <a:endCxn id="24" idx="1"/>
            </p:cNvCxnSpPr>
            <p:nvPr/>
          </p:nvCxnSpPr>
          <p:spPr>
            <a:xfrm>
              <a:off x="1991295" y="4931848"/>
              <a:ext cx="305995" cy="149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D5E3D4-23D3-AC83-3499-36B536CC73DA}"/>
                </a:ext>
              </a:extLst>
            </p:cNvPr>
            <p:cNvCxnSpPr>
              <a:cxnSpLocks/>
              <a:stCxn id="24" idx="0"/>
              <a:endCxn id="16" idx="4"/>
            </p:cNvCxnSpPr>
            <p:nvPr/>
          </p:nvCxnSpPr>
          <p:spPr>
            <a:xfrm flipV="1">
              <a:off x="2369216" y="4602266"/>
              <a:ext cx="129339" cy="407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57911F-BA24-8429-97C0-5BC309F805DD}"/>
                </a:ext>
              </a:extLst>
            </p:cNvPr>
            <p:cNvCxnSpPr>
              <a:cxnSpLocks/>
              <a:stCxn id="16" idx="4"/>
              <a:endCxn id="28" idx="0"/>
            </p:cNvCxnSpPr>
            <p:nvPr/>
          </p:nvCxnSpPr>
          <p:spPr>
            <a:xfrm>
              <a:off x="2498556" y="4602266"/>
              <a:ext cx="132975" cy="40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28DF63-A88B-47D7-0A2F-A0EEDF6B7E75}"/>
                </a:ext>
              </a:extLst>
            </p:cNvPr>
            <p:cNvCxnSpPr>
              <a:cxnSpLocks/>
              <a:stCxn id="17" idx="0"/>
              <a:endCxn id="28" idx="2"/>
            </p:cNvCxnSpPr>
            <p:nvPr/>
          </p:nvCxnSpPr>
          <p:spPr>
            <a:xfrm flipV="1">
              <a:off x="2493472" y="5155380"/>
              <a:ext cx="138059"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4B4904-C1CD-972B-6196-5D252EDB323D}"/>
                </a:ext>
              </a:extLst>
            </p:cNvPr>
            <p:cNvCxnSpPr>
              <a:cxnSpLocks/>
              <a:stCxn id="28" idx="3"/>
              <a:endCxn id="15" idx="3"/>
            </p:cNvCxnSpPr>
            <p:nvPr/>
          </p:nvCxnSpPr>
          <p:spPr>
            <a:xfrm flipV="1">
              <a:off x="2703455" y="4931848"/>
              <a:ext cx="324958" cy="151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9FBE33-9848-771F-9D2C-1298F7736C75}"/>
                    </a:ext>
                  </a:extLst>
                </p:cNvPr>
                <p:cNvSpPr txBox="1"/>
                <p:nvPr/>
              </p:nvSpPr>
              <p:spPr>
                <a:xfrm>
                  <a:off x="2722871" y="4584913"/>
                  <a:ext cx="2086369"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p>
                      </m:oMath>
                    </m:oMathPara>
                  </a14:m>
                  <a:endParaRPr lang="en-GB" sz="1400" dirty="0"/>
                </a:p>
              </p:txBody>
            </p:sp>
          </mc:Choice>
          <mc:Fallback xmlns="">
            <p:sp>
              <p:nvSpPr>
                <p:cNvPr id="139" name="TextBox 138">
                  <a:extLst>
                    <a:ext uri="{FF2B5EF4-FFF2-40B4-BE49-F238E27FC236}">
                      <a16:creationId xmlns:a16="http://schemas.microsoft.com/office/drawing/2014/main" id="{22A041E2-3C46-5040-9A80-3CE27844EB2A}"/>
                    </a:ext>
                  </a:extLst>
                </p:cNvPr>
                <p:cNvSpPr txBox="1">
                  <a:spLocks noRot="1" noChangeAspect="1" noMove="1" noResize="1" noEditPoints="1" noAdjustHandles="1" noChangeArrowheads="1" noChangeShapeType="1" noTextEdit="1"/>
                </p:cNvSpPr>
                <p:nvPr/>
              </p:nvSpPr>
              <p:spPr>
                <a:xfrm>
                  <a:off x="2722871" y="4584913"/>
                  <a:ext cx="2086369" cy="406461"/>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279FF78-2B75-A176-8009-E680893DFBBC}"/>
                    </a:ext>
                  </a:extLst>
                </p:cNvPr>
                <p:cNvSpPr txBox="1"/>
                <p:nvPr/>
              </p:nvSpPr>
              <p:spPr>
                <a:xfrm>
                  <a:off x="1960102" y="4195805"/>
                  <a:ext cx="1076907"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tx1"/>
                                </a:solidFill>
                                <a:latin typeface="Cambria Math" panose="02040503050406030204" pitchFamily="18" charset="0"/>
                              </a:rPr>
                            </m:ctrlPr>
                          </m:sSupPr>
                          <m:e>
                            <m:r>
                              <a:rPr lang="en-GB" sz="1400" i="1">
                                <a:solidFill>
                                  <a:schemeClr val="tx1"/>
                                </a:solidFill>
                                <a:latin typeface="Cambria Math" panose="02040503050406030204" pitchFamily="18" charset="0"/>
                              </a:rPr>
                              <m:t>𝐸𝑝𝑖𝑑</m:t>
                            </m:r>
                          </m:e>
                          <m:sup>
                            <m:d>
                              <m:dPr>
                                <m:ctrlPr>
                                  <a:rPr lang="en-GB" sz="1400" i="1">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tx1"/>
                    </a:solidFill>
                  </a:endParaRPr>
                </a:p>
              </p:txBody>
            </p:sp>
          </mc:Choice>
          <mc:Fallback xmlns="">
            <p:sp>
              <p:nvSpPr>
                <p:cNvPr id="48" name="TextBox 47">
                  <a:extLst>
                    <a:ext uri="{FF2B5EF4-FFF2-40B4-BE49-F238E27FC236}">
                      <a16:creationId xmlns:a16="http://schemas.microsoft.com/office/drawing/2014/main" id="{2BCB869D-C841-6D42-A60F-78F64858340D}"/>
                    </a:ext>
                  </a:extLst>
                </p:cNvPr>
                <p:cNvSpPr txBox="1">
                  <a:spLocks noRot="1" noChangeAspect="1" noMove="1" noResize="1" noEditPoints="1" noAdjustHandles="1" noChangeArrowheads="1" noChangeShapeType="1" noTextEdit="1"/>
                </p:cNvSpPr>
                <p:nvPr/>
              </p:nvSpPr>
              <p:spPr>
                <a:xfrm>
                  <a:off x="1960102" y="4195805"/>
                  <a:ext cx="1076907" cy="406461"/>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AD39F3F-572D-F327-E745-18910F33F321}"/>
                    </a:ext>
                  </a:extLst>
                </p:cNvPr>
                <p:cNvSpPr txBox="1"/>
                <p:nvPr/>
              </p:nvSpPr>
              <p:spPr>
                <a:xfrm>
                  <a:off x="1753262" y="5462129"/>
                  <a:ext cx="148041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tx1"/>
                                </a:solidFill>
                                <a:latin typeface="Cambria Math" panose="02040503050406030204" pitchFamily="18" charset="0"/>
                              </a:rPr>
                            </m:ctrlPr>
                          </m:sSupPr>
                          <m:e>
                            <m:r>
                              <a:rPr lang="en-GB" sz="1400" i="1">
                                <a:solidFill>
                                  <a:schemeClr val="tx1"/>
                                </a:solidFill>
                                <a:latin typeface="Cambria Math" panose="02040503050406030204" pitchFamily="18" charset="0"/>
                              </a:rPr>
                              <m:t>𝑆𝑖𝑐𝑘</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𝑋</m:t>
                                </m:r>
                              </m:e>
                            </m:d>
                          </m:e>
                          <m:sup>
                            <m:d>
                              <m:dPr>
                                <m:ctrlPr>
                                  <a:rPr lang="en-GB" sz="1400" i="1">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tx1"/>
                    </a:solidFill>
                  </a:endParaRPr>
                </a:p>
              </p:txBody>
            </p:sp>
          </mc:Choice>
          <mc:Fallback xmlns="">
            <p:sp>
              <p:nvSpPr>
                <p:cNvPr id="49" name="TextBox 48">
                  <a:extLst>
                    <a:ext uri="{FF2B5EF4-FFF2-40B4-BE49-F238E27FC236}">
                      <a16:creationId xmlns:a16="http://schemas.microsoft.com/office/drawing/2014/main" id="{15AE75C7-FE4F-E844-BFE3-C60CCA363D54}"/>
                    </a:ext>
                  </a:extLst>
                </p:cNvPr>
                <p:cNvSpPr txBox="1">
                  <a:spLocks noRot="1" noChangeAspect="1" noMove="1" noResize="1" noEditPoints="1" noAdjustHandles="1" noChangeArrowheads="1" noChangeShapeType="1" noTextEdit="1"/>
                </p:cNvSpPr>
                <p:nvPr/>
              </p:nvSpPr>
              <p:spPr>
                <a:xfrm>
                  <a:off x="1753262" y="5462129"/>
                  <a:ext cx="1480418" cy="406461"/>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AFD71D66-9988-6537-79F9-0162704DC461}"/>
                </a:ext>
              </a:extLst>
            </p:cNvPr>
            <p:cNvCxnSpPr>
              <a:cxnSpLocks/>
              <a:stCxn id="24" idx="2"/>
              <a:endCxn id="17" idx="0"/>
            </p:cNvCxnSpPr>
            <p:nvPr/>
          </p:nvCxnSpPr>
          <p:spPr>
            <a:xfrm>
              <a:off x="2369216" y="5153119"/>
              <a:ext cx="12425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6D71A0-91F2-FCC9-FAE7-0385FF08F5AC}"/>
                </a:ext>
              </a:extLst>
            </p:cNvPr>
            <p:cNvCxnSpPr>
              <a:cxnSpLocks/>
              <a:stCxn id="21" idx="3"/>
              <a:endCxn id="16" idx="2"/>
            </p:cNvCxnSpPr>
            <p:nvPr/>
          </p:nvCxnSpPr>
          <p:spPr>
            <a:xfrm flipV="1">
              <a:off x="1413737" y="4399035"/>
              <a:ext cx="546365" cy="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B322327-3BB9-2F44-B337-D5CCDFA2C06A}"/>
                    </a:ext>
                  </a:extLst>
                </p:cNvPr>
                <p:cNvSpPr txBox="1"/>
                <p:nvPr/>
              </p:nvSpPr>
              <p:spPr>
                <a:xfrm>
                  <a:off x="1451347" y="4033254"/>
                  <a:ext cx="341606" cy="264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0</m:t>
                            </m:r>
                          </m:sub>
                          <m:sup>
                            <m:d>
                              <m:dPr>
                                <m:ctrlPr>
                                  <a:rPr lang="en-GB" sz="1100" b="0" i="1" smtClean="0">
                                    <a:latin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4" name="TextBox 143">
                  <a:extLst>
                    <a:ext uri="{FF2B5EF4-FFF2-40B4-BE49-F238E27FC236}">
                      <a16:creationId xmlns:a16="http://schemas.microsoft.com/office/drawing/2014/main" id="{593402DF-DEC6-0546-B66E-A56163DEBBB9}"/>
                    </a:ext>
                  </a:extLst>
                </p:cNvPr>
                <p:cNvSpPr txBox="1">
                  <a:spLocks noRot="1" noChangeAspect="1" noMove="1" noResize="1" noEditPoints="1" noAdjustHandles="1" noChangeArrowheads="1" noChangeShapeType="1" noTextEdit="1"/>
                </p:cNvSpPr>
                <p:nvPr/>
              </p:nvSpPr>
              <p:spPr>
                <a:xfrm>
                  <a:off x="1451347" y="4033254"/>
                  <a:ext cx="341606" cy="264547"/>
                </a:xfrm>
                <a:prstGeom prst="rect">
                  <a:avLst/>
                </a:prstGeom>
                <a:blipFill>
                  <a:blip r:embed="rId21"/>
                  <a:stretch>
                    <a:fillRect l="-9091" t="-6250" b="-12500"/>
                  </a:stretch>
                </a:blipFill>
              </p:spPr>
              <p:txBody>
                <a:bodyPr/>
                <a:lstStyle/>
                <a:p>
                  <a:r>
                    <a:rPr lang="en-GB">
                      <a:noFill/>
                    </a:rPr>
                    <a:t> </a:t>
                  </a:r>
                </a:p>
              </p:txBody>
            </p:sp>
          </mc:Fallback>
        </mc:AlternateContent>
        <p:sp>
          <p:nvSpPr>
            <p:cNvPr id="21" name="Rectangle 20">
              <a:extLst>
                <a:ext uri="{FF2B5EF4-FFF2-40B4-BE49-F238E27FC236}">
                  <a16:creationId xmlns:a16="http://schemas.microsoft.com/office/drawing/2014/main" id="{1E35D64B-342F-ED2A-F412-34AE615567EF}"/>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05682A-E1F7-BDBD-789C-790085967936}"/>
                    </a:ext>
                  </a:extLst>
                </p:cNvPr>
                <p:cNvSpPr txBox="1"/>
                <p:nvPr/>
              </p:nvSpPr>
              <p:spPr>
                <a:xfrm>
                  <a:off x="1921623" y="5182538"/>
                  <a:ext cx="341606" cy="26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6" name="TextBox 145">
                  <a:extLst>
                    <a:ext uri="{FF2B5EF4-FFF2-40B4-BE49-F238E27FC236}">
                      <a16:creationId xmlns:a16="http://schemas.microsoft.com/office/drawing/2014/main" id="{7A743C6E-CE4B-CB49-893A-B4EE5902C69D}"/>
                    </a:ext>
                  </a:extLst>
                </p:cNvPr>
                <p:cNvSpPr txBox="1">
                  <a:spLocks noRot="1" noChangeAspect="1" noMove="1" noResize="1" noEditPoints="1" noAdjustHandles="1" noChangeArrowheads="1" noChangeShapeType="1" noTextEdit="1"/>
                </p:cNvSpPr>
                <p:nvPr/>
              </p:nvSpPr>
              <p:spPr>
                <a:xfrm>
                  <a:off x="1921623" y="5182538"/>
                  <a:ext cx="341606" cy="263257"/>
                </a:xfrm>
                <a:prstGeom prst="rect">
                  <a:avLst/>
                </a:prstGeom>
                <a:blipFill>
                  <a:blip r:embed="rId22"/>
                  <a:stretch>
                    <a:fillRect l="-8696" t="-6250" b="-12500"/>
                  </a:stretch>
                </a:blipFill>
              </p:spPr>
              <p:txBody>
                <a:bodyPr/>
                <a:lstStyle/>
                <a:p>
                  <a:r>
                    <a:rPr lang="en-GB">
                      <a:noFill/>
                    </a:rPr>
                    <a:t> </a:t>
                  </a:r>
                </a:p>
              </p:txBody>
            </p:sp>
          </mc:Fallback>
        </mc:AlternateContent>
        <p:sp>
          <p:nvSpPr>
            <p:cNvPr id="23" name="Rectangle 22">
              <a:extLst>
                <a:ext uri="{FF2B5EF4-FFF2-40B4-BE49-F238E27FC236}">
                  <a16:creationId xmlns:a16="http://schemas.microsoft.com/office/drawing/2014/main" id="{B9DA048B-6591-0F43-347A-7CF538A1522F}"/>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4" name="Rectangle 23">
              <a:extLst>
                <a:ext uri="{FF2B5EF4-FFF2-40B4-BE49-F238E27FC236}">
                  <a16:creationId xmlns:a16="http://schemas.microsoft.com/office/drawing/2014/main" id="{84D474D6-EA0C-F4CF-3AFE-ABD7FE9E4293}"/>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 name="Rectangle 24">
              <a:extLst>
                <a:ext uri="{FF2B5EF4-FFF2-40B4-BE49-F238E27FC236}">
                  <a16:creationId xmlns:a16="http://schemas.microsoft.com/office/drawing/2014/main" id="{B19766A5-39BC-61E5-F51C-A3DF751DD081}"/>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5A5D5B9-27AF-5FC6-D92D-021E18828A4E}"/>
                    </a:ext>
                  </a:extLst>
                </p:cNvPr>
                <p:cNvSpPr txBox="1"/>
                <p:nvPr/>
              </p:nvSpPr>
              <p:spPr>
                <a:xfrm>
                  <a:off x="2737224" y="5185836"/>
                  <a:ext cx="341606" cy="264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50" name="TextBox 149">
                  <a:extLst>
                    <a:ext uri="{FF2B5EF4-FFF2-40B4-BE49-F238E27FC236}">
                      <a16:creationId xmlns:a16="http://schemas.microsoft.com/office/drawing/2014/main" id="{B3026A52-A246-3C43-83CC-D944B64FE116}"/>
                    </a:ext>
                  </a:extLst>
                </p:cNvPr>
                <p:cNvSpPr txBox="1">
                  <a:spLocks noRot="1" noChangeAspect="1" noMove="1" noResize="1" noEditPoints="1" noAdjustHandles="1" noChangeArrowheads="1" noChangeShapeType="1" noTextEdit="1"/>
                </p:cNvSpPr>
                <p:nvPr/>
              </p:nvSpPr>
              <p:spPr>
                <a:xfrm>
                  <a:off x="2737224" y="5185836"/>
                  <a:ext cx="341606" cy="264305"/>
                </a:xfrm>
                <a:prstGeom prst="rect">
                  <a:avLst/>
                </a:prstGeom>
                <a:blipFill>
                  <a:blip r:embed="rId23"/>
                  <a:stretch>
                    <a:fillRect l="-8696" b="-11765"/>
                  </a:stretch>
                </a:blipFill>
              </p:spPr>
              <p:txBody>
                <a:bodyPr/>
                <a:lstStyle/>
                <a:p>
                  <a:r>
                    <a:rPr lang="en-GB">
                      <a:noFill/>
                    </a:rPr>
                    <a:t> </a:t>
                  </a:r>
                </a:p>
              </p:txBody>
            </p:sp>
          </mc:Fallback>
        </mc:AlternateContent>
        <p:sp>
          <p:nvSpPr>
            <p:cNvPr id="27" name="Rectangle 26">
              <a:extLst>
                <a:ext uri="{FF2B5EF4-FFF2-40B4-BE49-F238E27FC236}">
                  <a16:creationId xmlns:a16="http://schemas.microsoft.com/office/drawing/2014/main" id="{7D407BDC-E645-3A44-3323-9988C127411C}"/>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 name="Rectangle 27">
              <a:extLst>
                <a:ext uri="{FF2B5EF4-FFF2-40B4-BE49-F238E27FC236}">
                  <a16:creationId xmlns:a16="http://schemas.microsoft.com/office/drawing/2014/main" id="{03C115AE-12FA-2B97-5CF9-5A330FDB0521}"/>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9" name="Rectangle 28">
              <a:extLst>
                <a:ext uri="{FF2B5EF4-FFF2-40B4-BE49-F238E27FC236}">
                  <a16:creationId xmlns:a16="http://schemas.microsoft.com/office/drawing/2014/main" id="{460C2321-8886-1B8D-B2BD-07D43A8C27F1}"/>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30" name="Group 29">
            <a:extLst>
              <a:ext uri="{FF2B5EF4-FFF2-40B4-BE49-F238E27FC236}">
                <a16:creationId xmlns:a16="http://schemas.microsoft.com/office/drawing/2014/main" id="{CAAEA7A6-8B45-F05C-54D8-92D1412D7ED0}"/>
              </a:ext>
            </a:extLst>
          </p:cNvPr>
          <p:cNvGrpSpPr/>
          <p:nvPr/>
        </p:nvGrpSpPr>
        <p:grpSpPr>
          <a:xfrm>
            <a:off x="6431578" y="4865999"/>
            <a:ext cx="5353054" cy="1487934"/>
            <a:chOff x="5101442" y="4033254"/>
            <a:chExt cx="6730233" cy="1870735"/>
          </a:xfrm>
        </p:grpSpPr>
        <p:sp>
          <p:nvSpPr>
            <p:cNvPr id="31" name="Rectangle 30">
              <a:extLst>
                <a:ext uri="{FF2B5EF4-FFF2-40B4-BE49-F238E27FC236}">
                  <a16:creationId xmlns:a16="http://schemas.microsoft.com/office/drawing/2014/main" id="{CB6FD6B6-BA86-707F-15AC-1CC1937EE87A}"/>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2" name="Rectangle 31">
              <a:extLst>
                <a:ext uri="{FF2B5EF4-FFF2-40B4-BE49-F238E27FC236}">
                  <a16:creationId xmlns:a16="http://schemas.microsoft.com/office/drawing/2014/main" id="{5C2D2AF0-0783-E46E-0948-F43630A4C5BA}"/>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04CF555-6534-DD43-40B4-074BE69E0103}"/>
                    </a:ext>
                  </a:extLst>
                </p:cNvPr>
                <p:cNvSpPr txBox="1"/>
                <p:nvPr/>
              </p:nvSpPr>
              <p:spPr>
                <a:xfrm>
                  <a:off x="7360708" y="4584913"/>
                  <a:ext cx="1829320"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96" name="TextBox 95">
                  <a:extLst>
                    <a:ext uri="{FF2B5EF4-FFF2-40B4-BE49-F238E27FC236}">
                      <a16:creationId xmlns:a16="http://schemas.microsoft.com/office/drawing/2014/main" id="{1E5002A6-BE54-FE4B-8713-B4D284A16538}"/>
                    </a:ext>
                  </a:extLst>
                </p:cNvPr>
                <p:cNvSpPr txBox="1">
                  <a:spLocks noRot="1" noChangeAspect="1" noMove="1" noResize="1" noEditPoints="1" noAdjustHandles="1" noChangeArrowheads="1" noChangeShapeType="1" noTextEdit="1"/>
                </p:cNvSpPr>
                <p:nvPr/>
              </p:nvSpPr>
              <p:spPr>
                <a:xfrm>
                  <a:off x="7360708" y="4584913"/>
                  <a:ext cx="1829320" cy="406516"/>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454A7081-12F1-296A-4413-F9BD753BB86F}"/>
                </a:ext>
              </a:extLst>
            </p:cNvPr>
            <p:cNvCxnSpPr>
              <a:cxnSpLocks/>
              <a:stCxn id="33" idx="5"/>
              <a:endCxn id="57" idx="1"/>
            </p:cNvCxnSpPr>
            <p:nvPr/>
          </p:nvCxnSpPr>
          <p:spPr>
            <a:xfrm>
              <a:off x="8922130" y="4931895"/>
              <a:ext cx="316039" cy="149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FA0A527-4F9D-3897-3DEA-91C96FFFC92C}"/>
                </a:ext>
              </a:extLst>
            </p:cNvPr>
            <p:cNvCxnSpPr>
              <a:cxnSpLocks/>
              <a:stCxn id="57" idx="0"/>
              <a:endCxn id="40" idx="4"/>
            </p:cNvCxnSpPr>
            <p:nvPr/>
          </p:nvCxnSpPr>
          <p:spPr>
            <a:xfrm flipV="1">
              <a:off x="9310095" y="4602321"/>
              <a:ext cx="12340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658C920-925D-6081-F40A-60C021EB3974}"/>
                </a:ext>
              </a:extLst>
            </p:cNvPr>
            <p:cNvCxnSpPr>
              <a:cxnSpLocks/>
              <a:stCxn id="40" idx="4"/>
              <a:endCxn id="53" idx="0"/>
            </p:cNvCxnSpPr>
            <p:nvPr/>
          </p:nvCxnSpPr>
          <p:spPr>
            <a:xfrm>
              <a:off x="9433497" y="4602321"/>
              <a:ext cx="13891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80C718-FE16-C9E5-5935-7A5DF402DB73}"/>
                </a:ext>
              </a:extLst>
            </p:cNvPr>
            <p:cNvCxnSpPr>
              <a:cxnSpLocks/>
              <a:stCxn id="41" idx="0"/>
              <a:endCxn id="53" idx="2"/>
            </p:cNvCxnSpPr>
            <p:nvPr/>
          </p:nvCxnSpPr>
          <p:spPr>
            <a:xfrm flipV="1">
              <a:off x="9428443" y="5155379"/>
              <a:ext cx="143966"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7EC9C1-4FEF-576E-3900-C1BB0D8946FB}"/>
                </a:ext>
              </a:extLst>
            </p:cNvPr>
            <p:cNvCxnSpPr>
              <a:cxnSpLocks/>
              <a:stCxn id="53" idx="3"/>
              <a:endCxn id="39" idx="3"/>
            </p:cNvCxnSpPr>
            <p:nvPr/>
          </p:nvCxnSpPr>
          <p:spPr>
            <a:xfrm flipV="1">
              <a:off x="9644334" y="4931895"/>
              <a:ext cx="32323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C189B86-90F0-D02E-820B-1E22CAC157EC}"/>
                    </a:ext>
                  </a:extLst>
                </p:cNvPr>
                <p:cNvSpPr txBox="1"/>
                <p:nvPr/>
              </p:nvSpPr>
              <p:spPr>
                <a:xfrm>
                  <a:off x="9663750" y="4584913"/>
                  <a:ext cx="2074635"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2" name="TextBox 101">
                  <a:extLst>
                    <a:ext uri="{FF2B5EF4-FFF2-40B4-BE49-F238E27FC236}">
                      <a16:creationId xmlns:a16="http://schemas.microsoft.com/office/drawing/2014/main" id="{A0A3EA49-F6C4-194A-913E-5A49AE51E284}"/>
                    </a:ext>
                  </a:extLst>
                </p:cNvPr>
                <p:cNvSpPr txBox="1">
                  <a:spLocks noRot="1" noChangeAspect="1" noMove="1" noResize="1" noEditPoints="1" noAdjustHandles="1" noChangeArrowheads="1" noChangeShapeType="1" noTextEdit="1"/>
                </p:cNvSpPr>
                <p:nvPr/>
              </p:nvSpPr>
              <p:spPr>
                <a:xfrm>
                  <a:off x="9663750" y="4584913"/>
                  <a:ext cx="2074635" cy="406516"/>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109F76D-AAF9-8C5D-E98A-8B14C97B9637}"/>
                    </a:ext>
                  </a:extLst>
                </p:cNvPr>
                <p:cNvSpPr txBox="1"/>
                <p:nvPr/>
              </p:nvSpPr>
              <p:spPr>
                <a:xfrm>
                  <a:off x="8900980" y="4195805"/>
                  <a:ext cx="106503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3" name="TextBox 102">
                  <a:extLst>
                    <a:ext uri="{FF2B5EF4-FFF2-40B4-BE49-F238E27FC236}">
                      <a16:creationId xmlns:a16="http://schemas.microsoft.com/office/drawing/2014/main" id="{FBDEC552-6005-F543-B8EE-62076F45966C}"/>
                    </a:ext>
                  </a:extLst>
                </p:cNvPr>
                <p:cNvSpPr txBox="1">
                  <a:spLocks noRot="1" noChangeAspect="1" noMove="1" noResize="1" noEditPoints="1" noAdjustHandles="1" noChangeArrowheads="1" noChangeShapeType="1" noTextEdit="1"/>
                </p:cNvSpPr>
                <p:nvPr/>
              </p:nvSpPr>
              <p:spPr>
                <a:xfrm>
                  <a:off x="8900980" y="4195805"/>
                  <a:ext cx="1065033" cy="406516"/>
                </a:xfrm>
                <a:prstGeom prst="ellipse">
                  <a:avLst/>
                </a:prstGeom>
                <a:blipFill>
                  <a:blip r:embed="rId10"/>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36295EE-6829-0FE9-E262-DF5BA52E8625}"/>
                    </a:ext>
                  </a:extLst>
                </p:cNvPr>
                <p:cNvSpPr txBox="1"/>
                <p:nvPr/>
              </p:nvSpPr>
              <p:spPr>
                <a:xfrm>
                  <a:off x="8694141" y="5462129"/>
                  <a:ext cx="146860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solidFill>
                      <a:schemeClr val="accent1"/>
                    </a:solidFill>
                  </a:endParaRPr>
                </a:p>
              </p:txBody>
            </p:sp>
          </mc:Choice>
          <mc:Fallback xmlns="">
            <p:sp>
              <p:nvSpPr>
                <p:cNvPr id="104" name="TextBox 103">
                  <a:extLst>
                    <a:ext uri="{FF2B5EF4-FFF2-40B4-BE49-F238E27FC236}">
                      <a16:creationId xmlns:a16="http://schemas.microsoft.com/office/drawing/2014/main" id="{D0BE9D8D-8FD0-AA4F-9809-DB10A274EFD6}"/>
                    </a:ext>
                  </a:extLst>
                </p:cNvPr>
                <p:cNvSpPr txBox="1">
                  <a:spLocks noRot="1" noChangeAspect="1" noMove="1" noResize="1" noEditPoints="1" noAdjustHandles="1" noChangeArrowheads="1" noChangeShapeType="1" noTextEdit="1"/>
                </p:cNvSpPr>
                <p:nvPr/>
              </p:nvSpPr>
              <p:spPr>
                <a:xfrm>
                  <a:off x="8694141" y="5462129"/>
                  <a:ext cx="1468603" cy="406516"/>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42" name="Straight Connector 41">
              <a:extLst>
                <a:ext uri="{FF2B5EF4-FFF2-40B4-BE49-F238E27FC236}">
                  <a16:creationId xmlns:a16="http://schemas.microsoft.com/office/drawing/2014/main" id="{FCBCDB28-DC01-C873-B830-DCC9382003B6}"/>
                </a:ext>
              </a:extLst>
            </p:cNvPr>
            <p:cNvCxnSpPr>
              <a:cxnSpLocks/>
              <a:stCxn id="57" idx="2"/>
              <a:endCxn id="41" idx="0"/>
            </p:cNvCxnSpPr>
            <p:nvPr/>
          </p:nvCxnSpPr>
          <p:spPr>
            <a:xfrm>
              <a:off x="9310095" y="5153121"/>
              <a:ext cx="118348" cy="309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281E6C0-E32C-AB7C-01D5-62DE8C2708D6}"/>
                    </a:ext>
                  </a:extLst>
                </p:cNvPr>
                <p:cNvSpPr txBox="1"/>
                <p:nvPr/>
              </p:nvSpPr>
              <p:spPr>
                <a:xfrm>
                  <a:off x="5128964" y="5462129"/>
                  <a:ext cx="1769011"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tx1"/>
                                </a:solidFill>
                                <a:latin typeface="Cambria Math" panose="02040503050406030204" pitchFamily="18" charset="0"/>
                              </a:rPr>
                            </m:ctrlPr>
                          </m:sSupPr>
                          <m:e>
                            <m:r>
                              <a:rPr lang="en-GB" sz="1400" i="1">
                                <a:solidFill>
                                  <a:schemeClr val="tx1"/>
                                </a:solidFill>
                                <a:latin typeface="Cambria Math" panose="02040503050406030204" pitchFamily="18" charset="0"/>
                              </a:rPr>
                              <m:t>𝑆𝑖𝑐𝑘</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𝑋</m:t>
                                </m:r>
                              </m:e>
                            </m:d>
                          </m:e>
                          <m:sup>
                            <m:d>
                              <m:dPr>
                                <m:ctrlPr>
                                  <a:rPr lang="en-GB" sz="1400" i="1">
                                    <a:solidFill>
                                      <a:schemeClr val="tx1"/>
                                    </a:solidFill>
                                    <a:latin typeface="Cambria Math" panose="02040503050406030204" pitchFamily="18" charset="0"/>
                                  </a:rPr>
                                </m:ctrlPr>
                              </m:dPr>
                              <m:e>
                                <m:r>
                                  <a:rPr lang="en-GB" sz="1400" i="1">
                                    <a:solidFill>
                                      <a:schemeClr val="tx1"/>
                                    </a:solidFill>
                                    <a:latin typeface="Cambria Math" panose="02040503050406030204" pitchFamily="18" charset="0"/>
                                    <a:ea typeface="Cambria Math" panose="02040503050406030204" pitchFamily="18" charset="0"/>
                                  </a:rPr>
                                  <m:t>𝜏</m:t>
                                </m:r>
                                <m:r>
                                  <a:rPr lang="en-GB" sz="1400" i="1">
                                    <a:solidFill>
                                      <a:schemeClr val="tx1"/>
                                    </a:solidFill>
                                    <a:latin typeface="Cambria Math" panose="02040503050406030204" pitchFamily="18" charset="0"/>
                                  </a:rPr>
                                  <m:t>−1</m:t>
                                </m:r>
                              </m:e>
                            </m:d>
                          </m:sup>
                        </m:sSup>
                      </m:oMath>
                    </m:oMathPara>
                  </a14:m>
                  <a:endParaRPr lang="en-GB" sz="1400">
                    <a:solidFill>
                      <a:schemeClr val="tx1"/>
                    </a:solidFill>
                  </a:endParaRPr>
                </a:p>
              </p:txBody>
            </p:sp>
          </mc:Choice>
          <mc:Fallback xmlns="">
            <p:sp>
              <p:nvSpPr>
                <p:cNvPr id="19" name="TextBox 18">
                  <a:extLst>
                    <a:ext uri="{FF2B5EF4-FFF2-40B4-BE49-F238E27FC236}">
                      <a16:creationId xmlns:a16="http://schemas.microsoft.com/office/drawing/2014/main" id="{4AA9C2A0-C116-D54C-BAEA-C60DC5A21A5F}"/>
                    </a:ext>
                  </a:extLst>
                </p:cNvPr>
                <p:cNvSpPr txBox="1">
                  <a:spLocks noRot="1" noChangeAspect="1" noMove="1" noResize="1" noEditPoints="1" noAdjustHandles="1" noChangeArrowheads="1" noChangeShapeType="1" noTextEdit="1"/>
                </p:cNvSpPr>
                <p:nvPr/>
              </p:nvSpPr>
              <p:spPr>
                <a:xfrm>
                  <a:off x="5128964" y="5462129"/>
                  <a:ext cx="1769011" cy="406516"/>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5C5F6C0-D405-EEB4-00DB-60B6183719A5}"/>
                    </a:ext>
                  </a:extLst>
                </p:cNvPr>
                <p:cNvSpPr txBox="1"/>
                <p:nvPr/>
              </p:nvSpPr>
              <p:spPr>
                <a:xfrm>
                  <a:off x="5337904" y="4195805"/>
                  <a:ext cx="1365441"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tx1"/>
                                </a:solidFill>
                                <a:latin typeface="Cambria Math" panose="02040503050406030204" pitchFamily="18" charset="0"/>
                              </a:rPr>
                            </m:ctrlPr>
                          </m:sSupPr>
                          <m:e>
                            <m:r>
                              <a:rPr lang="en-GB" sz="1400" i="1">
                                <a:solidFill>
                                  <a:schemeClr val="tx1"/>
                                </a:solidFill>
                                <a:latin typeface="Cambria Math" panose="02040503050406030204" pitchFamily="18" charset="0"/>
                              </a:rPr>
                              <m:t>𝐸𝑝𝑖𝑑</m:t>
                            </m:r>
                          </m:e>
                          <m:sup>
                            <m:d>
                              <m:dPr>
                                <m:ctrlPr>
                                  <a:rPr lang="en-GB" sz="1400" i="1">
                                    <a:solidFill>
                                      <a:schemeClr val="tx1"/>
                                    </a:solidFill>
                                    <a:latin typeface="Cambria Math" panose="02040503050406030204" pitchFamily="18" charset="0"/>
                                  </a:rPr>
                                </m:ctrlPr>
                              </m:dPr>
                              <m:e>
                                <m:r>
                                  <a:rPr lang="en-GB" sz="1400" i="1">
                                    <a:solidFill>
                                      <a:schemeClr val="tx1"/>
                                    </a:solidFill>
                                    <a:latin typeface="Cambria Math" panose="02040503050406030204" pitchFamily="18" charset="0"/>
                                    <a:ea typeface="Cambria Math" panose="02040503050406030204" pitchFamily="18" charset="0"/>
                                  </a:rPr>
                                  <m:t>𝜏</m:t>
                                </m:r>
                                <m:r>
                                  <a:rPr lang="en-GB" sz="1400" i="1">
                                    <a:solidFill>
                                      <a:schemeClr val="tx1"/>
                                    </a:solidFill>
                                    <a:latin typeface="Cambria Math" panose="02040503050406030204" pitchFamily="18" charset="0"/>
                                  </a:rPr>
                                  <m:t>−1</m:t>
                                </m:r>
                              </m:e>
                            </m:d>
                          </m:sup>
                        </m:sSup>
                      </m:oMath>
                    </m:oMathPara>
                  </a14:m>
                  <a:endParaRPr lang="en-GB" sz="1400" dirty="0">
                    <a:solidFill>
                      <a:schemeClr val="tx1"/>
                    </a:solidFill>
                  </a:endParaRPr>
                </a:p>
              </p:txBody>
            </p:sp>
          </mc:Choice>
          <mc:Fallback xmlns="">
            <p:sp>
              <p:nvSpPr>
                <p:cNvPr id="20" name="TextBox 19">
                  <a:extLst>
                    <a:ext uri="{FF2B5EF4-FFF2-40B4-BE49-F238E27FC236}">
                      <a16:creationId xmlns:a16="http://schemas.microsoft.com/office/drawing/2014/main" id="{BA164E17-1A8F-6443-8732-BE9F8C69CEED}"/>
                    </a:ext>
                  </a:extLst>
                </p:cNvPr>
                <p:cNvSpPr txBox="1">
                  <a:spLocks noRot="1" noChangeAspect="1" noMove="1" noResize="1" noEditPoints="1" noAdjustHandles="1" noChangeArrowheads="1" noChangeShapeType="1" noTextEdit="1"/>
                </p:cNvSpPr>
                <p:nvPr/>
              </p:nvSpPr>
              <p:spPr>
                <a:xfrm>
                  <a:off x="5337904" y="4195805"/>
                  <a:ext cx="1365441" cy="406516"/>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DB09A977-9CE3-7C2B-89DF-CF42A6035EAD}"/>
                </a:ext>
              </a:extLst>
            </p:cNvPr>
            <p:cNvCxnSpPr>
              <a:cxnSpLocks/>
              <a:stCxn id="44" idx="6"/>
              <a:endCxn id="61" idx="1"/>
            </p:cNvCxnSpPr>
            <p:nvPr/>
          </p:nvCxnSpPr>
          <p:spPr>
            <a:xfrm>
              <a:off x="6703346" y="4399063"/>
              <a:ext cx="44061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124">
              <a:extLst>
                <a:ext uri="{FF2B5EF4-FFF2-40B4-BE49-F238E27FC236}">
                  <a16:creationId xmlns:a16="http://schemas.microsoft.com/office/drawing/2014/main" id="{DC002875-4AD6-480C-404D-375F86D30D81}"/>
                </a:ext>
              </a:extLst>
            </p:cNvPr>
            <p:cNvCxnSpPr>
              <a:cxnSpLocks/>
              <a:stCxn id="43" idx="6"/>
              <a:endCxn id="61" idx="2"/>
            </p:cNvCxnSpPr>
            <p:nvPr/>
          </p:nvCxnSpPr>
          <p:spPr>
            <a:xfrm flipV="1">
              <a:off x="6897975" y="4475662"/>
              <a:ext cx="317914"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BD3536-F8A8-1280-1A9D-DD97108C9C2C}"/>
                </a:ext>
              </a:extLst>
            </p:cNvPr>
            <p:cNvCxnSpPr>
              <a:cxnSpLocks/>
              <a:stCxn id="61" idx="3"/>
              <a:endCxn id="40"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CD70F1D2-B9C3-97EE-EB2B-F6831A2DAAAA}"/>
                </a:ext>
              </a:extLst>
            </p:cNvPr>
            <p:cNvGrpSpPr/>
            <p:nvPr/>
          </p:nvGrpSpPr>
          <p:grpSpPr>
            <a:xfrm>
              <a:off x="7110195" y="4033254"/>
              <a:ext cx="816307" cy="472863"/>
              <a:chOff x="7110195" y="4033254"/>
              <a:chExt cx="816307" cy="472863"/>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0C7135C5-2235-BB25-B1DD-6B077A63A9DF}"/>
                      </a:ext>
                    </a:extLst>
                  </p:cNvPr>
                  <p:cNvSpPr txBox="1"/>
                  <p:nvPr/>
                </p:nvSpPr>
                <p:spPr>
                  <a:xfrm>
                    <a:off x="7325426" y="4033254"/>
                    <a:ext cx="601076"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r>
                                    <a:rPr lang="en-GB" sz="1100" i="1">
                                      <a:latin typeface="Cambria Math" panose="02040503050406030204" pitchFamily="18" charset="0"/>
                                    </a:rPr>
                                    <m:t>−1</m:t>
                                  </m:r>
                                  <m:r>
                                    <a:rPr lang="en-GB" sz="1100" b="0" i="1" smtClean="0">
                                      <a:latin typeface="Cambria Math" panose="02040503050406030204" pitchFamily="18" charset="0"/>
                                    </a:rPr>
                                    <m:t>,</m:t>
                                  </m:r>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22" name="TextBox 121">
                    <a:extLst>
                      <a:ext uri="{FF2B5EF4-FFF2-40B4-BE49-F238E27FC236}">
                        <a16:creationId xmlns:a16="http://schemas.microsoft.com/office/drawing/2014/main" id="{384C7642-8439-5C4D-8A30-7BA9DBF4F97A}"/>
                      </a:ext>
                    </a:extLst>
                  </p:cNvPr>
                  <p:cNvSpPr txBox="1">
                    <a:spLocks noRot="1" noChangeAspect="1" noMove="1" noResize="1" noEditPoints="1" noAdjustHandles="1" noChangeArrowheads="1" noChangeShapeType="1" noTextEdit="1"/>
                  </p:cNvSpPr>
                  <p:nvPr/>
                </p:nvSpPr>
                <p:spPr>
                  <a:xfrm>
                    <a:off x="7325426" y="4033254"/>
                    <a:ext cx="601076" cy="263374"/>
                  </a:xfrm>
                  <a:prstGeom prst="rect">
                    <a:avLst/>
                  </a:prstGeom>
                  <a:blipFill>
                    <a:blip r:embed="rId14"/>
                    <a:stretch>
                      <a:fillRect l="-2564" t="-6250" b="-12500"/>
                    </a:stretch>
                  </a:blipFill>
                </p:spPr>
                <p:txBody>
                  <a:bodyPr/>
                  <a:lstStyle/>
                  <a:p>
                    <a:r>
                      <a:rPr lang="en-GB">
                        <a:noFill/>
                      </a:rPr>
                      <a:t> </a:t>
                    </a:r>
                  </a:p>
                </p:txBody>
              </p:sp>
            </mc:Fallback>
          </mc:AlternateContent>
          <p:sp>
            <p:nvSpPr>
              <p:cNvPr id="60" name="Rectangle 59">
                <a:extLst>
                  <a:ext uri="{FF2B5EF4-FFF2-40B4-BE49-F238E27FC236}">
                    <a16:creationId xmlns:a16="http://schemas.microsoft.com/office/drawing/2014/main" id="{2FA8041A-8172-B81A-FFD7-413C8EAE340F}"/>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1" name="Rectangle 60">
                <a:extLst>
                  <a:ext uri="{FF2B5EF4-FFF2-40B4-BE49-F238E27FC236}">
                    <a16:creationId xmlns:a16="http://schemas.microsoft.com/office/drawing/2014/main" id="{E5825006-5F43-4E5F-A8CA-F4BB365BEF0C}"/>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2" name="Rectangle 61">
                <a:extLst>
                  <a:ext uri="{FF2B5EF4-FFF2-40B4-BE49-F238E27FC236}">
                    <a16:creationId xmlns:a16="http://schemas.microsoft.com/office/drawing/2014/main" id="{7673256E-D715-EE3D-3F50-5480FBA8A3BD}"/>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49" name="Group 48">
              <a:extLst>
                <a:ext uri="{FF2B5EF4-FFF2-40B4-BE49-F238E27FC236}">
                  <a16:creationId xmlns:a16="http://schemas.microsoft.com/office/drawing/2014/main" id="{00BB2590-5B57-2700-FBE0-0E4BE21536E1}"/>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F7D6578-6DB1-BBBF-2AF4-9597D972095E}"/>
                      </a:ext>
                    </a:extLst>
                  </p:cNvPr>
                  <p:cNvSpPr txBox="1"/>
                  <p:nvPr/>
                </p:nvSpPr>
                <p:spPr>
                  <a:xfrm>
                    <a:off x="6768297" y="4505079"/>
                    <a:ext cx="336331"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8" name="TextBox 117">
                    <a:extLst>
                      <a:ext uri="{FF2B5EF4-FFF2-40B4-BE49-F238E27FC236}">
                        <a16:creationId xmlns:a16="http://schemas.microsoft.com/office/drawing/2014/main" id="{EDDF8FFC-6789-DD44-B845-3A01B75E1C12}"/>
                      </a:ext>
                    </a:extLst>
                  </p:cNvPr>
                  <p:cNvSpPr txBox="1">
                    <a:spLocks noRot="1" noChangeAspect="1" noMove="1" noResize="1" noEditPoints="1" noAdjustHandles="1" noChangeArrowheads="1" noChangeShapeType="1" noTextEdit="1"/>
                  </p:cNvSpPr>
                  <p:nvPr/>
                </p:nvSpPr>
                <p:spPr>
                  <a:xfrm>
                    <a:off x="6768297" y="4505079"/>
                    <a:ext cx="336331" cy="263292"/>
                  </a:xfrm>
                  <a:prstGeom prst="rect">
                    <a:avLst/>
                  </a:prstGeom>
                  <a:blipFill>
                    <a:blip r:embed="rId15"/>
                    <a:stretch>
                      <a:fillRect l="-9091" b="-12500"/>
                    </a:stretch>
                  </a:blipFill>
                </p:spPr>
                <p:txBody>
                  <a:bodyPr/>
                  <a:lstStyle/>
                  <a:p>
                    <a:r>
                      <a:rPr lang="en-GB">
                        <a:noFill/>
                      </a:rPr>
                      <a:t> </a:t>
                    </a:r>
                  </a:p>
                </p:txBody>
              </p:sp>
            </mc:Fallback>
          </mc:AlternateContent>
          <p:sp>
            <p:nvSpPr>
              <p:cNvPr id="56" name="Rectangle 55">
                <a:extLst>
                  <a:ext uri="{FF2B5EF4-FFF2-40B4-BE49-F238E27FC236}">
                    <a16:creationId xmlns:a16="http://schemas.microsoft.com/office/drawing/2014/main" id="{FF7DAE35-7E10-7F39-D627-AB58C89A2806}"/>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7" name="Rectangle 56">
                <a:extLst>
                  <a:ext uri="{FF2B5EF4-FFF2-40B4-BE49-F238E27FC236}">
                    <a16:creationId xmlns:a16="http://schemas.microsoft.com/office/drawing/2014/main" id="{4EA3C6FD-54CD-D025-8B65-1FB50136571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8" name="Rectangle 57">
                <a:extLst>
                  <a:ext uri="{FF2B5EF4-FFF2-40B4-BE49-F238E27FC236}">
                    <a16:creationId xmlns:a16="http://schemas.microsoft.com/office/drawing/2014/main" id="{66D6B805-01A0-3F11-9103-A125876AFE4A}"/>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50" name="Group 49">
              <a:extLst>
                <a:ext uri="{FF2B5EF4-FFF2-40B4-BE49-F238E27FC236}">
                  <a16:creationId xmlns:a16="http://schemas.microsoft.com/office/drawing/2014/main" id="{07A746BD-424F-7496-1473-AABBEA5F8DC9}"/>
                </a:ext>
              </a:extLst>
            </p:cNvPr>
            <p:cNvGrpSpPr/>
            <p:nvPr/>
          </p:nvGrpSpPr>
          <p:grpSpPr>
            <a:xfrm>
              <a:off x="9466714" y="4981074"/>
              <a:ext cx="547721" cy="469103"/>
              <a:chOff x="9466714" y="4981074"/>
              <a:chExt cx="547721" cy="469103"/>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63F9DA0-CDBE-9972-E6DA-C8F484D6B7C1}"/>
                      </a:ext>
                    </a:extLst>
                  </p:cNvPr>
                  <p:cNvSpPr txBox="1"/>
                  <p:nvPr/>
                </p:nvSpPr>
                <p:spPr>
                  <a:xfrm>
                    <a:off x="9678104" y="5185836"/>
                    <a:ext cx="336331"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4" name="TextBox 113">
                    <a:extLst>
                      <a:ext uri="{FF2B5EF4-FFF2-40B4-BE49-F238E27FC236}">
                        <a16:creationId xmlns:a16="http://schemas.microsoft.com/office/drawing/2014/main" id="{BBFB8A1E-4BCC-0949-8C9E-6C1B73C15B86}"/>
                      </a:ext>
                    </a:extLst>
                  </p:cNvPr>
                  <p:cNvSpPr txBox="1">
                    <a:spLocks noRot="1" noChangeAspect="1" noMove="1" noResize="1" noEditPoints="1" noAdjustHandles="1" noChangeArrowheads="1" noChangeShapeType="1" noTextEdit="1"/>
                  </p:cNvSpPr>
                  <p:nvPr/>
                </p:nvSpPr>
                <p:spPr>
                  <a:xfrm>
                    <a:off x="9678104" y="5185836"/>
                    <a:ext cx="336331" cy="264341"/>
                  </a:xfrm>
                  <a:prstGeom prst="rect">
                    <a:avLst/>
                  </a:prstGeom>
                  <a:blipFill>
                    <a:blip r:embed="rId16"/>
                    <a:stretch>
                      <a:fillRect l="-9091" b="-12500"/>
                    </a:stretch>
                  </a:blipFill>
                </p:spPr>
                <p:txBody>
                  <a:bodyPr/>
                  <a:lstStyle/>
                  <a:p>
                    <a:r>
                      <a:rPr lang="en-GB">
                        <a:noFill/>
                      </a:rPr>
                      <a:t> </a:t>
                    </a:r>
                  </a:p>
                </p:txBody>
              </p:sp>
            </mc:Fallback>
          </mc:AlternateContent>
          <p:sp>
            <p:nvSpPr>
              <p:cNvPr id="52" name="Rectangle 51">
                <a:extLst>
                  <a:ext uri="{FF2B5EF4-FFF2-40B4-BE49-F238E27FC236}">
                    <a16:creationId xmlns:a16="http://schemas.microsoft.com/office/drawing/2014/main" id="{5CA95838-79D3-AE08-621A-8998F3B240F8}"/>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 name="Rectangle 52">
                <a:extLst>
                  <a:ext uri="{FF2B5EF4-FFF2-40B4-BE49-F238E27FC236}">
                    <a16:creationId xmlns:a16="http://schemas.microsoft.com/office/drawing/2014/main" id="{7E49DEA2-0D03-F4ED-A374-AFA21263C088}"/>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4" name="Rectangle 53">
                <a:extLst>
                  <a:ext uri="{FF2B5EF4-FFF2-40B4-BE49-F238E27FC236}">
                    <a16:creationId xmlns:a16="http://schemas.microsoft.com/office/drawing/2014/main" id="{F40C6128-8D2D-CD94-4C8F-6703F6FD2EB5}"/>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spTree>
    <p:extLst>
      <p:ext uri="{BB962C8B-B14F-4D97-AF65-F5344CB8AC3E}">
        <p14:creationId xmlns:p14="http://schemas.microsoft.com/office/powerpoint/2010/main" val="412357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a:t>Simplifying Assumption 2: Stationary System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E23F5BA-0081-5F4F-8B6F-EF194BFDF49B}"/>
                  </a:ext>
                </a:extLst>
              </p:cNvPr>
              <p:cNvSpPr>
                <a:spLocks noGrp="1"/>
              </p:cNvSpPr>
              <p:nvPr>
                <p:ph type="body" sz="quarter" idx="13"/>
              </p:nvPr>
            </p:nvSpPr>
            <p:spPr>
              <a:xfrm>
                <a:off x="623392" y="1332842"/>
                <a:ext cx="11233248" cy="3703788"/>
              </a:xfrm>
            </p:spPr>
            <p:txBody>
              <a:bodyPr>
                <a:normAutofit fontScale="92500"/>
              </a:bodyPr>
              <a:lstStyle/>
              <a:p>
                <a:r>
                  <a:rPr lang="en-GB" dirty="0"/>
                  <a:t>Given a set of template variables </a:t>
                </a:r>
                <a14:m>
                  <m:oMath xmlns:m="http://schemas.openxmlformats.org/officeDocument/2006/math">
                    <m:r>
                      <a:rPr lang="en-GB" b="1" i="1" smtClean="0">
                        <a:latin typeface="Cambria Math" panose="02040503050406030204" pitchFamily="18" charset="0"/>
                      </a:rPr>
                      <m:t>𝑹</m:t>
                    </m:r>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i="1" smtClean="0">
                                <a:latin typeface="Cambria Math" panose="02040503050406030204" pitchFamily="18" charset="0"/>
                              </a:rPr>
                              <m:t>𝑛</m:t>
                            </m:r>
                          </m:sub>
                        </m:sSub>
                      </m:e>
                    </m:d>
                  </m:oMath>
                </a14:m>
                <a:r>
                  <a:rPr lang="en-GB" dirty="0"/>
                  <a:t> and an end point </a:t>
                </a:r>
                <a14:m>
                  <m:oMath xmlns:m="http://schemas.openxmlformats.org/officeDocument/2006/math">
                    <m:r>
                      <a:rPr lang="en-GB" i="1" smtClean="0">
                        <a:latin typeface="Cambria Math" panose="02040503050406030204" pitchFamily="18" charset="0"/>
                      </a:rPr>
                      <m:t>𝑇</m:t>
                    </m:r>
                  </m:oMath>
                </a14:m>
                <a:endParaRPr lang="en-GB" dirty="0"/>
              </a:p>
              <a:p>
                <a:r>
                  <a:rPr lang="en-GB" dirty="0"/>
                  <a:t>Full joint probability distribution over all possible trajectories</a:t>
                </a:r>
              </a:p>
              <a:p>
                <a:pPr lvl="1"/>
                <a:r>
                  <a:rPr lang="en-GB" dirty="0"/>
                  <a:t>With Markov assumption: Factorisation over </a:t>
                </a:r>
                <a14:m>
                  <m:oMath xmlns:m="http://schemas.openxmlformats.org/officeDocument/2006/math">
                    <m:r>
                      <a:rPr lang="en-GB" i="1" smtClean="0">
                        <a:latin typeface="Cambria Math" panose="02040503050406030204" pitchFamily="18" charset="0"/>
                      </a:rPr>
                      <m:t>𝑡</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𝑃</m:t>
                          </m:r>
                        </m:e>
                        <m:sub>
                          <m:r>
                            <a:rPr lang="en-GB" b="1" i="1" smtClean="0">
                              <a:latin typeface="Cambria Math" panose="02040503050406030204" pitchFamily="18" charset="0"/>
                            </a:rPr>
                            <m:t>𝑹</m:t>
                          </m:r>
                        </m:sub>
                        <m:sup>
                          <m:r>
                            <a:rPr lang="en-GB" i="1" smtClean="0">
                              <a:latin typeface="Cambria Math" panose="02040503050406030204" pitchFamily="18" charset="0"/>
                            </a:rPr>
                            <m:t>𝑇</m:t>
                          </m:r>
                        </m:sup>
                      </m:sSubSup>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e>
                      </m:d>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0</m:t>
                                  </m:r>
                                </m:e>
                              </m:d>
                            </m:sup>
                          </m:sSup>
                        </m:e>
                      </m:d>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𝑡</m:t>
                          </m:r>
                          <m:r>
                            <a:rPr lang="en-GB" i="1" smtClean="0">
                              <a:latin typeface="Cambria Math" panose="02040503050406030204" pitchFamily="18" charset="0"/>
                            </a:rPr>
                            <m:t>=</m:t>
                          </m:r>
                          <m:r>
                            <a:rPr lang="en-GB" b="0" i="1" smtClean="0">
                              <a:latin typeface="Cambria Math" panose="02040503050406030204" pitchFamily="18" charset="0"/>
                            </a:rPr>
                            <m:t>1</m:t>
                          </m:r>
                        </m:sub>
                        <m:sup>
                          <m:r>
                            <a:rPr lang="en-GB" i="1" smtClean="0">
                              <a:latin typeface="Cambria Math" panose="02040503050406030204" pitchFamily="18" charset="0"/>
                            </a:rPr>
                            <m:t>𝑇</m:t>
                          </m:r>
                        </m:sup>
                        <m:e>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e>
                          </m:d>
                        </m:e>
                      </m:nary>
                    </m:oMath>
                  </m:oMathPara>
                </a14:m>
                <a:endParaRPr lang="en-GB" dirty="0"/>
              </a:p>
              <a:p>
                <a:r>
                  <a:rPr lang="en-GB" dirty="0"/>
                  <a:t>Assumption </a:t>
                </a:r>
                <a:r>
                  <a:rPr lang="en-GB" dirty="0">
                    <a:solidFill>
                      <a:schemeClr val="accent1"/>
                    </a:solidFill>
                  </a:rPr>
                  <a:t>Stationarity</a:t>
                </a:r>
                <a:r>
                  <a:rPr lang="en-GB" dirty="0"/>
                  <a:t>: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e>
                    </m:d>
                  </m:oMath>
                </a14:m>
                <a:r>
                  <a:rPr lang="en-GB" dirty="0"/>
                  <a:t> identical for each </a:t>
                </a:r>
                <a14:m>
                  <m:oMath xmlns:m="http://schemas.openxmlformats.org/officeDocument/2006/math">
                    <m:r>
                      <a:rPr lang="en-GB" b="0" i="1" smtClean="0">
                        <a:latin typeface="Cambria Math" panose="02040503050406030204" pitchFamily="18" charset="0"/>
                      </a:rPr>
                      <m:t>𝑡</m:t>
                    </m:r>
                  </m:oMath>
                </a14:m>
                <a:endParaRPr lang="en-GB" dirty="0"/>
              </a:p>
              <a:p>
                <a:pPr lvl="1"/>
                <a:r>
                  <a:rPr lang="en-GB" dirty="0"/>
                  <a:t>Formally, there exists a </a:t>
                </a:r>
                <a:r>
                  <a:rPr lang="en-GB" i="1" dirty="0">
                    <a:solidFill>
                      <a:schemeClr val="accent1"/>
                    </a:solidFill>
                  </a:rPr>
                  <a:t>transition model</a:t>
                </a:r>
                <a:r>
                  <a:rPr lang="en-GB" dirty="0"/>
                  <a:t>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i="1" smtClean="0">
                                <a:latin typeface="Cambria Math" panose="02040503050406030204" pitchFamily="18" charset="0"/>
                              </a:rPr>
                              <m:t>′</m:t>
                            </m:r>
                          </m:sup>
                        </m:sSup>
                      </m:e>
                      <m:e>
                        <m:r>
                          <a:rPr lang="en-GB" b="1" i="1" smtClean="0">
                            <a:latin typeface="Cambria Math" panose="02040503050406030204" pitchFamily="18" charset="0"/>
                          </a:rPr>
                          <m:t>𝑹</m:t>
                        </m:r>
                      </m:e>
                    </m:d>
                  </m:oMath>
                </a14:m>
                <a:r>
                  <a:rPr lang="en-GB" dirty="0"/>
                  <a:t> such that for each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oMath>
                </a14:m>
                <a:r>
                  <a:rPr lang="en-GB" dirty="0"/>
                  <a:t> it holds that</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r>
                            <a:rPr lang="en-GB" b="0" i="1" smtClean="0">
                              <a:latin typeface="Cambria Math" panose="02040503050406030204" pitchFamily="18" charset="0"/>
                            </a:rPr>
                            <m:t>=</m:t>
                          </m:r>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r>
                            <a:rPr lang="en-GB" b="0" i="1" smtClean="0">
                              <a:solidFill>
                                <a:schemeClr val="tx1"/>
                              </a:solidFill>
                              <a:latin typeface="Cambria Math" panose="02040503050406030204" pitchFamily="18" charset="0"/>
                            </a:rPr>
                            <m:t>=</m:t>
                          </m:r>
                          <m:r>
                            <a:rPr lang="en-GB" b="1" i="1" smtClean="0">
                              <a:solidFill>
                                <a:schemeClr val="tx1"/>
                              </a:solidFill>
                              <a:latin typeface="Cambria Math" panose="02040503050406030204" pitchFamily="18" charset="0"/>
                            </a:rPr>
                            <m:t>𝒓</m:t>
                          </m:r>
                        </m:e>
                      </m:d>
                      <m:r>
                        <a:rPr lang="en-GB" b="0" i="1" smtClean="0">
                          <a:solidFill>
                            <a:schemeClr val="tx1"/>
                          </a:solidFill>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r>
                            <a:rPr lang="en-GB" i="1" smtClean="0">
                              <a:latin typeface="Cambria Math" panose="02040503050406030204" pitchFamily="18" charset="0"/>
                            </a:rPr>
                            <m:t>=</m:t>
                          </m:r>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e>
                        <m:e>
                          <m:r>
                            <a:rPr lang="en-GB" b="1" i="1" smtClean="0">
                              <a:latin typeface="Cambria Math" panose="02040503050406030204" pitchFamily="18" charset="0"/>
                            </a:rPr>
                            <m:t>𝑹</m:t>
                          </m:r>
                          <m:r>
                            <a:rPr lang="en-GB" i="1" smtClean="0">
                              <a:latin typeface="Cambria Math" panose="02040503050406030204" pitchFamily="18" charset="0"/>
                            </a:rPr>
                            <m:t>=</m:t>
                          </m:r>
                          <m:r>
                            <a:rPr lang="en-GB" b="1" i="1" smtClean="0">
                              <a:latin typeface="Cambria Math" panose="02040503050406030204" pitchFamily="18" charset="0"/>
                            </a:rPr>
                            <m:t>𝒓</m:t>
                          </m:r>
                        </m:e>
                      </m:d>
                    </m:oMath>
                  </m:oMathPara>
                </a14:m>
                <a:endParaRPr lang="en-GB" dirty="0"/>
              </a:p>
              <a:p>
                <a:endParaRPr lang="en-GB" dirty="0"/>
              </a:p>
            </p:txBody>
          </p:sp>
        </mc:Choice>
        <mc:Fallback>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type="body" sz="quarter" idx="13"/>
              </p:nvPr>
            </p:nvSpPr>
            <p:spPr>
              <a:xfrm>
                <a:off x="623392" y="1332842"/>
                <a:ext cx="11233248" cy="3703788"/>
              </a:xfrm>
              <a:blipFill>
                <a:blip r:embed="rId3"/>
                <a:stretch>
                  <a:fillRect l="-1580" t="-2740" r="-1242" b="-342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ACC505F-22D7-B940-8AE0-15BFCD77424A}"/>
                  </a:ext>
                </a:extLst>
              </p:cNvPr>
              <p:cNvSpPr/>
              <p:nvPr/>
            </p:nvSpPr>
            <p:spPr>
              <a:xfrm>
                <a:off x="3380939" y="4935832"/>
                <a:ext cx="5429421" cy="96321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sz="1798"/>
                  <a:t>For a stationary system with Markov assumption, it is sufficient to specify the following distributions: </a:t>
                </a:r>
                <a14:m>
                  <m:oMath xmlns:m="http://schemas.openxmlformats.org/officeDocument/2006/math">
                    <m:r>
                      <a:rPr lang="en-GB" sz="1798" i="1" smtClean="0">
                        <a:solidFill>
                          <a:schemeClr val="accent3">
                            <a:lumMod val="40000"/>
                            <a:lumOff val="60000"/>
                          </a:schemeClr>
                        </a:solidFill>
                        <a:latin typeface="Cambria Math" panose="02040503050406030204" pitchFamily="18" charset="0"/>
                      </a:rPr>
                      <m:t>𝑃</m:t>
                    </m:r>
                    <m:d>
                      <m:dPr>
                        <m:ctrlPr>
                          <a:rPr lang="en-GB" sz="1798" i="1" smtClean="0">
                            <a:solidFill>
                              <a:schemeClr val="accent3">
                                <a:lumMod val="40000"/>
                                <a:lumOff val="60000"/>
                              </a:schemeClr>
                            </a:solidFill>
                            <a:latin typeface="Cambria Math" panose="02040503050406030204" pitchFamily="18" charset="0"/>
                          </a:rPr>
                        </m:ctrlPr>
                      </m:dPr>
                      <m:e>
                        <m:sSup>
                          <m:sSupPr>
                            <m:ctrlPr>
                              <a:rPr lang="en-GB" sz="1798" i="1" smtClean="0">
                                <a:solidFill>
                                  <a:schemeClr val="accent3">
                                    <a:lumMod val="40000"/>
                                    <a:lumOff val="60000"/>
                                  </a:schemeClr>
                                </a:solidFill>
                                <a:latin typeface="Cambria Math" panose="02040503050406030204" pitchFamily="18" charset="0"/>
                              </a:rPr>
                            </m:ctrlPr>
                          </m:sSupPr>
                          <m:e>
                            <m:r>
                              <a:rPr lang="en-GB" sz="1798" b="1" i="1" smtClean="0">
                                <a:solidFill>
                                  <a:schemeClr val="accent3">
                                    <a:lumMod val="40000"/>
                                    <a:lumOff val="60000"/>
                                  </a:schemeClr>
                                </a:solidFill>
                                <a:latin typeface="Cambria Math" panose="02040503050406030204" pitchFamily="18" charset="0"/>
                              </a:rPr>
                              <m:t>𝑹</m:t>
                            </m:r>
                          </m:e>
                          <m:sup>
                            <m:d>
                              <m:dPr>
                                <m:ctrlPr>
                                  <a:rPr lang="en-GB" sz="1798" i="1" smtClean="0">
                                    <a:solidFill>
                                      <a:schemeClr val="accent3">
                                        <a:lumMod val="40000"/>
                                        <a:lumOff val="60000"/>
                                      </a:schemeClr>
                                    </a:solidFill>
                                    <a:latin typeface="Cambria Math" panose="02040503050406030204" pitchFamily="18" charset="0"/>
                                  </a:rPr>
                                </m:ctrlPr>
                              </m:dPr>
                              <m:e>
                                <m:r>
                                  <a:rPr lang="en-GB" sz="1798" i="1" smtClean="0">
                                    <a:solidFill>
                                      <a:schemeClr val="accent3">
                                        <a:lumMod val="40000"/>
                                        <a:lumOff val="60000"/>
                                      </a:schemeClr>
                                    </a:solidFill>
                                    <a:latin typeface="Cambria Math" panose="02040503050406030204" pitchFamily="18" charset="0"/>
                                  </a:rPr>
                                  <m:t>0</m:t>
                                </m:r>
                              </m:e>
                            </m:d>
                          </m:sup>
                        </m:sSup>
                      </m:e>
                    </m:d>
                    <m:r>
                      <a:rPr lang="en-GB" sz="1798" smtClean="0">
                        <a:solidFill>
                          <a:schemeClr val="accent3">
                            <a:lumMod val="40000"/>
                            <a:lumOff val="60000"/>
                          </a:schemeClr>
                        </a:solidFill>
                        <a:latin typeface="Cambria Math" panose="02040503050406030204" pitchFamily="18" charset="0"/>
                      </a:rPr>
                      <m:t>,</m:t>
                    </m:r>
                    <m:r>
                      <a:rPr lang="en-GB" sz="1798" i="1" smtClean="0">
                        <a:solidFill>
                          <a:schemeClr val="accent3">
                            <a:lumMod val="40000"/>
                            <a:lumOff val="60000"/>
                          </a:schemeClr>
                        </a:solidFill>
                        <a:latin typeface="Cambria Math" panose="02040503050406030204" pitchFamily="18" charset="0"/>
                      </a:rPr>
                      <m:t>𝑃</m:t>
                    </m:r>
                    <m:d>
                      <m:dPr>
                        <m:ctrlPr>
                          <a:rPr lang="en-GB" sz="1798" i="1" smtClean="0">
                            <a:solidFill>
                              <a:schemeClr val="accent3">
                                <a:lumMod val="40000"/>
                                <a:lumOff val="60000"/>
                              </a:schemeClr>
                            </a:solidFill>
                            <a:latin typeface="Cambria Math" panose="02040503050406030204" pitchFamily="18" charset="0"/>
                          </a:rPr>
                        </m:ctrlPr>
                      </m:dPr>
                      <m:e>
                        <m:sSup>
                          <m:sSupPr>
                            <m:ctrlPr>
                              <a:rPr lang="en-GB" sz="1798" i="1" smtClean="0">
                                <a:solidFill>
                                  <a:schemeClr val="accent3">
                                    <a:lumMod val="40000"/>
                                    <a:lumOff val="60000"/>
                                  </a:schemeClr>
                                </a:solidFill>
                                <a:latin typeface="Cambria Math" panose="02040503050406030204" pitchFamily="18" charset="0"/>
                              </a:rPr>
                            </m:ctrlPr>
                          </m:sSupPr>
                          <m:e>
                            <m:r>
                              <a:rPr lang="en-GB" sz="1798" b="1" i="1" smtClean="0">
                                <a:solidFill>
                                  <a:schemeClr val="accent3">
                                    <a:lumMod val="40000"/>
                                    <a:lumOff val="60000"/>
                                  </a:schemeClr>
                                </a:solidFill>
                                <a:latin typeface="Cambria Math" panose="02040503050406030204" pitchFamily="18" charset="0"/>
                              </a:rPr>
                              <m:t>𝑹</m:t>
                            </m:r>
                          </m:e>
                          <m:sup>
                            <m:d>
                              <m:dPr>
                                <m:ctrlP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t>𝜏</m:t>
                                </m:r>
                              </m:e>
                            </m:d>
                          </m:sup>
                        </m:sSup>
                      </m:e>
                      <m:e>
                        <m:sSup>
                          <m:sSupPr>
                            <m:ctrlPr>
                              <a:rPr lang="en-GB" sz="1798" b="1" i="1" smtClean="0">
                                <a:solidFill>
                                  <a:schemeClr val="accent3">
                                    <a:lumMod val="40000"/>
                                    <a:lumOff val="60000"/>
                                  </a:schemeClr>
                                </a:solidFill>
                                <a:latin typeface="Cambria Math" panose="02040503050406030204" pitchFamily="18" charset="0"/>
                              </a:rPr>
                            </m:ctrlPr>
                          </m:sSupPr>
                          <m:e>
                            <m:r>
                              <a:rPr lang="en-GB" sz="1798" b="1" i="1" smtClean="0">
                                <a:solidFill>
                                  <a:schemeClr val="accent3">
                                    <a:lumMod val="40000"/>
                                    <a:lumOff val="60000"/>
                                  </a:schemeClr>
                                </a:solidFill>
                                <a:latin typeface="Cambria Math" panose="02040503050406030204" pitchFamily="18" charset="0"/>
                              </a:rPr>
                              <m:t>𝑹</m:t>
                            </m:r>
                          </m:e>
                          <m:sup>
                            <m:d>
                              <m:dPr>
                                <m:ctrlPr>
                                  <a:rPr lang="en-GB" sz="1798" b="1" i="1" smtClean="0">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t>𝜏</m:t>
                                </m:r>
                                <m: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t>−1</m:t>
                                </m:r>
                              </m:e>
                            </m:d>
                          </m:sup>
                        </m:sSup>
                      </m:e>
                    </m:d>
                  </m:oMath>
                </a14:m>
                <a:endParaRPr lang="en-GB" sz="1798">
                  <a:solidFill>
                    <a:schemeClr val="accent3">
                      <a:lumMod val="40000"/>
                      <a:lumOff val="60000"/>
                    </a:schemeClr>
                  </a:solidFill>
                </a:endParaRPr>
              </a:p>
            </p:txBody>
          </p:sp>
        </mc:Choice>
        <mc:Fallback xmlns="">
          <p:sp>
            <p:nvSpPr>
              <p:cNvPr id="7" name="Rectangle 6">
                <a:extLst>
                  <a:ext uri="{FF2B5EF4-FFF2-40B4-BE49-F238E27FC236}">
                    <a16:creationId xmlns:a16="http://schemas.microsoft.com/office/drawing/2014/main" id="{EACC505F-22D7-B940-8AE0-15BFCD77424A}"/>
                  </a:ext>
                </a:extLst>
              </p:cNvPr>
              <p:cNvSpPr>
                <a:spLocks noRot="1" noChangeAspect="1" noMove="1" noResize="1" noEditPoints="1" noAdjustHandles="1" noChangeArrowheads="1" noChangeShapeType="1" noTextEdit="1"/>
              </p:cNvSpPr>
              <p:nvPr/>
            </p:nvSpPr>
            <p:spPr>
              <a:xfrm>
                <a:off x="3380939" y="4935832"/>
                <a:ext cx="5429421" cy="963212"/>
              </a:xfrm>
              <a:prstGeom prst="rect">
                <a:avLst/>
              </a:prstGeom>
              <a:blipFill>
                <a:blip r:embed="rId4"/>
                <a:stretch>
                  <a:fillRect/>
                </a:stretch>
              </a:blipFill>
            </p:spPr>
            <p:txBody>
              <a:bodyPr/>
              <a:lstStyle/>
              <a:p>
                <a:r>
                  <a:rPr lang="en-GB">
                    <a:noFill/>
                  </a:rPr>
                  <a:t> </a:t>
                </a:r>
              </a:p>
            </p:txBody>
          </p:sp>
        </mc:Fallback>
      </mc:AlternateContent>
      <p:grpSp>
        <p:nvGrpSpPr>
          <p:cNvPr id="44" name="Group 43">
            <a:extLst>
              <a:ext uri="{FF2B5EF4-FFF2-40B4-BE49-F238E27FC236}">
                <a16:creationId xmlns:a16="http://schemas.microsoft.com/office/drawing/2014/main" id="{6FA5C08E-D183-0542-B444-67001C9BF547}"/>
              </a:ext>
            </a:extLst>
          </p:cNvPr>
          <p:cNvGrpSpPr/>
          <p:nvPr/>
        </p:nvGrpSpPr>
        <p:grpSpPr>
          <a:xfrm>
            <a:off x="9244369" y="4935832"/>
            <a:ext cx="2466121" cy="816491"/>
            <a:chOff x="1358857" y="5192309"/>
            <a:chExt cx="2093947" cy="817342"/>
          </a:xfrm>
        </p:grpSpPr>
        <p:sp>
          <p:nvSpPr>
            <p:cNvPr id="51" name="TextBox 50">
              <a:extLst>
                <a:ext uri="{FF2B5EF4-FFF2-40B4-BE49-F238E27FC236}">
                  <a16:creationId xmlns:a16="http://schemas.microsoft.com/office/drawing/2014/main" id="{C31D2EEF-F090-EC46-9B82-3278B240B041}"/>
                </a:ext>
              </a:extLst>
            </p:cNvPr>
            <p:cNvSpPr txBox="1"/>
            <p:nvPr/>
          </p:nvSpPr>
          <p:spPr>
            <a:xfrm>
              <a:off x="1358857" y="5192309"/>
              <a:ext cx="2093947" cy="817342"/>
            </a:xfrm>
            <a:prstGeom prst="cloudCallout">
              <a:avLst>
                <a:gd name="adj1" fmla="val -63417"/>
                <a:gd name="adj2" fmla="val 40396"/>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52" name="Rectangle 51">
              <a:extLst>
                <a:ext uri="{FF2B5EF4-FFF2-40B4-BE49-F238E27FC236}">
                  <a16:creationId xmlns:a16="http://schemas.microsoft.com/office/drawing/2014/main" id="{ACFA817A-4924-514A-8B21-54997389BB74}"/>
                </a:ext>
              </a:extLst>
            </p:cNvPr>
            <p:cNvSpPr/>
            <p:nvPr/>
          </p:nvSpPr>
          <p:spPr>
            <a:xfrm>
              <a:off x="1448984" y="5293510"/>
              <a:ext cx="2003820" cy="646363"/>
            </a:xfrm>
            <a:prstGeom prst="rect">
              <a:avLst/>
            </a:prstGeom>
          </p:spPr>
          <p:txBody>
            <a:bodyPr wrap="square">
              <a:spAutoFit/>
            </a:bodyPr>
            <a:lstStyle/>
            <a:p>
              <a:pPr algn="ctr"/>
              <a:r>
                <a:rPr lang="en-GB" sz="1798" dirty="0">
                  <a:solidFill>
                    <a:schemeClr val="bg1"/>
                  </a:solidFill>
                </a:rPr>
                <a:t>What is a problem with that?</a:t>
              </a:r>
            </a:p>
          </p:txBody>
        </p:sp>
      </p:grpSp>
      <p:sp>
        <p:nvSpPr>
          <p:cNvPr id="4" name="Date Placeholder 3">
            <a:extLst>
              <a:ext uri="{FF2B5EF4-FFF2-40B4-BE49-F238E27FC236}">
                <a16:creationId xmlns:a16="http://schemas.microsoft.com/office/drawing/2014/main" id="{BD723A47-A73E-84D2-15C7-24438A5605B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BE219E85-4253-7CC1-A0B1-A07C56D53DF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F83C8F1-E3AC-CB0E-0B5D-588841A6A2B6}"/>
              </a:ext>
            </a:extLst>
          </p:cNvPr>
          <p:cNvSpPr>
            <a:spLocks noGrp="1"/>
          </p:cNvSpPr>
          <p:nvPr>
            <p:ph type="sldNum" sz="quarter" idx="11"/>
          </p:nvPr>
        </p:nvSpPr>
        <p:spPr/>
        <p:txBody>
          <a:bodyPr/>
          <a:lstStyle/>
          <a:p>
            <a:fld id="{EB1502E6-D9AE-3544-B6D5-378AAA0B915F}" type="slidenum">
              <a:rPr lang="de-DE" altLang="de-DE" smtClean="0"/>
              <a:pPr/>
              <a:t>10</a:t>
            </a:fld>
            <a:endParaRPr lang="de-DE" altLang="de-DE" dirty="0"/>
          </a:p>
        </p:txBody>
      </p:sp>
    </p:spTree>
    <p:extLst>
      <p:ext uri="{BB962C8B-B14F-4D97-AF65-F5344CB8AC3E}">
        <p14:creationId xmlns:p14="http://schemas.microsoft.com/office/powerpoint/2010/main" val="382754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a:t>Observable and Latent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p:txBody>
              <a:bodyPr>
                <a:normAutofit/>
              </a:bodyPr>
              <a:lstStyle/>
              <a:p>
                <a:r>
                  <a:rPr lang="en-GB" dirty="0"/>
                  <a:t>Set of template variables </a:t>
                </a:r>
                <a14:m>
                  <m:oMath xmlns:m="http://schemas.openxmlformats.org/officeDocument/2006/math">
                    <m:r>
                      <a:rPr lang="en-GB" b="1" i="1" smtClean="0">
                        <a:latin typeface="Cambria Math" panose="02040503050406030204" pitchFamily="18" charset="0"/>
                      </a:rPr>
                      <m:t>𝑹</m:t>
                    </m:r>
                  </m:oMath>
                </a14:m>
                <a:r>
                  <a:rPr lang="en-GB" dirty="0"/>
                  <a:t> usually partitioned into evidence variables </a:t>
                </a:r>
                <a14:m>
                  <m:oMath xmlns:m="http://schemas.openxmlformats.org/officeDocument/2006/math">
                    <m:r>
                      <a:rPr lang="en-GB" b="1" i="1" smtClean="0">
                        <a:latin typeface="Cambria Math" panose="02040503050406030204" pitchFamily="18" charset="0"/>
                      </a:rPr>
                      <m:t>𝑬</m:t>
                    </m:r>
                  </m:oMath>
                </a14:m>
                <a:r>
                  <a:rPr lang="en-GB" dirty="0"/>
                  <a:t> (observations available in each step) and latent variables </a:t>
                </a:r>
                <a14:m>
                  <m:oMath xmlns:m="http://schemas.openxmlformats.org/officeDocument/2006/math">
                    <m:r>
                      <a:rPr lang="en-GB" b="1" i="1" smtClean="0">
                        <a:latin typeface="Cambria Math" panose="02040503050406030204" pitchFamily="18" charset="0"/>
                      </a:rPr>
                      <m:t>𝑽</m:t>
                    </m:r>
                  </m:oMath>
                </a14:m>
                <a:endParaRPr lang="en-GB" dirty="0"/>
              </a:p>
              <a:p>
                <a:r>
                  <a:rPr lang="en-GB" dirty="0"/>
                  <a:t>Full joint can then be factorised as follows:</a:t>
                </a:r>
              </a:p>
              <a:p>
                <a:pPr marL="258503" lvl="1" indent="0">
                  <a:buNone/>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𝑃</m:t>
                          </m:r>
                        </m:e>
                        <m:sub>
                          <m:r>
                            <a:rPr lang="en-GB" b="1" i="1" smtClean="0">
                              <a:latin typeface="Cambria Math" panose="02040503050406030204" pitchFamily="18" charset="0"/>
                            </a:rPr>
                            <m:t>𝑹</m:t>
                          </m:r>
                        </m:sub>
                        <m:sup>
                          <m:r>
                            <a:rPr lang="en-GB" i="1" smtClean="0">
                              <a:latin typeface="Cambria Math" panose="02040503050406030204" pitchFamily="18" charset="0"/>
                            </a:rPr>
                            <m:t>𝑇</m:t>
                          </m:r>
                        </m:sup>
                      </m:sSubSup>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𝑽</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𝑬</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e>
                      </m:d>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𝑽</m:t>
                              </m:r>
                            </m:e>
                            <m:sup>
                              <m:d>
                                <m:dPr>
                                  <m:ctrlPr>
                                    <a:rPr lang="en-GB" i="1" smtClean="0">
                                      <a:latin typeface="Cambria Math" panose="02040503050406030204" pitchFamily="18" charset="0"/>
                                    </a:rPr>
                                  </m:ctrlPr>
                                </m:dPr>
                                <m:e>
                                  <m:r>
                                    <a:rPr lang="en-GB" i="1" smtClean="0">
                                      <a:latin typeface="Cambria Math" panose="02040503050406030204" pitchFamily="18" charset="0"/>
                                    </a:rPr>
                                    <m:t>0</m:t>
                                  </m:r>
                                </m:e>
                              </m:d>
                            </m:sup>
                          </m:sSup>
                        </m:e>
                      </m:d>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𝑡</m:t>
                          </m:r>
                          <m:r>
                            <a:rPr lang="en-GB" i="1" smtClean="0">
                              <a:latin typeface="Cambria Math" panose="02040503050406030204" pitchFamily="18" charset="0"/>
                            </a:rPr>
                            <m:t>=1</m:t>
                          </m:r>
                        </m:sub>
                        <m:sup>
                          <m:r>
                            <a:rPr lang="en-GB" i="1" smtClean="0">
                              <a:latin typeface="Cambria Math" panose="02040503050406030204" pitchFamily="18" charset="0"/>
                            </a:rPr>
                            <m:t>𝑇</m:t>
                          </m:r>
                        </m:sup>
                        <m:e>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𝑽</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𝑽</m:t>
                                  </m:r>
                                </m:e>
                                <m:sup>
                                  <m:d>
                                    <m:dPr>
                                      <m:ctrlPr>
                                        <a:rPr lang="en-GB" i="1" smtClean="0">
                                          <a:solidFill>
                                            <a:schemeClr val="tx1"/>
                                          </a:solidFill>
                                          <a:latin typeface="Cambria Math" panose="02040503050406030204" pitchFamily="18" charset="0"/>
                                        </a:rPr>
                                      </m:ctrlPr>
                                    </m:dPr>
                                    <m:e>
                                      <m:r>
                                        <a:rPr lang="en-GB" i="1" smtClean="0">
                                          <a:solidFill>
                                            <a:schemeClr val="tx1"/>
                                          </a:solidFill>
                                          <a:latin typeface="Cambria Math" panose="02040503050406030204" pitchFamily="18" charset="0"/>
                                        </a:rPr>
                                        <m:t>𝑡</m:t>
                                      </m:r>
                                      <m:r>
                                        <a:rPr lang="en-GB" i="1" smtClean="0">
                                          <a:solidFill>
                                            <a:schemeClr val="tx1"/>
                                          </a:solidFill>
                                          <a:latin typeface="Cambria Math" panose="02040503050406030204" pitchFamily="18" charset="0"/>
                                        </a:rPr>
                                        <m:t>−1</m:t>
                                      </m:r>
                                    </m:e>
                                  </m:d>
                                </m:sup>
                              </m:sSup>
                            </m:e>
                          </m:d>
                          <m:r>
                            <a:rPr lang="en-GB" i="1" smtClean="0">
                              <a:solidFill>
                                <a:schemeClr val="accent1"/>
                              </a:solidFill>
                              <a:latin typeface="Cambria Math" panose="02040503050406030204" pitchFamily="18" charset="0"/>
                            </a:rPr>
                            <m:t>𝑃</m:t>
                          </m:r>
                          <m:d>
                            <m:dPr>
                              <m:ctrlPr>
                                <a:rPr lang="en-GB" i="1" smtClean="0">
                                  <a:solidFill>
                                    <a:schemeClr val="accent1"/>
                                  </a:solidFill>
                                  <a:latin typeface="Cambria Math" panose="02040503050406030204" pitchFamily="18" charset="0"/>
                                </a:rPr>
                              </m:ctrlPr>
                            </m:dPr>
                            <m:e>
                              <m:sSup>
                                <m:sSupPr>
                                  <m:ctrlPr>
                                    <a:rPr lang="en-GB"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𝑬</m:t>
                                  </m:r>
                                </m:e>
                                <m:sup>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𝑡</m:t>
                                      </m:r>
                                    </m:e>
                                  </m:d>
                                </m:sup>
                              </m:sSup>
                            </m:e>
                            <m:e>
                              <m:sSup>
                                <m:sSupPr>
                                  <m:ctrlPr>
                                    <a:rPr lang="en-GB"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𝑽</m:t>
                                  </m:r>
                                </m:e>
                                <m:sup>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𝑡</m:t>
                                      </m:r>
                                    </m:e>
                                  </m:d>
                                </m:sup>
                              </m:sSup>
                            </m:e>
                          </m:d>
                        </m:e>
                      </m:nary>
                    </m:oMath>
                  </m:oMathPara>
                </a14:m>
                <a:endParaRPr lang="en-GB" dirty="0"/>
              </a:p>
              <a:p>
                <a:pPr lvl="1"/>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a:stretch>
              </a:blipFill>
            </p:spPr>
            <p:txBody>
              <a:bodyPr/>
              <a:lstStyle/>
              <a:p>
                <a:r>
                  <a:rPr lang="en-DE">
                    <a:noFill/>
                  </a:rPr>
                  <a:t> </a:t>
                </a:r>
              </a:p>
            </p:txBody>
          </p:sp>
        </mc:Fallback>
      </mc:AlternateContent>
      <p:sp>
        <p:nvSpPr>
          <p:cNvPr id="9" name="TextBox 8">
            <a:extLst>
              <a:ext uri="{FF2B5EF4-FFF2-40B4-BE49-F238E27FC236}">
                <a16:creationId xmlns:a16="http://schemas.microsoft.com/office/drawing/2014/main" id="{EB5CD18E-DD15-C245-A154-19A0D0CFBE5B}"/>
              </a:ext>
            </a:extLst>
          </p:cNvPr>
          <p:cNvSpPr txBox="1"/>
          <p:nvPr/>
        </p:nvSpPr>
        <p:spPr>
          <a:xfrm>
            <a:off x="6280202" y="3683864"/>
            <a:ext cx="1892600" cy="36901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Transition model</a:t>
            </a:r>
          </a:p>
        </p:txBody>
      </p:sp>
      <p:sp>
        <p:nvSpPr>
          <p:cNvPr id="73" name="TextBox 72">
            <a:extLst>
              <a:ext uri="{FF2B5EF4-FFF2-40B4-BE49-F238E27FC236}">
                <a16:creationId xmlns:a16="http://schemas.microsoft.com/office/drawing/2014/main" id="{01F2CCB2-CCF0-7848-9E3A-8B6AB6D622FC}"/>
              </a:ext>
            </a:extLst>
          </p:cNvPr>
          <p:cNvSpPr txBox="1"/>
          <p:nvPr/>
        </p:nvSpPr>
        <p:spPr>
          <a:xfrm>
            <a:off x="8378407" y="3683864"/>
            <a:ext cx="1521570" cy="36901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sz="1798" dirty="0"/>
              <a:t>Sensor model</a:t>
            </a:r>
          </a:p>
        </p:txBody>
      </p:sp>
      <p:sp>
        <p:nvSpPr>
          <p:cNvPr id="10" name="Right Brace 9">
            <a:extLst>
              <a:ext uri="{FF2B5EF4-FFF2-40B4-BE49-F238E27FC236}">
                <a16:creationId xmlns:a16="http://schemas.microsoft.com/office/drawing/2014/main" id="{8F58DA8E-8537-9C4E-AE14-D82B0C22D61F}"/>
              </a:ext>
            </a:extLst>
          </p:cNvPr>
          <p:cNvSpPr/>
          <p:nvPr/>
        </p:nvSpPr>
        <p:spPr>
          <a:xfrm rot="5400000">
            <a:off x="7343463" y="2531140"/>
            <a:ext cx="107613" cy="166532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cxnSp>
        <p:nvCxnSpPr>
          <p:cNvPr id="12" name="Straight Connector 11">
            <a:extLst>
              <a:ext uri="{FF2B5EF4-FFF2-40B4-BE49-F238E27FC236}">
                <a16:creationId xmlns:a16="http://schemas.microsoft.com/office/drawing/2014/main" id="{4763EABB-7088-AD42-BC35-DC1303258E36}"/>
              </a:ext>
            </a:extLst>
          </p:cNvPr>
          <p:cNvCxnSpPr>
            <a:cxnSpLocks/>
            <a:stCxn id="10" idx="1"/>
            <a:endCxn id="9" idx="0"/>
          </p:cNvCxnSpPr>
          <p:nvPr/>
        </p:nvCxnSpPr>
        <p:spPr>
          <a:xfrm flipH="1">
            <a:off x="7226502" y="3417611"/>
            <a:ext cx="170768" cy="26625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4" name="Right Brace 73">
            <a:extLst>
              <a:ext uri="{FF2B5EF4-FFF2-40B4-BE49-F238E27FC236}">
                <a16:creationId xmlns:a16="http://schemas.microsoft.com/office/drawing/2014/main" id="{3F8836EB-959E-D14F-B3EA-B5B4F05A98CD}"/>
              </a:ext>
            </a:extLst>
          </p:cNvPr>
          <p:cNvSpPr/>
          <p:nvPr/>
        </p:nvSpPr>
        <p:spPr>
          <a:xfrm rot="5400000">
            <a:off x="8879780" y="2660744"/>
            <a:ext cx="107613" cy="1406120"/>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cxnSp>
        <p:nvCxnSpPr>
          <p:cNvPr id="75" name="Straight Connector 74">
            <a:extLst>
              <a:ext uri="{FF2B5EF4-FFF2-40B4-BE49-F238E27FC236}">
                <a16:creationId xmlns:a16="http://schemas.microsoft.com/office/drawing/2014/main" id="{A7D433C3-F06E-974F-8BC5-E54855CF0C48}"/>
              </a:ext>
            </a:extLst>
          </p:cNvPr>
          <p:cNvCxnSpPr>
            <a:cxnSpLocks/>
            <a:stCxn id="74" idx="1"/>
            <a:endCxn id="73" idx="0"/>
          </p:cNvCxnSpPr>
          <p:nvPr/>
        </p:nvCxnSpPr>
        <p:spPr>
          <a:xfrm>
            <a:off x="8933587" y="3417611"/>
            <a:ext cx="205605" cy="266253"/>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BF7668A-1D21-AD4B-ACF1-911F0119B02B}"/>
              </a:ext>
            </a:extLst>
          </p:cNvPr>
          <p:cNvGrpSpPr/>
          <p:nvPr/>
        </p:nvGrpSpPr>
        <p:grpSpPr>
          <a:xfrm>
            <a:off x="2972696" y="4359355"/>
            <a:ext cx="6001427" cy="1160325"/>
            <a:chOff x="2975792" y="4360324"/>
            <a:chExt cx="6007675" cy="1161534"/>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49982D7-3EB6-7045-B9D0-7A85D0308913}"/>
                    </a:ext>
                  </a:extLst>
                </p:cNvPr>
                <p:cNvSpPr txBox="1">
                  <a:spLocks/>
                </p:cNvSpPr>
                <p:nvPr/>
              </p:nvSpPr>
              <p:spPr>
                <a:xfrm>
                  <a:off x="5669923" y="5106197"/>
                  <a:ext cx="606089" cy="41548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77" name="TextBox 76">
                  <a:extLst>
                    <a:ext uri="{FF2B5EF4-FFF2-40B4-BE49-F238E27FC236}">
                      <a16:creationId xmlns:a16="http://schemas.microsoft.com/office/drawing/2014/main" id="{F49982D7-3EB6-7045-B9D0-7A85D0308913}"/>
                    </a:ext>
                  </a:extLst>
                </p:cNvPr>
                <p:cNvSpPr txBox="1">
                  <a:spLocks noRot="1" noChangeAspect="1" noMove="1" noResize="1" noEditPoints="1" noAdjustHandles="1" noChangeArrowheads="1" noChangeShapeType="1" noTextEdit="1"/>
                </p:cNvSpPr>
                <p:nvPr/>
              </p:nvSpPr>
              <p:spPr>
                <a:xfrm>
                  <a:off x="5669923" y="5106197"/>
                  <a:ext cx="606089"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CEC8FBF5-06FB-5C4F-879A-F060D92F8CA6}"/>
                    </a:ext>
                  </a:extLst>
                </p:cNvPr>
                <p:cNvSpPr txBox="1">
                  <a:spLocks/>
                </p:cNvSpPr>
                <p:nvPr/>
              </p:nvSpPr>
              <p:spPr>
                <a:xfrm>
                  <a:off x="6589043" y="5106197"/>
                  <a:ext cx="915265"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+1</m:t>
                                </m:r>
                              </m:e>
                            </m:d>
                          </m:sup>
                        </m:sSup>
                      </m:oMath>
                    </m:oMathPara>
                  </a14:m>
                  <a:endParaRPr lang="en-GB" sz="1798"/>
                </a:p>
              </p:txBody>
            </p:sp>
          </mc:Choice>
          <mc:Fallback xmlns="">
            <p:sp>
              <p:nvSpPr>
                <p:cNvPr id="78" name="TextBox 77">
                  <a:extLst>
                    <a:ext uri="{FF2B5EF4-FFF2-40B4-BE49-F238E27FC236}">
                      <a16:creationId xmlns:a16="http://schemas.microsoft.com/office/drawing/2014/main" id="{CEC8FBF5-06FB-5C4F-879A-F060D92F8CA6}"/>
                    </a:ext>
                  </a:extLst>
                </p:cNvPr>
                <p:cNvSpPr txBox="1">
                  <a:spLocks noRot="1" noChangeAspect="1" noMove="1" noResize="1" noEditPoints="1" noAdjustHandles="1" noChangeArrowheads="1" noChangeShapeType="1" noTextEdit="1"/>
                </p:cNvSpPr>
                <p:nvPr/>
              </p:nvSpPr>
              <p:spPr>
                <a:xfrm>
                  <a:off x="6589043" y="5106197"/>
                  <a:ext cx="915265" cy="41566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4C8BEE78-6C1E-FF43-B0A5-E94B9F8D22A6}"/>
                    </a:ext>
                  </a:extLst>
                </p:cNvPr>
                <p:cNvSpPr txBox="1">
                  <a:spLocks/>
                </p:cNvSpPr>
                <p:nvPr/>
              </p:nvSpPr>
              <p:spPr>
                <a:xfrm>
                  <a:off x="7785127" y="5106197"/>
                  <a:ext cx="915265"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+2</m:t>
                                </m:r>
                              </m:e>
                            </m:d>
                          </m:sup>
                        </m:sSup>
                      </m:oMath>
                    </m:oMathPara>
                  </a14:m>
                  <a:endParaRPr lang="en-GB" sz="1798"/>
                </a:p>
              </p:txBody>
            </p:sp>
          </mc:Choice>
          <mc:Fallback xmlns="">
            <p:sp>
              <p:nvSpPr>
                <p:cNvPr id="79" name="TextBox 78">
                  <a:extLst>
                    <a:ext uri="{FF2B5EF4-FFF2-40B4-BE49-F238E27FC236}">
                      <a16:creationId xmlns:a16="http://schemas.microsoft.com/office/drawing/2014/main" id="{4C8BEE78-6C1E-FF43-B0A5-E94B9F8D22A6}"/>
                    </a:ext>
                  </a:extLst>
                </p:cNvPr>
                <p:cNvSpPr txBox="1">
                  <a:spLocks noRot="1" noChangeAspect="1" noMove="1" noResize="1" noEditPoints="1" noAdjustHandles="1" noChangeArrowheads="1" noChangeShapeType="1" noTextEdit="1"/>
                </p:cNvSpPr>
                <p:nvPr/>
              </p:nvSpPr>
              <p:spPr>
                <a:xfrm>
                  <a:off x="7785127" y="5106197"/>
                  <a:ext cx="915265" cy="41566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D9A7F594-6CAF-7E40-9B93-68123080C2B2}"/>
                    </a:ext>
                  </a:extLst>
                </p:cNvPr>
                <p:cNvSpPr txBox="1">
                  <a:spLocks/>
                </p:cNvSpPr>
                <p:nvPr/>
              </p:nvSpPr>
              <p:spPr>
                <a:xfrm>
                  <a:off x="3278154" y="5106197"/>
                  <a:ext cx="915265"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−2</m:t>
                                </m:r>
                              </m:e>
                            </m:d>
                          </m:sup>
                        </m:sSup>
                      </m:oMath>
                    </m:oMathPara>
                  </a14:m>
                  <a:endParaRPr lang="en-GB" sz="1798"/>
                </a:p>
              </p:txBody>
            </p:sp>
          </mc:Choice>
          <mc:Fallback xmlns="">
            <p:sp>
              <p:nvSpPr>
                <p:cNvPr id="80" name="TextBox 79">
                  <a:extLst>
                    <a:ext uri="{FF2B5EF4-FFF2-40B4-BE49-F238E27FC236}">
                      <a16:creationId xmlns:a16="http://schemas.microsoft.com/office/drawing/2014/main" id="{D9A7F594-6CAF-7E40-9B93-68123080C2B2}"/>
                    </a:ext>
                  </a:extLst>
                </p:cNvPr>
                <p:cNvSpPr txBox="1">
                  <a:spLocks noRot="1" noChangeAspect="1" noMove="1" noResize="1" noEditPoints="1" noAdjustHandles="1" noChangeArrowheads="1" noChangeShapeType="1" noTextEdit="1"/>
                </p:cNvSpPr>
                <p:nvPr/>
              </p:nvSpPr>
              <p:spPr>
                <a:xfrm>
                  <a:off x="3278154" y="5106197"/>
                  <a:ext cx="915265" cy="415661"/>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915D6A78-BBBC-D74A-9C30-6B2A6D55122F}"/>
                    </a:ext>
                  </a:extLst>
                </p:cNvPr>
                <p:cNvSpPr txBox="1">
                  <a:spLocks/>
                </p:cNvSpPr>
                <p:nvPr/>
              </p:nvSpPr>
              <p:spPr>
                <a:xfrm>
                  <a:off x="4470222" y="5106197"/>
                  <a:ext cx="915265"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𝑬</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−1</m:t>
                                </m:r>
                              </m:e>
                            </m:d>
                          </m:sup>
                        </m:sSup>
                      </m:oMath>
                    </m:oMathPara>
                  </a14:m>
                  <a:endParaRPr lang="en-GB" sz="1798"/>
                </a:p>
              </p:txBody>
            </p:sp>
          </mc:Choice>
          <mc:Fallback xmlns="">
            <p:sp>
              <p:nvSpPr>
                <p:cNvPr id="81" name="TextBox 80">
                  <a:extLst>
                    <a:ext uri="{FF2B5EF4-FFF2-40B4-BE49-F238E27FC236}">
                      <a16:creationId xmlns:a16="http://schemas.microsoft.com/office/drawing/2014/main" id="{915D6A78-BBBC-D74A-9C30-6B2A6D55122F}"/>
                    </a:ext>
                  </a:extLst>
                </p:cNvPr>
                <p:cNvSpPr txBox="1">
                  <a:spLocks noRot="1" noChangeAspect="1" noMove="1" noResize="1" noEditPoints="1" noAdjustHandles="1" noChangeArrowheads="1" noChangeShapeType="1" noTextEdit="1"/>
                </p:cNvSpPr>
                <p:nvPr/>
              </p:nvSpPr>
              <p:spPr>
                <a:xfrm>
                  <a:off x="4470222" y="5106197"/>
                  <a:ext cx="915265" cy="41566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82" name="Straight Arrow Connector 81">
              <a:extLst>
                <a:ext uri="{FF2B5EF4-FFF2-40B4-BE49-F238E27FC236}">
                  <a16:creationId xmlns:a16="http://schemas.microsoft.com/office/drawing/2014/main" id="{F89B2704-45E7-A747-B3F4-FA29CF0C0326}"/>
                </a:ext>
              </a:extLst>
            </p:cNvPr>
            <p:cNvCxnSpPr>
              <a:cxnSpLocks/>
              <a:stCxn id="93" idx="4"/>
              <a:endCxn id="81" idx="0"/>
            </p:cNvCxnSpPr>
            <p:nvPr/>
          </p:nvCxnSpPr>
          <p:spPr>
            <a:xfrm flipH="1">
              <a:off x="4927855" y="4775985"/>
              <a:ext cx="9164" cy="3302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D2C1B32-860B-334B-B4CD-5B89FA1959D8}"/>
                </a:ext>
              </a:extLst>
            </p:cNvPr>
            <p:cNvCxnSpPr>
              <a:cxnSpLocks/>
              <a:stCxn id="89" idx="4"/>
              <a:endCxn id="77" idx="0"/>
            </p:cNvCxnSpPr>
            <p:nvPr/>
          </p:nvCxnSpPr>
          <p:spPr>
            <a:xfrm flipH="1">
              <a:off x="5972968" y="4775805"/>
              <a:ext cx="1529" cy="33039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7B7AD4E-49A5-0947-A9BC-621E05DA14FE}"/>
                </a:ext>
              </a:extLst>
            </p:cNvPr>
            <p:cNvCxnSpPr>
              <a:cxnSpLocks/>
              <a:stCxn id="90" idx="4"/>
              <a:endCxn id="78" idx="0"/>
            </p:cNvCxnSpPr>
            <p:nvPr/>
          </p:nvCxnSpPr>
          <p:spPr>
            <a:xfrm flipH="1">
              <a:off x="7046676" y="4775985"/>
              <a:ext cx="10290" cy="3302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CF69786-ADF0-0146-A60C-3DC86549273C}"/>
                </a:ext>
              </a:extLst>
            </p:cNvPr>
            <p:cNvCxnSpPr>
              <a:cxnSpLocks/>
              <a:stCxn id="91" idx="4"/>
              <a:endCxn id="79" idx="0"/>
            </p:cNvCxnSpPr>
            <p:nvPr/>
          </p:nvCxnSpPr>
          <p:spPr>
            <a:xfrm>
              <a:off x="8242760" y="4775985"/>
              <a:ext cx="0" cy="3302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9BE4FB4-47A3-A34D-8F6C-EF0F01173D99}"/>
                </a:ext>
              </a:extLst>
            </p:cNvPr>
            <p:cNvCxnSpPr>
              <a:cxnSpLocks/>
              <a:stCxn id="92" idx="4"/>
              <a:endCxn id="80" idx="0"/>
            </p:cNvCxnSpPr>
            <p:nvPr/>
          </p:nvCxnSpPr>
          <p:spPr>
            <a:xfrm flipH="1">
              <a:off x="3735787" y="4775985"/>
              <a:ext cx="9164" cy="3302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47A234EC-5B48-5749-890F-5EF5782AB434}"/>
                    </a:ext>
                  </a:extLst>
                </p:cNvPr>
                <p:cNvSpPr txBox="1">
                  <a:spLocks/>
                </p:cNvSpPr>
                <p:nvPr/>
              </p:nvSpPr>
              <p:spPr>
                <a:xfrm>
                  <a:off x="5672579" y="4360324"/>
                  <a:ext cx="60383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89" name="TextBox 88">
                  <a:extLst>
                    <a:ext uri="{FF2B5EF4-FFF2-40B4-BE49-F238E27FC236}">
                      <a16:creationId xmlns:a16="http://schemas.microsoft.com/office/drawing/2014/main" id="{47A234EC-5B48-5749-890F-5EF5782AB434}"/>
                    </a:ext>
                  </a:extLst>
                </p:cNvPr>
                <p:cNvSpPr txBox="1">
                  <a:spLocks noRot="1" noChangeAspect="1" noMove="1" noResize="1" noEditPoints="1" noAdjustHandles="1" noChangeArrowheads="1" noChangeShapeType="1" noTextEdit="1"/>
                </p:cNvSpPr>
                <p:nvPr/>
              </p:nvSpPr>
              <p:spPr>
                <a:xfrm>
                  <a:off x="5672579" y="4360324"/>
                  <a:ext cx="603835"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E64ACFE-2D05-E54F-A899-414A3B4F4C8A}"/>
                    </a:ext>
                  </a:extLst>
                </p:cNvPr>
                <p:cNvSpPr txBox="1">
                  <a:spLocks/>
                </p:cNvSpPr>
                <p:nvPr/>
              </p:nvSpPr>
              <p:spPr>
                <a:xfrm>
                  <a:off x="6599333" y="4360324"/>
                  <a:ext cx="91526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+1</m:t>
                                </m:r>
                              </m:e>
                            </m:d>
                          </m:sup>
                        </m:sSup>
                      </m:oMath>
                    </m:oMathPara>
                  </a14:m>
                  <a:endParaRPr lang="en-GB" sz="1798" dirty="0"/>
                </a:p>
              </p:txBody>
            </p:sp>
          </mc:Choice>
          <mc:Fallback xmlns="">
            <p:sp>
              <p:nvSpPr>
                <p:cNvPr id="90" name="TextBox 89">
                  <a:extLst>
                    <a:ext uri="{FF2B5EF4-FFF2-40B4-BE49-F238E27FC236}">
                      <a16:creationId xmlns:a16="http://schemas.microsoft.com/office/drawing/2014/main" id="{9E64ACFE-2D05-E54F-A899-414A3B4F4C8A}"/>
                    </a:ext>
                  </a:extLst>
                </p:cNvPr>
                <p:cNvSpPr txBox="1">
                  <a:spLocks noRot="1" noChangeAspect="1" noMove="1" noResize="1" noEditPoints="1" noAdjustHandles="1" noChangeArrowheads="1" noChangeShapeType="1" noTextEdit="1"/>
                </p:cNvSpPr>
                <p:nvPr/>
              </p:nvSpPr>
              <p:spPr>
                <a:xfrm>
                  <a:off x="6599333" y="4360324"/>
                  <a:ext cx="915265" cy="415661"/>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B809C1C-5B2A-C64F-B750-ECBF01E61E30}"/>
                    </a:ext>
                  </a:extLst>
                </p:cNvPr>
                <p:cNvSpPr txBox="1">
                  <a:spLocks/>
                </p:cNvSpPr>
                <p:nvPr/>
              </p:nvSpPr>
              <p:spPr>
                <a:xfrm>
                  <a:off x="7786254" y="4360324"/>
                  <a:ext cx="913011"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+2</m:t>
                                </m:r>
                              </m:e>
                            </m:d>
                          </m:sup>
                        </m:sSup>
                      </m:oMath>
                    </m:oMathPara>
                  </a14:m>
                  <a:endParaRPr lang="en-GB" sz="1798" dirty="0"/>
                </a:p>
              </p:txBody>
            </p:sp>
          </mc:Choice>
          <mc:Fallback xmlns="">
            <p:sp>
              <p:nvSpPr>
                <p:cNvPr id="91" name="TextBox 90">
                  <a:extLst>
                    <a:ext uri="{FF2B5EF4-FFF2-40B4-BE49-F238E27FC236}">
                      <a16:creationId xmlns:a16="http://schemas.microsoft.com/office/drawing/2014/main" id="{3B809C1C-5B2A-C64F-B750-ECBF01E61E30}"/>
                    </a:ext>
                  </a:extLst>
                </p:cNvPr>
                <p:cNvSpPr txBox="1">
                  <a:spLocks noRot="1" noChangeAspect="1" noMove="1" noResize="1" noEditPoints="1" noAdjustHandles="1" noChangeArrowheads="1" noChangeShapeType="1" noTextEdit="1"/>
                </p:cNvSpPr>
                <p:nvPr/>
              </p:nvSpPr>
              <p:spPr>
                <a:xfrm>
                  <a:off x="7786254" y="4360324"/>
                  <a:ext cx="913011" cy="415661"/>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E0B592E-1CC5-E447-A05D-0528F612BE61}"/>
                    </a:ext>
                  </a:extLst>
                </p:cNvPr>
                <p:cNvSpPr txBox="1">
                  <a:spLocks/>
                </p:cNvSpPr>
                <p:nvPr/>
              </p:nvSpPr>
              <p:spPr>
                <a:xfrm>
                  <a:off x="3288445" y="4360324"/>
                  <a:ext cx="913011"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−2</m:t>
                                </m:r>
                              </m:e>
                            </m:d>
                          </m:sup>
                        </m:sSup>
                      </m:oMath>
                    </m:oMathPara>
                  </a14:m>
                  <a:endParaRPr lang="en-GB" sz="1798"/>
                </a:p>
              </p:txBody>
            </p:sp>
          </mc:Choice>
          <mc:Fallback xmlns="">
            <p:sp>
              <p:nvSpPr>
                <p:cNvPr id="92" name="TextBox 91">
                  <a:extLst>
                    <a:ext uri="{FF2B5EF4-FFF2-40B4-BE49-F238E27FC236}">
                      <a16:creationId xmlns:a16="http://schemas.microsoft.com/office/drawing/2014/main" id="{6E0B592E-1CC5-E447-A05D-0528F612BE61}"/>
                    </a:ext>
                  </a:extLst>
                </p:cNvPr>
                <p:cNvSpPr txBox="1">
                  <a:spLocks noRot="1" noChangeAspect="1" noMove="1" noResize="1" noEditPoints="1" noAdjustHandles="1" noChangeArrowheads="1" noChangeShapeType="1" noTextEdit="1"/>
                </p:cNvSpPr>
                <p:nvPr/>
              </p:nvSpPr>
              <p:spPr>
                <a:xfrm>
                  <a:off x="3288445" y="4360324"/>
                  <a:ext cx="913011" cy="415661"/>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AE72255-92C0-4343-9491-2007BAACC120}"/>
                    </a:ext>
                  </a:extLst>
                </p:cNvPr>
                <p:cNvSpPr txBox="1">
                  <a:spLocks/>
                </p:cNvSpPr>
                <p:nvPr/>
              </p:nvSpPr>
              <p:spPr>
                <a:xfrm>
                  <a:off x="4480513" y="4360324"/>
                  <a:ext cx="913011"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smtClean="0">
                                <a:latin typeface="Cambria Math" panose="02040503050406030204" pitchFamily="18" charset="0"/>
                              </a:rPr>
                              <m:t>𝑽</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r>
                                  <a:rPr lang="en-GB" sz="1798" i="1" smtClean="0">
                                    <a:latin typeface="Cambria Math" panose="02040503050406030204" pitchFamily="18" charset="0"/>
                                  </a:rPr>
                                  <m:t>−1</m:t>
                                </m:r>
                              </m:e>
                            </m:d>
                          </m:sup>
                        </m:sSup>
                      </m:oMath>
                    </m:oMathPara>
                  </a14:m>
                  <a:endParaRPr lang="en-GB" sz="1798"/>
                </a:p>
              </p:txBody>
            </p:sp>
          </mc:Choice>
          <mc:Fallback xmlns="">
            <p:sp>
              <p:nvSpPr>
                <p:cNvPr id="93" name="TextBox 92">
                  <a:extLst>
                    <a:ext uri="{FF2B5EF4-FFF2-40B4-BE49-F238E27FC236}">
                      <a16:creationId xmlns:a16="http://schemas.microsoft.com/office/drawing/2014/main" id="{EAE72255-92C0-4343-9491-2007BAACC120}"/>
                    </a:ext>
                  </a:extLst>
                </p:cNvPr>
                <p:cNvSpPr txBox="1">
                  <a:spLocks noRot="1" noChangeAspect="1" noMove="1" noResize="1" noEditPoints="1" noAdjustHandles="1" noChangeArrowheads="1" noChangeShapeType="1" noTextEdit="1"/>
                </p:cNvSpPr>
                <p:nvPr/>
              </p:nvSpPr>
              <p:spPr>
                <a:xfrm>
                  <a:off x="4480513" y="4360324"/>
                  <a:ext cx="913011" cy="415661"/>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94" name="Straight Arrow Connector 93">
              <a:extLst>
                <a:ext uri="{FF2B5EF4-FFF2-40B4-BE49-F238E27FC236}">
                  <a16:creationId xmlns:a16="http://schemas.microsoft.com/office/drawing/2014/main" id="{C0050A6C-9D3A-5E4C-828D-3F83023C4268}"/>
                </a:ext>
              </a:extLst>
            </p:cNvPr>
            <p:cNvCxnSpPr>
              <a:stCxn id="92" idx="6"/>
              <a:endCxn id="93" idx="2"/>
            </p:cNvCxnSpPr>
            <p:nvPr/>
          </p:nvCxnSpPr>
          <p:spPr>
            <a:xfrm>
              <a:off x="4201456" y="4568155"/>
              <a:ext cx="27905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6D91AF2-7DA3-FD4E-AA1F-B59EC3DD496D}"/>
                </a:ext>
              </a:extLst>
            </p:cNvPr>
            <p:cNvCxnSpPr>
              <a:cxnSpLocks/>
              <a:stCxn id="93" idx="6"/>
              <a:endCxn id="89" idx="2"/>
            </p:cNvCxnSpPr>
            <p:nvPr/>
          </p:nvCxnSpPr>
          <p:spPr>
            <a:xfrm flipV="1">
              <a:off x="5393524" y="4568065"/>
              <a:ext cx="279055"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98D8B0F-F7C9-B746-8A4F-218FF49F6088}"/>
                </a:ext>
              </a:extLst>
            </p:cNvPr>
            <p:cNvCxnSpPr>
              <a:cxnSpLocks/>
              <a:stCxn id="89" idx="6"/>
              <a:endCxn id="90" idx="2"/>
            </p:cNvCxnSpPr>
            <p:nvPr/>
          </p:nvCxnSpPr>
          <p:spPr>
            <a:xfrm>
              <a:off x="6276414" y="4568065"/>
              <a:ext cx="322919" cy="8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53278B7-5492-4F42-9B32-0D7398411E9E}"/>
                </a:ext>
              </a:extLst>
            </p:cNvPr>
            <p:cNvCxnSpPr>
              <a:cxnSpLocks/>
              <a:stCxn id="90" idx="6"/>
              <a:endCxn id="91" idx="2"/>
            </p:cNvCxnSpPr>
            <p:nvPr/>
          </p:nvCxnSpPr>
          <p:spPr>
            <a:xfrm>
              <a:off x="7514598" y="4568154"/>
              <a:ext cx="271656"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88F66DB-8FE9-E64A-AB18-0749920C3916}"/>
                </a:ext>
              </a:extLst>
            </p:cNvPr>
            <p:cNvCxnSpPr>
              <a:cxnSpLocks/>
              <a:endCxn id="92" idx="2"/>
            </p:cNvCxnSpPr>
            <p:nvPr/>
          </p:nvCxnSpPr>
          <p:spPr>
            <a:xfrm>
              <a:off x="2975792" y="4568155"/>
              <a:ext cx="3126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E205754A-0440-A149-861F-9F61534C997A}"/>
                </a:ext>
              </a:extLst>
            </p:cNvPr>
            <p:cNvCxnSpPr>
              <a:cxnSpLocks/>
              <a:stCxn id="91" idx="6"/>
            </p:cNvCxnSpPr>
            <p:nvPr/>
          </p:nvCxnSpPr>
          <p:spPr>
            <a:xfrm>
              <a:off x="8699264" y="4568154"/>
              <a:ext cx="284203"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ABA53B63-0962-F64D-9C34-33DA4D17114D}"/>
              </a:ext>
            </a:extLst>
          </p:cNvPr>
          <p:cNvGrpSpPr/>
          <p:nvPr/>
        </p:nvGrpSpPr>
        <p:grpSpPr>
          <a:xfrm>
            <a:off x="407368" y="3657298"/>
            <a:ext cx="2867375" cy="816491"/>
            <a:chOff x="1358856" y="5192309"/>
            <a:chExt cx="2621769" cy="817342"/>
          </a:xfrm>
        </p:grpSpPr>
        <p:sp>
          <p:nvSpPr>
            <p:cNvPr id="101" name="TextBox 100">
              <a:extLst>
                <a:ext uri="{FF2B5EF4-FFF2-40B4-BE49-F238E27FC236}">
                  <a16:creationId xmlns:a16="http://schemas.microsoft.com/office/drawing/2014/main" id="{9BDA6911-53B1-4C41-AE3F-2F51AD110721}"/>
                </a:ext>
              </a:extLst>
            </p:cNvPr>
            <p:cNvSpPr txBox="1"/>
            <p:nvPr/>
          </p:nvSpPr>
          <p:spPr>
            <a:xfrm>
              <a:off x="1358856" y="5192309"/>
              <a:ext cx="2621769" cy="817342"/>
            </a:xfrm>
            <a:prstGeom prst="cloudCallout">
              <a:avLst>
                <a:gd name="adj1" fmla="val 27922"/>
                <a:gd name="adj2" fmla="val 82095"/>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02" name="Rectangle 101">
              <a:extLst>
                <a:ext uri="{FF2B5EF4-FFF2-40B4-BE49-F238E27FC236}">
                  <a16:creationId xmlns:a16="http://schemas.microsoft.com/office/drawing/2014/main" id="{7EF6F2E2-5633-DB4E-ACFB-E380F2A839A7}"/>
                </a:ext>
              </a:extLst>
            </p:cNvPr>
            <p:cNvSpPr/>
            <p:nvPr/>
          </p:nvSpPr>
          <p:spPr>
            <a:xfrm>
              <a:off x="1473922" y="5277814"/>
              <a:ext cx="2237938" cy="646363"/>
            </a:xfrm>
            <a:prstGeom prst="rect">
              <a:avLst/>
            </a:prstGeom>
          </p:spPr>
          <p:txBody>
            <a:bodyPr wrap="square">
              <a:spAutoFit/>
            </a:bodyPr>
            <a:lstStyle/>
            <a:p>
              <a:pPr algn="ctr"/>
              <a:r>
                <a:rPr lang="en-GB" sz="1798" dirty="0">
                  <a:solidFill>
                    <a:schemeClr val="bg1"/>
                  </a:solidFill>
                </a:rPr>
                <a:t>What (conditional) independences hold?</a:t>
              </a:r>
            </a:p>
          </p:txBody>
        </p:sp>
      </p:grpSp>
      <p:sp>
        <p:nvSpPr>
          <p:cNvPr id="4" name="Date Placeholder 3">
            <a:extLst>
              <a:ext uri="{FF2B5EF4-FFF2-40B4-BE49-F238E27FC236}">
                <a16:creationId xmlns:a16="http://schemas.microsoft.com/office/drawing/2014/main" id="{BD6F27DE-704E-9F76-8A6E-7A576E7DACE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8926E65F-87D7-186C-2205-5EEDDBD4905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0D4FD37-7546-8914-6866-B977A2DCC10F}"/>
              </a:ext>
            </a:extLst>
          </p:cNvPr>
          <p:cNvSpPr>
            <a:spLocks noGrp="1"/>
          </p:cNvSpPr>
          <p:nvPr>
            <p:ph type="sldNum" sz="quarter" idx="11"/>
          </p:nvPr>
        </p:nvSpPr>
        <p:spPr/>
        <p:txBody>
          <a:bodyPr/>
          <a:lstStyle/>
          <a:p>
            <a:fld id="{EB1502E6-D9AE-3544-B6D5-378AAA0B915F}" type="slidenum">
              <a:rPr lang="de-DE" altLang="de-DE" smtClean="0"/>
              <a:pPr/>
              <a:t>11</a:t>
            </a:fld>
            <a:endParaRPr lang="de-DE" altLang="de-DE" dirty="0"/>
          </a:p>
        </p:txBody>
      </p:sp>
    </p:spTree>
    <p:extLst>
      <p:ext uri="{BB962C8B-B14F-4D97-AF65-F5344CB8AC3E}">
        <p14:creationId xmlns:p14="http://schemas.microsoft.com/office/powerpoint/2010/main" val="336425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13DF-C3AB-CD4B-925D-2EE819C9AB8B}"/>
              </a:ext>
            </a:extLst>
          </p:cNvPr>
          <p:cNvSpPr>
            <a:spLocks noGrp="1"/>
          </p:cNvSpPr>
          <p:nvPr>
            <p:ph type="title"/>
          </p:nvPr>
        </p:nvSpPr>
        <p:spPr/>
        <p:txBody>
          <a:bodyPr/>
          <a:lstStyle/>
          <a:p>
            <a:r>
              <a:rPr lang="en-GB" dirty="0"/>
              <a:t>Hidden Markov Modell (HMM)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6ACE819-1F56-BF44-8388-1EEC894272F1}"/>
                  </a:ext>
                </a:extLst>
              </p:cNvPr>
              <p:cNvSpPr>
                <a:spLocks noGrp="1"/>
              </p:cNvSpPr>
              <p:nvPr>
                <p:ph type="body" sz="quarter" idx="13"/>
              </p:nvPr>
            </p:nvSpPr>
            <p:spPr>
              <a:xfrm>
                <a:off x="623393" y="1332843"/>
                <a:ext cx="7852033" cy="3386041"/>
              </a:xfrm>
            </p:spPr>
            <p:txBody>
              <a:bodyPr>
                <a:normAutofit fontScale="92500" lnSpcReduction="10000"/>
              </a:bodyPr>
              <a:lstStyle/>
              <a:p>
                <a:r>
                  <a:rPr lang="en-GB" dirty="0"/>
                  <a:t>Simplest sequential model with </a:t>
                </a:r>
                <a14:m>
                  <m:oMath xmlns:m="http://schemas.openxmlformats.org/officeDocument/2006/math">
                    <m:r>
                      <a:rPr lang="en-GB" b="1" i="1" smtClean="0">
                        <a:latin typeface="Cambria Math" panose="02040503050406030204" pitchFamily="18" charset="0"/>
                      </a:rPr>
                      <m:t>𝑹</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e>
                    </m:d>
                  </m:oMath>
                </a14:m>
                <a:r>
                  <a:rPr lang="en-GB" dirty="0"/>
                  <a:t> </a:t>
                </a:r>
              </a:p>
              <a:p>
                <a:pPr lvl="1"/>
                <a14:m>
                  <m:oMath xmlns:m="http://schemas.openxmlformats.org/officeDocument/2006/math">
                    <m:r>
                      <a:rPr lang="en-GB" b="1" i="1" smtClean="0">
                        <a:latin typeface="Cambria Math" panose="02040503050406030204" pitchFamily="18" charset="0"/>
                      </a:rPr>
                      <m:t>𝑽</m:t>
                    </m:r>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𝑉</m:t>
                        </m:r>
                      </m:e>
                    </m:d>
                    <m:r>
                      <a:rPr lang="en-GB" b="0" i="1" smtClean="0">
                        <a:latin typeface="Cambria Math" panose="02040503050406030204" pitchFamily="18" charset="0"/>
                      </a:rPr>
                      <m:t>,</m:t>
                    </m:r>
                    <m:r>
                      <a:rPr lang="en-GB" b="1" i="1" smtClean="0">
                        <a:latin typeface="Cambria Math" panose="02040503050406030204" pitchFamily="18" charset="0"/>
                      </a:rPr>
                      <m:t>𝑬</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𝐸</m:t>
                        </m:r>
                      </m:e>
                    </m:d>
                  </m:oMath>
                </a14:m>
                <a:endParaRPr lang="en-GB" dirty="0"/>
              </a:p>
              <a:p>
                <a:pPr lvl="2"/>
                <a:r>
                  <a:rPr lang="en-GB" dirty="0"/>
                  <a:t>Latent variable </a:t>
                </a:r>
                <a14:m>
                  <m:oMath xmlns:m="http://schemas.openxmlformats.org/officeDocument/2006/math">
                    <m:r>
                      <a:rPr lang="en-GB" b="0" i="1" smtClean="0">
                        <a:latin typeface="Cambria Math" panose="02040503050406030204" pitchFamily="18" charset="0"/>
                      </a:rPr>
                      <m:t>𝑉</m:t>
                    </m:r>
                  </m:oMath>
                </a14:m>
                <a:endParaRPr lang="en-GB" dirty="0"/>
              </a:p>
              <a:p>
                <a:pPr lvl="2"/>
                <a:r>
                  <a:rPr lang="en-GB" dirty="0"/>
                  <a:t>Evidence variable </a:t>
                </a:r>
                <a14:m>
                  <m:oMath xmlns:m="http://schemas.openxmlformats.org/officeDocument/2006/math">
                    <m:r>
                      <a:rPr lang="en-GB" i="1">
                        <a:latin typeface="Cambria Math" panose="02040503050406030204" pitchFamily="18" charset="0"/>
                      </a:rPr>
                      <m:t>𝐸</m:t>
                    </m:r>
                  </m:oMath>
                </a14:m>
                <a:endParaRPr lang="en-GB" dirty="0"/>
              </a:p>
              <a:p>
                <a:pPr lvl="1"/>
                <a:r>
                  <a:rPr lang="en-GB" dirty="0"/>
                  <a:t>Model:</a:t>
                </a:r>
              </a:p>
              <a:p>
                <a:pPr lvl="2"/>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oMath>
                </a14:m>
                <a:r>
                  <a:rPr lang="en-GB" dirty="0"/>
                  <a:t> prior information on initial state</a:t>
                </a:r>
              </a:p>
              <a:p>
                <a:pPr lvl="2"/>
                <a14:m>
                  <m:oMath xmlns:m="http://schemas.openxmlformats.org/officeDocument/2006/math">
                    <m:d>
                      <m:dPr>
                        <m:begChr m:val="{"/>
                        <m:endChr m:val="}"/>
                        <m:ctrlPr>
                          <a:rPr lang="en-GB" b="0" i="1" smtClean="0">
                            <a:latin typeface="Cambria Math" panose="02040503050406030204" pitchFamily="18" charset="0"/>
                          </a:rPr>
                        </m:ctrlPr>
                      </m:dPr>
                      <m:e>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0" i="1" smtClean="0">
                                    <a:latin typeface="Cambria Math" panose="02040503050406030204" pitchFamily="18" charset="0"/>
                                  </a:rPr>
                                  <m:t>𝑉</m:t>
                                </m:r>
                              </m:e>
                              <m:sup>
                                <m:d>
                                  <m:dPr>
                                    <m:ctrlPr>
                                      <a:rPr lang="en-GB" i="1">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e>
                          <m:e>
                            <m:sSup>
                              <m:sSupPr>
                                <m:ctrlPr>
                                  <a:rPr lang="en-GB" i="1">
                                    <a:latin typeface="Cambria Math" panose="02040503050406030204" pitchFamily="18" charset="0"/>
                                  </a:rPr>
                                </m:ctrlPr>
                              </m:sSupPr>
                              <m:e>
                                <m:r>
                                  <a:rPr lang="en-GB" b="0" i="1" smtClean="0">
                                    <a:latin typeface="Cambria Math" panose="02040503050406030204" pitchFamily="18" charset="0"/>
                                  </a:rPr>
                                  <m:t>𝑉</m:t>
                                </m:r>
                              </m:e>
                              <m:sup>
                                <m:d>
                                  <m:dPr>
                                    <m:ctrlPr>
                                      <a:rPr lang="en-GB" i="1">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r>
                                      <a:rPr lang="en-GB" i="1">
                                        <a:latin typeface="Cambria Math" panose="02040503050406030204" pitchFamily="18" charset="0"/>
                                      </a:rPr>
                                      <m:t>−1</m:t>
                                    </m:r>
                                  </m:e>
                                </m:d>
                              </m:sup>
                            </m:sSup>
                          </m:e>
                        </m:d>
                        <m:r>
                          <a:rPr lang="en-GB" b="0" i="1" smtClean="0">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0" i="1" smtClean="0">
                                    <a:latin typeface="Cambria Math" panose="02040503050406030204" pitchFamily="18" charset="0"/>
                                  </a:rPr>
                                  <m:t>𝐸</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e>
                          <m:e>
                            <m:sSup>
                              <m:sSupPr>
                                <m:ctrlPr>
                                  <a:rPr lang="en-GB" i="1">
                                    <a:latin typeface="Cambria Math" panose="02040503050406030204" pitchFamily="18" charset="0"/>
                                  </a:rPr>
                                </m:ctrlPr>
                              </m:sSupPr>
                              <m:e>
                                <m:r>
                                  <a:rPr lang="en-GB" b="0" i="1" smtClean="0">
                                    <a:latin typeface="Cambria Math" panose="02040503050406030204" pitchFamily="18" charset="0"/>
                                  </a:rPr>
                                  <m:t>𝑉</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e>
                        </m:d>
                      </m:e>
                    </m:d>
                  </m:oMath>
                </a14:m>
                <a:r>
                  <a:rPr lang="en-GB" dirty="0"/>
                  <a:t> transition / sensor model</a:t>
                </a:r>
              </a:p>
              <a:p>
                <a:pPr lvl="1"/>
                <a:r>
                  <a:rPr lang="en-GB" b="0" dirty="0"/>
                  <a:t>Full joint: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𝑃</m:t>
                        </m:r>
                      </m:e>
                      <m:sub>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sub>
                      <m:sup>
                        <m:r>
                          <a:rPr lang="en-GB" b="0" i="1" smtClean="0">
                            <a:latin typeface="Cambria Math" panose="02040503050406030204" pitchFamily="18" charset="0"/>
                          </a:rPr>
                          <m:t>𝑇</m:t>
                        </m:r>
                      </m:sup>
                    </m:sSubSup>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nary>
                      <m:naryPr>
                        <m:chr m:val="∏"/>
                        <m:ctrlPr>
                          <a:rPr lang="en-GB" i="1" smtClean="0">
                            <a:solidFill>
                              <a:schemeClr val="tx1"/>
                            </a:solidFill>
                            <a:latin typeface="Cambria Math" panose="02040503050406030204" pitchFamily="18" charset="0"/>
                          </a:rPr>
                        </m:ctrlPr>
                      </m:naryPr>
                      <m:sub>
                        <m:r>
                          <m:rPr>
                            <m:brk m:alnAt="23"/>
                          </m:rPr>
                          <a:rPr lang="en-GB" i="1">
                            <a:solidFill>
                              <a:schemeClr val="tx1"/>
                            </a:solidFill>
                            <a:latin typeface="Cambria Math" panose="02040503050406030204" pitchFamily="18" charset="0"/>
                          </a:rPr>
                          <m:t>𝑡</m:t>
                        </m:r>
                        <m:r>
                          <a:rPr lang="en-GB" i="1">
                            <a:solidFill>
                              <a:schemeClr val="tx1"/>
                            </a:solidFill>
                            <a:latin typeface="Cambria Math" panose="02040503050406030204" pitchFamily="18" charset="0"/>
                          </a:rPr>
                          <m:t>=1</m:t>
                        </m:r>
                      </m:sub>
                      <m:sup>
                        <m:r>
                          <a:rPr lang="en-GB" i="1">
                            <a:solidFill>
                              <a:schemeClr val="tx1"/>
                            </a:solidFill>
                            <a:latin typeface="Cambria Math" panose="02040503050406030204" pitchFamily="18" charset="0"/>
                          </a:rPr>
                          <m:t>𝑇</m:t>
                        </m:r>
                      </m:sup>
                      <m:e>
                        <m:r>
                          <a:rPr lang="en-GB" i="1">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𝑉</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𝑡</m:t>
                                    </m:r>
                                  </m:e>
                                </m:d>
                              </m:sup>
                            </m:sSup>
                          </m:e>
                          <m:e>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𝑉</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𝑡</m:t>
                                    </m:r>
                                    <m:r>
                                      <a:rPr lang="en-GB" i="1">
                                        <a:solidFill>
                                          <a:schemeClr val="tx1"/>
                                        </a:solidFill>
                                        <a:latin typeface="Cambria Math" panose="02040503050406030204" pitchFamily="18" charset="0"/>
                                      </a:rPr>
                                      <m:t>−1</m:t>
                                    </m:r>
                                  </m:e>
                                </m:d>
                              </m:sup>
                            </m:sSup>
                          </m:e>
                        </m:d>
                        <m:r>
                          <a:rPr lang="en-GB" i="1">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0" i="1">
                                    <a:solidFill>
                                      <a:schemeClr val="tx1"/>
                                    </a:solidFill>
                                    <a:latin typeface="Cambria Math" panose="02040503050406030204" pitchFamily="18" charset="0"/>
                                  </a:rPr>
                                  <m:t>𝐸</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𝑡</m:t>
                                    </m:r>
                                  </m:e>
                                </m:d>
                              </m:sup>
                            </m:sSup>
                          </m:e>
                          <m:e>
                            <m:sSup>
                              <m:sSupPr>
                                <m:ctrlPr>
                                  <a:rPr lang="en-GB" i="1">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𝑉</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𝑡</m:t>
                                    </m:r>
                                  </m:e>
                                </m:d>
                              </m:sup>
                            </m:sSup>
                          </m:e>
                        </m:d>
                      </m:e>
                    </m:nary>
                  </m:oMath>
                </a14:m>
                <a:r>
                  <a:rPr lang="en-GB" dirty="0"/>
                  <a:t> </a:t>
                </a:r>
              </a:p>
              <a:p>
                <a:pPr lvl="2"/>
                <a:endParaRPr lang="en-GB" dirty="0"/>
              </a:p>
              <a:p>
                <a:pPr lvl="2"/>
                <a:endParaRPr lang="en-GB" dirty="0"/>
              </a:p>
              <a:p>
                <a:pPr lvl="2"/>
                <a:endParaRPr lang="en-GB" dirty="0"/>
              </a:p>
              <a:p>
                <a:pPr lvl="2"/>
                <a:endParaRPr lang="en-GB" dirty="0"/>
              </a:p>
            </p:txBody>
          </p:sp>
        </mc:Choice>
        <mc:Fallback>
          <p:sp>
            <p:nvSpPr>
              <p:cNvPr id="3" name="Content Placeholder 2">
                <a:extLst>
                  <a:ext uri="{FF2B5EF4-FFF2-40B4-BE49-F238E27FC236}">
                    <a16:creationId xmlns:a16="http://schemas.microsoft.com/office/drawing/2014/main" id="{D6ACE819-1F56-BF44-8388-1EEC894272F1}"/>
                  </a:ext>
                </a:extLst>
              </p:cNvPr>
              <p:cNvSpPr>
                <a:spLocks noGrp="1" noRot="1" noChangeAspect="1" noMove="1" noResize="1" noEditPoints="1" noAdjustHandles="1" noChangeArrowheads="1" noChangeShapeType="1" noTextEdit="1"/>
              </p:cNvSpPr>
              <p:nvPr>
                <p:ph type="body" sz="quarter" idx="13"/>
              </p:nvPr>
            </p:nvSpPr>
            <p:spPr>
              <a:xfrm>
                <a:off x="623393" y="1332843"/>
                <a:ext cx="7852033" cy="3386041"/>
              </a:xfrm>
              <a:blipFill>
                <a:blip r:embed="rId3"/>
                <a:stretch>
                  <a:fillRect l="-2258" t="-3371" r="-2097" b="-17978"/>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69D88BA4-16D6-A245-94EC-C391DE2BA098}"/>
              </a:ext>
            </a:extLst>
          </p:cNvPr>
          <p:cNvGrpSpPr/>
          <p:nvPr/>
        </p:nvGrpSpPr>
        <p:grpSpPr>
          <a:xfrm>
            <a:off x="935956" y="4740278"/>
            <a:ext cx="5969080" cy="1162530"/>
            <a:chOff x="2975792" y="4360324"/>
            <a:chExt cx="5975313" cy="1163741"/>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46B115D-7354-EE4D-97A1-DC856E800654}"/>
                    </a:ext>
                  </a:extLst>
                </p:cNvPr>
                <p:cNvSpPr txBox="1">
                  <a:spLocks/>
                </p:cNvSpPr>
                <p:nvPr/>
              </p:nvSpPr>
              <p:spPr>
                <a:xfrm>
                  <a:off x="5667435" y="5106197"/>
                  <a:ext cx="609787" cy="41548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8" name="TextBox 7">
                  <a:extLst>
                    <a:ext uri="{FF2B5EF4-FFF2-40B4-BE49-F238E27FC236}">
                      <a16:creationId xmlns:a16="http://schemas.microsoft.com/office/drawing/2014/main" id="{E46B115D-7354-EE4D-97A1-DC856E800654}"/>
                    </a:ext>
                  </a:extLst>
                </p:cNvPr>
                <p:cNvSpPr txBox="1">
                  <a:spLocks noRot="1" noChangeAspect="1" noMove="1" noResize="1" noEditPoints="1" noAdjustHandles="1" noChangeArrowheads="1" noChangeShapeType="1" noTextEdit="1"/>
                </p:cNvSpPr>
                <p:nvPr/>
              </p:nvSpPr>
              <p:spPr>
                <a:xfrm>
                  <a:off x="5667435" y="5106197"/>
                  <a:ext cx="609787"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4BF955A-D429-794C-9654-F4E0B17C4A2D}"/>
                    </a:ext>
                  </a:extLst>
                </p:cNvPr>
                <p:cNvSpPr txBox="1">
                  <a:spLocks/>
                </p:cNvSpPr>
                <p:nvPr/>
              </p:nvSpPr>
              <p:spPr>
                <a:xfrm>
                  <a:off x="6571178" y="5108404"/>
                  <a:ext cx="918961"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9" name="TextBox 8">
                  <a:extLst>
                    <a:ext uri="{FF2B5EF4-FFF2-40B4-BE49-F238E27FC236}">
                      <a16:creationId xmlns:a16="http://schemas.microsoft.com/office/drawing/2014/main" id="{A4BF955A-D429-794C-9654-F4E0B17C4A2D}"/>
                    </a:ext>
                  </a:extLst>
                </p:cNvPr>
                <p:cNvSpPr txBox="1">
                  <a:spLocks noRot="1" noChangeAspect="1" noMove="1" noResize="1" noEditPoints="1" noAdjustHandles="1" noChangeArrowheads="1" noChangeShapeType="1" noTextEdit="1"/>
                </p:cNvSpPr>
                <p:nvPr/>
              </p:nvSpPr>
              <p:spPr>
                <a:xfrm>
                  <a:off x="6571178" y="5108404"/>
                  <a:ext cx="918961" cy="41566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7E979E-2205-BD47-8800-D9FBD071EC2A}"/>
                    </a:ext>
                  </a:extLst>
                </p:cNvPr>
                <p:cNvSpPr txBox="1">
                  <a:spLocks/>
                </p:cNvSpPr>
                <p:nvPr/>
              </p:nvSpPr>
              <p:spPr>
                <a:xfrm>
                  <a:off x="7759036" y="5106197"/>
                  <a:ext cx="918961"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10" name="TextBox 9">
                  <a:extLst>
                    <a:ext uri="{FF2B5EF4-FFF2-40B4-BE49-F238E27FC236}">
                      <a16:creationId xmlns:a16="http://schemas.microsoft.com/office/drawing/2014/main" id="{EA7E979E-2205-BD47-8800-D9FBD071EC2A}"/>
                    </a:ext>
                  </a:extLst>
                </p:cNvPr>
                <p:cNvSpPr txBox="1">
                  <a:spLocks noRot="1" noChangeAspect="1" noMove="1" noResize="1" noEditPoints="1" noAdjustHandles="1" noChangeArrowheads="1" noChangeShapeType="1" noTextEdit="1"/>
                </p:cNvSpPr>
                <p:nvPr/>
              </p:nvSpPr>
              <p:spPr>
                <a:xfrm>
                  <a:off x="7759036" y="5106197"/>
                  <a:ext cx="918961" cy="41566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FA83D3-7DFE-484D-AAC8-A09E50BFE517}"/>
                    </a:ext>
                  </a:extLst>
                </p:cNvPr>
                <p:cNvSpPr txBox="1">
                  <a:spLocks/>
                </p:cNvSpPr>
                <p:nvPr/>
              </p:nvSpPr>
              <p:spPr>
                <a:xfrm>
                  <a:off x="3285978" y="5106197"/>
                  <a:ext cx="91896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11" name="TextBox 10">
                  <a:extLst>
                    <a:ext uri="{FF2B5EF4-FFF2-40B4-BE49-F238E27FC236}">
                      <a16:creationId xmlns:a16="http://schemas.microsoft.com/office/drawing/2014/main" id="{CEFA83D3-7DFE-484D-AAC8-A09E50BFE517}"/>
                    </a:ext>
                  </a:extLst>
                </p:cNvPr>
                <p:cNvSpPr txBox="1">
                  <a:spLocks noRot="1" noChangeAspect="1" noMove="1" noResize="1" noEditPoints="1" noAdjustHandles="1" noChangeArrowheads="1" noChangeShapeType="1" noTextEdit="1"/>
                </p:cNvSpPr>
                <p:nvPr/>
              </p:nvSpPr>
              <p:spPr>
                <a:xfrm>
                  <a:off x="3285978" y="5106197"/>
                  <a:ext cx="918962" cy="415661"/>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5FCBE6-99DC-004D-AB49-241B1AC4897D}"/>
                    </a:ext>
                  </a:extLst>
                </p:cNvPr>
                <p:cNvSpPr txBox="1">
                  <a:spLocks/>
                </p:cNvSpPr>
                <p:nvPr/>
              </p:nvSpPr>
              <p:spPr>
                <a:xfrm>
                  <a:off x="4484552" y="5106197"/>
                  <a:ext cx="91896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12" name="TextBox 11">
                  <a:extLst>
                    <a:ext uri="{FF2B5EF4-FFF2-40B4-BE49-F238E27FC236}">
                      <a16:creationId xmlns:a16="http://schemas.microsoft.com/office/drawing/2014/main" id="{E55FCBE6-99DC-004D-AB49-241B1AC4897D}"/>
                    </a:ext>
                  </a:extLst>
                </p:cNvPr>
                <p:cNvSpPr txBox="1">
                  <a:spLocks noRot="1" noChangeAspect="1" noMove="1" noResize="1" noEditPoints="1" noAdjustHandles="1" noChangeArrowheads="1" noChangeShapeType="1" noTextEdit="1"/>
                </p:cNvSpPr>
                <p:nvPr/>
              </p:nvSpPr>
              <p:spPr>
                <a:xfrm>
                  <a:off x="4484552" y="5106197"/>
                  <a:ext cx="918962" cy="415661"/>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13" name="Straight Arrow Connector 12">
              <a:extLst>
                <a:ext uri="{FF2B5EF4-FFF2-40B4-BE49-F238E27FC236}">
                  <a16:creationId xmlns:a16="http://schemas.microsoft.com/office/drawing/2014/main" id="{A9229F93-D961-8A48-A797-0E8A8BAB61A1}"/>
                </a:ext>
              </a:extLst>
            </p:cNvPr>
            <p:cNvCxnSpPr>
              <a:cxnSpLocks/>
              <a:stCxn id="22" idx="4"/>
              <a:endCxn id="12" idx="0"/>
            </p:cNvCxnSpPr>
            <p:nvPr/>
          </p:nvCxnSpPr>
          <p:spPr>
            <a:xfrm>
              <a:off x="4944033" y="4775985"/>
              <a:ext cx="0" cy="3302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0F4FB9-544C-DC49-8C4F-67C4D5CAD7C8}"/>
                </a:ext>
              </a:extLst>
            </p:cNvPr>
            <p:cNvCxnSpPr>
              <a:cxnSpLocks/>
              <a:stCxn id="18" idx="4"/>
              <a:endCxn id="8" idx="0"/>
            </p:cNvCxnSpPr>
            <p:nvPr/>
          </p:nvCxnSpPr>
          <p:spPr>
            <a:xfrm flipH="1">
              <a:off x="5972329" y="4775805"/>
              <a:ext cx="2569" cy="33039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3B348D-6D33-3B45-AC6B-AE09A41671B6}"/>
                </a:ext>
              </a:extLst>
            </p:cNvPr>
            <p:cNvCxnSpPr>
              <a:cxnSpLocks/>
              <a:stCxn id="19" idx="4"/>
              <a:endCxn id="9" idx="0"/>
            </p:cNvCxnSpPr>
            <p:nvPr/>
          </p:nvCxnSpPr>
          <p:spPr>
            <a:xfrm>
              <a:off x="7028191" y="4775985"/>
              <a:ext cx="2468" cy="33242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4D5190C-6ED6-AF4F-8F7F-A51145E89875}"/>
                </a:ext>
              </a:extLst>
            </p:cNvPr>
            <p:cNvCxnSpPr>
              <a:cxnSpLocks/>
              <a:stCxn id="20" idx="4"/>
              <a:endCxn id="10" idx="0"/>
            </p:cNvCxnSpPr>
            <p:nvPr/>
          </p:nvCxnSpPr>
          <p:spPr>
            <a:xfrm flipH="1">
              <a:off x="8218516" y="4775985"/>
              <a:ext cx="1747" cy="3302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E7ED29-6182-F24A-B3B0-A71DE0BBFE30}"/>
                </a:ext>
              </a:extLst>
            </p:cNvPr>
            <p:cNvCxnSpPr>
              <a:cxnSpLocks/>
              <a:stCxn id="21" idx="4"/>
              <a:endCxn id="11" idx="0"/>
            </p:cNvCxnSpPr>
            <p:nvPr/>
          </p:nvCxnSpPr>
          <p:spPr>
            <a:xfrm flipH="1">
              <a:off x="3745459" y="4775985"/>
              <a:ext cx="4225" cy="3302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3C6AF1C-1F47-8043-BE28-2B7A7C7F00B3}"/>
                    </a:ext>
                  </a:extLst>
                </p:cNvPr>
                <p:cNvSpPr txBox="1">
                  <a:spLocks/>
                </p:cNvSpPr>
                <p:nvPr/>
              </p:nvSpPr>
              <p:spPr>
                <a:xfrm>
                  <a:off x="5667435" y="4360324"/>
                  <a:ext cx="61492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18" name="TextBox 17">
                  <a:extLst>
                    <a:ext uri="{FF2B5EF4-FFF2-40B4-BE49-F238E27FC236}">
                      <a16:creationId xmlns:a16="http://schemas.microsoft.com/office/drawing/2014/main" id="{43C6AF1C-1F47-8043-BE28-2B7A7C7F00B3}"/>
                    </a:ext>
                  </a:extLst>
                </p:cNvPr>
                <p:cNvSpPr txBox="1">
                  <a:spLocks noRot="1" noChangeAspect="1" noMove="1" noResize="1" noEditPoints="1" noAdjustHandles="1" noChangeArrowheads="1" noChangeShapeType="1" noTextEdit="1"/>
                </p:cNvSpPr>
                <p:nvPr/>
              </p:nvSpPr>
              <p:spPr>
                <a:xfrm>
                  <a:off x="5667435" y="4360324"/>
                  <a:ext cx="614926"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B40F10F-D7C0-0A41-B966-DAA99C5C8E76}"/>
                    </a:ext>
                  </a:extLst>
                </p:cNvPr>
                <p:cNvSpPr txBox="1">
                  <a:spLocks/>
                </p:cNvSpPr>
                <p:nvPr/>
              </p:nvSpPr>
              <p:spPr>
                <a:xfrm>
                  <a:off x="6566952" y="4360324"/>
                  <a:ext cx="922478"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19" name="TextBox 18">
                  <a:extLst>
                    <a:ext uri="{FF2B5EF4-FFF2-40B4-BE49-F238E27FC236}">
                      <a16:creationId xmlns:a16="http://schemas.microsoft.com/office/drawing/2014/main" id="{9B40F10F-D7C0-0A41-B966-DAA99C5C8E76}"/>
                    </a:ext>
                  </a:extLst>
                </p:cNvPr>
                <p:cNvSpPr txBox="1">
                  <a:spLocks noRot="1" noChangeAspect="1" noMove="1" noResize="1" noEditPoints="1" noAdjustHandles="1" noChangeArrowheads="1" noChangeShapeType="1" noTextEdit="1"/>
                </p:cNvSpPr>
                <p:nvPr/>
              </p:nvSpPr>
              <p:spPr>
                <a:xfrm>
                  <a:off x="6566952" y="4360324"/>
                  <a:ext cx="922478" cy="415661"/>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10DFA79-7DD0-C64F-8416-684C9EB7193F}"/>
                    </a:ext>
                  </a:extLst>
                </p:cNvPr>
                <p:cNvSpPr txBox="1">
                  <a:spLocks/>
                </p:cNvSpPr>
                <p:nvPr/>
              </p:nvSpPr>
              <p:spPr>
                <a:xfrm>
                  <a:off x="7759024" y="4360324"/>
                  <a:ext cx="922478"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20" name="TextBox 19">
                  <a:extLst>
                    <a:ext uri="{FF2B5EF4-FFF2-40B4-BE49-F238E27FC236}">
                      <a16:creationId xmlns:a16="http://schemas.microsoft.com/office/drawing/2014/main" id="{210DFA79-7DD0-C64F-8416-684C9EB7193F}"/>
                    </a:ext>
                  </a:extLst>
                </p:cNvPr>
                <p:cNvSpPr txBox="1">
                  <a:spLocks noRot="1" noChangeAspect="1" noMove="1" noResize="1" noEditPoints="1" noAdjustHandles="1" noChangeArrowheads="1" noChangeShapeType="1" noTextEdit="1"/>
                </p:cNvSpPr>
                <p:nvPr/>
              </p:nvSpPr>
              <p:spPr>
                <a:xfrm>
                  <a:off x="7759024" y="4360324"/>
                  <a:ext cx="922478" cy="415661"/>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18718B8-BCE8-8846-A005-99651F152214}"/>
                    </a:ext>
                  </a:extLst>
                </p:cNvPr>
                <p:cNvSpPr txBox="1">
                  <a:spLocks/>
                </p:cNvSpPr>
                <p:nvPr/>
              </p:nvSpPr>
              <p:spPr>
                <a:xfrm>
                  <a:off x="3288445" y="4360324"/>
                  <a:ext cx="922478"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21" name="TextBox 20">
                  <a:extLst>
                    <a:ext uri="{FF2B5EF4-FFF2-40B4-BE49-F238E27FC236}">
                      <a16:creationId xmlns:a16="http://schemas.microsoft.com/office/drawing/2014/main" id="{E18718B8-BCE8-8846-A005-99651F152214}"/>
                    </a:ext>
                  </a:extLst>
                </p:cNvPr>
                <p:cNvSpPr txBox="1">
                  <a:spLocks noRot="1" noChangeAspect="1" noMove="1" noResize="1" noEditPoints="1" noAdjustHandles="1" noChangeArrowheads="1" noChangeShapeType="1" noTextEdit="1"/>
                </p:cNvSpPr>
                <p:nvPr/>
              </p:nvSpPr>
              <p:spPr>
                <a:xfrm>
                  <a:off x="3288445" y="4360324"/>
                  <a:ext cx="922478" cy="415661"/>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61583DC-C5F8-3F46-A3F5-579D584BB42A}"/>
                    </a:ext>
                  </a:extLst>
                </p:cNvPr>
                <p:cNvSpPr txBox="1">
                  <a:spLocks/>
                </p:cNvSpPr>
                <p:nvPr/>
              </p:nvSpPr>
              <p:spPr>
                <a:xfrm>
                  <a:off x="4482794" y="4360324"/>
                  <a:ext cx="922478"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𝑉</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22" name="TextBox 21">
                  <a:extLst>
                    <a:ext uri="{FF2B5EF4-FFF2-40B4-BE49-F238E27FC236}">
                      <a16:creationId xmlns:a16="http://schemas.microsoft.com/office/drawing/2014/main" id="{961583DC-C5F8-3F46-A3F5-579D584BB42A}"/>
                    </a:ext>
                  </a:extLst>
                </p:cNvPr>
                <p:cNvSpPr txBox="1">
                  <a:spLocks noRot="1" noChangeAspect="1" noMove="1" noResize="1" noEditPoints="1" noAdjustHandles="1" noChangeArrowheads="1" noChangeShapeType="1" noTextEdit="1"/>
                </p:cNvSpPr>
                <p:nvPr/>
              </p:nvSpPr>
              <p:spPr>
                <a:xfrm>
                  <a:off x="4482794" y="4360324"/>
                  <a:ext cx="922478" cy="415661"/>
                </a:xfrm>
                <a:prstGeom prst="ellipse">
                  <a:avLst/>
                </a:prstGeom>
                <a:blipFill>
                  <a:blip r:embed="rId13"/>
                  <a:stretch>
                    <a:fillRect/>
                  </a:stretch>
                </a:blipFill>
                <a:ln>
                  <a:solidFill>
                    <a:schemeClr val="tx1"/>
                  </a:solidFill>
                </a:ln>
              </p:spPr>
              <p:txBody>
                <a:bodyPr/>
                <a:lstStyle/>
                <a:p>
                  <a:r>
                    <a:rPr lang="de-DE">
                      <a:noFill/>
                    </a:rPr>
                    <a:t> </a:t>
                  </a:r>
                </a:p>
              </p:txBody>
            </p:sp>
          </mc:Fallback>
        </mc:AlternateContent>
        <p:cxnSp>
          <p:nvCxnSpPr>
            <p:cNvPr id="23" name="Straight Arrow Connector 22">
              <a:extLst>
                <a:ext uri="{FF2B5EF4-FFF2-40B4-BE49-F238E27FC236}">
                  <a16:creationId xmlns:a16="http://schemas.microsoft.com/office/drawing/2014/main" id="{50F880D5-5B73-C843-88FC-E85C71A48A10}"/>
                </a:ext>
              </a:extLst>
            </p:cNvPr>
            <p:cNvCxnSpPr>
              <a:stCxn id="21" idx="6"/>
              <a:endCxn id="22" idx="2"/>
            </p:cNvCxnSpPr>
            <p:nvPr/>
          </p:nvCxnSpPr>
          <p:spPr>
            <a:xfrm>
              <a:off x="4210923" y="4568155"/>
              <a:ext cx="271871"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939F59F-D851-4441-9E2B-910CE0D30B4D}"/>
                </a:ext>
              </a:extLst>
            </p:cNvPr>
            <p:cNvCxnSpPr>
              <a:cxnSpLocks/>
              <a:stCxn id="22" idx="6"/>
              <a:endCxn id="18" idx="2"/>
            </p:cNvCxnSpPr>
            <p:nvPr/>
          </p:nvCxnSpPr>
          <p:spPr>
            <a:xfrm flipV="1">
              <a:off x="5405272" y="4568065"/>
              <a:ext cx="262163"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06A9105-3F75-0745-A956-EB17BA4D9C9F}"/>
                </a:ext>
              </a:extLst>
            </p:cNvPr>
            <p:cNvCxnSpPr>
              <a:cxnSpLocks/>
              <a:stCxn id="18" idx="6"/>
              <a:endCxn id="19" idx="2"/>
            </p:cNvCxnSpPr>
            <p:nvPr/>
          </p:nvCxnSpPr>
          <p:spPr>
            <a:xfrm>
              <a:off x="6282361" y="4568065"/>
              <a:ext cx="284591" cy="8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EEC8C3-FDCB-654A-B8B1-F842EEEF9F93}"/>
                </a:ext>
              </a:extLst>
            </p:cNvPr>
            <p:cNvCxnSpPr>
              <a:cxnSpLocks/>
              <a:stCxn id="19" idx="6"/>
              <a:endCxn id="20" idx="2"/>
            </p:cNvCxnSpPr>
            <p:nvPr/>
          </p:nvCxnSpPr>
          <p:spPr>
            <a:xfrm>
              <a:off x="7489430" y="4568154"/>
              <a:ext cx="26959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53C91C-8FF3-2A41-A03F-4FE933DB8060}"/>
                </a:ext>
              </a:extLst>
            </p:cNvPr>
            <p:cNvCxnSpPr>
              <a:cxnSpLocks/>
              <a:endCxn id="21" idx="2"/>
            </p:cNvCxnSpPr>
            <p:nvPr/>
          </p:nvCxnSpPr>
          <p:spPr>
            <a:xfrm>
              <a:off x="2975792" y="4568155"/>
              <a:ext cx="31265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5733FA3-61EB-9C4C-B620-778F089AD2EC}"/>
                </a:ext>
              </a:extLst>
            </p:cNvPr>
            <p:cNvCxnSpPr>
              <a:cxnSpLocks/>
              <a:stCxn id="20" idx="6"/>
            </p:cNvCxnSpPr>
            <p:nvPr/>
          </p:nvCxnSpPr>
          <p:spPr>
            <a:xfrm>
              <a:off x="8681514" y="4568155"/>
              <a:ext cx="269591"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6EA72DE3-9B62-6F41-9BDC-50FB422BEED5}"/>
              </a:ext>
            </a:extLst>
          </p:cNvPr>
          <p:cNvGrpSpPr/>
          <p:nvPr/>
        </p:nvGrpSpPr>
        <p:grpSpPr>
          <a:xfrm>
            <a:off x="8295428" y="4589612"/>
            <a:ext cx="1768909" cy="1160324"/>
            <a:chOff x="9731214" y="4360324"/>
            <a:chExt cx="1770752" cy="1161533"/>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C8402B8-EA6F-3946-984C-D6737B4E6318}"/>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𝑈𝑚𝑏𝑟𝑒𝑙𝑙𝑎</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37" name="TextBox 36">
                  <a:extLst>
                    <a:ext uri="{FF2B5EF4-FFF2-40B4-BE49-F238E27FC236}">
                      <a16:creationId xmlns:a16="http://schemas.microsoft.com/office/drawing/2014/main" id="{9C8402B8-EA6F-3946-984C-D6737B4E6318}"/>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cxnSp>
          <p:nvCxnSpPr>
            <p:cNvPr id="38" name="Straight Arrow Connector 37">
              <a:extLst>
                <a:ext uri="{FF2B5EF4-FFF2-40B4-BE49-F238E27FC236}">
                  <a16:creationId xmlns:a16="http://schemas.microsoft.com/office/drawing/2014/main" id="{A1CEFAFE-9870-AA41-9860-CB9373E600B7}"/>
                </a:ext>
              </a:extLst>
            </p:cNvPr>
            <p:cNvCxnSpPr>
              <a:cxnSpLocks/>
              <a:stCxn id="39" idx="4"/>
              <a:endCxn id="37"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F77AE91-B7C8-4E48-B0C1-CADECE0D643A}"/>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𝑅𝑎𝑖𝑛</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39" name="TextBox 38">
                  <a:extLst>
                    <a:ext uri="{FF2B5EF4-FFF2-40B4-BE49-F238E27FC236}">
                      <a16:creationId xmlns:a16="http://schemas.microsoft.com/office/drawing/2014/main" id="{8F77AE91-B7C8-4E48-B0C1-CADECE0D643A}"/>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40" name="Straight Arrow Connector 39">
              <a:extLst>
                <a:ext uri="{FF2B5EF4-FFF2-40B4-BE49-F238E27FC236}">
                  <a16:creationId xmlns:a16="http://schemas.microsoft.com/office/drawing/2014/main" id="{D95CAE05-4047-354A-9362-145131F976B1}"/>
                </a:ext>
              </a:extLst>
            </p:cNvPr>
            <p:cNvCxnSpPr>
              <a:cxnSpLocks/>
              <a:stCxn id="39"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graphicFrame>
            <p:nvGraphicFramePr>
              <p:cNvPr id="41" name="Table 40">
                <a:extLst>
                  <a:ext uri="{FF2B5EF4-FFF2-40B4-BE49-F238E27FC236}">
                    <a16:creationId xmlns:a16="http://schemas.microsoft.com/office/drawing/2014/main" id="{19610FC6-6A94-CE4F-AC4F-5E83BA48438D}"/>
                  </a:ext>
                </a:extLst>
              </p:cNvPr>
              <p:cNvGraphicFramePr>
                <a:graphicFrameLocks noGrp="1"/>
              </p:cNvGraphicFramePr>
              <p:nvPr>
                <p:extLst>
                  <p:ext uri="{D42A27DB-BD31-4B8C-83A1-F6EECF244321}">
                    <p14:modId xmlns:p14="http://schemas.microsoft.com/office/powerpoint/2010/main" val="3427869487"/>
                  </p:ext>
                </p:extLst>
              </p:nvPr>
            </p:nvGraphicFramePr>
            <p:xfrm>
              <a:off x="10330684" y="5219571"/>
              <a:ext cx="1474205" cy="801717"/>
            </p:xfrm>
            <a:graphic>
              <a:graphicData uri="http://schemas.openxmlformats.org/drawingml/2006/table">
                <a:tbl>
                  <a:tblPr firstRow="1" bandRow="1">
                    <a:tableStyleId>{793D81CF-94F2-401A-BA57-92F5A7B2D0C5}</a:tableStyleId>
                  </a:tblPr>
                  <a:tblGrid>
                    <a:gridCol w="550480">
                      <a:extLst>
                        <a:ext uri="{9D8B030D-6E8A-4147-A177-3AD203B41FA5}">
                          <a16:colId xmlns:a16="http://schemas.microsoft.com/office/drawing/2014/main" val="815487627"/>
                        </a:ext>
                      </a:extLst>
                    </a:gridCol>
                    <a:gridCol w="923725">
                      <a:extLst>
                        <a:ext uri="{9D8B030D-6E8A-4147-A177-3AD203B41FA5}">
                          <a16:colId xmlns:a16="http://schemas.microsoft.com/office/drawing/2014/main" val="765169473"/>
                        </a:ext>
                      </a:extLst>
                    </a:gridCol>
                  </a:tblGrid>
                  <a:tr h="283550">
                    <a:tc>
                      <a:txBody>
                        <a:bodyPr/>
                        <a:lstStyle/>
                        <a:p>
                          <a:pPr/>
                          <a14:m>
                            <m:oMathPara xmlns:m="http://schemas.openxmlformats.org/officeDocument/2006/math">
                              <m:oMathParaPr>
                                <m:jc m:val="centerGroup"/>
                              </m:oMathParaPr>
                              <m:oMath xmlns:m="http://schemas.openxmlformats.org/officeDocument/2006/math">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𝑅</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e>
                                    </m:d>
                                  </m:sup>
                                </m:sSup>
                              </m:oMath>
                            </m:oMathPara>
                          </a14:m>
                          <a:endParaRPr lang="de-DE" sz="11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𝑃</m:t>
                                </m:r>
                                <m:d>
                                  <m:dPr>
                                    <m:ctrlPr>
                                      <a:rPr lang="de-DE" sz="1100" b="0" i="1" smtClean="0">
                                        <a:latin typeface="Cambria Math" panose="02040503050406030204" pitchFamily="18" charset="0"/>
                                      </a:rPr>
                                    </m:ctrlPr>
                                  </m:dPr>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𝑢</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e>
                                        </m:d>
                                      </m:sup>
                                    </m:sSup>
                                  </m:e>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𝑅</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e>
                                        </m:d>
                                      </m:sup>
                                    </m:sSup>
                                  </m:e>
                                </m:d>
                              </m:oMath>
                            </m:oMathPara>
                          </a14:m>
                          <a:endParaRPr lang="de-DE" sz="1100" b="0" i="1" dirty="0">
                            <a:latin typeface="Cambria Math" panose="02040503050406030204" pitchFamily="18" charset="0"/>
                          </a:endParaRPr>
                        </a:p>
                      </a:txBody>
                      <a:tcPr marL="91345" marR="91345" marT="45672" marB="45672"/>
                    </a:tc>
                    <a:extLst>
                      <a:ext uri="{0D108BD9-81ED-4DB2-BD59-A6C34878D82A}">
                        <a16:rowId xmlns:a16="http://schemas.microsoft.com/office/drawing/2014/main" val="3318705746"/>
                      </a:ext>
                    </a:extLst>
                  </a:tr>
                  <a:tr h="258810">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𝑡𝑟𝑢𝑒</m:t>
                                </m:r>
                              </m:oMath>
                            </m:oMathPara>
                          </a14:m>
                          <a:endParaRPr lang="de-DE" sz="11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0.9</m:t>
                                </m:r>
                              </m:oMath>
                            </m:oMathPara>
                          </a14:m>
                          <a:endParaRPr lang="de-DE" sz="1100" dirty="0"/>
                        </a:p>
                      </a:txBody>
                      <a:tcPr marL="91345" marR="91345" marT="45672" marB="45672"/>
                    </a:tc>
                    <a:extLst>
                      <a:ext uri="{0D108BD9-81ED-4DB2-BD59-A6C34878D82A}">
                        <a16:rowId xmlns:a16="http://schemas.microsoft.com/office/drawing/2014/main" val="2853552587"/>
                      </a:ext>
                    </a:extLst>
                  </a:tr>
                  <a:tr h="25881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𝑓𝑎𝑙𝑠𝑒</m:t>
                                </m:r>
                              </m:oMath>
                            </m:oMathPara>
                          </a14:m>
                          <a:endParaRPr lang="de-DE" sz="11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0.2</m:t>
                                </m:r>
                              </m:oMath>
                            </m:oMathPara>
                          </a14:m>
                          <a:endParaRPr lang="de-DE" sz="1100" dirty="0"/>
                        </a:p>
                      </a:txBody>
                      <a:tcPr marL="91345" marR="91345" marT="45672" marB="45672"/>
                    </a:tc>
                    <a:extLst>
                      <a:ext uri="{0D108BD9-81ED-4DB2-BD59-A6C34878D82A}">
                        <a16:rowId xmlns:a16="http://schemas.microsoft.com/office/drawing/2014/main" val="3367435027"/>
                      </a:ext>
                    </a:extLst>
                  </a:tr>
                </a:tbl>
              </a:graphicData>
            </a:graphic>
          </p:graphicFrame>
        </mc:Choice>
        <mc:Fallback>
          <p:graphicFrame>
            <p:nvGraphicFramePr>
              <p:cNvPr id="41" name="Table 40">
                <a:extLst>
                  <a:ext uri="{FF2B5EF4-FFF2-40B4-BE49-F238E27FC236}">
                    <a16:creationId xmlns:a16="http://schemas.microsoft.com/office/drawing/2014/main" id="{19610FC6-6A94-CE4F-AC4F-5E83BA48438D}"/>
                  </a:ext>
                </a:extLst>
              </p:cNvPr>
              <p:cNvGraphicFramePr>
                <a:graphicFrameLocks noGrp="1"/>
              </p:cNvGraphicFramePr>
              <p:nvPr>
                <p:extLst>
                  <p:ext uri="{D42A27DB-BD31-4B8C-83A1-F6EECF244321}">
                    <p14:modId xmlns:p14="http://schemas.microsoft.com/office/powerpoint/2010/main" val="3427869487"/>
                  </p:ext>
                </p:extLst>
              </p:nvPr>
            </p:nvGraphicFramePr>
            <p:xfrm>
              <a:off x="10330684" y="5219571"/>
              <a:ext cx="1474205" cy="801717"/>
            </p:xfrm>
            <a:graphic>
              <a:graphicData uri="http://schemas.openxmlformats.org/drawingml/2006/table">
                <a:tbl>
                  <a:tblPr firstRow="1" bandRow="1">
                    <a:tableStyleId>{793D81CF-94F2-401A-BA57-92F5A7B2D0C5}</a:tableStyleId>
                  </a:tblPr>
                  <a:tblGrid>
                    <a:gridCol w="550480">
                      <a:extLst>
                        <a:ext uri="{9D8B030D-6E8A-4147-A177-3AD203B41FA5}">
                          <a16:colId xmlns:a16="http://schemas.microsoft.com/office/drawing/2014/main" val="815487627"/>
                        </a:ext>
                      </a:extLst>
                    </a:gridCol>
                    <a:gridCol w="923725">
                      <a:extLst>
                        <a:ext uri="{9D8B030D-6E8A-4147-A177-3AD203B41FA5}">
                          <a16:colId xmlns:a16="http://schemas.microsoft.com/office/drawing/2014/main" val="765169473"/>
                        </a:ext>
                      </a:extLst>
                    </a:gridCol>
                  </a:tblGrid>
                  <a:tr h="283749">
                    <a:tc>
                      <a:txBody>
                        <a:bodyPr/>
                        <a:lstStyle/>
                        <a:p>
                          <a:endParaRPr lang="en-DE"/>
                        </a:p>
                      </a:txBody>
                      <a:tcPr marL="91345" marR="91345" marT="45672" marB="45672">
                        <a:blipFill>
                          <a:blip r:embed="rId17"/>
                          <a:stretch>
                            <a:fillRect l="-2273" r="-168182" b="-186957"/>
                          </a:stretch>
                        </a:blipFill>
                      </a:tcPr>
                    </a:tc>
                    <a:tc>
                      <a:txBody>
                        <a:bodyPr/>
                        <a:lstStyle/>
                        <a:p>
                          <a:endParaRPr lang="en-DE"/>
                        </a:p>
                      </a:txBody>
                      <a:tcPr marL="91345" marR="91345" marT="45672" marB="45672">
                        <a:blipFill>
                          <a:blip r:embed="rId17"/>
                          <a:stretch>
                            <a:fillRect l="-61644" r="-1370" b="-186957"/>
                          </a:stretch>
                        </a:blipFill>
                      </a:tcPr>
                    </a:tc>
                    <a:extLst>
                      <a:ext uri="{0D108BD9-81ED-4DB2-BD59-A6C34878D82A}">
                        <a16:rowId xmlns:a16="http://schemas.microsoft.com/office/drawing/2014/main" val="3318705746"/>
                      </a:ext>
                    </a:extLst>
                  </a:tr>
                  <a:tr h="258984">
                    <a:tc>
                      <a:txBody>
                        <a:bodyPr/>
                        <a:lstStyle/>
                        <a:p>
                          <a:endParaRPr lang="en-DE"/>
                        </a:p>
                      </a:txBody>
                      <a:tcPr marL="91345" marR="91345" marT="45672" marB="45672">
                        <a:blipFill>
                          <a:blip r:embed="rId17"/>
                          <a:stretch>
                            <a:fillRect l="-2273" t="-109524" r="-168182" b="-104762"/>
                          </a:stretch>
                        </a:blipFill>
                      </a:tcPr>
                    </a:tc>
                    <a:tc>
                      <a:txBody>
                        <a:bodyPr/>
                        <a:lstStyle/>
                        <a:p>
                          <a:endParaRPr lang="en-DE"/>
                        </a:p>
                      </a:txBody>
                      <a:tcPr marL="91345" marR="91345" marT="45672" marB="45672">
                        <a:blipFill>
                          <a:blip r:embed="rId17"/>
                          <a:stretch>
                            <a:fillRect l="-61644" t="-109524" r="-1370" b="-104762"/>
                          </a:stretch>
                        </a:blipFill>
                      </a:tcPr>
                    </a:tc>
                    <a:extLst>
                      <a:ext uri="{0D108BD9-81ED-4DB2-BD59-A6C34878D82A}">
                        <a16:rowId xmlns:a16="http://schemas.microsoft.com/office/drawing/2014/main" val="2853552587"/>
                      </a:ext>
                    </a:extLst>
                  </a:tr>
                  <a:tr h="258984">
                    <a:tc>
                      <a:txBody>
                        <a:bodyPr/>
                        <a:lstStyle/>
                        <a:p>
                          <a:endParaRPr lang="en-DE"/>
                        </a:p>
                      </a:txBody>
                      <a:tcPr marL="91345" marR="91345" marT="45672" marB="45672">
                        <a:blipFill>
                          <a:blip r:embed="rId17"/>
                          <a:stretch>
                            <a:fillRect l="-2273" t="-209524" r="-168182" b="-4762"/>
                          </a:stretch>
                        </a:blipFill>
                      </a:tcPr>
                    </a:tc>
                    <a:tc>
                      <a:txBody>
                        <a:bodyPr/>
                        <a:lstStyle/>
                        <a:p>
                          <a:endParaRPr lang="en-DE"/>
                        </a:p>
                      </a:txBody>
                      <a:tcPr marL="91345" marR="91345" marT="45672" marB="45672">
                        <a:blipFill>
                          <a:blip r:embed="rId17"/>
                          <a:stretch>
                            <a:fillRect l="-61644" t="-209524" r="-1370" b="-4762"/>
                          </a:stretch>
                        </a:blipFill>
                      </a:tcPr>
                    </a:tc>
                    <a:extLst>
                      <a:ext uri="{0D108BD9-81ED-4DB2-BD59-A6C34878D82A}">
                        <a16:rowId xmlns:a16="http://schemas.microsoft.com/office/drawing/2014/main" val="3367435027"/>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2" name="Table 41">
                <a:extLst>
                  <a:ext uri="{FF2B5EF4-FFF2-40B4-BE49-F238E27FC236}">
                    <a16:creationId xmlns:a16="http://schemas.microsoft.com/office/drawing/2014/main" id="{80BA631A-D565-1145-9DD7-B8CF0821D5E8}"/>
                  </a:ext>
                </a:extLst>
              </p:cNvPr>
              <p:cNvGraphicFramePr>
                <a:graphicFrameLocks noGrp="1"/>
              </p:cNvGraphicFramePr>
              <p:nvPr>
                <p:extLst>
                  <p:ext uri="{D42A27DB-BD31-4B8C-83A1-F6EECF244321}">
                    <p14:modId xmlns:p14="http://schemas.microsoft.com/office/powerpoint/2010/main" val="4268036468"/>
                  </p:ext>
                </p:extLst>
              </p:nvPr>
            </p:nvGraphicFramePr>
            <p:xfrm>
              <a:off x="10330684" y="4266861"/>
              <a:ext cx="1597964" cy="801717"/>
            </p:xfrm>
            <a:graphic>
              <a:graphicData uri="http://schemas.openxmlformats.org/drawingml/2006/table">
                <a:tbl>
                  <a:tblPr firstRow="1" bandRow="1">
                    <a:tableStyleId>{793D81CF-94F2-401A-BA57-92F5A7B2D0C5}</a:tableStyleId>
                  </a:tblPr>
                  <a:tblGrid>
                    <a:gridCol w="550480">
                      <a:extLst>
                        <a:ext uri="{9D8B030D-6E8A-4147-A177-3AD203B41FA5}">
                          <a16:colId xmlns:a16="http://schemas.microsoft.com/office/drawing/2014/main" val="815487627"/>
                        </a:ext>
                      </a:extLst>
                    </a:gridCol>
                    <a:gridCol w="1047484">
                      <a:extLst>
                        <a:ext uri="{9D8B030D-6E8A-4147-A177-3AD203B41FA5}">
                          <a16:colId xmlns:a16="http://schemas.microsoft.com/office/drawing/2014/main" val="765169473"/>
                        </a:ext>
                      </a:extLst>
                    </a:gridCol>
                  </a:tblGrid>
                  <a:tr h="283550">
                    <a:tc>
                      <a:txBody>
                        <a:bodyPr/>
                        <a:lstStyle/>
                        <a:p>
                          <a:pPr/>
                          <a14:m>
                            <m:oMathPara xmlns:m="http://schemas.openxmlformats.org/officeDocument/2006/math">
                              <m:oMathParaPr>
                                <m:jc m:val="centerGroup"/>
                              </m:oMathParaPr>
                              <m:oMath xmlns:m="http://schemas.openxmlformats.org/officeDocument/2006/math">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𝑅</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r>
                                          <a:rPr lang="de-DE" sz="1100" b="0" i="1" smtClean="0">
                                            <a:latin typeface="Cambria Math" panose="02040503050406030204" pitchFamily="18" charset="0"/>
                                          </a:rPr>
                                          <m:t>−1</m:t>
                                        </m:r>
                                      </m:e>
                                    </m:d>
                                  </m:sup>
                                </m:sSup>
                              </m:oMath>
                            </m:oMathPara>
                          </a14:m>
                          <a:endParaRPr lang="de-DE" sz="11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𝑃</m:t>
                                </m:r>
                                <m:d>
                                  <m:dPr>
                                    <m:ctrlPr>
                                      <a:rPr lang="de-DE" sz="1100" b="0" i="1" smtClean="0">
                                        <a:latin typeface="Cambria Math" panose="02040503050406030204" pitchFamily="18" charset="0"/>
                                      </a:rPr>
                                    </m:ctrlPr>
                                  </m:dPr>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𝑟</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e>
                                        </m:d>
                                      </m:sup>
                                    </m:sSup>
                                  </m:e>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𝑅</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𝑡</m:t>
                                            </m:r>
                                            <m:r>
                                              <a:rPr lang="de-DE" sz="1100" b="0" i="1" smtClean="0">
                                                <a:latin typeface="Cambria Math" panose="02040503050406030204" pitchFamily="18" charset="0"/>
                                              </a:rPr>
                                              <m:t>−1</m:t>
                                            </m:r>
                                          </m:e>
                                        </m:d>
                                      </m:sup>
                                    </m:sSup>
                                  </m:e>
                                </m:d>
                              </m:oMath>
                            </m:oMathPara>
                          </a14:m>
                          <a:endParaRPr lang="de-DE" sz="1100" b="0" i="1" dirty="0">
                            <a:latin typeface="Cambria Math" panose="02040503050406030204" pitchFamily="18" charset="0"/>
                          </a:endParaRPr>
                        </a:p>
                      </a:txBody>
                      <a:tcPr marL="91345" marR="91345" marT="45672" marB="45672"/>
                    </a:tc>
                    <a:extLst>
                      <a:ext uri="{0D108BD9-81ED-4DB2-BD59-A6C34878D82A}">
                        <a16:rowId xmlns:a16="http://schemas.microsoft.com/office/drawing/2014/main" val="3318705746"/>
                      </a:ext>
                    </a:extLst>
                  </a:tr>
                  <a:tr h="258810">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𝑡𝑟𝑢𝑒</m:t>
                                </m:r>
                              </m:oMath>
                            </m:oMathPara>
                          </a14:m>
                          <a:endParaRPr lang="de-DE" sz="11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0.7</m:t>
                                </m:r>
                              </m:oMath>
                            </m:oMathPara>
                          </a14:m>
                          <a:endParaRPr lang="de-DE" sz="1100" dirty="0"/>
                        </a:p>
                      </a:txBody>
                      <a:tcPr marL="91345" marR="91345" marT="45672" marB="45672"/>
                    </a:tc>
                    <a:extLst>
                      <a:ext uri="{0D108BD9-81ED-4DB2-BD59-A6C34878D82A}">
                        <a16:rowId xmlns:a16="http://schemas.microsoft.com/office/drawing/2014/main" val="2853552587"/>
                      </a:ext>
                    </a:extLst>
                  </a:tr>
                  <a:tr h="25881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𝑓𝑎𝑙𝑠𝑒</m:t>
                                </m:r>
                              </m:oMath>
                            </m:oMathPara>
                          </a14:m>
                          <a:endParaRPr lang="de-DE" sz="11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0.3</m:t>
                                </m:r>
                              </m:oMath>
                            </m:oMathPara>
                          </a14:m>
                          <a:endParaRPr lang="de-DE" sz="1100" dirty="0"/>
                        </a:p>
                      </a:txBody>
                      <a:tcPr marL="91345" marR="91345" marT="45672" marB="45672"/>
                    </a:tc>
                    <a:extLst>
                      <a:ext uri="{0D108BD9-81ED-4DB2-BD59-A6C34878D82A}">
                        <a16:rowId xmlns:a16="http://schemas.microsoft.com/office/drawing/2014/main" val="3367435027"/>
                      </a:ext>
                    </a:extLst>
                  </a:tr>
                </a:tbl>
              </a:graphicData>
            </a:graphic>
          </p:graphicFrame>
        </mc:Choice>
        <mc:Fallback>
          <p:graphicFrame>
            <p:nvGraphicFramePr>
              <p:cNvPr id="42" name="Table 41">
                <a:extLst>
                  <a:ext uri="{FF2B5EF4-FFF2-40B4-BE49-F238E27FC236}">
                    <a16:creationId xmlns:a16="http://schemas.microsoft.com/office/drawing/2014/main" id="{80BA631A-D565-1145-9DD7-B8CF0821D5E8}"/>
                  </a:ext>
                </a:extLst>
              </p:cNvPr>
              <p:cNvGraphicFramePr>
                <a:graphicFrameLocks noGrp="1"/>
              </p:cNvGraphicFramePr>
              <p:nvPr>
                <p:extLst>
                  <p:ext uri="{D42A27DB-BD31-4B8C-83A1-F6EECF244321}">
                    <p14:modId xmlns:p14="http://schemas.microsoft.com/office/powerpoint/2010/main" val="4268036468"/>
                  </p:ext>
                </p:extLst>
              </p:nvPr>
            </p:nvGraphicFramePr>
            <p:xfrm>
              <a:off x="10330684" y="4266861"/>
              <a:ext cx="1597964" cy="801717"/>
            </p:xfrm>
            <a:graphic>
              <a:graphicData uri="http://schemas.openxmlformats.org/drawingml/2006/table">
                <a:tbl>
                  <a:tblPr firstRow="1" bandRow="1">
                    <a:tableStyleId>{793D81CF-94F2-401A-BA57-92F5A7B2D0C5}</a:tableStyleId>
                  </a:tblPr>
                  <a:tblGrid>
                    <a:gridCol w="550480">
                      <a:extLst>
                        <a:ext uri="{9D8B030D-6E8A-4147-A177-3AD203B41FA5}">
                          <a16:colId xmlns:a16="http://schemas.microsoft.com/office/drawing/2014/main" val="815487627"/>
                        </a:ext>
                      </a:extLst>
                    </a:gridCol>
                    <a:gridCol w="1047484">
                      <a:extLst>
                        <a:ext uri="{9D8B030D-6E8A-4147-A177-3AD203B41FA5}">
                          <a16:colId xmlns:a16="http://schemas.microsoft.com/office/drawing/2014/main" val="765169473"/>
                        </a:ext>
                      </a:extLst>
                    </a:gridCol>
                  </a:tblGrid>
                  <a:tr h="283749">
                    <a:tc>
                      <a:txBody>
                        <a:bodyPr/>
                        <a:lstStyle/>
                        <a:p>
                          <a:endParaRPr lang="en-DE"/>
                        </a:p>
                      </a:txBody>
                      <a:tcPr marL="91345" marR="91345" marT="45672" marB="45672">
                        <a:blipFill>
                          <a:blip r:embed="rId18"/>
                          <a:stretch>
                            <a:fillRect l="-2273" r="-190909" b="-186957"/>
                          </a:stretch>
                        </a:blipFill>
                      </a:tcPr>
                    </a:tc>
                    <a:tc>
                      <a:txBody>
                        <a:bodyPr/>
                        <a:lstStyle/>
                        <a:p>
                          <a:endParaRPr lang="en-DE"/>
                        </a:p>
                      </a:txBody>
                      <a:tcPr marL="91345" marR="91345" marT="45672" marB="45672">
                        <a:blipFill>
                          <a:blip r:embed="rId18"/>
                          <a:stretch>
                            <a:fillRect l="-54217" r="-1205" b="-186957"/>
                          </a:stretch>
                        </a:blipFill>
                      </a:tcPr>
                    </a:tc>
                    <a:extLst>
                      <a:ext uri="{0D108BD9-81ED-4DB2-BD59-A6C34878D82A}">
                        <a16:rowId xmlns:a16="http://schemas.microsoft.com/office/drawing/2014/main" val="3318705746"/>
                      </a:ext>
                    </a:extLst>
                  </a:tr>
                  <a:tr h="258984">
                    <a:tc>
                      <a:txBody>
                        <a:bodyPr/>
                        <a:lstStyle/>
                        <a:p>
                          <a:endParaRPr lang="en-DE"/>
                        </a:p>
                      </a:txBody>
                      <a:tcPr marL="91345" marR="91345" marT="45672" marB="45672">
                        <a:blipFill>
                          <a:blip r:embed="rId18"/>
                          <a:stretch>
                            <a:fillRect l="-2273" t="-109524" r="-190909" b="-104762"/>
                          </a:stretch>
                        </a:blipFill>
                      </a:tcPr>
                    </a:tc>
                    <a:tc>
                      <a:txBody>
                        <a:bodyPr/>
                        <a:lstStyle/>
                        <a:p>
                          <a:endParaRPr lang="en-DE"/>
                        </a:p>
                      </a:txBody>
                      <a:tcPr marL="91345" marR="91345" marT="45672" marB="45672">
                        <a:blipFill>
                          <a:blip r:embed="rId18"/>
                          <a:stretch>
                            <a:fillRect l="-54217" t="-109524" r="-1205" b="-104762"/>
                          </a:stretch>
                        </a:blipFill>
                      </a:tcPr>
                    </a:tc>
                    <a:extLst>
                      <a:ext uri="{0D108BD9-81ED-4DB2-BD59-A6C34878D82A}">
                        <a16:rowId xmlns:a16="http://schemas.microsoft.com/office/drawing/2014/main" val="2853552587"/>
                      </a:ext>
                    </a:extLst>
                  </a:tr>
                  <a:tr h="258984">
                    <a:tc>
                      <a:txBody>
                        <a:bodyPr/>
                        <a:lstStyle/>
                        <a:p>
                          <a:endParaRPr lang="en-DE"/>
                        </a:p>
                      </a:txBody>
                      <a:tcPr marL="91345" marR="91345" marT="45672" marB="45672">
                        <a:blipFill>
                          <a:blip r:embed="rId18"/>
                          <a:stretch>
                            <a:fillRect l="-2273" t="-209524" r="-190909" b="-4762"/>
                          </a:stretch>
                        </a:blipFill>
                      </a:tcPr>
                    </a:tc>
                    <a:tc>
                      <a:txBody>
                        <a:bodyPr/>
                        <a:lstStyle/>
                        <a:p>
                          <a:endParaRPr lang="en-DE"/>
                        </a:p>
                      </a:txBody>
                      <a:tcPr marL="91345" marR="91345" marT="45672" marB="45672">
                        <a:blipFill>
                          <a:blip r:embed="rId18"/>
                          <a:stretch>
                            <a:fillRect l="-54217" t="-209524" r="-1205" b="-4762"/>
                          </a:stretch>
                        </a:blipFill>
                      </a:tcPr>
                    </a:tc>
                    <a:extLst>
                      <a:ext uri="{0D108BD9-81ED-4DB2-BD59-A6C34878D82A}">
                        <a16:rowId xmlns:a16="http://schemas.microsoft.com/office/drawing/2014/main" val="3367435027"/>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6" name="Table 45">
                <a:extLst>
                  <a:ext uri="{FF2B5EF4-FFF2-40B4-BE49-F238E27FC236}">
                    <a16:creationId xmlns:a16="http://schemas.microsoft.com/office/drawing/2014/main" id="{6EDB6E29-9FCA-AE4E-834F-0FD7736D2400}"/>
                  </a:ext>
                </a:extLst>
              </p:cNvPr>
              <p:cNvGraphicFramePr>
                <a:graphicFrameLocks noGrp="1"/>
              </p:cNvGraphicFramePr>
              <p:nvPr>
                <p:extLst>
                  <p:ext uri="{D42A27DB-BD31-4B8C-83A1-F6EECF244321}">
                    <p14:modId xmlns:p14="http://schemas.microsoft.com/office/powerpoint/2010/main" val="24474964"/>
                  </p:ext>
                </p:extLst>
              </p:nvPr>
            </p:nvGraphicFramePr>
            <p:xfrm>
              <a:off x="10330684" y="3572962"/>
              <a:ext cx="651277" cy="542733"/>
            </p:xfrm>
            <a:graphic>
              <a:graphicData uri="http://schemas.openxmlformats.org/drawingml/2006/table">
                <a:tbl>
                  <a:tblPr firstRow="1" bandRow="1">
                    <a:tableStyleId>{793D81CF-94F2-401A-BA57-92F5A7B2D0C5}</a:tableStyleId>
                  </a:tblPr>
                  <a:tblGrid>
                    <a:gridCol w="651277">
                      <a:extLst>
                        <a:ext uri="{9D8B030D-6E8A-4147-A177-3AD203B41FA5}">
                          <a16:colId xmlns:a16="http://schemas.microsoft.com/office/drawing/2014/main" val="765169473"/>
                        </a:ext>
                      </a:extLst>
                    </a:gridCol>
                  </a:tblGrid>
                  <a:tr h="283550">
                    <a:tc>
                      <a:txBody>
                        <a:bodyPr/>
                        <a:lstStyle/>
                        <a:p>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𝑃</m:t>
                                </m:r>
                                <m:d>
                                  <m:dPr>
                                    <m:ctrlPr>
                                      <a:rPr lang="de-DE" sz="1100" b="0" i="1" smtClean="0">
                                        <a:latin typeface="Cambria Math" panose="02040503050406030204" pitchFamily="18" charset="0"/>
                                      </a:rPr>
                                    </m:ctrlPr>
                                  </m:dPr>
                                  <m:e>
                                    <m:sSup>
                                      <m:sSupPr>
                                        <m:ctrlPr>
                                          <a:rPr lang="de-DE" sz="1100" b="0" i="1" smtClean="0">
                                            <a:latin typeface="Cambria Math" panose="02040503050406030204" pitchFamily="18" charset="0"/>
                                          </a:rPr>
                                        </m:ctrlPr>
                                      </m:sSupPr>
                                      <m:e>
                                        <m:r>
                                          <a:rPr lang="de-DE" sz="1100" b="0" i="1" smtClean="0">
                                            <a:latin typeface="Cambria Math" panose="02040503050406030204" pitchFamily="18" charset="0"/>
                                          </a:rPr>
                                          <m:t>𝑟</m:t>
                                        </m:r>
                                      </m:e>
                                      <m:sup>
                                        <m:d>
                                          <m:dPr>
                                            <m:ctrlPr>
                                              <a:rPr lang="de-DE" sz="1100" b="0" i="1" smtClean="0">
                                                <a:latin typeface="Cambria Math" panose="02040503050406030204" pitchFamily="18" charset="0"/>
                                              </a:rPr>
                                            </m:ctrlPr>
                                          </m:dPr>
                                          <m:e>
                                            <m:r>
                                              <a:rPr lang="de-DE" sz="1100" b="0" i="1" smtClean="0">
                                                <a:latin typeface="Cambria Math" panose="02040503050406030204" pitchFamily="18" charset="0"/>
                                              </a:rPr>
                                              <m:t>0</m:t>
                                            </m:r>
                                          </m:e>
                                        </m:d>
                                      </m:sup>
                                    </m:sSup>
                                  </m:e>
                                </m:d>
                              </m:oMath>
                            </m:oMathPara>
                          </a14:m>
                          <a:endParaRPr lang="de-DE" sz="1100" b="0" i="1" dirty="0">
                            <a:latin typeface="Cambria Math" panose="02040503050406030204" pitchFamily="18" charset="0"/>
                          </a:endParaRPr>
                        </a:p>
                      </a:txBody>
                      <a:tcPr marL="91345" marR="91345" marT="45672" marB="45672"/>
                    </a:tc>
                    <a:extLst>
                      <a:ext uri="{0D108BD9-81ED-4DB2-BD59-A6C34878D82A}">
                        <a16:rowId xmlns:a16="http://schemas.microsoft.com/office/drawing/2014/main" val="3318705746"/>
                      </a:ext>
                    </a:extLst>
                  </a:tr>
                  <a:tr h="25881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100" b="0" i="1" smtClean="0">
                                    <a:latin typeface="Cambria Math" panose="02040503050406030204" pitchFamily="18" charset="0"/>
                                  </a:rPr>
                                  <m:t>0.5</m:t>
                                </m:r>
                              </m:oMath>
                            </m:oMathPara>
                          </a14:m>
                          <a:endParaRPr lang="de-DE" sz="1100" dirty="0"/>
                        </a:p>
                      </a:txBody>
                      <a:tcPr marL="91345" marR="91345" marT="45672" marB="45672"/>
                    </a:tc>
                    <a:extLst>
                      <a:ext uri="{0D108BD9-81ED-4DB2-BD59-A6C34878D82A}">
                        <a16:rowId xmlns:a16="http://schemas.microsoft.com/office/drawing/2014/main" val="2853552587"/>
                      </a:ext>
                    </a:extLst>
                  </a:tr>
                </a:tbl>
              </a:graphicData>
            </a:graphic>
          </p:graphicFrame>
        </mc:Choice>
        <mc:Fallback>
          <p:graphicFrame>
            <p:nvGraphicFramePr>
              <p:cNvPr id="46" name="Table 45">
                <a:extLst>
                  <a:ext uri="{FF2B5EF4-FFF2-40B4-BE49-F238E27FC236}">
                    <a16:creationId xmlns:a16="http://schemas.microsoft.com/office/drawing/2014/main" id="{6EDB6E29-9FCA-AE4E-834F-0FD7736D2400}"/>
                  </a:ext>
                </a:extLst>
              </p:cNvPr>
              <p:cNvGraphicFramePr>
                <a:graphicFrameLocks noGrp="1"/>
              </p:cNvGraphicFramePr>
              <p:nvPr>
                <p:extLst>
                  <p:ext uri="{D42A27DB-BD31-4B8C-83A1-F6EECF244321}">
                    <p14:modId xmlns:p14="http://schemas.microsoft.com/office/powerpoint/2010/main" val="24474964"/>
                  </p:ext>
                </p:extLst>
              </p:nvPr>
            </p:nvGraphicFramePr>
            <p:xfrm>
              <a:off x="10330684" y="3572962"/>
              <a:ext cx="651277" cy="542733"/>
            </p:xfrm>
            <a:graphic>
              <a:graphicData uri="http://schemas.openxmlformats.org/drawingml/2006/table">
                <a:tbl>
                  <a:tblPr firstRow="1" bandRow="1">
                    <a:tableStyleId>{793D81CF-94F2-401A-BA57-92F5A7B2D0C5}</a:tableStyleId>
                  </a:tblPr>
                  <a:tblGrid>
                    <a:gridCol w="651277">
                      <a:extLst>
                        <a:ext uri="{9D8B030D-6E8A-4147-A177-3AD203B41FA5}">
                          <a16:colId xmlns:a16="http://schemas.microsoft.com/office/drawing/2014/main" val="765169473"/>
                        </a:ext>
                      </a:extLst>
                    </a:gridCol>
                  </a:tblGrid>
                  <a:tr h="283749">
                    <a:tc>
                      <a:txBody>
                        <a:bodyPr/>
                        <a:lstStyle/>
                        <a:p>
                          <a:endParaRPr lang="en-DE"/>
                        </a:p>
                      </a:txBody>
                      <a:tcPr marL="91345" marR="91345" marT="45672" marB="45672">
                        <a:blipFill>
                          <a:blip r:embed="rId19"/>
                          <a:stretch>
                            <a:fillRect l="-1923" t="-4348" r="-1923" b="-95652"/>
                          </a:stretch>
                        </a:blipFill>
                      </a:tcPr>
                    </a:tc>
                    <a:extLst>
                      <a:ext uri="{0D108BD9-81ED-4DB2-BD59-A6C34878D82A}">
                        <a16:rowId xmlns:a16="http://schemas.microsoft.com/office/drawing/2014/main" val="3318705746"/>
                      </a:ext>
                    </a:extLst>
                  </a:tr>
                  <a:tr h="258984">
                    <a:tc>
                      <a:txBody>
                        <a:bodyPr/>
                        <a:lstStyle/>
                        <a:p>
                          <a:endParaRPr lang="en-DE"/>
                        </a:p>
                      </a:txBody>
                      <a:tcPr marL="91345" marR="91345" marT="45672" marB="45672">
                        <a:blipFill>
                          <a:blip r:embed="rId19"/>
                          <a:stretch>
                            <a:fillRect l="-1923" t="-114286" r="-1923" b="-4762"/>
                          </a:stretch>
                        </a:blipFill>
                      </a:tcPr>
                    </a:tc>
                    <a:extLst>
                      <a:ext uri="{0D108BD9-81ED-4DB2-BD59-A6C34878D82A}">
                        <a16:rowId xmlns:a16="http://schemas.microsoft.com/office/drawing/2014/main" val="2853552587"/>
                      </a:ext>
                    </a:extLst>
                  </a:tr>
                </a:tbl>
              </a:graphicData>
            </a:graphic>
          </p:graphicFrame>
        </mc:Fallback>
      </mc:AlternateContent>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72D57FDF-4E7B-BC44-AD27-394A36CA2C7A}"/>
                  </a:ext>
                </a:extLst>
              </p:cNvPr>
              <p:cNvSpPr txBox="1">
                <a:spLocks/>
              </p:cNvSpPr>
              <p:nvPr/>
            </p:nvSpPr>
            <p:spPr>
              <a:xfrm>
                <a:off x="8641122" y="3656129"/>
                <a:ext cx="110499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𝑅𝑎𝑖𝑛</m:t>
                          </m:r>
                        </m:e>
                        <m:sup>
                          <m:d>
                            <m:dPr>
                              <m:ctrlPr>
                                <a:rPr lang="en-GB" sz="1798" i="1">
                                  <a:latin typeface="Cambria Math" panose="02040503050406030204" pitchFamily="18" charset="0"/>
                                </a:rPr>
                              </m:ctrlPr>
                            </m:dPr>
                            <m:e>
                              <m:r>
                                <a:rPr lang="en-GB" sz="1798" i="1">
                                  <a:latin typeface="Cambria Math" panose="02040503050406030204" pitchFamily="18" charset="0"/>
                                </a:rPr>
                                <m:t>0</m:t>
                              </m:r>
                            </m:e>
                          </m:d>
                        </m:sup>
                      </m:sSup>
                    </m:oMath>
                  </m:oMathPara>
                </a14:m>
                <a:endParaRPr lang="en-GB" sz="1798" dirty="0"/>
              </a:p>
            </p:txBody>
          </p:sp>
        </mc:Choice>
        <mc:Fallback>
          <p:sp>
            <p:nvSpPr>
              <p:cNvPr id="47" name="TextBox 46">
                <a:extLst>
                  <a:ext uri="{FF2B5EF4-FFF2-40B4-BE49-F238E27FC236}">
                    <a16:creationId xmlns:a16="http://schemas.microsoft.com/office/drawing/2014/main" id="{72D57FDF-4E7B-BC44-AD27-394A36CA2C7A}"/>
                  </a:ext>
                </a:extLst>
              </p:cNvPr>
              <p:cNvSpPr txBox="1">
                <a:spLocks noRot="1" noChangeAspect="1" noMove="1" noResize="1" noEditPoints="1" noAdjustHandles="1" noChangeArrowheads="1" noChangeShapeType="1" noTextEdit="1"/>
              </p:cNvSpPr>
              <p:nvPr/>
            </p:nvSpPr>
            <p:spPr>
              <a:xfrm>
                <a:off x="8641122" y="3656129"/>
                <a:ext cx="1104994" cy="415228"/>
              </a:xfrm>
              <a:prstGeom prst="ellipse">
                <a:avLst/>
              </a:prstGeom>
              <a:blipFill>
                <a:blip r:embed="rId20"/>
                <a:stretch>
                  <a:fillRect/>
                </a:stretch>
              </a:blipFill>
              <a:ln>
                <a:solidFill>
                  <a:schemeClr val="tx1"/>
                </a:solidFill>
              </a:ln>
            </p:spPr>
            <p:txBody>
              <a:bodyPr/>
              <a:lstStyle/>
              <a:p>
                <a:r>
                  <a:rPr lang="en-DE">
                    <a:noFill/>
                  </a:rPr>
                  <a:t> </a:t>
                </a:r>
              </a:p>
            </p:txBody>
          </p:sp>
        </mc:Fallback>
      </mc:AlternateContent>
      <p:cxnSp>
        <p:nvCxnSpPr>
          <p:cNvPr id="48" name="Straight Arrow Connector 47">
            <a:extLst>
              <a:ext uri="{FF2B5EF4-FFF2-40B4-BE49-F238E27FC236}">
                <a16:creationId xmlns:a16="http://schemas.microsoft.com/office/drawing/2014/main" id="{F55B11A1-2B75-8B4A-9049-79A9E9A8A2D8}"/>
              </a:ext>
            </a:extLst>
          </p:cNvPr>
          <p:cNvCxnSpPr>
            <a:cxnSpLocks/>
            <a:stCxn id="47" idx="6"/>
          </p:cNvCxnSpPr>
          <p:nvPr/>
        </p:nvCxnSpPr>
        <p:spPr>
          <a:xfrm>
            <a:off x="9746116" y="3863743"/>
            <a:ext cx="30027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DE3903C-B02A-9D45-A5D3-1533286A956C}"/>
              </a:ext>
            </a:extLst>
          </p:cNvPr>
          <p:cNvSpPr txBox="1"/>
          <p:nvPr/>
        </p:nvSpPr>
        <p:spPr>
          <a:xfrm>
            <a:off x="8759720" y="1458650"/>
            <a:ext cx="2936980"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HMM can be found in various application scenarios such as</a:t>
            </a:r>
          </a:p>
          <a:p>
            <a:pPr marL="285750" indent="-285750">
              <a:buFont typeface="Arial" panose="020B0604020202020204" pitchFamily="34" charset="0"/>
              <a:buChar char="•"/>
            </a:pPr>
            <a:r>
              <a:rPr lang="en-GB" dirty="0"/>
              <a:t>Signal processing</a:t>
            </a:r>
          </a:p>
          <a:p>
            <a:pPr marL="285750" indent="-285750">
              <a:buFont typeface="Arial" panose="020B0604020202020204" pitchFamily="34" charset="0"/>
              <a:buChar char="•"/>
            </a:pPr>
            <a:r>
              <a:rPr lang="en-GB" dirty="0"/>
              <a:t>Bio informatics</a:t>
            </a:r>
          </a:p>
          <a:p>
            <a:pPr marL="285750" indent="-285750">
              <a:buFont typeface="Arial" panose="020B0604020202020204" pitchFamily="34" charset="0"/>
              <a:buChar char="•"/>
            </a:pPr>
            <a:r>
              <a:rPr lang="en-GB" dirty="0"/>
              <a:t>Text understanding</a:t>
            </a:r>
          </a:p>
        </p:txBody>
      </p:sp>
      <p:sp>
        <p:nvSpPr>
          <p:cNvPr id="4" name="Date Placeholder 3">
            <a:extLst>
              <a:ext uri="{FF2B5EF4-FFF2-40B4-BE49-F238E27FC236}">
                <a16:creationId xmlns:a16="http://schemas.microsoft.com/office/drawing/2014/main" id="{A22BB158-B098-8E73-7635-05967BBE760E}"/>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B0BC05DA-F3CA-D42D-6183-F5B5A7B9664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47F8CC9-5832-4C60-8031-80411C564C29}"/>
              </a:ext>
            </a:extLst>
          </p:cNvPr>
          <p:cNvSpPr>
            <a:spLocks noGrp="1"/>
          </p:cNvSpPr>
          <p:nvPr>
            <p:ph type="sldNum" sz="quarter" idx="11"/>
          </p:nvPr>
        </p:nvSpPr>
        <p:spPr/>
        <p:txBody>
          <a:bodyPr/>
          <a:lstStyle/>
          <a:p>
            <a:fld id="{EB1502E6-D9AE-3544-B6D5-378AAA0B915F}" type="slidenum">
              <a:rPr lang="de-DE" altLang="de-DE" smtClean="0"/>
              <a:pPr/>
              <a:t>12</a:t>
            </a:fld>
            <a:endParaRPr lang="de-DE" altLang="de-DE" dirty="0"/>
          </a:p>
        </p:txBody>
      </p:sp>
    </p:spTree>
    <p:extLst>
      <p:ext uri="{BB962C8B-B14F-4D97-AF65-F5344CB8AC3E}">
        <p14:creationId xmlns:p14="http://schemas.microsoft.com/office/powerpoint/2010/main" val="19799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1B47-A81E-F14A-85BC-63908EA0B483}"/>
              </a:ext>
            </a:extLst>
          </p:cNvPr>
          <p:cNvSpPr>
            <a:spLocks noGrp="1"/>
          </p:cNvSpPr>
          <p:nvPr>
            <p:ph type="title"/>
          </p:nvPr>
        </p:nvSpPr>
        <p:spPr/>
        <p:txBody>
          <a:bodyPr/>
          <a:lstStyle/>
          <a:p>
            <a:r>
              <a:rPr lang="en-GB" dirty="0"/>
              <a:t>General Factorisation in Sequential Models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415AAB8-5461-844C-9781-72D9B0ED269D}"/>
                  </a:ext>
                </a:extLst>
              </p:cNvPr>
              <p:cNvSpPr>
                <a:spLocks noGrp="1"/>
              </p:cNvSpPr>
              <p:nvPr>
                <p:ph type="body" sz="quarter" idx="13"/>
              </p:nvPr>
            </p:nvSpPr>
            <p:spPr/>
            <p:txBody>
              <a:bodyPr>
                <a:normAutofit fontScale="92500" lnSpcReduction="20000"/>
              </a:bodyPr>
              <a:lstStyle/>
              <a:p>
                <a:r>
                  <a:rPr lang="en-GB" dirty="0"/>
                  <a:t>Transition from one step to the next triggered by new observation / execution of an action</a:t>
                </a:r>
              </a:p>
              <a:p>
                <a:pPr lvl="1"/>
                <a:r>
                  <a:rPr lang="en-GB" dirty="0"/>
                  <a:t>Markov assumption: Effect of action in current or next step</a:t>
                </a:r>
              </a:p>
              <a:p>
                <a:r>
                  <a:rPr lang="en-GB" dirty="0"/>
                  <a:t>Formalisation</a:t>
                </a:r>
              </a:p>
              <a:p>
                <a:pPr lvl="1"/>
                <a:r>
                  <a:rPr lang="en-GB" i="1" dirty="0">
                    <a:solidFill>
                      <a:schemeClr val="accent1"/>
                    </a:solidFill>
                  </a:rPr>
                  <a:t>Intra</a:t>
                </a:r>
                <a:r>
                  <a:rPr lang="en-GB" i="1" dirty="0"/>
                  <a:t>-slice f</a:t>
                </a:r>
                <a:r>
                  <a:rPr lang="en-GB" dirty="0"/>
                  <a:t>actors: Describe behaviour / effects within a step</a:t>
                </a:r>
              </a:p>
              <a:p>
                <a:pPr lvl="2"/>
                <a:r>
                  <a:rPr lang="en-GB" dirty="0"/>
                  <a:t>Factor arguments only from step </a:t>
                </a:r>
                <a14:m>
                  <m:oMath xmlns:m="http://schemas.openxmlformats.org/officeDocument/2006/math">
                    <m:r>
                      <a:rPr lang="en-GB" i="1">
                        <a:latin typeface="Cambria Math" panose="02040503050406030204" pitchFamily="18" charset="0"/>
                        <a:ea typeface="Cambria Math" panose="02040503050406030204" pitchFamily="18" charset="0"/>
                      </a:rPr>
                      <m:t>𝜏</m:t>
                    </m:r>
                  </m:oMath>
                </a14:m>
                <a:endParaRPr lang="en-GB" dirty="0"/>
              </a:p>
              <a:p>
                <a:pPr lvl="3"/>
                <a:r>
                  <a:rPr lang="en-GB" dirty="0"/>
                  <a:t>E.g., </a:t>
                </a:r>
                <a14:m>
                  <m:oMath xmlns:m="http://schemas.openxmlformats.org/officeDocument/2006/math">
                    <m:sSub>
                      <m:sSubPr>
                        <m:ctrlPr>
                          <a:rPr lang="en-GB" b="0" i="1" smtClean="0">
                            <a:latin typeface="Cambria Math" panose="02040503050406030204" pitchFamily="18" charset="0"/>
                          </a:rPr>
                        </m:ctrlPr>
                      </m:sSubPr>
                      <m:e>
                        <m:r>
                          <a:rPr lang="de-DE" b="0" i="1" smtClean="0">
                            <a:latin typeface="Cambria Math" panose="02040503050406030204" pitchFamily="18" charset="0"/>
                          </a:rPr>
                          <m:t>𝑔</m:t>
                        </m:r>
                      </m:e>
                      <m:sub>
                        <m:r>
                          <a:rPr lang="en-GB" b="0" i="1" smtClean="0">
                            <a:latin typeface="Cambria Math" panose="02040503050406030204" pitchFamily="18" charset="0"/>
                          </a:rPr>
                          <m:t>2</m:t>
                        </m:r>
                      </m:sub>
                    </m:sSub>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𝑆𝑖𝑐𝑘</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charset="0"/>
                          </a:rPr>
                          <m:t>𝑇𝑟𝑎𝑣𝑒𝑙</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oMath>
                </a14:m>
                <a:endParaRPr lang="en-GB" dirty="0"/>
              </a:p>
              <a:p>
                <a:pPr lvl="1"/>
                <a:r>
                  <a:rPr lang="en-GB" i="1" dirty="0">
                    <a:solidFill>
                      <a:schemeClr val="accent1"/>
                    </a:solidFill>
                  </a:rPr>
                  <a:t>Inter</a:t>
                </a:r>
                <a:r>
                  <a:rPr lang="en-GB" i="1" dirty="0"/>
                  <a:t>-slice</a:t>
                </a:r>
                <a:r>
                  <a:rPr lang="en-GB" dirty="0"/>
                  <a:t> factors: </a:t>
                </a:r>
                <a:br>
                  <a:rPr lang="en-GB" dirty="0"/>
                </a:br>
                <a:r>
                  <a:rPr lang="en-GB" dirty="0"/>
                  <a:t>Describe transitions / </a:t>
                </a:r>
                <a:br>
                  <a:rPr lang="en-GB" dirty="0"/>
                </a:br>
                <a:r>
                  <a:rPr lang="en-GB" dirty="0"/>
                  <a:t>behaviour with effects in </a:t>
                </a:r>
                <a:br>
                  <a:rPr lang="en-GB" dirty="0"/>
                </a:br>
                <a:r>
                  <a:rPr lang="en-GB" dirty="0"/>
                  <a:t>next step</a:t>
                </a:r>
              </a:p>
              <a:p>
                <a:pPr lvl="2"/>
                <a:r>
                  <a:rPr lang="en-GB" dirty="0"/>
                  <a:t>Factor arguments </a:t>
                </a:r>
                <a:br>
                  <a:rPr lang="en-GB" dirty="0"/>
                </a:br>
                <a:r>
                  <a:rPr lang="en-GB" dirty="0"/>
                  <a:t>from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rPr>
                      <m:t>−1,</m:t>
                    </m:r>
                    <m:r>
                      <a:rPr lang="en-GB" i="1">
                        <a:latin typeface="Cambria Math" panose="02040503050406030204" pitchFamily="18" charset="0"/>
                        <a:ea typeface="Cambria Math" panose="02040503050406030204" pitchFamily="18" charset="0"/>
                      </a:rPr>
                      <m:t>𝜏</m:t>
                    </m:r>
                  </m:oMath>
                </a14:m>
                <a:endParaRPr lang="en-GB" dirty="0"/>
              </a:p>
              <a:p>
                <a:pPr lvl="3"/>
                <a:r>
                  <a:rPr lang="en-GB" dirty="0"/>
                  <a:t>E.g.,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𝐸</m:t>
                        </m:r>
                      </m:sub>
                    </m:sSub>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rPr>
                              <m:t>−1</m:t>
                            </m:r>
                          </m:e>
                        </m:d>
                      </m:sup>
                    </m:sSup>
                  </m:oMath>
                </a14:m>
                <a:r>
                  <a:rPr lang="en-GB" dirty="0"/>
                  <a:t>, </a:t>
                </a:r>
                <a:br>
                  <a:rPr lang="en-GB" dirty="0"/>
                </a:b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𝑆𝑖𝑐𝑘</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rPr>
                              <m:t>−1</m:t>
                            </m:r>
                          </m:e>
                        </m:d>
                      </m:sup>
                    </m:sSup>
                  </m:oMath>
                </a14:m>
                <a:r>
                  <a:rPr lang="en-GB" dirty="0"/>
                  <a:t>,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e>
                        </m:d>
                      </m:sup>
                    </m:sSup>
                  </m:oMath>
                </a14:m>
                <a:r>
                  <a:rPr lang="en-GB" dirty="0"/>
                  <a:t> </a:t>
                </a:r>
              </a:p>
              <a:p>
                <a:pPr lvl="3"/>
                <a:endParaRPr lang="en-GB" dirty="0"/>
              </a:p>
              <a:p>
                <a:pPr lvl="2"/>
                <a:endParaRPr lang="en-GB" dirty="0"/>
              </a:p>
            </p:txBody>
          </p:sp>
        </mc:Choice>
        <mc:Fallback>
          <p:sp>
            <p:nvSpPr>
              <p:cNvPr id="3" name="Content Placeholder 2">
                <a:extLst>
                  <a:ext uri="{FF2B5EF4-FFF2-40B4-BE49-F238E27FC236}">
                    <a16:creationId xmlns:a16="http://schemas.microsoft.com/office/drawing/2014/main" id="{4415AAB8-5461-844C-9781-72D9B0ED269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b="-1934"/>
                </a:stretch>
              </a:blipFill>
            </p:spPr>
            <p:txBody>
              <a:bodyPr/>
              <a:lstStyle/>
              <a:p>
                <a:r>
                  <a:rPr lang="en-DE">
                    <a:noFill/>
                  </a:rPr>
                  <a:t> </a:t>
                </a:r>
              </a:p>
            </p:txBody>
          </p:sp>
        </mc:Fallback>
      </mc:AlternateContent>
      <p:sp>
        <p:nvSpPr>
          <p:cNvPr id="48" name="Rectangle 47">
            <a:extLst>
              <a:ext uri="{FF2B5EF4-FFF2-40B4-BE49-F238E27FC236}">
                <a16:creationId xmlns:a16="http://schemas.microsoft.com/office/drawing/2014/main" id="{65C09209-992C-AB47-86B3-661C9B594CF1}"/>
              </a:ext>
            </a:extLst>
          </p:cNvPr>
          <p:cNvSpPr/>
          <p:nvPr/>
        </p:nvSpPr>
        <p:spPr>
          <a:xfrm>
            <a:off x="4898676" y="4049107"/>
            <a:ext cx="4132408" cy="18568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4" name="Rectangle 63">
            <a:extLst>
              <a:ext uri="{FF2B5EF4-FFF2-40B4-BE49-F238E27FC236}">
                <a16:creationId xmlns:a16="http://schemas.microsoft.com/office/drawing/2014/main" id="{35F8003D-07D1-7D4A-9694-BA9A8D474987}"/>
              </a:ext>
            </a:extLst>
          </p:cNvPr>
          <p:cNvSpPr/>
          <p:nvPr/>
        </p:nvSpPr>
        <p:spPr>
          <a:xfrm>
            <a:off x="9031084" y="4049107"/>
            <a:ext cx="2800591" cy="18568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54" name="Group 153">
            <a:extLst>
              <a:ext uri="{FF2B5EF4-FFF2-40B4-BE49-F238E27FC236}">
                <a16:creationId xmlns:a16="http://schemas.microsoft.com/office/drawing/2014/main" id="{27FE9392-90B7-9241-9BFF-16F7F9E0733E}"/>
              </a:ext>
            </a:extLst>
          </p:cNvPr>
          <p:cNvGrpSpPr/>
          <p:nvPr/>
        </p:nvGrpSpPr>
        <p:grpSpPr>
          <a:xfrm>
            <a:off x="9031084" y="4197730"/>
            <a:ext cx="2757436" cy="1681552"/>
            <a:chOff x="5168586" y="4222610"/>
            <a:chExt cx="2760308" cy="1683304"/>
          </a:xfrm>
        </p:grpSpPr>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71705E5A-0CB0-D341-9BD4-3096783A4A48}"/>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01" name="TextBox 100">
                  <a:extLst>
                    <a:ext uri="{FF2B5EF4-FFF2-40B4-BE49-F238E27FC236}">
                      <a16:creationId xmlns:a16="http://schemas.microsoft.com/office/drawing/2014/main" id="{71705E5A-0CB0-D341-9BD4-3096783A4A48}"/>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3"/>
                  <a:stretch>
                    <a:fillRect/>
                  </a:stretch>
                </a:blipFill>
                <a:ln>
                  <a:solidFill>
                    <a:schemeClr val="tx1"/>
                  </a:solidFill>
                </a:ln>
              </p:spPr>
              <p:txBody>
                <a:bodyPr/>
                <a:lstStyle/>
                <a:p>
                  <a:r>
                    <a:rPr lang="de-DE">
                      <a:noFill/>
                    </a:rPr>
                    <a:t> </a:t>
                  </a:r>
                </a:p>
              </p:txBody>
            </p:sp>
          </mc:Fallback>
        </mc:AlternateContent>
        <p:cxnSp>
          <p:nvCxnSpPr>
            <p:cNvPr id="102" name="Straight Connector 101">
              <a:extLst>
                <a:ext uri="{FF2B5EF4-FFF2-40B4-BE49-F238E27FC236}">
                  <a16:creationId xmlns:a16="http://schemas.microsoft.com/office/drawing/2014/main" id="{D8CC14E3-2819-EE4B-ACA2-A08521D3EB35}"/>
                </a:ext>
              </a:extLst>
            </p:cNvPr>
            <p:cNvCxnSpPr>
              <a:cxnSpLocks/>
              <a:stCxn id="101" idx="5"/>
              <a:endCxn id="117"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339AE8-8F43-1A4D-8648-DF1D4CBCBA64}"/>
                </a:ext>
              </a:extLst>
            </p:cNvPr>
            <p:cNvCxnSpPr>
              <a:cxnSpLocks/>
              <a:stCxn id="117" idx="0"/>
              <a:endCxn id="112"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F5F14674-C68B-284B-AA3F-77EA73A76E4B}"/>
                </a:ext>
              </a:extLst>
            </p:cNvPr>
            <p:cNvGrpSpPr/>
            <p:nvPr/>
          </p:nvGrpSpPr>
          <p:grpSpPr>
            <a:xfrm>
              <a:off x="6088390" y="5030479"/>
              <a:ext cx="359209" cy="409842"/>
              <a:chOff x="6783444" y="4056790"/>
              <a:chExt cx="359209" cy="409842"/>
            </a:xfrm>
          </p:grpSpPr>
          <p:sp>
            <p:nvSpPr>
              <p:cNvPr id="117" name="Rectangle 116">
                <a:extLst>
                  <a:ext uri="{FF2B5EF4-FFF2-40B4-BE49-F238E27FC236}">
                    <a16:creationId xmlns:a16="http://schemas.microsoft.com/office/drawing/2014/main" id="{59BC69DE-2EB1-3943-8129-F501B2DE8DBA}"/>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A34EBF4-5F84-6949-8313-457B6B8B09EF}"/>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2</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18" name="TextBox 117">
                    <a:extLst>
                      <a:ext uri="{FF2B5EF4-FFF2-40B4-BE49-F238E27FC236}">
                        <a16:creationId xmlns:a16="http://schemas.microsoft.com/office/drawing/2014/main" id="{3A34EBF4-5F84-6949-8313-457B6B8B09EF}"/>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4"/>
                    <a:stretch>
                      <a:fillRect l="-14286" b="-22727"/>
                    </a:stretch>
                  </a:blipFill>
                </p:spPr>
                <p:txBody>
                  <a:bodyPr/>
                  <a:lstStyle/>
                  <a:p>
                    <a:r>
                      <a:rPr lang="de-DE">
                        <a:noFill/>
                      </a:rPr>
                      <a:t> </a:t>
                    </a:r>
                  </a:p>
                </p:txBody>
              </p:sp>
            </mc:Fallback>
          </mc:AlternateContent>
        </p:grpSp>
        <p:cxnSp>
          <p:nvCxnSpPr>
            <p:cNvPr id="106" name="Straight Connector 105">
              <a:extLst>
                <a:ext uri="{FF2B5EF4-FFF2-40B4-BE49-F238E27FC236}">
                  <a16:creationId xmlns:a16="http://schemas.microsoft.com/office/drawing/2014/main" id="{A225F55D-3775-2C41-BC03-CCD116A68A0E}"/>
                </a:ext>
              </a:extLst>
            </p:cNvPr>
            <p:cNvCxnSpPr>
              <a:cxnSpLocks/>
              <a:stCxn id="112" idx="4"/>
              <a:endCxn id="115"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C40A732-D60A-9D4F-9F2B-B740E5C7B01A}"/>
                </a:ext>
              </a:extLst>
            </p:cNvPr>
            <p:cNvCxnSpPr>
              <a:cxnSpLocks/>
              <a:stCxn id="113" idx="0"/>
              <a:endCxn id="115"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6DB9AB1-F9FF-7E4A-9F5E-781039716B8F}"/>
                </a:ext>
              </a:extLst>
            </p:cNvPr>
            <p:cNvCxnSpPr>
              <a:cxnSpLocks/>
              <a:stCxn id="115" idx="3"/>
              <a:endCxn id="111"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1BBF3123-8FC9-CD4C-91D8-4AFC095B7594}"/>
                </a:ext>
              </a:extLst>
            </p:cNvPr>
            <p:cNvGrpSpPr/>
            <p:nvPr/>
          </p:nvGrpSpPr>
          <p:grpSpPr>
            <a:xfrm>
              <a:off x="6673180" y="5030805"/>
              <a:ext cx="386595" cy="408488"/>
              <a:chOff x="7368234" y="4057116"/>
              <a:chExt cx="386595" cy="408488"/>
            </a:xfrm>
          </p:grpSpPr>
          <p:sp>
            <p:nvSpPr>
              <p:cNvPr id="115" name="Rectangle 114">
                <a:extLst>
                  <a:ext uri="{FF2B5EF4-FFF2-40B4-BE49-F238E27FC236}">
                    <a16:creationId xmlns:a16="http://schemas.microsoft.com/office/drawing/2014/main" id="{52A3C032-B7EC-F645-9E17-877B0A2FF9BB}"/>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E752688B-CFE3-0B49-AAA9-C06B1D8D37F7}"/>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3</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16" name="TextBox 115">
                    <a:extLst>
                      <a:ext uri="{FF2B5EF4-FFF2-40B4-BE49-F238E27FC236}">
                        <a16:creationId xmlns:a16="http://schemas.microsoft.com/office/drawing/2014/main" id="{E752688B-CFE3-0B49-AAA9-C06B1D8D37F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5"/>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010DDF67-BAEB-8F4A-BCBD-CF1E48465D0E}"/>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11" name="TextBox 110">
                  <a:extLst>
                    <a:ext uri="{FF2B5EF4-FFF2-40B4-BE49-F238E27FC236}">
                      <a16:creationId xmlns:a16="http://schemas.microsoft.com/office/drawing/2014/main" id="{010DDF67-BAEB-8F4A-BCBD-CF1E48465D0E}"/>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869C040A-93D2-5A4F-BDCB-B54E0B8A2E64}"/>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12" name="TextBox 111">
                  <a:extLst>
                    <a:ext uri="{FF2B5EF4-FFF2-40B4-BE49-F238E27FC236}">
                      <a16:creationId xmlns:a16="http://schemas.microsoft.com/office/drawing/2014/main" id="{869C040A-93D2-5A4F-BDCB-B54E0B8A2E64}"/>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7"/>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047F4253-9825-E041-B3E9-A08F2EC939F4}"/>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113" name="TextBox 112">
                  <a:extLst>
                    <a:ext uri="{FF2B5EF4-FFF2-40B4-BE49-F238E27FC236}">
                      <a16:creationId xmlns:a16="http://schemas.microsoft.com/office/drawing/2014/main" id="{047F4253-9825-E041-B3E9-A08F2EC939F4}"/>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114" name="Straight Connector 113">
              <a:extLst>
                <a:ext uri="{FF2B5EF4-FFF2-40B4-BE49-F238E27FC236}">
                  <a16:creationId xmlns:a16="http://schemas.microsoft.com/office/drawing/2014/main" id="{0BBA5487-4BD5-3445-B0EB-7AB49B767B54}"/>
                </a:ext>
              </a:extLst>
            </p:cNvPr>
            <p:cNvCxnSpPr>
              <a:cxnSpLocks/>
              <a:stCxn id="117" idx="2"/>
              <a:endCxn id="113"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2557F78-6454-9E43-94F5-FBAE0156C68E}"/>
              </a:ext>
            </a:extLst>
          </p:cNvPr>
          <p:cNvGrpSpPr/>
          <p:nvPr/>
        </p:nvGrpSpPr>
        <p:grpSpPr>
          <a:xfrm>
            <a:off x="4946387" y="4586838"/>
            <a:ext cx="3544431" cy="877217"/>
            <a:chOff x="5076611" y="4612123"/>
            <a:chExt cx="3548123" cy="878131"/>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05EC1DF-1BEC-D044-9580-4C30164681D3}"/>
                    </a:ext>
                  </a:extLst>
                </p:cNvPr>
                <p:cNvSpPr txBox="1"/>
                <p:nvPr/>
              </p:nvSpPr>
              <p:spPr>
                <a:xfrm>
                  <a:off x="5076611" y="4612123"/>
                  <a:ext cx="1508632"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49" name="TextBox 48">
                  <a:extLst>
                    <a:ext uri="{FF2B5EF4-FFF2-40B4-BE49-F238E27FC236}">
                      <a16:creationId xmlns:a16="http://schemas.microsoft.com/office/drawing/2014/main" id="{205EC1DF-1BEC-D044-9580-4C30164681D3}"/>
                    </a:ext>
                  </a:extLst>
                </p:cNvPr>
                <p:cNvSpPr txBox="1">
                  <a:spLocks noRot="1" noChangeAspect="1" noMove="1" noResize="1" noEditPoints="1" noAdjustHandles="1" noChangeArrowheads="1" noChangeShapeType="1" noTextEdit="1"/>
                </p:cNvSpPr>
                <p:nvPr/>
              </p:nvSpPr>
              <p:spPr>
                <a:xfrm>
                  <a:off x="5076611" y="4612123"/>
                  <a:ext cx="1508632" cy="415661"/>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50" name="Straight Connector 49">
              <a:extLst>
                <a:ext uri="{FF2B5EF4-FFF2-40B4-BE49-F238E27FC236}">
                  <a16:creationId xmlns:a16="http://schemas.microsoft.com/office/drawing/2014/main" id="{A07CD28D-EB9C-164A-9C9F-CB2136D58068}"/>
                </a:ext>
              </a:extLst>
            </p:cNvPr>
            <p:cNvCxnSpPr>
              <a:cxnSpLocks/>
              <a:stCxn id="49" idx="5"/>
              <a:endCxn id="62" idx="1"/>
            </p:cNvCxnSpPr>
            <p:nvPr/>
          </p:nvCxnSpPr>
          <p:spPr>
            <a:xfrm>
              <a:off x="6364309" y="4966912"/>
              <a:ext cx="203947"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EE016AF-C8B9-B647-941A-A89BE44EEBAB}"/>
                </a:ext>
              </a:extLst>
            </p:cNvPr>
            <p:cNvCxnSpPr>
              <a:cxnSpLocks/>
              <a:stCxn id="62" idx="0"/>
              <a:endCxn id="65" idx="4"/>
            </p:cNvCxnSpPr>
            <p:nvPr/>
          </p:nvCxnSpPr>
          <p:spPr>
            <a:xfrm flipV="1">
              <a:off x="6640256" y="4638271"/>
              <a:ext cx="275066"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40A7BD6E-B509-FC46-AAF4-D3F4498FBA7D}"/>
                </a:ext>
              </a:extLst>
            </p:cNvPr>
            <p:cNvGrpSpPr/>
            <p:nvPr/>
          </p:nvGrpSpPr>
          <p:grpSpPr>
            <a:xfrm>
              <a:off x="6159261" y="5030479"/>
              <a:ext cx="552995" cy="409842"/>
              <a:chOff x="6589658" y="4056790"/>
              <a:chExt cx="552995" cy="409842"/>
            </a:xfrm>
          </p:grpSpPr>
          <p:sp>
            <p:nvSpPr>
              <p:cNvPr id="62" name="Rectangle 61">
                <a:extLst>
                  <a:ext uri="{FF2B5EF4-FFF2-40B4-BE49-F238E27FC236}">
                    <a16:creationId xmlns:a16="http://schemas.microsoft.com/office/drawing/2014/main" id="{CBEFB88D-BC42-B546-889E-2BCE3C08C2F5}"/>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85F73337-0507-CE48-AC75-9E2E0B7D95E2}"/>
                      </a:ext>
                    </a:extLst>
                  </p:cNvPr>
                  <p:cNvSpPr txBox="1"/>
                  <p:nvPr/>
                </p:nvSpPr>
                <p:spPr>
                  <a:xfrm>
                    <a:off x="6589658" y="4200212"/>
                    <a:ext cx="524310" cy="266420"/>
                  </a:xfrm>
                  <a:prstGeom prst="rect">
                    <a:avLst/>
                  </a:prstGeom>
                  <a:noFill/>
                </p:spPr>
                <p:txBody>
                  <a:bodyPr wrap="none" lIns="0" tIns="0" rIns="0" bIns="0" rtlCol="0">
                    <a:spAutoFit/>
                  </a:bodyPr>
                  <a:lstStyle/>
                  <a:p>
                    <a:pPr/>
                    <a14:m>
                      <m:oMathPara xmlns:m="http://schemas.openxmlformats.org/officeDocument/2006/math">
                        <m:oMathParaPr>
                          <m:jc m:val="right"/>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2</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bSup>
                        </m:oMath>
                      </m:oMathPara>
                    </a14:m>
                    <a:endParaRPr lang="en-GB" sz="1399" dirty="0"/>
                  </a:p>
                </p:txBody>
              </p:sp>
            </mc:Choice>
            <mc:Fallback xmlns="">
              <p:sp>
                <p:nvSpPr>
                  <p:cNvPr id="63" name="TextBox 62">
                    <a:extLst>
                      <a:ext uri="{FF2B5EF4-FFF2-40B4-BE49-F238E27FC236}">
                        <a16:creationId xmlns:a16="http://schemas.microsoft.com/office/drawing/2014/main" id="{85F73337-0507-CE48-AC75-9E2E0B7D95E2}"/>
                      </a:ext>
                    </a:extLst>
                  </p:cNvPr>
                  <p:cNvSpPr txBox="1">
                    <a:spLocks noRot="1" noChangeAspect="1" noMove="1" noResize="1" noEditPoints="1" noAdjustHandles="1" noChangeArrowheads="1" noChangeShapeType="1" noTextEdit="1"/>
                  </p:cNvSpPr>
                  <p:nvPr/>
                </p:nvSpPr>
                <p:spPr>
                  <a:xfrm>
                    <a:off x="6589658" y="4200212"/>
                    <a:ext cx="524310" cy="266420"/>
                  </a:xfrm>
                  <a:prstGeom prst="rect">
                    <a:avLst/>
                  </a:prstGeom>
                  <a:blipFill>
                    <a:blip r:embed="rId10"/>
                    <a:stretch>
                      <a:fillRect l="-2326" b="-22727"/>
                    </a:stretch>
                  </a:blipFill>
                </p:spPr>
                <p:txBody>
                  <a:bodyPr/>
                  <a:lstStyle/>
                  <a:p>
                    <a:r>
                      <a:rPr lang="de-DE">
                        <a:noFill/>
                      </a:rPr>
                      <a:t> </a:t>
                    </a:r>
                  </a:p>
                </p:txBody>
              </p:sp>
            </mc:Fallback>
          </mc:AlternateContent>
        </p:grpSp>
        <p:cxnSp>
          <p:nvCxnSpPr>
            <p:cNvPr id="53" name="Straight Connector 52">
              <a:extLst>
                <a:ext uri="{FF2B5EF4-FFF2-40B4-BE49-F238E27FC236}">
                  <a16:creationId xmlns:a16="http://schemas.microsoft.com/office/drawing/2014/main" id="{6CEDE39B-EB70-C04A-812A-66EC266B0692}"/>
                </a:ext>
              </a:extLst>
            </p:cNvPr>
            <p:cNvCxnSpPr>
              <a:cxnSpLocks/>
              <a:stCxn id="65" idx="4"/>
              <a:endCxn id="60" idx="0"/>
            </p:cNvCxnSpPr>
            <p:nvPr/>
          </p:nvCxnSpPr>
          <p:spPr>
            <a:xfrm>
              <a:off x="6915322" y="4638271"/>
              <a:ext cx="251970"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277B95F-84E1-AC49-AEDF-434991D32E38}"/>
                </a:ext>
              </a:extLst>
            </p:cNvPr>
            <p:cNvCxnSpPr>
              <a:cxnSpLocks/>
              <a:stCxn id="58" idx="0"/>
              <a:endCxn id="60" idx="2"/>
            </p:cNvCxnSpPr>
            <p:nvPr/>
          </p:nvCxnSpPr>
          <p:spPr>
            <a:xfrm flipV="1">
              <a:off x="6914126" y="5174805"/>
              <a:ext cx="253166" cy="315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0A11F5A-756B-9A4A-922C-588D6F288ABC}"/>
                </a:ext>
              </a:extLst>
            </p:cNvPr>
            <p:cNvCxnSpPr>
              <a:cxnSpLocks/>
              <a:stCxn id="60" idx="3"/>
              <a:endCxn id="57" idx="3"/>
            </p:cNvCxnSpPr>
            <p:nvPr/>
          </p:nvCxnSpPr>
          <p:spPr>
            <a:xfrm flipV="1">
              <a:off x="7239293" y="4966912"/>
              <a:ext cx="168506"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94AA0F95-130A-8948-908F-EE6848D3030F}"/>
                </a:ext>
              </a:extLst>
            </p:cNvPr>
            <p:cNvGrpSpPr/>
            <p:nvPr/>
          </p:nvGrpSpPr>
          <p:grpSpPr>
            <a:xfrm>
              <a:off x="7095293" y="5030805"/>
              <a:ext cx="575750" cy="408488"/>
              <a:chOff x="7525690" y="4057116"/>
              <a:chExt cx="575750" cy="408488"/>
            </a:xfrm>
          </p:grpSpPr>
          <p:sp>
            <p:nvSpPr>
              <p:cNvPr id="60" name="Rectangle 59">
                <a:extLst>
                  <a:ext uri="{FF2B5EF4-FFF2-40B4-BE49-F238E27FC236}">
                    <a16:creationId xmlns:a16="http://schemas.microsoft.com/office/drawing/2014/main" id="{FD61ABC7-E6A3-2342-A28B-79DD448CEE1C}"/>
                  </a:ext>
                </a:extLst>
              </p:cNvPr>
              <p:cNvSpPr/>
              <p:nvPr/>
            </p:nvSpPr>
            <p:spPr>
              <a:xfrm>
                <a:off x="7525690"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C164FA9-4509-F54B-B1FE-2B28D4B5AA39}"/>
                      </a:ext>
                    </a:extLst>
                  </p:cNvPr>
                  <p:cNvSpPr txBox="1"/>
                  <p:nvPr/>
                </p:nvSpPr>
                <p:spPr>
                  <a:xfrm>
                    <a:off x="7577129" y="4198095"/>
                    <a:ext cx="524311"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3</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bSup>
                        </m:oMath>
                      </m:oMathPara>
                    </a14:m>
                    <a:endParaRPr lang="en-GB" sz="1399" dirty="0"/>
                  </a:p>
                </p:txBody>
              </p:sp>
            </mc:Choice>
            <mc:Fallback xmlns="">
              <p:sp>
                <p:nvSpPr>
                  <p:cNvPr id="61" name="TextBox 60">
                    <a:extLst>
                      <a:ext uri="{FF2B5EF4-FFF2-40B4-BE49-F238E27FC236}">
                        <a16:creationId xmlns:a16="http://schemas.microsoft.com/office/drawing/2014/main" id="{CC164FA9-4509-F54B-B1FE-2B28D4B5AA39}"/>
                      </a:ext>
                    </a:extLst>
                  </p:cNvPr>
                  <p:cNvSpPr txBox="1">
                    <a:spLocks noRot="1" noChangeAspect="1" noMove="1" noResize="1" noEditPoints="1" noAdjustHandles="1" noChangeArrowheads="1" noChangeShapeType="1" noTextEdit="1"/>
                  </p:cNvSpPr>
                  <p:nvPr/>
                </p:nvSpPr>
                <p:spPr>
                  <a:xfrm>
                    <a:off x="7577129" y="4198095"/>
                    <a:ext cx="524311" cy="267509"/>
                  </a:xfrm>
                  <a:prstGeom prst="rect">
                    <a:avLst/>
                  </a:prstGeom>
                  <a:blipFill>
                    <a:blip r:embed="rId11"/>
                    <a:stretch>
                      <a:fillRect l="-7143"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5F71686-E11E-1D44-817B-16D6075DB7D9}"/>
                    </a:ext>
                  </a:extLst>
                </p:cNvPr>
                <p:cNvSpPr txBox="1"/>
                <p:nvPr/>
              </p:nvSpPr>
              <p:spPr>
                <a:xfrm>
                  <a:off x="7199006" y="4612123"/>
                  <a:ext cx="1425728"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57" name="TextBox 56">
                  <a:extLst>
                    <a:ext uri="{FF2B5EF4-FFF2-40B4-BE49-F238E27FC236}">
                      <a16:creationId xmlns:a16="http://schemas.microsoft.com/office/drawing/2014/main" id="{D5F71686-E11E-1D44-817B-16D6075DB7D9}"/>
                    </a:ext>
                  </a:extLst>
                </p:cNvPr>
                <p:cNvSpPr txBox="1">
                  <a:spLocks noRot="1" noChangeAspect="1" noMove="1" noResize="1" noEditPoints="1" noAdjustHandles="1" noChangeArrowheads="1" noChangeShapeType="1" noTextEdit="1"/>
                </p:cNvSpPr>
                <p:nvPr/>
              </p:nvSpPr>
              <p:spPr>
                <a:xfrm>
                  <a:off x="7199006" y="4612123"/>
                  <a:ext cx="1425728" cy="415661"/>
                </a:xfrm>
                <a:prstGeom prst="ellipse">
                  <a:avLst/>
                </a:prstGeom>
                <a:blipFill>
                  <a:blip r:embed="rId12"/>
                  <a:stretch>
                    <a:fillRect/>
                  </a:stretch>
                </a:blipFill>
                <a:ln>
                  <a:solidFill>
                    <a:schemeClr val="tx1"/>
                  </a:solidFill>
                </a:ln>
              </p:spPr>
              <p:txBody>
                <a:bodyPr/>
                <a:lstStyle/>
                <a:p>
                  <a:r>
                    <a:rPr lang="de-DE">
                      <a:noFill/>
                    </a:rPr>
                    <a:t> </a:t>
                  </a:r>
                </a:p>
              </p:txBody>
            </p:sp>
          </mc:Fallback>
        </mc:AlternateContent>
        <p:cxnSp>
          <p:nvCxnSpPr>
            <p:cNvPr id="59" name="Straight Connector 58">
              <a:extLst>
                <a:ext uri="{FF2B5EF4-FFF2-40B4-BE49-F238E27FC236}">
                  <a16:creationId xmlns:a16="http://schemas.microsoft.com/office/drawing/2014/main" id="{DC7C59A1-EF14-2E44-81AC-81CE49FF8C29}"/>
                </a:ext>
              </a:extLst>
            </p:cNvPr>
            <p:cNvCxnSpPr>
              <a:cxnSpLocks/>
              <a:stCxn id="62" idx="2"/>
              <a:endCxn id="58" idx="0"/>
            </p:cNvCxnSpPr>
            <p:nvPr/>
          </p:nvCxnSpPr>
          <p:spPr>
            <a:xfrm>
              <a:off x="6640256" y="5174479"/>
              <a:ext cx="273870" cy="315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0DBB9FE-7DB8-F545-95D7-6248936D1EAA}"/>
                  </a:ext>
                </a:extLst>
              </p:cNvPr>
              <p:cNvSpPr txBox="1"/>
              <p:nvPr/>
            </p:nvSpPr>
            <p:spPr>
              <a:xfrm>
                <a:off x="6116158" y="5464055"/>
                <a:ext cx="1331664" cy="41522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58" name="TextBox 57">
                <a:extLst>
                  <a:ext uri="{FF2B5EF4-FFF2-40B4-BE49-F238E27FC236}">
                    <a16:creationId xmlns:a16="http://schemas.microsoft.com/office/drawing/2014/main" id="{D0DBB9FE-7DB8-F545-95D7-6248936D1EAA}"/>
                  </a:ext>
                </a:extLst>
              </p:cNvPr>
              <p:cNvSpPr txBox="1">
                <a:spLocks noRot="1" noChangeAspect="1" noMove="1" noResize="1" noEditPoints="1" noAdjustHandles="1" noChangeArrowheads="1" noChangeShapeType="1" noTextEdit="1"/>
              </p:cNvSpPr>
              <p:nvPr/>
            </p:nvSpPr>
            <p:spPr>
              <a:xfrm>
                <a:off x="6116158" y="5464055"/>
                <a:ext cx="1331664" cy="415228"/>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848AEA4-6C75-1344-9E65-50F43D5EACE4}"/>
                  </a:ext>
                </a:extLst>
              </p:cNvPr>
              <p:cNvSpPr txBox="1"/>
              <p:nvPr/>
            </p:nvSpPr>
            <p:spPr>
              <a:xfrm>
                <a:off x="6117353" y="4197731"/>
                <a:ext cx="1331664" cy="41522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65" name="TextBox 64">
                <a:extLst>
                  <a:ext uri="{FF2B5EF4-FFF2-40B4-BE49-F238E27FC236}">
                    <a16:creationId xmlns:a16="http://schemas.microsoft.com/office/drawing/2014/main" id="{6848AEA4-6C75-1344-9E65-50F43D5EACE4}"/>
                  </a:ext>
                </a:extLst>
              </p:cNvPr>
              <p:cNvSpPr txBox="1">
                <a:spLocks noRot="1" noChangeAspect="1" noMove="1" noResize="1" noEditPoints="1" noAdjustHandles="1" noChangeArrowheads="1" noChangeShapeType="1" noTextEdit="1"/>
              </p:cNvSpPr>
              <p:nvPr/>
            </p:nvSpPr>
            <p:spPr>
              <a:xfrm>
                <a:off x="6117353" y="4197731"/>
                <a:ext cx="1331664" cy="415228"/>
              </a:xfrm>
              <a:prstGeom prst="ellipse">
                <a:avLst/>
              </a:prstGeom>
              <a:blipFill>
                <a:blip r:embed="rId14"/>
                <a:stretch>
                  <a:fillRect b="-5882"/>
                </a:stretch>
              </a:blipFill>
              <a:ln>
                <a:solidFill>
                  <a:schemeClr val="tx1"/>
                </a:solidFill>
              </a:ln>
            </p:spPr>
            <p:txBody>
              <a:bodyPr/>
              <a:lstStyle/>
              <a:p>
                <a:r>
                  <a:rPr lang="en-GB">
                    <a:noFill/>
                  </a:rPr>
                  <a:t> </a:t>
                </a:r>
              </a:p>
            </p:txBody>
          </p:sp>
        </mc:Fallback>
      </mc:AlternateContent>
      <p:grpSp>
        <p:nvGrpSpPr>
          <p:cNvPr id="66" name="Group 65">
            <a:extLst>
              <a:ext uri="{FF2B5EF4-FFF2-40B4-BE49-F238E27FC236}">
                <a16:creationId xmlns:a16="http://schemas.microsoft.com/office/drawing/2014/main" id="{A134D90C-5280-794A-9CFA-E07E60F0E5CC}"/>
              </a:ext>
            </a:extLst>
          </p:cNvPr>
          <p:cNvGrpSpPr/>
          <p:nvPr/>
        </p:nvGrpSpPr>
        <p:grpSpPr>
          <a:xfrm>
            <a:off x="7447822" y="4049107"/>
            <a:ext cx="2397968" cy="1622562"/>
            <a:chOff x="10759631" y="4073828"/>
            <a:chExt cx="2400466" cy="1624251"/>
          </a:xfrm>
        </p:grpSpPr>
        <p:sp>
          <p:nvSpPr>
            <p:cNvPr id="67" name="Rectangle 66">
              <a:extLst>
                <a:ext uri="{FF2B5EF4-FFF2-40B4-BE49-F238E27FC236}">
                  <a16:creationId xmlns:a16="http://schemas.microsoft.com/office/drawing/2014/main" id="{80F888CF-D74C-0F4C-B14C-3C586773DD86}"/>
                </a:ext>
              </a:extLst>
            </p:cNvPr>
            <p:cNvSpPr/>
            <p:nvPr/>
          </p:nvSpPr>
          <p:spPr>
            <a:xfrm>
              <a:off x="12278604" y="435844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431866B-B267-3544-B9E9-5EF31D5148A4}"/>
                    </a:ext>
                  </a:extLst>
                </p:cNvPr>
                <p:cNvSpPr txBox="1"/>
                <p:nvPr/>
              </p:nvSpPr>
              <p:spPr>
                <a:xfrm>
                  <a:off x="12246951" y="4073828"/>
                  <a:ext cx="601496" cy="2666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𝐸</m:t>
                            </m:r>
                          </m:sub>
                          <m:sup>
                            <m:d>
                              <m:dPr>
                                <m:ctrlPr>
                                  <a:rPr lang="de-DE" sz="1399"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68" name="TextBox 67">
                  <a:extLst>
                    <a:ext uri="{FF2B5EF4-FFF2-40B4-BE49-F238E27FC236}">
                      <a16:creationId xmlns:a16="http://schemas.microsoft.com/office/drawing/2014/main" id="{E431866B-B267-3544-B9E9-5EF31D5148A4}"/>
                    </a:ext>
                  </a:extLst>
                </p:cNvPr>
                <p:cNvSpPr txBox="1">
                  <a:spLocks noRot="1" noChangeAspect="1" noMove="1" noResize="1" noEditPoints="1" noAdjustHandles="1" noChangeArrowheads="1" noChangeShapeType="1" noTextEdit="1"/>
                </p:cNvSpPr>
                <p:nvPr/>
              </p:nvSpPr>
              <p:spPr>
                <a:xfrm>
                  <a:off x="12246951" y="4073828"/>
                  <a:ext cx="601496" cy="266698"/>
                </a:xfrm>
                <a:prstGeom prst="rect">
                  <a:avLst/>
                </a:prstGeom>
                <a:blipFill>
                  <a:blip r:embed="rId15"/>
                  <a:stretch>
                    <a:fillRect l="-8163" b="-22727"/>
                  </a:stretch>
                </a:blipFill>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C1A8F35C-7738-1947-9CB2-0036BB062F67}"/>
                </a:ext>
              </a:extLst>
            </p:cNvPr>
            <p:cNvCxnSpPr>
              <a:cxnSpLocks/>
              <a:stCxn id="65" idx="6"/>
              <a:endCxn id="67" idx="1"/>
            </p:cNvCxnSpPr>
            <p:nvPr/>
          </p:nvCxnSpPr>
          <p:spPr>
            <a:xfrm>
              <a:off x="10760827" y="4430437"/>
              <a:ext cx="1517776" cy="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FAC9B70-1A37-F345-81D6-9E72E36A55C1}"/>
                </a:ext>
              </a:extLst>
            </p:cNvPr>
            <p:cNvCxnSpPr>
              <a:cxnSpLocks/>
              <a:stCxn id="58" idx="6"/>
              <a:endCxn id="67" idx="2"/>
            </p:cNvCxnSpPr>
            <p:nvPr/>
          </p:nvCxnSpPr>
          <p:spPr>
            <a:xfrm flipV="1">
              <a:off x="10759631" y="4502440"/>
              <a:ext cx="1590973" cy="11956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3CACAC-6128-2B47-B4BF-A1E423EF0A20}"/>
                </a:ext>
              </a:extLst>
            </p:cNvPr>
            <p:cNvCxnSpPr>
              <a:cxnSpLocks/>
              <a:stCxn id="67" idx="3"/>
              <a:endCxn id="112" idx="2"/>
            </p:cNvCxnSpPr>
            <p:nvPr/>
          </p:nvCxnSpPr>
          <p:spPr>
            <a:xfrm flipV="1">
              <a:off x="12422604" y="4430436"/>
              <a:ext cx="737493" cy="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06379CE9-DBE7-A65B-E3CF-5F40C880E65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6464A853-6777-C5E8-5C22-CB3ADA66119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406945B-0BAF-DC8E-24CA-267378BDB5E7}"/>
              </a:ext>
            </a:extLst>
          </p:cNvPr>
          <p:cNvSpPr>
            <a:spLocks noGrp="1"/>
          </p:cNvSpPr>
          <p:nvPr>
            <p:ph type="sldNum" sz="quarter" idx="11"/>
          </p:nvPr>
        </p:nvSpPr>
        <p:spPr/>
        <p:txBody>
          <a:bodyPr/>
          <a:lstStyle/>
          <a:p>
            <a:fld id="{EB1502E6-D9AE-3544-B6D5-378AAA0B915F}" type="slidenum">
              <a:rPr lang="de-DE" altLang="de-DE" smtClean="0"/>
              <a:pPr/>
              <a:t>13</a:t>
            </a:fld>
            <a:endParaRPr lang="de-DE" altLang="de-DE" dirty="0"/>
          </a:p>
        </p:txBody>
      </p:sp>
    </p:spTree>
    <p:extLst>
      <p:ext uri="{BB962C8B-B14F-4D97-AF65-F5344CB8AC3E}">
        <p14:creationId xmlns:p14="http://schemas.microsoft.com/office/powerpoint/2010/main" val="298744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8" grpId="0" animBg="1"/>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E489-EDE4-3740-9875-97195A168FD2}"/>
              </a:ext>
            </a:extLst>
          </p:cNvPr>
          <p:cNvSpPr>
            <a:spLocks noGrp="1"/>
          </p:cNvSpPr>
          <p:nvPr>
            <p:ph type="title"/>
          </p:nvPr>
        </p:nvSpPr>
        <p:spPr/>
        <p:txBody>
          <a:bodyPr/>
          <a:lstStyle/>
          <a:p>
            <a:r>
              <a:rPr lang="en-GB" dirty="0"/>
              <a:t>Lifting the Factorisation</a:t>
            </a:r>
          </a:p>
        </p:txBody>
      </p:sp>
      <p:sp>
        <p:nvSpPr>
          <p:cNvPr id="3" name="Content Placeholder 2">
            <a:extLst>
              <a:ext uri="{FF2B5EF4-FFF2-40B4-BE49-F238E27FC236}">
                <a16:creationId xmlns:a16="http://schemas.microsoft.com/office/drawing/2014/main" id="{E2271BBE-CD96-AA4D-A533-3C3AF6F566F7}"/>
              </a:ext>
            </a:extLst>
          </p:cNvPr>
          <p:cNvSpPr>
            <a:spLocks noGrp="1"/>
          </p:cNvSpPr>
          <p:nvPr>
            <p:ph type="body" sz="quarter" idx="13"/>
          </p:nvPr>
        </p:nvSpPr>
        <p:spPr>
          <a:xfrm>
            <a:off x="623392" y="1332843"/>
            <a:ext cx="4301385" cy="2057244"/>
          </a:xfrm>
        </p:spPr>
        <p:txBody>
          <a:bodyPr>
            <a:normAutofit fontScale="92500"/>
          </a:bodyPr>
          <a:lstStyle/>
          <a:p>
            <a:r>
              <a:rPr lang="en-GB" dirty="0"/>
              <a:t>Assume regularities / symmetries among factors due to relational setup</a:t>
            </a:r>
          </a:p>
          <a:p>
            <a:pPr marL="446088" indent="-446088">
              <a:buFont typeface="Zapf Dingbats"/>
              <a:buChar char="➝"/>
            </a:pPr>
            <a:r>
              <a:rPr lang="en-GB" dirty="0"/>
              <a:t>Use logical variables to encode symmetries compactly</a:t>
            </a:r>
          </a:p>
          <a:p>
            <a:pPr lvl="1"/>
            <a:endParaRPr lang="en-GB" dirty="0"/>
          </a:p>
        </p:txBody>
      </p:sp>
      <p:grpSp>
        <p:nvGrpSpPr>
          <p:cNvPr id="200" name="Group 199">
            <a:extLst>
              <a:ext uri="{FF2B5EF4-FFF2-40B4-BE49-F238E27FC236}">
                <a16:creationId xmlns:a16="http://schemas.microsoft.com/office/drawing/2014/main" id="{BAAA27D7-D5AF-C748-AF7F-4D44AF7AB299}"/>
              </a:ext>
            </a:extLst>
          </p:cNvPr>
          <p:cNvGrpSpPr/>
          <p:nvPr/>
        </p:nvGrpSpPr>
        <p:grpSpPr>
          <a:xfrm>
            <a:off x="4898676" y="1629914"/>
            <a:ext cx="6932999" cy="1864075"/>
            <a:chOff x="4898676" y="1629914"/>
            <a:chExt cx="6932999" cy="1864075"/>
          </a:xfrm>
        </p:grpSpPr>
        <p:sp>
          <p:nvSpPr>
            <p:cNvPr id="43" name="Rectangle 42">
              <a:extLst>
                <a:ext uri="{FF2B5EF4-FFF2-40B4-BE49-F238E27FC236}">
                  <a16:creationId xmlns:a16="http://schemas.microsoft.com/office/drawing/2014/main" id="{98D2D426-9BD5-3A4B-A528-40C41E69DDA4}"/>
                </a:ext>
              </a:extLst>
            </p:cNvPr>
            <p:cNvSpPr/>
            <p:nvPr/>
          </p:nvSpPr>
          <p:spPr>
            <a:xfrm>
              <a:off x="4898676" y="1636050"/>
              <a:ext cx="4132408" cy="18579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4" name="Rectangle 43">
              <a:extLst>
                <a:ext uri="{FF2B5EF4-FFF2-40B4-BE49-F238E27FC236}">
                  <a16:creationId xmlns:a16="http://schemas.microsoft.com/office/drawing/2014/main" id="{B5EEF523-C53A-6D4C-9CE8-C0CE6909FE84}"/>
                </a:ext>
              </a:extLst>
            </p:cNvPr>
            <p:cNvSpPr/>
            <p:nvPr/>
          </p:nvSpPr>
          <p:spPr>
            <a:xfrm>
              <a:off x="9031084" y="1636050"/>
              <a:ext cx="2800591" cy="18579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45" name="Group 44">
              <a:extLst>
                <a:ext uri="{FF2B5EF4-FFF2-40B4-BE49-F238E27FC236}">
                  <a16:creationId xmlns:a16="http://schemas.microsoft.com/office/drawing/2014/main" id="{53015467-9822-EE45-89F5-DC1B59AC88DD}"/>
                </a:ext>
              </a:extLst>
            </p:cNvPr>
            <p:cNvGrpSpPr/>
            <p:nvPr/>
          </p:nvGrpSpPr>
          <p:grpSpPr>
            <a:xfrm>
              <a:off x="9031084" y="1785805"/>
              <a:ext cx="2757436" cy="1681552"/>
              <a:chOff x="5168586" y="4222610"/>
              <a:chExt cx="2760308" cy="1683304"/>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09636AF-1CBB-354E-8A70-F001966C9380}"/>
                      </a:ext>
                    </a:extLst>
                  </p:cNvPr>
                  <p:cNvSpPr txBox="1"/>
                  <p:nvPr/>
                </p:nvSpPr>
                <p:spPr>
                  <a:xfrm>
                    <a:off x="5168586"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01" name="TextBox 100">
                    <a:extLst>
                      <a:ext uri="{FF2B5EF4-FFF2-40B4-BE49-F238E27FC236}">
                        <a16:creationId xmlns:a16="http://schemas.microsoft.com/office/drawing/2014/main" id="{71705E5A-0CB0-D341-9BD4-3096783A4A48}"/>
                      </a:ext>
                    </a:extLst>
                  </p:cNvPr>
                  <p:cNvSpPr txBox="1">
                    <a:spLocks noRot="1" noChangeAspect="1" noMove="1" noResize="1" noEditPoints="1" noAdjustHandles="1" noChangeArrowheads="1" noChangeShapeType="1" noTextEdit="1"/>
                  </p:cNvSpPr>
                  <p:nvPr/>
                </p:nvSpPr>
                <p:spPr>
                  <a:xfrm>
                    <a:off x="5168586" y="4612123"/>
                    <a:ext cx="1152000" cy="415661"/>
                  </a:xfrm>
                  <a:prstGeom prst="ellipse">
                    <a:avLst/>
                  </a:prstGeom>
                  <a:blipFill>
                    <a:blip r:embed="rId3"/>
                    <a:stretch>
                      <a:fillRect/>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5A00AE9C-EBD8-9846-8AC4-604F813B2BDD}"/>
                  </a:ext>
                </a:extLst>
              </p:cNvPr>
              <p:cNvCxnSpPr>
                <a:cxnSpLocks/>
                <a:stCxn id="46" idx="5"/>
                <a:endCxn id="60" idx="1"/>
              </p:cNvCxnSpPr>
              <p:nvPr/>
            </p:nvCxnSpPr>
            <p:spPr>
              <a:xfrm>
                <a:off x="6151880" y="4966912"/>
                <a:ext cx="151719"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AD63734-EE33-5443-AC76-26CF652D72D2}"/>
                  </a:ext>
                </a:extLst>
              </p:cNvPr>
              <p:cNvCxnSpPr>
                <a:cxnSpLocks/>
                <a:stCxn id="60" idx="0"/>
                <a:endCxn id="55" idx="4"/>
              </p:cNvCxnSpPr>
              <p:nvPr/>
            </p:nvCxnSpPr>
            <p:spPr>
              <a:xfrm flipV="1">
                <a:off x="6375599" y="4638271"/>
                <a:ext cx="184542"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9D87834-DB9F-6047-9C75-BA6EBB790408}"/>
                  </a:ext>
                </a:extLst>
              </p:cNvPr>
              <p:cNvGrpSpPr/>
              <p:nvPr/>
            </p:nvGrpSpPr>
            <p:grpSpPr>
              <a:xfrm>
                <a:off x="6088390" y="5030479"/>
                <a:ext cx="359209" cy="409842"/>
                <a:chOff x="6783444" y="4056790"/>
                <a:chExt cx="359209" cy="409842"/>
              </a:xfrm>
            </p:grpSpPr>
            <p:sp>
              <p:nvSpPr>
                <p:cNvPr id="60" name="Rectangle 59">
                  <a:extLst>
                    <a:ext uri="{FF2B5EF4-FFF2-40B4-BE49-F238E27FC236}">
                      <a16:creationId xmlns:a16="http://schemas.microsoft.com/office/drawing/2014/main" id="{B0F75EBF-0D70-F349-956C-D36EF250DE22}"/>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CBBAD43-1013-E042-8B0C-3E5E11B5EFE4}"/>
                        </a:ext>
                      </a:extLst>
                    </p:cNvPr>
                    <p:cNvSpPr txBox="1"/>
                    <p:nvPr/>
                  </p:nvSpPr>
                  <p:spPr>
                    <a:xfrm>
                      <a:off x="6783444" y="4200212"/>
                      <a:ext cx="335156"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2</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18" name="TextBox 117">
                      <a:extLst>
                        <a:ext uri="{FF2B5EF4-FFF2-40B4-BE49-F238E27FC236}">
                          <a16:creationId xmlns:a16="http://schemas.microsoft.com/office/drawing/2014/main" id="{3A34EBF4-5F84-6949-8313-457B6B8B09EF}"/>
                        </a:ext>
                      </a:extLst>
                    </p:cNvPr>
                    <p:cNvSpPr txBox="1">
                      <a:spLocks noRot="1" noChangeAspect="1" noMove="1" noResize="1" noEditPoints="1" noAdjustHandles="1" noChangeArrowheads="1" noChangeShapeType="1" noTextEdit="1"/>
                    </p:cNvSpPr>
                    <p:nvPr/>
                  </p:nvSpPr>
                  <p:spPr>
                    <a:xfrm>
                      <a:off x="6783444" y="4200212"/>
                      <a:ext cx="335156" cy="266420"/>
                    </a:xfrm>
                    <a:prstGeom prst="rect">
                      <a:avLst/>
                    </a:prstGeom>
                    <a:blipFill>
                      <a:blip r:embed="rId4"/>
                      <a:stretch>
                        <a:fillRect l="-14286" b="-22727"/>
                      </a:stretch>
                    </a:blipFill>
                  </p:spPr>
                  <p:txBody>
                    <a:bodyPr/>
                    <a:lstStyle/>
                    <a:p>
                      <a:r>
                        <a:rPr lang="de-DE">
                          <a:noFill/>
                        </a:rPr>
                        <a:t> </a:t>
                      </a:r>
                    </a:p>
                  </p:txBody>
                </p:sp>
              </mc:Fallback>
            </mc:AlternateContent>
          </p:grpSp>
          <p:cxnSp>
            <p:nvCxnSpPr>
              <p:cNvPr id="50" name="Straight Connector 49">
                <a:extLst>
                  <a:ext uri="{FF2B5EF4-FFF2-40B4-BE49-F238E27FC236}">
                    <a16:creationId xmlns:a16="http://schemas.microsoft.com/office/drawing/2014/main" id="{F6B08080-7CAF-764C-8DEF-438D5875328A}"/>
                  </a:ext>
                </a:extLst>
              </p:cNvPr>
              <p:cNvCxnSpPr>
                <a:cxnSpLocks/>
                <a:stCxn id="55" idx="4"/>
                <a:endCxn id="58" idx="0"/>
              </p:cNvCxnSpPr>
              <p:nvPr/>
            </p:nvCxnSpPr>
            <p:spPr>
              <a:xfrm>
                <a:off x="6560141" y="4638271"/>
                <a:ext cx="185039"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BB9E212-9468-2B4C-A759-5658D6893CCF}"/>
                  </a:ext>
                </a:extLst>
              </p:cNvPr>
              <p:cNvCxnSpPr>
                <a:cxnSpLocks/>
                <a:stCxn id="56" idx="0"/>
                <a:endCxn id="58" idx="2"/>
              </p:cNvCxnSpPr>
              <p:nvPr/>
            </p:nvCxnSpPr>
            <p:spPr>
              <a:xfrm flipV="1">
                <a:off x="6558944" y="5174805"/>
                <a:ext cx="186236"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3AD2746-9808-8C48-A87F-EE5AE77F9780}"/>
                  </a:ext>
                </a:extLst>
              </p:cNvPr>
              <p:cNvCxnSpPr>
                <a:cxnSpLocks/>
                <a:stCxn id="58" idx="3"/>
                <a:endCxn id="54" idx="3"/>
              </p:cNvCxnSpPr>
              <p:nvPr/>
            </p:nvCxnSpPr>
            <p:spPr>
              <a:xfrm flipV="1">
                <a:off x="6817180" y="4966912"/>
                <a:ext cx="128420"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45AFEAF4-A469-024D-893C-4D9D60C4BE39}"/>
                  </a:ext>
                </a:extLst>
              </p:cNvPr>
              <p:cNvGrpSpPr/>
              <p:nvPr/>
            </p:nvGrpSpPr>
            <p:grpSpPr>
              <a:xfrm>
                <a:off x="6673180" y="5030805"/>
                <a:ext cx="386595" cy="408488"/>
                <a:chOff x="7368234" y="4057116"/>
                <a:chExt cx="386595" cy="408488"/>
              </a:xfrm>
            </p:grpSpPr>
            <p:sp>
              <p:nvSpPr>
                <p:cNvPr id="58" name="Rectangle 57">
                  <a:extLst>
                    <a:ext uri="{FF2B5EF4-FFF2-40B4-BE49-F238E27FC236}">
                      <a16:creationId xmlns:a16="http://schemas.microsoft.com/office/drawing/2014/main" id="{FBA6771F-B1A1-5A4A-914D-0F616365F236}"/>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91186C88-B4B1-3C4D-8197-C55096D1CACE}"/>
                        </a:ext>
                      </a:extLst>
                    </p:cNvPr>
                    <p:cNvSpPr txBox="1"/>
                    <p:nvPr/>
                  </p:nvSpPr>
                  <p:spPr>
                    <a:xfrm>
                      <a:off x="7419673" y="4198095"/>
                      <a:ext cx="335156"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3</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16" name="TextBox 115">
                      <a:extLst>
                        <a:ext uri="{FF2B5EF4-FFF2-40B4-BE49-F238E27FC236}">
                          <a16:creationId xmlns:a16="http://schemas.microsoft.com/office/drawing/2014/main" id="{E752688B-CFE3-0B49-AAA9-C06B1D8D37F7}"/>
                        </a:ext>
                      </a:extLst>
                    </p:cNvPr>
                    <p:cNvSpPr txBox="1">
                      <a:spLocks noRot="1" noChangeAspect="1" noMove="1" noResize="1" noEditPoints="1" noAdjustHandles="1" noChangeArrowheads="1" noChangeShapeType="1" noTextEdit="1"/>
                    </p:cNvSpPr>
                    <p:nvPr/>
                  </p:nvSpPr>
                  <p:spPr>
                    <a:xfrm>
                      <a:off x="7419673" y="4198095"/>
                      <a:ext cx="335156" cy="267509"/>
                    </a:xfrm>
                    <a:prstGeom prst="rect">
                      <a:avLst/>
                    </a:prstGeom>
                    <a:blipFill>
                      <a:blip r:embed="rId5"/>
                      <a:stretch>
                        <a:fillRect l="-18519"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71ADC6C-386D-2C45-8FB1-4F6728A85A54}"/>
                      </a:ext>
                    </a:extLst>
                  </p:cNvPr>
                  <p:cNvSpPr txBox="1"/>
                  <p:nvPr/>
                </p:nvSpPr>
                <p:spPr>
                  <a:xfrm>
                    <a:off x="6776894" y="461212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11" name="TextBox 110">
                    <a:extLst>
                      <a:ext uri="{FF2B5EF4-FFF2-40B4-BE49-F238E27FC236}">
                        <a16:creationId xmlns:a16="http://schemas.microsoft.com/office/drawing/2014/main" id="{010DDF67-BAEB-8F4A-BCBD-CF1E48465D0E}"/>
                      </a:ext>
                    </a:extLst>
                  </p:cNvPr>
                  <p:cNvSpPr txBox="1">
                    <a:spLocks noRot="1" noChangeAspect="1" noMove="1" noResize="1" noEditPoints="1" noAdjustHandles="1" noChangeArrowheads="1" noChangeShapeType="1" noTextEdit="1"/>
                  </p:cNvSpPr>
                  <p:nvPr/>
                </p:nvSpPr>
                <p:spPr>
                  <a:xfrm>
                    <a:off x="6776894" y="4612123"/>
                    <a:ext cx="1152000" cy="415661"/>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D462E95-C707-DF4B-91C0-9D4F2C3CC474}"/>
                      </a:ext>
                    </a:extLst>
                  </p:cNvPr>
                  <p:cNvSpPr txBox="1"/>
                  <p:nvPr/>
                </p:nvSpPr>
                <p:spPr>
                  <a:xfrm>
                    <a:off x="5984141" y="4222610"/>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12" name="TextBox 111">
                    <a:extLst>
                      <a:ext uri="{FF2B5EF4-FFF2-40B4-BE49-F238E27FC236}">
                        <a16:creationId xmlns:a16="http://schemas.microsoft.com/office/drawing/2014/main" id="{869C040A-93D2-5A4F-BDCB-B54E0B8A2E64}"/>
                      </a:ext>
                    </a:extLst>
                  </p:cNvPr>
                  <p:cNvSpPr txBox="1">
                    <a:spLocks noRot="1" noChangeAspect="1" noMove="1" noResize="1" noEditPoints="1" noAdjustHandles="1" noChangeArrowheads="1" noChangeShapeType="1" noTextEdit="1"/>
                  </p:cNvSpPr>
                  <p:nvPr/>
                </p:nvSpPr>
                <p:spPr>
                  <a:xfrm>
                    <a:off x="5984141" y="4222610"/>
                    <a:ext cx="1152000" cy="415661"/>
                  </a:xfrm>
                  <a:prstGeom prst="ellipse">
                    <a:avLst/>
                  </a:prstGeom>
                  <a:blipFill>
                    <a:blip r:embed="rId7"/>
                    <a:stretch>
                      <a:fillRect b="-571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6917C6F-A78A-814B-9158-ABD3681F9D96}"/>
                      </a:ext>
                    </a:extLst>
                  </p:cNvPr>
                  <p:cNvSpPr txBox="1"/>
                  <p:nvPr/>
                </p:nvSpPr>
                <p:spPr>
                  <a:xfrm>
                    <a:off x="5982944" y="5490253"/>
                    <a:ext cx="1152000"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113" name="TextBox 112">
                    <a:extLst>
                      <a:ext uri="{FF2B5EF4-FFF2-40B4-BE49-F238E27FC236}">
                        <a16:creationId xmlns:a16="http://schemas.microsoft.com/office/drawing/2014/main" id="{047F4253-9825-E041-B3E9-A08F2EC939F4}"/>
                      </a:ext>
                    </a:extLst>
                  </p:cNvPr>
                  <p:cNvSpPr txBox="1">
                    <a:spLocks noRot="1" noChangeAspect="1" noMove="1" noResize="1" noEditPoints="1" noAdjustHandles="1" noChangeArrowheads="1" noChangeShapeType="1" noTextEdit="1"/>
                  </p:cNvSpPr>
                  <p:nvPr/>
                </p:nvSpPr>
                <p:spPr>
                  <a:xfrm>
                    <a:off x="5982944" y="5490253"/>
                    <a:ext cx="1152000" cy="415661"/>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57" name="Straight Connector 56">
                <a:extLst>
                  <a:ext uri="{FF2B5EF4-FFF2-40B4-BE49-F238E27FC236}">
                    <a16:creationId xmlns:a16="http://schemas.microsoft.com/office/drawing/2014/main" id="{60BE112E-08C5-B14C-B768-5778626EE2FA}"/>
                  </a:ext>
                </a:extLst>
              </p:cNvPr>
              <p:cNvCxnSpPr>
                <a:cxnSpLocks/>
                <a:stCxn id="60" idx="2"/>
                <a:endCxn id="56" idx="0"/>
              </p:cNvCxnSpPr>
              <p:nvPr/>
            </p:nvCxnSpPr>
            <p:spPr>
              <a:xfrm>
                <a:off x="6375599" y="5174479"/>
                <a:ext cx="183345"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31FDB3F2-172A-EF4D-9C70-894BAC6D596F}"/>
                </a:ext>
              </a:extLst>
            </p:cNvPr>
            <p:cNvGrpSpPr/>
            <p:nvPr/>
          </p:nvGrpSpPr>
          <p:grpSpPr>
            <a:xfrm>
              <a:off x="4946387" y="2174913"/>
              <a:ext cx="3544431" cy="877217"/>
              <a:chOff x="5076611" y="4612123"/>
              <a:chExt cx="3548123" cy="878131"/>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C36581ED-48C0-E24C-B3FF-9B280676323F}"/>
                      </a:ext>
                    </a:extLst>
                  </p:cNvPr>
                  <p:cNvSpPr txBox="1"/>
                  <p:nvPr/>
                </p:nvSpPr>
                <p:spPr>
                  <a:xfrm>
                    <a:off x="5076611" y="4612123"/>
                    <a:ext cx="1508632"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49" name="TextBox 48">
                    <a:extLst>
                      <a:ext uri="{FF2B5EF4-FFF2-40B4-BE49-F238E27FC236}">
                        <a16:creationId xmlns:a16="http://schemas.microsoft.com/office/drawing/2014/main" id="{205EC1DF-1BEC-D044-9580-4C30164681D3}"/>
                      </a:ext>
                    </a:extLst>
                  </p:cNvPr>
                  <p:cNvSpPr txBox="1">
                    <a:spLocks noRot="1" noChangeAspect="1" noMove="1" noResize="1" noEditPoints="1" noAdjustHandles="1" noChangeArrowheads="1" noChangeShapeType="1" noTextEdit="1"/>
                  </p:cNvSpPr>
                  <p:nvPr/>
                </p:nvSpPr>
                <p:spPr>
                  <a:xfrm>
                    <a:off x="5076611" y="4612123"/>
                    <a:ext cx="1508632" cy="415661"/>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64" name="Straight Connector 63">
                <a:extLst>
                  <a:ext uri="{FF2B5EF4-FFF2-40B4-BE49-F238E27FC236}">
                    <a16:creationId xmlns:a16="http://schemas.microsoft.com/office/drawing/2014/main" id="{3402480D-2F50-6246-8AAE-642E3905BFBC}"/>
                  </a:ext>
                </a:extLst>
              </p:cNvPr>
              <p:cNvCxnSpPr>
                <a:cxnSpLocks/>
                <a:stCxn id="63" idx="5"/>
                <a:endCxn id="75" idx="1"/>
              </p:cNvCxnSpPr>
              <p:nvPr/>
            </p:nvCxnSpPr>
            <p:spPr>
              <a:xfrm>
                <a:off x="6364309" y="4966912"/>
                <a:ext cx="203947"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392C335-C4FB-EC4F-B128-CAC67ABF44DC}"/>
                  </a:ext>
                </a:extLst>
              </p:cNvPr>
              <p:cNvCxnSpPr>
                <a:cxnSpLocks/>
                <a:stCxn id="75" idx="0"/>
                <a:endCxn id="78" idx="4"/>
              </p:cNvCxnSpPr>
              <p:nvPr/>
            </p:nvCxnSpPr>
            <p:spPr>
              <a:xfrm flipV="1">
                <a:off x="6640256" y="4638271"/>
                <a:ext cx="275066" cy="39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FD54CA0D-46E3-034F-A0C0-11E99958A56B}"/>
                  </a:ext>
                </a:extLst>
              </p:cNvPr>
              <p:cNvGrpSpPr/>
              <p:nvPr/>
            </p:nvGrpSpPr>
            <p:grpSpPr>
              <a:xfrm>
                <a:off x="6159261" y="5030479"/>
                <a:ext cx="552995" cy="409842"/>
                <a:chOff x="6589658" y="4056790"/>
                <a:chExt cx="552995" cy="409842"/>
              </a:xfrm>
            </p:grpSpPr>
            <p:sp>
              <p:nvSpPr>
                <p:cNvPr id="75" name="Rectangle 74">
                  <a:extLst>
                    <a:ext uri="{FF2B5EF4-FFF2-40B4-BE49-F238E27FC236}">
                      <a16:creationId xmlns:a16="http://schemas.microsoft.com/office/drawing/2014/main" id="{590CC0E8-5BE8-A241-A034-6C1A4EFC5B9E}"/>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457E7BE-832D-DB4E-8DDF-F7BFEA3A17CC}"/>
                        </a:ext>
                      </a:extLst>
                    </p:cNvPr>
                    <p:cNvSpPr txBox="1"/>
                    <p:nvPr/>
                  </p:nvSpPr>
                  <p:spPr>
                    <a:xfrm>
                      <a:off x="6589658" y="4200212"/>
                      <a:ext cx="524310" cy="266420"/>
                    </a:xfrm>
                    <a:prstGeom prst="rect">
                      <a:avLst/>
                    </a:prstGeom>
                    <a:noFill/>
                  </p:spPr>
                  <p:txBody>
                    <a:bodyPr wrap="none" lIns="0" tIns="0" rIns="0" bIns="0" rtlCol="0">
                      <a:spAutoFit/>
                    </a:bodyPr>
                    <a:lstStyle/>
                    <a:p>
                      <a:pPr/>
                      <a14:m>
                        <m:oMathPara xmlns:m="http://schemas.openxmlformats.org/officeDocument/2006/math">
                          <m:oMathParaPr>
                            <m:jc m:val="right"/>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2</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bSup>
                          </m:oMath>
                        </m:oMathPara>
                      </a14:m>
                      <a:endParaRPr lang="en-GB" sz="1399" dirty="0"/>
                    </a:p>
                  </p:txBody>
                </p:sp>
              </mc:Choice>
              <mc:Fallback xmlns="">
                <p:sp>
                  <p:nvSpPr>
                    <p:cNvPr id="63" name="TextBox 62">
                      <a:extLst>
                        <a:ext uri="{FF2B5EF4-FFF2-40B4-BE49-F238E27FC236}">
                          <a16:creationId xmlns:a16="http://schemas.microsoft.com/office/drawing/2014/main" id="{85F73337-0507-CE48-AC75-9E2E0B7D95E2}"/>
                        </a:ext>
                      </a:extLst>
                    </p:cNvPr>
                    <p:cNvSpPr txBox="1">
                      <a:spLocks noRot="1" noChangeAspect="1" noMove="1" noResize="1" noEditPoints="1" noAdjustHandles="1" noChangeArrowheads="1" noChangeShapeType="1" noTextEdit="1"/>
                    </p:cNvSpPr>
                    <p:nvPr/>
                  </p:nvSpPr>
                  <p:spPr>
                    <a:xfrm>
                      <a:off x="6589658" y="4200212"/>
                      <a:ext cx="524310" cy="266420"/>
                    </a:xfrm>
                    <a:prstGeom prst="rect">
                      <a:avLst/>
                    </a:prstGeom>
                    <a:blipFill>
                      <a:blip r:embed="rId10"/>
                      <a:stretch>
                        <a:fillRect l="-2326" b="-22727"/>
                      </a:stretch>
                    </a:blipFill>
                  </p:spPr>
                  <p:txBody>
                    <a:bodyPr/>
                    <a:lstStyle/>
                    <a:p>
                      <a:r>
                        <a:rPr lang="de-DE">
                          <a:noFill/>
                        </a:rPr>
                        <a:t> </a:t>
                      </a:r>
                    </a:p>
                  </p:txBody>
                </p:sp>
              </mc:Fallback>
            </mc:AlternateContent>
          </p:grpSp>
          <p:cxnSp>
            <p:nvCxnSpPr>
              <p:cNvPr id="67" name="Straight Connector 66">
                <a:extLst>
                  <a:ext uri="{FF2B5EF4-FFF2-40B4-BE49-F238E27FC236}">
                    <a16:creationId xmlns:a16="http://schemas.microsoft.com/office/drawing/2014/main" id="{FFD78C41-D4C5-0446-BBA3-7EE3FF683C15}"/>
                  </a:ext>
                </a:extLst>
              </p:cNvPr>
              <p:cNvCxnSpPr>
                <a:cxnSpLocks/>
                <a:stCxn id="78" idx="4"/>
                <a:endCxn id="73" idx="0"/>
              </p:cNvCxnSpPr>
              <p:nvPr/>
            </p:nvCxnSpPr>
            <p:spPr>
              <a:xfrm>
                <a:off x="6915322" y="4638271"/>
                <a:ext cx="251970" cy="392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E0CA50A-680F-AB4A-8044-03F79A81ABD2}"/>
                  </a:ext>
                </a:extLst>
              </p:cNvPr>
              <p:cNvCxnSpPr>
                <a:cxnSpLocks/>
                <a:stCxn id="77" idx="0"/>
                <a:endCxn id="73" idx="2"/>
              </p:cNvCxnSpPr>
              <p:nvPr/>
            </p:nvCxnSpPr>
            <p:spPr>
              <a:xfrm flipV="1">
                <a:off x="6914126" y="5174805"/>
                <a:ext cx="253166" cy="315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538104F-8A70-4A42-8B2B-8CF160B30236}"/>
                  </a:ext>
                </a:extLst>
              </p:cNvPr>
              <p:cNvCxnSpPr>
                <a:cxnSpLocks/>
                <a:stCxn id="73" idx="3"/>
                <a:endCxn id="71" idx="3"/>
              </p:cNvCxnSpPr>
              <p:nvPr/>
            </p:nvCxnSpPr>
            <p:spPr>
              <a:xfrm flipV="1">
                <a:off x="7239293" y="4966912"/>
                <a:ext cx="168506" cy="135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C4F7183A-B222-864B-A19D-5B8B4518706C}"/>
                  </a:ext>
                </a:extLst>
              </p:cNvPr>
              <p:cNvGrpSpPr/>
              <p:nvPr/>
            </p:nvGrpSpPr>
            <p:grpSpPr>
              <a:xfrm>
                <a:off x="7095293" y="5030805"/>
                <a:ext cx="575750" cy="408488"/>
                <a:chOff x="7525690" y="4057116"/>
                <a:chExt cx="575750" cy="408488"/>
              </a:xfrm>
            </p:grpSpPr>
            <p:sp>
              <p:nvSpPr>
                <p:cNvPr id="73" name="Rectangle 72">
                  <a:extLst>
                    <a:ext uri="{FF2B5EF4-FFF2-40B4-BE49-F238E27FC236}">
                      <a16:creationId xmlns:a16="http://schemas.microsoft.com/office/drawing/2014/main" id="{0396653F-2082-874B-B5E4-938EC0F384F2}"/>
                    </a:ext>
                  </a:extLst>
                </p:cNvPr>
                <p:cNvSpPr/>
                <p:nvPr/>
              </p:nvSpPr>
              <p:spPr>
                <a:xfrm>
                  <a:off x="7525690"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1754D5A6-0082-7A44-94C6-B328F6A8CB5B}"/>
                        </a:ext>
                      </a:extLst>
                    </p:cNvPr>
                    <p:cNvSpPr txBox="1"/>
                    <p:nvPr/>
                  </p:nvSpPr>
                  <p:spPr>
                    <a:xfrm>
                      <a:off x="7577129" y="4198095"/>
                      <a:ext cx="524311"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3</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bSup>
                          </m:oMath>
                        </m:oMathPara>
                      </a14:m>
                      <a:endParaRPr lang="en-GB" sz="1399" dirty="0"/>
                    </a:p>
                  </p:txBody>
                </p:sp>
              </mc:Choice>
              <mc:Fallback xmlns="">
                <p:sp>
                  <p:nvSpPr>
                    <p:cNvPr id="61" name="TextBox 60">
                      <a:extLst>
                        <a:ext uri="{FF2B5EF4-FFF2-40B4-BE49-F238E27FC236}">
                          <a16:creationId xmlns:a16="http://schemas.microsoft.com/office/drawing/2014/main" id="{CC164FA9-4509-F54B-B1FE-2B28D4B5AA39}"/>
                        </a:ext>
                      </a:extLst>
                    </p:cNvPr>
                    <p:cNvSpPr txBox="1">
                      <a:spLocks noRot="1" noChangeAspect="1" noMove="1" noResize="1" noEditPoints="1" noAdjustHandles="1" noChangeArrowheads="1" noChangeShapeType="1" noTextEdit="1"/>
                    </p:cNvSpPr>
                    <p:nvPr/>
                  </p:nvSpPr>
                  <p:spPr>
                    <a:xfrm>
                      <a:off x="7577129" y="4198095"/>
                      <a:ext cx="524311" cy="267509"/>
                    </a:xfrm>
                    <a:prstGeom prst="rect">
                      <a:avLst/>
                    </a:prstGeom>
                    <a:blipFill>
                      <a:blip r:embed="rId11"/>
                      <a:stretch>
                        <a:fillRect l="-7143" b="-2272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8B2FB0CB-57B8-D444-BB0C-C4AA1832B08E}"/>
                      </a:ext>
                    </a:extLst>
                  </p:cNvPr>
                  <p:cNvSpPr txBox="1"/>
                  <p:nvPr/>
                </p:nvSpPr>
                <p:spPr>
                  <a:xfrm>
                    <a:off x="7199006" y="4612123"/>
                    <a:ext cx="1425728" cy="415661"/>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57" name="TextBox 56">
                    <a:extLst>
                      <a:ext uri="{FF2B5EF4-FFF2-40B4-BE49-F238E27FC236}">
                        <a16:creationId xmlns:a16="http://schemas.microsoft.com/office/drawing/2014/main" id="{D5F71686-E11E-1D44-817B-16D6075DB7D9}"/>
                      </a:ext>
                    </a:extLst>
                  </p:cNvPr>
                  <p:cNvSpPr txBox="1">
                    <a:spLocks noRot="1" noChangeAspect="1" noMove="1" noResize="1" noEditPoints="1" noAdjustHandles="1" noChangeArrowheads="1" noChangeShapeType="1" noTextEdit="1"/>
                  </p:cNvSpPr>
                  <p:nvPr/>
                </p:nvSpPr>
                <p:spPr>
                  <a:xfrm>
                    <a:off x="7199006" y="4612123"/>
                    <a:ext cx="1425728" cy="415661"/>
                  </a:xfrm>
                  <a:prstGeom prst="ellipse">
                    <a:avLst/>
                  </a:prstGeom>
                  <a:blipFill>
                    <a:blip r:embed="rId12"/>
                    <a:stretch>
                      <a:fillRect/>
                    </a:stretch>
                  </a:blipFill>
                  <a:ln>
                    <a:solidFill>
                      <a:schemeClr val="tx1"/>
                    </a:solidFill>
                  </a:ln>
                </p:spPr>
                <p:txBody>
                  <a:bodyPr/>
                  <a:lstStyle/>
                  <a:p>
                    <a:r>
                      <a:rPr lang="de-DE">
                        <a:noFill/>
                      </a:rPr>
                      <a:t> </a:t>
                    </a:r>
                  </a:p>
                </p:txBody>
              </p:sp>
            </mc:Fallback>
          </mc:AlternateContent>
          <p:cxnSp>
            <p:nvCxnSpPr>
              <p:cNvPr id="72" name="Straight Connector 71">
                <a:extLst>
                  <a:ext uri="{FF2B5EF4-FFF2-40B4-BE49-F238E27FC236}">
                    <a16:creationId xmlns:a16="http://schemas.microsoft.com/office/drawing/2014/main" id="{D8FBAEDC-4BE4-A642-99E3-2B9805125B18}"/>
                  </a:ext>
                </a:extLst>
              </p:cNvPr>
              <p:cNvCxnSpPr>
                <a:cxnSpLocks/>
                <a:stCxn id="75" idx="2"/>
                <a:endCxn id="77" idx="0"/>
              </p:cNvCxnSpPr>
              <p:nvPr/>
            </p:nvCxnSpPr>
            <p:spPr>
              <a:xfrm>
                <a:off x="6640256" y="5174479"/>
                <a:ext cx="273870" cy="315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0F51E59-A4D3-E14E-A995-DB405725BB0D}"/>
                    </a:ext>
                  </a:extLst>
                </p:cNvPr>
                <p:cNvSpPr txBox="1"/>
                <p:nvPr/>
              </p:nvSpPr>
              <p:spPr>
                <a:xfrm>
                  <a:off x="6116158" y="3052130"/>
                  <a:ext cx="1331664" cy="41522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77" name="TextBox 76">
                  <a:extLst>
                    <a:ext uri="{FF2B5EF4-FFF2-40B4-BE49-F238E27FC236}">
                      <a16:creationId xmlns:a16="http://schemas.microsoft.com/office/drawing/2014/main" id="{10F51E59-A4D3-E14E-A995-DB405725BB0D}"/>
                    </a:ext>
                  </a:extLst>
                </p:cNvPr>
                <p:cNvSpPr txBox="1">
                  <a:spLocks noRot="1" noChangeAspect="1" noMove="1" noResize="1" noEditPoints="1" noAdjustHandles="1" noChangeArrowheads="1" noChangeShapeType="1" noTextEdit="1"/>
                </p:cNvSpPr>
                <p:nvPr/>
              </p:nvSpPr>
              <p:spPr>
                <a:xfrm>
                  <a:off x="6116158" y="3052130"/>
                  <a:ext cx="1331664" cy="415228"/>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C09BDE4-6748-D44E-B3D4-85B2F0D36B7E}"/>
                    </a:ext>
                  </a:extLst>
                </p:cNvPr>
                <p:cNvSpPr txBox="1"/>
                <p:nvPr/>
              </p:nvSpPr>
              <p:spPr>
                <a:xfrm>
                  <a:off x="6117353" y="1785806"/>
                  <a:ext cx="1331664" cy="41522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78" name="TextBox 77">
                  <a:extLst>
                    <a:ext uri="{FF2B5EF4-FFF2-40B4-BE49-F238E27FC236}">
                      <a16:creationId xmlns:a16="http://schemas.microsoft.com/office/drawing/2014/main" id="{3C09BDE4-6748-D44E-B3D4-85B2F0D36B7E}"/>
                    </a:ext>
                  </a:extLst>
                </p:cNvPr>
                <p:cNvSpPr txBox="1">
                  <a:spLocks noRot="1" noChangeAspect="1" noMove="1" noResize="1" noEditPoints="1" noAdjustHandles="1" noChangeArrowheads="1" noChangeShapeType="1" noTextEdit="1"/>
                </p:cNvSpPr>
                <p:nvPr/>
              </p:nvSpPr>
              <p:spPr>
                <a:xfrm>
                  <a:off x="6117353" y="1785806"/>
                  <a:ext cx="1331664" cy="415228"/>
                </a:xfrm>
                <a:prstGeom prst="ellipse">
                  <a:avLst/>
                </a:prstGeom>
                <a:blipFill>
                  <a:blip r:embed="rId14"/>
                  <a:stretch>
                    <a:fillRect b="-5882"/>
                  </a:stretch>
                </a:blipFill>
                <a:ln>
                  <a:solidFill>
                    <a:schemeClr val="tx1"/>
                  </a:solidFill>
                </a:ln>
              </p:spPr>
              <p:txBody>
                <a:bodyPr/>
                <a:lstStyle/>
                <a:p>
                  <a:r>
                    <a:rPr lang="en-GB">
                      <a:noFill/>
                    </a:rPr>
                    <a:t> </a:t>
                  </a:r>
                </a:p>
              </p:txBody>
            </p:sp>
          </mc:Fallback>
        </mc:AlternateContent>
        <p:grpSp>
          <p:nvGrpSpPr>
            <p:cNvPr id="79" name="Group 78">
              <a:extLst>
                <a:ext uri="{FF2B5EF4-FFF2-40B4-BE49-F238E27FC236}">
                  <a16:creationId xmlns:a16="http://schemas.microsoft.com/office/drawing/2014/main" id="{AA429E86-B207-834B-8CBB-A02FD2E1A3E0}"/>
                </a:ext>
              </a:extLst>
            </p:cNvPr>
            <p:cNvGrpSpPr/>
            <p:nvPr/>
          </p:nvGrpSpPr>
          <p:grpSpPr>
            <a:xfrm>
              <a:off x="7447822" y="1629914"/>
              <a:ext cx="2397968" cy="1629837"/>
              <a:chOff x="10759632" y="2606939"/>
              <a:chExt cx="2400466" cy="1631533"/>
            </a:xfrm>
          </p:grpSpPr>
          <p:sp>
            <p:nvSpPr>
              <p:cNvPr id="80" name="Rectangle 79">
                <a:extLst>
                  <a:ext uri="{FF2B5EF4-FFF2-40B4-BE49-F238E27FC236}">
                    <a16:creationId xmlns:a16="http://schemas.microsoft.com/office/drawing/2014/main" id="{239F6331-4229-944F-93A9-D39E0B0A59CB}"/>
                  </a:ext>
                </a:extLst>
              </p:cNvPr>
              <p:cNvSpPr/>
              <p:nvPr/>
            </p:nvSpPr>
            <p:spPr>
              <a:xfrm>
                <a:off x="12270564" y="289761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4CE43E6F-C21E-304C-A09E-ACE39C7ADAA6}"/>
                      </a:ext>
                    </a:extLst>
                  </p:cNvPr>
                  <p:cNvSpPr txBox="1"/>
                  <p:nvPr/>
                </p:nvSpPr>
                <p:spPr>
                  <a:xfrm>
                    <a:off x="12238911" y="2606939"/>
                    <a:ext cx="601496" cy="2666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i="1">
                                  <a:latin typeface="Cambria Math" panose="02040503050406030204" pitchFamily="18" charset="0"/>
                                </a:rPr>
                                <m:t>𝑓</m:t>
                              </m:r>
                            </m:e>
                            <m:sub>
                              <m:r>
                                <a:rPr lang="en-GB" sz="1399" i="1">
                                  <a:latin typeface="Cambria Math" panose="02040503050406030204" pitchFamily="18" charset="0"/>
                                </a:rPr>
                                <m:t>𝐸</m:t>
                              </m:r>
                            </m:sub>
                            <m:sup>
                              <m:d>
                                <m:dPr>
                                  <m:ctrlPr>
                                    <a:rPr lang="de-DE" sz="1399"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1" name="TextBox 80">
                    <a:extLst>
                      <a:ext uri="{FF2B5EF4-FFF2-40B4-BE49-F238E27FC236}">
                        <a16:creationId xmlns:a16="http://schemas.microsoft.com/office/drawing/2014/main" id="{4CE43E6F-C21E-304C-A09E-ACE39C7ADAA6}"/>
                      </a:ext>
                    </a:extLst>
                  </p:cNvPr>
                  <p:cNvSpPr txBox="1">
                    <a:spLocks noRot="1" noChangeAspect="1" noMove="1" noResize="1" noEditPoints="1" noAdjustHandles="1" noChangeArrowheads="1" noChangeShapeType="1" noTextEdit="1"/>
                  </p:cNvSpPr>
                  <p:nvPr/>
                </p:nvSpPr>
                <p:spPr>
                  <a:xfrm>
                    <a:off x="12238911" y="2606939"/>
                    <a:ext cx="601496" cy="266698"/>
                  </a:xfrm>
                  <a:prstGeom prst="rect">
                    <a:avLst/>
                  </a:prstGeom>
                  <a:blipFill>
                    <a:blip r:embed="rId15"/>
                    <a:stretch>
                      <a:fillRect l="-10417" b="-27273"/>
                    </a:stretch>
                  </a:blipFill>
                </p:spPr>
                <p:txBody>
                  <a:bodyPr/>
                  <a:lstStyle/>
                  <a:p>
                    <a:r>
                      <a:rPr lang="en-GB">
                        <a:noFill/>
                      </a:rPr>
                      <a:t> </a:t>
                    </a:r>
                  </a:p>
                </p:txBody>
              </p:sp>
            </mc:Fallback>
          </mc:AlternateContent>
          <p:cxnSp>
            <p:nvCxnSpPr>
              <p:cNvPr id="82" name="Straight Connector 81">
                <a:extLst>
                  <a:ext uri="{FF2B5EF4-FFF2-40B4-BE49-F238E27FC236}">
                    <a16:creationId xmlns:a16="http://schemas.microsoft.com/office/drawing/2014/main" id="{D8B7E562-5DB9-AD48-9DF6-13F2CF6001E3}"/>
                  </a:ext>
                </a:extLst>
              </p:cNvPr>
              <p:cNvCxnSpPr>
                <a:cxnSpLocks/>
                <a:stCxn id="78" idx="6"/>
                <a:endCxn id="80" idx="1"/>
              </p:cNvCxnSpPr>
              <p:nvPr/>
            </p:nvCxnSpPr>
            <p:spPr>
              <a:xfrm flipV="1">
                <a:off x="10760828" y="2969613"/>
                <a:ext cx="1509736" cy="1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C33A8AA-0D09-7849-8AC1-4B4EB1088265}"/>
                  </a:ext>
                </a:extLst>
              </p:cNvPr>
              <p:cNvCxnSpPr>
                <a:cxnSpLocks/>
                <a:stCxn id="77" idx="6"/>
                <a:endCxn id="80" idx="2"/>
              </p:cNvCxnSpPr>
              <p:nvPr/>
            </p:nvCxnSpPr>
            <p:spPr>
              <a:xfrm flipV="1">
                <a:off x="10759632" y="3041613"/>
                <a:ext cx="1582932" cy="1196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FBBC9DD-6463-1F43-879A-80272D2C1736}"/>
                  </a:ext>
                </a:extLst>
              </p:cNvPr>
              <p:cNvCxnSpPr>
                <a:cxnSpLocks/>
                <a:stCxn id="80" idx="3"/>
                <a:endCxn id="55" idx="2"/>
              </p:cNvCxnSpPr>
              <p:nvPr/>
            </p:nvCxnSpPr>
            <p:spPr>
              <a:xfrm>
                <a:off x="12414564" y="2969613"/>
                <a:ext cx="745534" cy="1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99" name="Group 198">
            <a:extLst>
              <a:ext uri="{FF2B5EF4-FFF2-40B4-BE49-F238E27FC236}">
                <a16:creationId xmlns:a16="http://schemas.microsoft.com/office/drawing/2014/main" id="{A8031D66-193E-5547-BAC6-496DEBD70755}"/>
              </a:ext>
            </a:extLst>
          </p:cNvPr>
          <p:cNvGrpSpPr/>
          <p:nvPr/>
        </p:nvGrpSpPr>
        <p:grpSpPr>
          <a:xfrm>
            <a:off x="1845920" y="4033254"/>
            <a:ext cx="9985755" cy="1870735"/>
            <a:chOff x="1845920" y="4033254"/>
            <a:chExt cx="9985755" cy="1870735"/>
          </a:xfrm>
        </p:grpSpPr>
        <p:sp>
          <p:nvSpPr>
            <p:cNvPr id="85" name="Rectangle 84">
              <a:extLst>
                <a:ext uri="{FF2B5EF4-FFF2-40B4-BE49-F238E27FC236}">
                  <a16:creationId xmlns:a16="http://schemas.microsoft.com/office/drawing/2014/main" id="{DC9D715D-F80F-5440-BD80-8A247A90C973}"/>
                </a:ext>
              </a:extLst>
            </p:cNvPr>
            <p:cNvSpPr/>
            <p:nvPr/>
          </p:nvSpPr>
          <p:spPr>
            <a:xfrm>
              <a:off x="1845920" y="4039953"/>
              <a:ext cx="5375478"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B4269163-BC08-5C44-8982-7769C3C9D0E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4D517FAA-0BF5-7A4E-B95D-19299A05332F}"/>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88" name="TextBox 87">
                  <a:extLst>
                    <a:ext uri="{FF2B5EF4-FFF2-40B4-BE49-F238E27FC236}">
                      <a16:creationId xmlns:a16="http://schemas.microsoft.com/office/drawing/2014/main" id="{4D517FAA-0BF5-7A4E-B95D-19299A05332F}"/>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6BD2E14A-084B-9C4E-A2DD-EC2EC70F626B}"/>
                </a:ext>
              </a:extLst>
            </p:cNvPr>
            <p:cNvCxnSpPr>
              <a:cxnSpLocks/>
              <a:stCxn id="88" idx="5"/>
              <a:endCxn id="163"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7ECC7A-D5B0-1940-A3C8-A79E9192A331}"/>
                </a:ext>
              </a:extLst>
            </p:cNvPr>
            <p:cNvCxnSpPr>
              <a:cxnSpLocks/>
              <a:stCxn id="163" idx="0"/>
              <a:endCxn id="97"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978A5CF-F3DF-2B48-A102-3694273FEEBD}"/>
                </a:ext>
              </a:extLst>
            </p:cNvPr>
            <p:cNvCxnSpPr>
              <a:cxnSpLocks/>
              <a:stCxn id="97" idx="4"/>
              <a:endCxn id="171"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0A22972-44B1-4143-BBDA-AB1B9DDF68E3}"/>
                </a:ext>
              </a:extLst>
            </p:cNvPr>
            <p:cNvCxnSpPr>
              <a:cxnSpLocks/>
              <a:stCxn id="98" idx="0"/>
              <a:endCxn id="171"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6E704BF-A5BC-0C4F-BEB4-F3573B44B8C3}"/>
                </a:ext>
              </a:extLst>
            </p:cNvPr>
            <p:cNvCxnSpPr>
              <a:cxnSpLocks/>
              <a:stCxn id="171" idx="3"/>
              <a:endCxn id="96"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EC7A573-88CD-2248-98C4-558359B5687B}"/>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96" name="TextBox 95">
                  <a:extLst>
                    <a:ext uri="{FF2B5EF4-FFF2-40B4-BE49-F238E27FC236}">
                      <a16:creationId xmlns:a16="http://schemas.microsoft.com/office/drawing/2014/main" id="{7EC7A573-88CD-2248-98C4-558359B5687B}"/>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FBF043AA-29FC-1642-910C-50FE58EB3CC0}"/>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97" name="TextBox 96">
                  <a:extLst>
                    <a:ext uri="{FF2B5EF4-FFF2-40B4-BE49-F238E27FC236}">
                      <a16:creationId xmlns:a16="http://schemas.microsoft.com/office/drawing/2014/main" id="{FBF043AA-29FC-1642-910C-50FE58EB3CC0}"/>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18"/>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99581168-A4EC-994F-9B3B-7D0E811A527F}"/>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98" name="TextBox 97">
                  <a:extLst>
                    <a:ext uri="{FF2B5EF4-FFF2-40B4-BE49-F238E27FC236}">
                      <a16:creationId xmlns:a16="http://schemas.microsoft.com/office/drawing/2014/main" id="{99581168-A4EC-994F-9B3B-7D0E811A527F}"/>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99" name="Straight Connector 98">
              <a:extLst>
                <a:ext uri="{FF2B5EF4-FFF2-40B4-BE49-F238E27FC236}">
                  <a16:creationId xmlns:a16="http://schemas.microsoft.com/office/drawing/2014/main" id="{DF98465B-C06D-8249-8865-4207C653F786}"/>
                </a:ext>
              </a:extLst>
            </p:cNvPr>
            <p:cNvCxnSpPr>
              <a:cxnSpLocks/>
              <a:stCxn id="163" idx="2"/>
              <a:endCxn id="98"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8ABCFE44-4993-4247-8C13-4CD567130FB0}"/>
                    </a:ext>
                  </a:extLst>
                </p:cNvPr>
                <p:cNvSpPr txBox="1"/>
                <p:nvPr/>
              </p:nvSpPr>
              <p:spPr>
                <a:xfrm>
                  <a:off x="1889212" y="4584912"/>
                  <a:ext cx="217920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105" name="TextBox 104">
                  <a:extLst>
                    <a:ext uri="{FF2B5EF4-FFF2-40B4-BE49-F238E27FC236}">
                      <a16:creationId xmlns:a16="http://schemas.microsoft.com/office/drawing/2014/main" id="{8ABCFE44-4993-4247-8C13-4CD567130FB0}"/>
                    </a:ext>
                  </a:extLst>
                </p:cNvPr>
                <p:cNvSpPr txBox="1">
                  <a:spLocks noRot="1" noChangeAspect="1" noMove="1" noResize="1" noEditPoints="1" noAdjustHandles="1" noChangeArrowheads="1" noChangeShapeType="1" noTextEdit="1"/>
                </p:cNvSpPr>
                <p:nvPr/>
              </p:nvSpPr>
              <p:spPr>
                <a:xfrm>
                  <a:off x="1889212" y="4584912"/>
                  <a:ext cx="2179200" cy="415481"/>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641ECA1A-766D-A84B-8113-1E006232A9D0}"/>
                </a:ext>
              </a:extLst>
            </p:cNvPr>
            <p:cNvCxnSpPr>
              <a:cxnSpLocks/>
              <a:stCxn id="105" idx="5"/>
              <a:endCxn id="186" idx="1"/>
            </p:cNvCxnSpPr>
            <p:nvPr/>
          </p:nvCxnSpPr>
          <p:spPr>
            <a:xfrm>
              <a:off x="3749276" y="4939547"/>
              <a:ext cx="432407" cy="1363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22A69C4-CB83-9D4B-9B6D-4AEBB5C63308}"/>
                </a:ext>
              </a:extLst>
            </p:cNvPr>
            <p:cNvCxnSpPr>
              <a:cxnSpLocks/>
              <a:stCxn id="186" idx="0"/>
              <a:endCxn id="120" idx="4"/>
            </p:cNvCxnSpPr>
            <p:nvPr/>
          </p:nvCxnSpPr>
          <p:spPr>
            <a:xfrm flipV="1">
              <a:off x="4253609" y="4611286"/>
              <a:ext cx="114889" cy="392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DCF12B8-11D0-4D4F-867E-3FA11E10B993}"/>
                </a:ext>
              </a:extLst>
            </p:cNvPr>
            <p:cNvCxnSpPr>
              <a:cxnSpLocks/>
              <a:stCxn id="120" idx="4"/>
              <a:endCxn id="191" idx="0"/>
            </p:cNvCxnSpPr>
            <p:nvPr/>
          </p:nvCxnSpPr>
          <p:spPr>
            <a:xfrm>
              <a:off x="4368498" y="4611286"/>
              <a:ext cx="147425" cy="394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4E91C11-F8C9-D94F-8F4C-57CE7A3B3F90}"/>
                </a:ext>
              </a:extLst>
            </p:cNvPr>
            <p:cNvCxnSpPr>
              <a:cxnSpLocks/>
              <a:stCxn id="119" idx="0"/>
              <a:endCxn id="191" idx="2"/>
            </p:cNvCxnSpPr>
            <p:nvPr/>
          </p:nvCxnSpPr>
          <p:spPr>
            <a:xfrm flipV="1">
              <a:off x="4366397" y="5150053"/>
              <a:ext cx="149526" cy="312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9398DB3-7232-FE49-9D67-D246BDD5F2B8}"/>
                </a:ext>
              </a:extLst>
            </p:cNvPr>
            <p:cNvCxnSpPr>
              <a:cxnSpLocks/>
              <a:stCxn id="191" idx="3"/>
              <a:endCxn id="113" idx="3"/>
            </p:cNvCxnSpPr>
            <p:nvPr/>
          </p:nvCxnSpPr>
          <p:spPr>
            <a:xfrm flipV="1">
              <a:off x="4587848" y="4939547"/>
              <a:ext cx="431512" cy="138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095C641E-31FD-F249-9412-F0AE5E9D1123}"/>
                    </a:ext>
                  </a:extLst>
                </p:cNvPr>
                <p:cNvSpPr txBox="1"/>
                <p:nvPr/>
              </p:nvSpPr>
              <p:spPr>
                <a:xfrm>
                  <a:off x="4663423" y="4584912"/>
                  <a:ext cx="2430489"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113" name="TextBox 112">
                  <a:extLst>
                    <a:ext uri="{FF2B5EF4-FFF2-40B4-BE49-F238E27FC236}">
                      <a16:creationId xmlns:a16="http://schemas.microsoft.com/office/drawing/2014/main" id="{095C641E-31FD-F249-9412-F0AE5E9D1123}"/>
                    </a:ext>
                  </a:extLst>
                </p:cNvPr>
                <p:cNvSpPr txBox="1">
                  <a:spLocks noRot="1" noChangeAspect="1" noMove="1" noResize="1" noEditPoints="1" noAdjustHandles="1" noChangeArrowheads="1" noChangeShapeType="1" noTextEdit="1"/>
                </p:cNvSpPr>
                <p:nvPr/>
              </p:nvSpPr>
              <p:spPr>
                <a:xfrm>
                  <a:off x="4663423" y="4584912"/>
                  <a:ext cx="2430489" cy="415481"/>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114" name="Straight Connector 113">
              <a:extLst>
                <a:ext uri="{FF2B5EF4-FFF2-40B4-BE49-F238E27FC236}">
                  <a16:creationId xmlns:a16="http://schemas.microsoft.com/office/drawing/2014/main" id="{5E25F1D0-8CA6-5C44-B908-642B0413FE99}"/>
                </a:ext>
              </a:extLst>
            </p:cNvPr>
            <p:cNvCxnSpPr>
              <a:cxnSpLocks/>
              <a:stCxn id="186" idx="2"/>
              <a:endCxn id="119" idx="0"/>
            </p:cNvCxnSpPr>
            <p:nvPr/>
          </p:nvCxnSpPr>
          <p:spPr>
            <a:xfrm>
              <a:off x="4253609" y="5147793"/>
              <a:ext cx="112788" cy="314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FEFA3065-56FA-5641-89A4-BFA11D8398E4}"/>
                    </a:ext>
                  </a:extLst>
                </p:cNvPr>
                <p:cNvSpPr txBox="1"/>
                <p:nvPr/>
              </p:nvSpPr>
              <p:spPr>
                <a:xfrm>
                  <a:off x="3458660"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119" name="TextBox 118">
                  <a:extLst>
                    <a:ext uri="{FF2B5EF4-FFF2-40B4-BE49-F238E27FC236}">
                      <a16:creationId xmlns:a16="http://schemas.microsoft.com/office/drawing/2014/main" id="{FEFA3065-56FA-5641-89A4-BFA11D8398E4}"/>
                    </a:ext>
                  </a:extLst>
                </p:cNvPr>
                <p:cNvSpPr txBox="1">
                  <a:spLocks noRot="1" noChangeAspect="1" noMove="1" noResize="1" noEditPoints="1" noAdjustHandles="1" noChangeArrowheads="1" noChangeShapeType="1" noTextEdit="1"/>
                </p:cNvSpPr>
                <p:nvPr/>
              </p:nvSpPr>
              <p:spPr>
                <a:xfrm>
                  <a:off x="3458660" y="5462129"/>
                  <a:ext cx="1815474" cy="41548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A0BA861A-42B8-BC4F-AC3A-693C029435B0}"/>
                    </a:ext>
                  </a:extLst>
                </p:cNvPr>
                <p:cNvSpPr txBox="1"/>
                <p:nvPr/>
              </p:nvSpPr>
              <p:spPr>
                <a:xfrm>
                  <a:off x="3667600"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120" name="TextBox 119">
                  <a:extLst>
                    <a:ext uri="{FF2B5EF4-FFF2-40B4-BE49-F238E27FC236}">
                      <a16:creationId xmlns:a16="http://schemas.microsoft.com/office/drawing/2014/main" id="{A0BA861A-42B8-BC4F-AC3A-693C029435B0}"/>
                    </a:ext>
                  </a:extLst>
                </p:cNvPr>
                <p:cNvSpPr txBox="1">
                  <a:spLocks noRot="1" noChangeAspect="1" noMove="1" noResize="1" noEditPoints="1" noAdjustHandles="1" noChangeArrowheads="1" noChangeShapeType="1" noTextEdit="1"/>
                </p:cNvSpPr>
                <p:nvPr/>
              </p:nvSpPr>
              <p:spPr>
                <a:xfrm>
                  <a:off x="3667600" y="4195805"/>
                  <a:ext cx="1401795" cy="415481"/>
                </a:xfrm>
                <a:prstGeom prst="ellipse">
                  <a:avLst/>
                </a:prstGeom>
                <a:blipFill>
                  <a:blip r:embed="rId23"/>
                  <a:stretch>
                    <a:fillRect b="-2857"/>
                  </a:stretch>
                </a:blipFill>
                <a:ln>
                  <a:solidFill>
                    <a:schemeClr val="tx1"/>
                  </a:solidFill>
                </a:ln>
              </p:spPr>
              <p:txBody>
                <a:bodyPr/>
                <a:lstStyle/>
                <a:p>
                  <a:r>
                    <a:rPr lang="en-GB">
                      <a:noFill/>
                    </a:rPr>
                    <a:t> </a:t>
                  </a:r>
                </a:p>
              </p:txBody>
            </p:sp>
          </mc:Fallback>
        </mc:AlternateContent>
        <p:cxnSp>
          <p:nvCxnSpPr>
            <p:cNvPr id="124" name="Straight Connector 123">
              <a:extLst>
                <a:ext uri="{FF2B5EF4-FFF2-40B4-BE49-F238E27FC236}">
                  <a16:creationId xmlns:a16="http://schemas.microsoft.com/office/drawing/2014/main" id="{E70CAE87-6CAF-784D-BC2A-5889CA0BC001}"/>
                </a:ext>
              </a:extLst>
            </p:cNvPr>
            <p:cNvCxnSpPr>
              <a:cxnSpLocks/>
              <a:stCxn id="120" idx="6"/>
              <a:endCxn id="122" idx="1"/>
            </p:cNvCxnSpPr>
            <p:nvPr/>
          </p:nvCxnSpPr>
          <p:spPr>
            <a:xfrm>
              <a:off x="5069395" y="4403546"/>
              <a:ext cx="2074569"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A02D0DD-5FC0-6343-8B0F-D9147605EC3D}"/>
                </a:ext>
              </a:extLst>
            </p:cNvPr>
            <p:cNvCxnSpPr>
              <a:cxnSpLocks/>
              <a:stCxn id="119" idx="6"/>
              <a:endCxn id="122" idx="2"/>
            </p:cNvCxnSpPr>
            <p:nvPr/>
          </p:nvCxnSpPr>
          <p:spPr>
            <a:xfrm flipV="1">
              <a:off x="5274134" y="4475661"/>
              <a:ext cx="1941756"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5A8F75D-A183-B147-B914-56FFDDF3F4AB}"/>
                </a:ext>
              </a:extLst>
            </p:cNvPr>
            <p:cNvCxnSpPr>
              <a:cxnSpLocks/>
              <a:stCxn id="122" idx="3"/>
              <a:endCxn id="97"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FA0F605D-8CAF-1C42-9986-6095200C3319}"/>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CBC6A470-1D1C-3D41-91C3-C9C76ED19968}"/>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23" name="TextBox 122">
                    <a:extLst>
                      <a:ext uri="{FF2B5EF4-FFF2-40B4-BE49-F238E27FC236}">
                        <a16:creationId xmlns:a16="http://schemas.microsoft.com/office/drawing/2014/main" id="{CBC6A470-1D1C-3D41-91C3-C9C76ED19968}"/>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24"/>
                    <a:stretch>
                      <a:fillRect l="-6250" b="-13636"/>
                    </a:stretch>
                  </a:blipFill>
                </p:spPr>
                <p:txBody>
                  <a:bodyPr/>
                  <a:lstStyle/>
                  <a:p>
                    <a:r>
                      <a:rPr lang="en-GB">
                        <a:noFill/>
                      </a:rPr>
                      <a:t> </a:t>
                    </a:r>
                  </a:p>
                </p:txBody>
              </p:sp>
            </mc:Fallback>
          </mc:AlternateContent>
          <p:sp>
            <p:nvSpPr>
              <p:cNvPr id="157" name="Rectangle 156">
                <a:extLst>
                  <a:ext uri="{FF2B5EF4-FFF2-40B4-BE49-F238E27FC236}">
                    <a16:creationId xmlns:a16="http://schemas.microsoft.com/office/drawing/2014/main" id="{2EDF0D04-09CA-3145-A871-F0B6126B5557}"/>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2" name="Rectangle 121">
                <a:extLst>
                  <a:ext uri="{FF2B5EF4-FFF2-40B4-BE49-F238E27FC236}">
                    <a16:creationId xmlns:a16="http://schemas.microsoft.com/office/drawing/2014/main" id="{0BD76A2A-83EB-D045-BDB3-1F892A67800D}"/>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58" name="Rectangle 157">
                <a:extLst>
                  <a:ext uri="{FF2B5EF4-FFF2-40B4-BE49-F238E27FC236}">
                    <a16:creationId xmlns:a16="http://schemas.microsoft.com/office/drawing/2014/main" id="{063A2B2E-FC91-BE40-B3C6-C61ED0D3BBD6}"/>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60" name="Group 159">
              <a:extLst>
                <a:ext uri="{FF2B5EF4-FFF2-40B4-BE49-F238E27FC236}">
                  <a16:creationId xmlns:a16="http://schemas.microsoft.com/office/drawing/2014/main" id="{7E07E760-24B6-0A45-A292-9E824D25F4CD}"/>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B8B9AE88-57A5-254B-8C57-459C5A820A27}"/>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61" name="TextBox 160">
                    <a:extLst>
                      <a:ext uri="{FF2B5EF4-FFF2-40B4-BE49-F238E27FC236}">
                        <a16:creationId xmlns:a16="http://schemas.microsoft.com/office/drawing/2014/main" id="{B8B9AE88-57A5-254B-8C57-459C5A820A27}"/>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25"/>
                    <a:stretch>
                      <a:fillRect l="-11111" b="-19048"/>
                    </a:stretch>
                  </a:blipFill>
                </p:spPr>
                <p:txBody>
                  <a:bodyPr/>
                  <a:lstStyle/>
                  <a:p>
                    <a:r>
                      <a:rPr lang="en-GB">
                        <a:noFill/>
                      </a:rPr>
                      <a:t> </a:t>
                    </a:r>
                  </a:p>
                </p:txBody>
              </p:sp>
            </mc:Fallback>
          </mc:AlternateContent>
          <p:sp>
            <p:nvSpPr>
              <p:cNvPr id="162" name="Rectangle 161">
                <a:extLst>
                  <a:ext uri="{FF2B5EF4-FFF2-40B4-BE49-F238E27FC236}">
                    <a16:creationId xmlns:a16="http://schemas.microsoft.com/office/drawing/2014/main" id="{31625E41-5688-934C-BA35-8C9D30A94A8D}"/>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63" name="Rectangle 162">
                <a:extLst>
                  <a:ext uri="{FF2B5EF4-FFF2-40B4-BE49-F238E27FC236}">
                    <a16:creationId xmlns:a16="http://schemas.microsoft.com/office/drawing/2014/main" id="{5777FDC6-6B31-8649-8193-2416DF79B0EA}"/>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64" name="Rectangle 163">
                <a:extLst>
                  <a:ext uri="{FF2B5EF4-FFF2-40B4-BE49-F238E27FC236}">
                    <a16:creationId xmlns:a16="http://schemas.microsoft.com/office/drawing/2014/main" id="{AF33F12F-A706-7D4F-8BD5-0B77DC1479B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82" name="Group 181">
              <a:extLst>
                <a:ext uri="{FF2B5EF4-FFF2-40B4-BE49-F238E27FC236}">
                  <a16:creationId xmlns:a16="http://schemas.microsoft.com/office/drawing/2014/main" id="{D55EF068-6E4F-7245-9178-CE8FE272E026}"/>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38E95772-FBAA-1640-ABB4-2882474C8996}"/>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69" name="TextBox 168">
                    <a:extLst>
                      <a:ext uri="{FF2B5EF4-FFF2-40B4-BE49-F238E27FC236}">
                        <a16:creationId xmlns:a16="http://schemas.microsoft.com/office/drawing/2014/main" id="{38E95772-FBAA-1640-ABB4-2882474C8996}"/>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26"/>
                    <a:stretch>
                      <a:fillRect l="-10714" b="-19048"/>
                    </a:stretch>
                  </a:blipFill>
                </p:spPr>
                <p:txBody>
                  <a:bodyPr/>
                  <a:lstStyle/>
                  <a:p>
                    <a:r>
                      <a:rPr lang="en-GB">
                        <a:noFill/>
                      </a:rPr>
                      <a:t> </a:t>
                    </a:r>
                  </a:p>
                </p:txBody>
              </p:sp>
            </mc:Fallback>
          </mc:AlternateContent>
          <p:sp>
            <p:nvSpPr>
              <p:cNvPr id="170" name="Rectangle 169">
                <a:extLst>
                  <a:ext uri="{FF2B5EF4-FFF2-40B4-BE49-F238E27FC236}">
                    <a16:creationId xmlns:a16="http://schemas.microsoft.com/office/drawing/2014/main" id="{F46EDEB0-03EE-F847-92F6-A559FB43871B}"/>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71" name="Rectangle 170">
                <a:extLst>
                  <a:ext uri="{FF2B5EF4-FFF2-40B4-BE49-F238E27FC236}">
                    <a16:creationId xmlns:a16="http://schemas.microsoft.com/office/drawing/2014/main" id="{B28F17A7-EF39-2B4B-916B-2805E7DF993E}"/>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81" name="Rectangle 180">
                <a:extLst>
                  <a:ext uri="{FF2B5EF4-FFF2-40B4-BE49-F238E27FC236}">
                    <a16:creationId xmlns:a16="http://schemas.microsoft.com/office/drawing/2014/main" id="{7A485566-FF05-4745-B402-9D40ECE66D3A}"/>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83" name="Group 182">
              <a:extLst>
                <a:ext uri="{FF2B5EF4-FFF2-40B4-BE49-F238E27FC236}">
                  <a16:creationId xmlns:a16="http://schemas.microsoft.com/office/drawing/2014/main" id="{DBFBCE90-A8B3-8243-9544-BDB89F52C2BE}"/>
                </a:ext>
              </a:extLst>
            </p:cNvPr>
            <p:cNvGrpSpPr/>
            <p:nvPr/>
          </p:nvGrpSpPr>
          <p:grpSpPr>
            <a:xfrm>
              <a:off x="3641571" y="4973487"/>
              <a:ext cx="717732" cy="479829"/>
              <a:chOff x="6603852" y="4301355"/>
              <a:chExt cx="717732" cy="479829"/>
            </a:xfrm>
          </p:grpSpPr>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F848FB11-2017-1A44-9559-CB8EADF36559}"/>
                      </a:ext>
                    </a:extLst>
                  </p:cNvPr>
                  <p:cNvSpPr txBox="1"/>
                  <p:nvPr/>
                </p:nvSpPr>
                <p:spPr>
                  <a:xfrm>
                    <a:off x="6603852" y="4514829"/>
                    <a:ext cx="506805"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399" dirty="0"/>
                  </a:p>
                </p:txBody>
              </p:sp>
            </mc:Choice>
            <mc:Fallback xmlns="">
              <p:sp>
                <p:nvSpPr>
                  <p:cNvPr id="184" name="TextBox 183">
                    <a:extLst>
                      <a:ext uri="{FF2B5EF4-FFF2-40B4-BE49-F238E27FC236}">
                        <a16:creationId xmlns:a16="http://schemas.microsoft.com/office/drawing/2014/main" id="{F848FB11-2017-1A44-9559-CB8EADF36559}"/>
                      </a:ext>
                    </a:extLst>
                  </p:cNvPr>
                  <p:cNvSpPr txBox="1">
                    <a:spLocks noRot="1" noChangeAspect="1" noMove="1" noResize="1" noEditPoints="1" noAdjustHandles="1" noChangeArrowheads="1" noChangeShapeType="1" noTextEdit="1"/>
                  </p:cNvSpPr>
                  <p:nvPr/>
                </p:nvSpPr>
                <p:spPr>
                  <a:xfrm>
                    <a:off x="6603852" y="4514829"/>
                    <a:ext cx="506805" cy="266355"/>
                  </a:xfrm>
                  <a:prstGeom prst="rect">
                    <a:avLst/>
                  </a:prstGeom>
                  <a:blipFill>
                    <a:blip r:embed="rId27"/>
                    <a:stretch>
                      <a:fillRect l="-7317" b="-19048"/>
                    </a:stretch>
                  </a:blipFill>
                </p:spPr>
                <p:txBody>
                  <a:bodyPr/>
                  <a:lstStyle/>
                  <a:p>
                    <a:r>
                      <a:rPr lang="en-GB">
                        <a:noFill/>
                      </a:rPr>
                      <a:t> </a:t>
                    </a:r>
                  </a:p>
                </p:txBody>
              </p:sp>
            </mc:Fallback>
          </mc:AlternateContent>
          <p:sp>
            <p:nvSpPr>
              <p:cNvPr id="185" name="Rectangle 184">
                <a:extLst>
                  <a:ext uri="{FF2B5EF4-FFF2-40B4-BE49-F238E27FC236}">
                    <a16:creationId xmlns:a16="http://schemas.microsoft.com/office/drawing/2014/main" id="{6C7B55A4-337D-5E43-86F6-763FEE9FA96B}"/>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86" name="Rectangle 185">
                <a:extLst>
                  <a:ext uri="{FF2B5EF4-FFF2-40B4-BE49-F238E27FC236}">
                    <a16:creationId xmlns:a16="http://schemas.microsoft.com/office/drawing/2014/main" id="{FFB6973D-0D1B-6342-BF27-2E8831C953DD}"/>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87" name="Rectangle 186">
                <a:extLst>
                  <a:ext uri="{FF2B5EF4-FFF2-40B4-BE49-F238E27FC236}">
                    <a16:creationId xmlns:a16="http://schemas.microsoft.com/office/drawing/2014/main" id="{6A42DB3B-8331-7C4F-AC19-E60E50BDC406}"/>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88" name="Group 187">
              <a:extLst>
                <a:ext uri="{FF2B5EF4-FFF2-40B4-BE49-F238E27FC236}">
                  <a16:creationId xmlns:a16="http://schemas.microsoft.com/office/drawing/2014/main" id="{0DDE6E67-275E-3A41-9F19-8D16D572DD85}"/>
                </a:ext>
              </a:extLst>
            </p:cNvPr>
            <p:cNvGrpSpPr/>
            <p:nvPr/>
          </p:nvGrpSpPr>
          <p:grpSpPr>
            <a:xfrm>
              <a:off x="4410228" y="4975747"/>
              <a:ext cx="718194" cy="472208"/>
              <a:chOff x="9466714" y="4981074"/>
              <a:chExt cx="718194" cy="472208"/>
            </a:xfrm>
          </p:grpSpPr>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DE00E1BE-FE1F-714C-A859-95E61FDF9459}"/>
                      </a:ext>
                    </a:extLst>
                  </p:cNvPr>
                  <p:cNvSpPr txBox="1"/>
                  <p:nvPr/>
                </p:nvSpPr>
                <p:spPr>
                  <a:xfrm>
                    <a:off x="9678103" y="5185836"/>
                    <a:ext cx="506805"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399" dirty="0"/>
                  </a:p>
                </p:txBody>
              </p:sp>
            </mc:Choice>
            <mc:Fallback xmlns="">
              <p:sp>
                <p:nvSpPr>
                  <p:cNvPr id="189" name="TextBox 188">
                    <a:extLst>
                      <a:ext uri="{FF2B5EF4-FFF2-40B4-BE49-F238E27FC236}">
                        <a16:creationId xmlns:a16="http://schemas.microsoft.com/office/drawing/2014/main" id="{DE00E1BE-FE1F-714C-A859-95E61FDF9459}"/>
                      </a:ext>
                    </a:extLst>
                  </p:cNvPr>
                  <p:cNvSpPr txBox="1">
                    <a:spLocks noRot="1" noChangeAspect="1" noMove="1" noResize="1" noEditPoints="1" noAdjustHandles="1" noChangeArrowheads="1" noChangeShapeType="1" noTextEdit="1"/>
                  </p:cNvSpPr>
                  <p:nvPr/>
                </p:nvSpPr>
                <p:spPr>
                  <a:xfrm>
                    <a:off x="9678103" y="5185836"/>
                    <a:ext cx="506805" cy="267446"/>
                  </a:xfrm>
                  <a:prstGeom prst="rect">
                    <a:avLst/>
                  </a:prstGeom>
                  <a:blipFill>
                    <a:blip r:embed="rId28"/>
                    <a:stretch>
                      <a:fillRect l="-7317" b="-14286"/>
                    </a:stretch>
                  </a:blipFill>
                </p:spPr>
                <p:txBody>
                  <a:bodyPr/>
                  <a:lstStyle/>
                  <a:p>
                    <a:r>
                      <a:rPr lang="en-GB">
                        <a:noFill/>
                      </a:rPr>
                      <a:t> </a:t>
                    </a:r>
                  </a:p>
                </p:txBody>
              </p:sp>
            </mc:Fallback>
          </mc:AlternateContent>
          <p:sp>
            <p:nvSpPr>
              <p:cNvPr id="190" name="Rectangle 189">
                <a:extLst>
                  <a:ext uri="{FF2B5EF4-FFF2-40B4-BE49-F238E27FC236}">
                    <a16:creationId xmlns:a16="http://schemas.microsoft.com/office/drawing/2014/main" id="{21E4431C-9B1B-FF4A-A2CF-A64DAA502669}"/>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91" name="Rectangle 190">
                <a:extLst>
                  <a:ext uri="{FF2B5EF4-FFF2-40B4-BE49-F238E27FC236}">
                    <a16:creationId xmlns:a16="http://schemas.microsoft.com/office/drawing/2014/main" id="{15F5BABA-DB8F-E044-A2D0-D4049291D47E}"/>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92" name="Rectangle 191">
                <a:extLst>
                  <a:ext uri="{FF2B5EF4-FFF2-40B4-BE49-F238E27FC236}">
                    <a16:creationId xmlns:a16="http://schemas.microsoft.com/office/drawing/2014/main" id="{06531175-AEBC-8A4A-AB74-8CD0A7D8FCD5}"/>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154" name="Group 153">
            <a:extLst>
              <a:ext uri="{FF2B5EF4-FFF2-40B4-BE49-F238E27FC236}">
                <a16:creationId xmlns:a16="http://schemas.microsoft.com/office/drawing/2014/main" id="{09A1F922-75C9-5847-A0DD-6CFBFF977EA8}"/>
              </a:ext>
            </a:extLst>
          </p:cNvPr>
          <p:cNvGrpSpPr/>
          <p:nvPr/>
        </p:nvGrpSpPr>
        <p:grpSpPr>
          <a:xfrm>
            <a:off x="174197" y="3407068"/>
            <a:ext cx="2986720" cy="816491"/>
            <a:chOff x="1358856" y="5192309"/>
            <a:chExt cx="2621769" cy="817342"/>
          </a:xfrm>
        </p:grpSpPr>
        <p:sp>
          <p:nvSpPr>
            <p:cNvPr id="155" name="TextBox 154">
              <a:extLst>
                <a:ext uri="{FF2B5EF4-FFF2-40B4-BE49-F238E27FC236}">
                  <a16:creationId xmlns:a16="http://schemas.microsoft.com/office/drawing/2014/main" id="{DA3D2DB1-B59C-7A4A-A37E-5E64A1309E5B}"/>
                </a:ext>
              </a:extLst>
            </p:cNvPr>
            <p:cNvSpPr txBox="1"/>
            <p:nvPr/>
          </p:nvSpPr>
          <p:spPr>
            <a:xfrm>
              <a:off x="1358856" y="5192309"/>
              <a:ext cx="2621769" cy="817342"/>
            </a:xfrm>
            <a:prstGeom prst="cloudCallout">
              <a:avLst>
                <a:gd name="adj1" fmla="val 48269"/>
                <a:gd name="adj2" fmla="val 59103"/>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56" name="Rectangle 155">
              <a:extLst>
                <a:ext uri="{FF2B5EF4-FFF2-40B4-BE49-F238E27FC236}">
                  <a16:creationId xmlns:a16="http://schemas.microsoft.com/office/drawing/2014/main" id="{DF443084-5599-5B44-A3C8-FBB642E5D026}"/>
                </a:ext>
              </a:extLst>
            </p:cNvPr>
            <p:cNvSpPr/>
            <p:nvPr/>
          </p:nvSpPr>
          <p:spPr>
            <a:xfrm>
              <a:off x="1403003" y="5277798"/>
              <a:ext cx="2331624" cy="646363"/>
            </a:xfrm>
            <a:prstGeom prst="rect">
              <a:avLst/>
            </a:prstGeom>
          </p:spPr>
          <p:txBody>
            <a:bodyPr wrap="square">
              <a:spAutoFit/>
            </a:bodyPr>
            <a:lstStyle/>
            <a:p>
              <a:pPr algn="ctr"/>
              <a:r>
                <a:rPr lang="en-GB" sz="1798" dirty="0">
                  <a:solidFill>
                    <a:schemeClr val="bg1"/>
                  </a:solidFill>
                </a:rPr>
                <a:t>What information is depicted redundantly?</a:t>
              </a:r>
            </a:p>
          </p:txBody>
        </p:sp>
      </p:grpSp>
      <p:sp>
        <p:nvSpPr>
          <p:cNvPr id="4" name="Date Placeholder 3">
            <a:extLst>
              <a:ext uri="{FF2B5EF4-FFF2-40B4-BE49-F238E27FC236}">
                <a16:creationId xmlns:a16="http://schemas.microsoft.com/office/drawing/2014/main" id="{657BAC5F-E088-1782-1CD0-ACAA1FFCE43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1A048CAC-11CD-1793-B72A-67D070EAC86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C46053C-5693-BCFE-7715-AB8A07119B00}"/>
              </a:ext>
            </a:extLst>
          </p:cNvPr>
          <p:cNvSpPr>
            <a:spLocks noGrp="1"/>
          </p:cNvSpPr>
          <p:nvPr>
            <p:ph type="sldNum" sz="quarter" idx="11"/>
          </p:nvPr>
        </p:nvSpPr>
        <p:spPr/>
        <p:txBody>
          <a:bodyPr/>
          <a:lstStyle/>
          <a:p>
            <a:fld id="{EB1502E6-D9AE-3544-B6D5-378AAA0B915F}" type="slidenum">
              <a:rPr lang="de-DE" altLang="de-DE" smtClean="0"/>
              <a:pPr/>
              <a:t>14</a:t>
            </a:fld>
            <a:endParaRPr lang="de-DE" altLang="de-DE" dirty="0"/>
          </a:p>
        </p:txBody>
      </p:sp>
    </p:spTree>
    <p:extLst>
      <p:ext uri="{BB962C8B-B14F-4D97-AF65-F5344CB8AC3E}">
        <p14:creationId xmlns:p14="http://schemas.microsoft.com/office/powerpoint/2010/main" val="353161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E489-EDE4-3740-9875-97195A168FD2}"/>
              </a:ext>
            </a:extLst>
          </p:cNvPr>
          <p:cNvSpPr>
            <a:spLocks noGrp="1"/>
          </p:cNvSpPr>
          <p:nvPr>
            <p:ph type="title"/>
          </p:nvPr>
        </p:nvSpPr>
        <p:spPr/>
        <p:txBody>
          <a:bodyPr/>
          <a:lstStyle/>
          <a:p>
            <a:r>
              <a:rPr lang="en-GB" dirty="0"/>
              <a:t>2-slice Model &amp; 1.5-slice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271BBE-CD96-AA4D-A533-3C3AF6F566F7}"/>
                  </a:ext>
                </a:extLst>
              </p:cNvPr>
              <p:cNvSpPr>
                <a:spLocks noGrp="1"/>
              </p:cNvSpPr>
              <p:nvPr>
                <p:ph type="body" sz="quarter" idx="13"/>
              </p:nvPr>
            </p:nvSpPr>
            <p:spPr/>
            <p:txBody>
              <a:bodyPr>
                <a:normAutofit fontScale="92500" lnSpcReduction="10000"/>
              </a:bodyPr>
              <a:lstStyle/>
              <a:p>
                <a:r>
                  <a:rPr lang="en-GB" dirty="0">
                    <a:solidFill>
                      <a:schemeClr val="accent1"/>
                    </a:solidFill>
                  </a:rPr>
                  <a:t>2-slice model</a:t>
                </a:r>
                <a:r>
                  <a:rPr lang="en-GB" dirty="0"/>
                  <a:t> (in effect only a 1.5-slice model)</a:t>
                </a:r>
              </a:p>
              <a:p>
                <a:pPr lvl="1"/>
                <a:r>
                  <a:rPr lang="en-GB" dirty="0"/>
                  <a:t>Specification of a transition model </a:t>
                </a:r>
                <a14:m>
                  <m:oMath xmlns:m="http://schemas.openxmlformats.org/officeDocument/2006/math">
                    <m:r>
                      <a:rPr lang="en-GB" i="1" smtClean="0">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1" i="1">
                                <a:solidFill>
                                  <a:schemeClr val="tx1"/>
                                </a:solidFill>
                                <a:latin typeface="Cambria Math" panose="02040503050406030204" pitchFamily="18" charset="0"/>
                              </a:rPr>
                              <m:t>𝑹</m:t>
                            </m:r>
                          </m:e>
                          <m:sup>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𝜏</m:t>
                                </m:r>
                              </m:e>
                            </m:d>
                          </m:sup>
                        </m:sSup>
                      </m:e>
                      <m:e>
                        <m:sSup>
                          <m:sSupPr>
                            <m:ctrlPr>
                              <a:rPr lang="en-GB" b="1" i="1">
                                <a:solidFill>
                                  <a:schemeClr val="tx1"/>
                                </a:solidFill>
                                <a:latin typeface="Cambria Math" panose="02040503050406030204" pitchFamily="18" charset="0"/>
                              </a:rPr>
                            </m:ctrlPr>
                          </m:sSupPr>
                          <m:e>
                            <m:r>
                              <a:rPr lang="en-GB" b="1" i="1">
                                <a:solidFill>
                                  <a:schemeClr val="tx1"/>
                                </a:solidFill>
                                <a:latin typeface="Cambria Math" panose="02040503050406030204" pitchFamily="18" charset="0"/>
                              </a:rPr>
                              <m:t>𝑹</m:t>
                            </m:r>
                          </m:e>
                          <m:sup>
                            <m:d>
                              <m:dPr>
                                <m:ctrlPr>
                                  <a:rPr lang="en-GB" b="1"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𝜏</m:t>
                                </m:r>
                                <m:r>
                                  <a:rPr lang="en-GB" b="0" i="1" smtClean="0">
                                    <a:solidFill>
                                      <a:schemeClr val="tx1"/>
                                    </a:solidFill>
                                    <a:latin typeface="Cambria Math" panose="02040503050406030204" pitchFamily="18" charset="0"/>
                                    <a:ea typeface="Cambria Math" panose="02040503050406030204" pitchFamily="18" charset="0"/>
                                  </a:rPr>
                                  <m:t>−1</m:t>
                                </m:r>
                              </m:e>
                            </m:d>
                          </m:sup>
                        </m:sSup>
                      </m:e>
                    </m:d>
                  </m:oMath>
                </a14:m>
                <a:r>
                  <a:rPr lang="en-GB" dirty="0"/>
                  <a:t> based on a factorisation</a:t>
                </a:r>
              </a:p>
              <a:p>
                <a:pPr lvl="2"/>
                <a:r>
                  <a:rPr lang="en-GB" dirty="0">
                    <a:solidFill>
                      <a:schemeClr val="accent1"/>
                    </a:solidFill>
                  </a:rPr>
                  <a:t>Template model</a:t>
                </a:r>
                <a:r>
                  <a:rPr lang="en-GB" dirty="0"/>
                  <a:t> that gets instantiated by replacing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with a (time) step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oMath>
                </a14:m>
                <a:endParaRPr lang="en-GB" dirty="0"/>
              </a:p>
              <a:p>
                <a:pPr lvl="2"/>
                <a:r>
                  <a:rPr lang="en-GB" dirty="0"/>
                  <a:t>Sufficient: Intra-slice description for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Inter-slice description from </a:t>
                </a:r>
                <a14:m>
                  <m:oMath xmlns:m="http://schemas.openxmlformats.org/officeDocument/2006/math">
                    <m:r>
                      <a:rPr lang="en-GB" i="1">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rPr>
                      <m:t>−1</m:t>
                    </m:r>
                  </m:oMath>
                </a14:m>
                <a:r>
                  <a:rPr lang="en-GB" dirty="0"/>
                  <a:t> to </a:t>
                </a:r>
                <a14:m>
                  <m:oMath xmlns:m="http://schemas.openxmlformats.org/officeDocument/2006/math">
                    <m:r>
                      <a:rPr lang="en-GB" i="1">
                        <a:latin typeface="Cambria Math" panose="02040503050406030204" pitchFamily="18" charset="0"/>
                        <a:ea typeface="Cambria Math" panose="02040503050406030204" pitchFamily="18" charset="0"/>
                      </a:rPr>
                      <m:t>𝜏</m:t>
                    </m:r>
                  </m:oMath>
                </a14:m>
                <a:endParaRPr lang="en-GB" dirty="0"/>
              </a:p>
              <a:p>
                <a:pPr lvl="1"/>
                <a:r>
                  <a:rPr lang="en-GB" dirty="0"/>
                  <a:t>For parfactor-based models: </a:t>
                </a:r>
                <a14:m>
                  <m:oMath xmlns:m="http://schemas.openxmlformats.org/officeDocument/2006/math">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sup>
                    </m:sSup>
                    <m:r>
                      <a:rPr lang="en-GB" i="1">
                        <a:solidFill>
                          <a:schemeClr val="accent1"/>
                        </a:solidFill>
                        <a:latin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en-GB" i="1">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𝑛</m:t>
                        </m:r>
                      </m:sup>
                    </m:sSubSup>
                    <m:r>
                      <a:rPr lang="en-GB" i="1">
                        <a:solidFill>
                          <a:schemeClr val="accent1"/>
                        </a:solidFill>
                        <a:latin typeface="Cambria Math" panose="02040503050406030204" pitchFamily="18" charset="0"/>
                        <a:ea typeface="Cambria Math" panose="02040503050406030204" pitchFamily="18" charset="0"/>
                      </a:rPr>
                      <m:t>∪</m:t>
                    </m:r>
                    <m:sSubSup>
                      <m:sSubSupPr>
                        <m:ctrlPr>
                          <a:rPr lang="en-GB" i="1" smtClean="0">
                            <a:solidFill>
                              <a:schemeClr val="accent2"/>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2"/>
                                </a:solidFill>
                                <a:latin typeface="Cambria Math" panose="02040503050406030204" pitchFamily="18" charset="0"/>
                                <a:ea typeface="Cambria Math" panose="02040503050406030204" pitchFamily="18" charset="0"/>
                              </a:rPr>
                            </m:ctrlPr>
                          </m:dPr>
                          <m:e>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e>
                      <m:sub>
                        <m:r>
                          <a:rPr lang="en-GB" i="1">
                            <a:solidFill>
                              <a:schemeClr val="accent2"/>
                            </a:solidFill>
                            <a:latin typeface="Cambria Math" panose="02040503050406030204" pitchFamily="18" charset="0"/>
                            <a:ea typeface="Cambria Math" panose="02040503050406030204" pitchFamily="18" charset="0"/>
                          </a:rPr>
                          <m:t>𝑗</m:t>
                        </m:r>
                        <m:r>
                          <a:rPr lang="en-GB" i="1">
                            <a:solidFill>
                              <a:schemeClr val="accent2"/>
                            </a:solidFill>
                            <a:latin typeface="Cambria Math" panose="02040503050406030204" pitchFamily="18" charset="0"/>
                            <a:ea typeface="Cambria Math" panose="02040503050406030204" pitchFamily="18" charset="0"/>
                          </a:rPr>
                          <m:t>=1</m:t>
                        </m:r>
                      </m:sub>
                      <m:sup>
                        <m:r>
                          <a:rPr lang="en-GB" i="1">
                            <a:solidFill>
                              <a:schemeClr val="accent2"/>
                            </a:solidFill>
                            <a:latin typeface="Cambria Math" panose="02040503050406030204" pitchFamily="18" charset="0"/>
                            <a:ea typeface="Cambria Math" panose="02040503050406030204" pitchFamily="18" charset="0"/>
                          </a:rPr>
                          <m:t>𝑚</m:t>
                        </m:r>
                      </m:sup>
                    </m:sSubSup>
                  </m:oMath>
                </a14:m>
                <a:r>
                  <a:rPr lang="en-GB" dirty="0"/>
                  <a:t> with</a:t>
                </a:r>
              </a:p>
              <a:p>
                <a:pPr lvl="2"/>
                <a:r>
                  <a:rPr lang="en-GB" dirty="0"/>
                  <a:t>Intra-slice parfactors</a:t>
                </a:r>
              </a:p>
              <a:p>
                <a:pPr marL="799300" lvl="3" indent="0">
                  <a:buNone/>
                </a:pPr>
                <a14:m>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en-GB" i="1">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r>
                      <a:rPr lang="en-GB" i="1">
                        <a:solidFill>
                          <a:schemeClr val="accent1"/>
                        </a:solidFill>
                        <a:latin typeface="Cambria Math" panose="02040503050406030204" pitchFamily="18" charset="0"/>
                      </a:rPr>
                      <m:t>=</m:t>
                    </m:r>
                    <m:sSub>
                      <m:sSubPr>
                        <m:ctrlPr>
                          <a:rPr lang="en-GB" i="1">
                            <a:solidFill>
                              <a:schemeClr val="accent1"/>
                            </a:solidFill>
                            <a:latin typeface="Cambria Math" panose="02040503050406030204" pitchFamily="18" charset="0"/>
                            <a:ea typeface="Cambria Math" panose="02040503050406030204" pitchFamily="18" charset="0"/>
                          </a:rPr>
                        </m:ctrlPr>
                      </m:sSubPr>
                      <m:e>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𝜙</m:t>
                            </m:r>
                          </m:e>
                          <m:sub>
                            <m:r>
                              <a:rPr lang="en-GB" i="1">
                                <a:solidFill>
                                  <a:schemeClr val="accent1"/>
                                </a:solidFill>
                                <a:latin typeface="Cambria Math" panose="02040503050406030204" pitchFamily="18" charset="0"/>
                                <a:ea typeface="Cambria Math" panose="02040503050406030204" pitchFamily="18" charset="0"/>
                              </a:rPr>
                              <m:t>𝑖</m:t>
                            </m:r>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d>
                          <m:dPr>
                            <m:ctrlPr>
                              <a:rPr lang="en-GB" i="1">
                                <a:solidFill>
                                  <a:schemeClr val="accent1"/>
                                </a:solidFill>
                                <a:latin typeface="Cambria Math" panose="02040503050406030204" pitchFamily="18" charset="0"/>
                                <a:ea typeface="Cambria Math" panose="02040503050406030204" pitchFamily="18" charset="0"/>
                              </a:rPr>
                            </m:ctrlPr>
                          </m:dPr>
                          <m:e>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𝐴</m:t>
                                </m:r>
                              </m:e>
                              <m:sub>
                                <m:r>
                                  <a:rPr lang="en-GB" i="1">
                                    <a:solidFill>
                                      <a:schemeClr val="accent1"/>
                                    </a:solidFill>
                                    <a:latin typeface="Cambria Math" panose="02040503050406030204" pitchFamily="18" charset="0"/>
                                    <a:ea typeface="Cambria Math" panose="02040503050406030204" pitchFamily="18" charset="0"/>
                                  </a:rPr>
                                  <m:t>1</m:t>
                                </m:r>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r>
                              <a:rPr lang="en-GB" i="1">
                                <a:solidFill>
                                  <a:schemeClr val="accent1"/>
                                </a:solidFill>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𝐴</m:t>
                                </m:r>
                              </m:e>
                              <m:sub>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𝑘</m:t>
                                    </m:r>
                                  </m:e>
                                  <m:sub>
                                    <m:r>
                                      <a:rPr lang="en-GB" i="1">
                                        <a:solidFill>
                                          <a:schemeClr val="accent1"/>
                                        </a:solidFill>
                                        <a:latin typeface="Cambria Math" panose="02040503050406030204" pitchFamily="18" charset="0"/>
                                        <a:ea typeface="Cambria Math" panose="02040503050406030204" pitchFamily="18" charset="0"/>
                                      </a:rPr>
                                      <m:t>𝑖</m:t>
                                    </m:r>
                                  </m:sub>
                                </m:sSub>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𝐶</m:t>
                            </m:r>
                          </m:e>
                          <m:sub>
                            <m:r>
                              <a:rPr lang="en-GB" i="1">
                                <a:solidFill>
                                  <a:schemeClr val="accent1"/>
                                </a:solidFill>
                                <a:latin typeface="Cambria Math" panose="02040503050406030204" pitchFamily="18" charset="0"/>
                                <a:ea typeface="Cambria Math" panose="02040503050406030204" pitchFamily="18" charset="0"/>
                              </a:rPr>
                              <m:t>𝑖</m:t>
                            </m:r>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sub>
                    </m:sSub>
                    <m:r>
                      <a:rPr lang="en-GB" i="1">
                        <a:latin typeface="Cambria Math" panose="02040503050406030204" pitchFamily="18" charset="0"/>
                        <a:ea typeface="Cambria Math" panose="02040503050406030204" pitchFamily="18" charset="0"/>
                      </a:rPr>
                      <m:t> </m:t>
                    </m:r>
                  </m:oMath>
                </a14:m>
                <a:r>
                  <a:rPr lang="en-GB" dirty="0"/>
                  <a:t> </a:t>
                </a:r>
              </a:p>
              <a:p>
                <a:pPr lvl="2"/>
                <a:r>
                  <a:rPr lang="en-GB" dirty="0"/>
                  <a:t>Inter-slice parfactors </a:t>
                </a:r>
              </a:p>
              <a:p>
                <a:pPr marL="799300" lvl="3" indent="0">
                  <a:buNone/>
                </a:pPr>
                <a14:m>
                  <m:oMath xmlns:m="http://schemas.openxmlformats.org/officeDocument/2006/math">
                    <m:sSubSup>
                      <m:sSubSupPr>
                        <m:ctrlPr>
                          <a:rPr lang="en-GB" i="1" smtClean="0">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r>
                      <a:rPr lang="en-GB" i="1">
                        <a:solidFill>
                          <a:schemeClr val="accent2"/>
                        </a:solidFill>
                        <a:latin typeface="Cambria Math" panose="02040503050406030204" pitchFamily="18" charset="0"/>
                        <a:ea typeface="Cambria Math" panose="02040503050406030204" pitchFamily="18" charset="0"/>
                      </a:rPr>
                      <m:t>=</m:t>
                    </m:r>
                    <m:sSub>
                      <m:sSubPr>
                        <m:ctrlPr>
                          <a:rPr lang="en-GB" i="1">
                            <a:solidFill>
                              <a:schemeClr val="accent2"/>
                            </a:solidFill>
                            <a:latin typeface="Cambria Math" panose="02040503050406030204" pitchFamily="18" charset="0"/>
                            <a:ea typeface="Cambria Math" panose="02040503050406030204" pitchFamily="18" charset="0"/>
                          </a:rPr>
                        </m:ctrlPr>
                      </m:sSubPr>
                      <m:e>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𝜙</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d>
                          <m:dPr>
                            <m:ctrlPr>
                              <a:rPr lang="en-GB" i="1">
                                <a:solidFill>
                                  <a:schemeClr val="accent2"/>
                                </a:solidFill>
                                <a:latin typeface="Cambria Math" panose="02040503050406030204" pitchFamily="18" charset="0"/>
                                <a:ea typeface="Cambria Math" panose="02040503050406030204" pitchFamily="18" charset="0"/>
                              </a:rPr>
                            </m:ctrlPr>
                          </m:dPr>
                          <m:e>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𝐴</m:t>
                                </m:r>
                              </m:e>
                              <m:sub>
                                <m:r>
                                  <a:rPr lang="en-GB" i="1">
                                    <a:solidFill>
                                      <a:schemeClr val="accent2"/>
                                    </a:solidFill>
                                    <a:latin typeface="Cambria Math" panose="02040503050406030204" pitchFamily="18" charset="0"/>
                                    <a:ea typeface="Cambria Math" panose="02040503050406030204" pitchFamily="18" charset="0"/>
                                  </a:rPr>
                                  <m:t>1</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𝜈</m:t>
                                    </m:r>
                                  </m:e>
                                </m:d>
                              </m:sup>
                            </m:sSubSup>
                            <m:r>
                              <a:rPr lang="en-GB" i="1">
                                <a:solidFill>
                                  <a:schemeClr val="accent2"/>
                                </a:solidFill>
                                <a:latin typeface="Cambria Math" panose="02040503050406030204" pitchFamily="18" charset="0"/>
                                <a:ea typeface="Cambria Math" panose="02040503050406030204" pitchFamily="18" charset="0"/>
                              </a:rPr>
                              <m:t>,…,</m:t>
                            </m:r>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𝐴</m:t>
                                </m:r>
                              </m:e>
                              <m:sub>
                                <m:sSub>
                                  <m:sSubPr>
                                    <m:ctrlPr>
                                      <a:rPr lang="en-GB" i="1">
                                        <a:solidFill>
                                          <a:schemeClr val="accent2"/>
                                        </a:solidFill>
                                        <a:latin typeface="Cambria Math" panose="02040503050406030204" pitchFamily="18" charset="0"/>
                                        <a:ea typeface="Cambria Math" panose="02040503050406030204" pitchFamily="18" charset="0"/>
                                      </a:rPr>
                                    </m:ctrlPr>
                                  </m:sSubPr>
                                  <m:e>
                                    <m:r>
                                      <a:rPr lang="en-GB" i="1">
                                        <a:solidFill>
                                          <a:schemeClr val="accent2"/>
                                        </a:solidFill>
                                        <a:latin typeface="Cambria Math" panose="02040503050406030204" pitchFamily="18" charset="0"/>
                                        <a:ea typeface="Cambria Math" panose="02040503050406030204" pitchFamily="18" charset="0"/>
                                      </a:rPr>
                                      <m:t>𝑘</m:t>
                                    </m:r>
                                  </m:e>
                                  <m:sub>
                                    <m:r>
                                      <a:rPr lang="en-GB" i="1">
                                        <a:solidFill>
                                          <a:schemeClr val="accent2"/>
                                        </a:solidFill>
                                        <a:latin typeface="Cambria Math" panose="02040503050406030204" pitchFamily="18" charset="0"/>
                                        <a:ea typeface="Cambria Math" panose="02040503050406030204" pitchFamily="18" charset="0"/>
                                      </a:rPr>
                                      <m:t>𝑗</m:t>
                                    </m:r>
                                  </m:sub>
                                </m:sSub>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𝜈</m:t>
                                    </m:r>
                                  </m:e>
                                </m:d>
                              </m:sup>
                            </m:sSubSup>
                          </m:e>
                        </m:d>
                      </m:e>
                      <m:sub>
                        <m:r>
                          <a:rPr lang="en-GB" i="1">
                            <a:solidFill>
                              <a:schemeClr val="accent2"/>
                            </a:solidFill>
                            <a:latin typeface="Cambria Math" panose="02040503050406030204" pitchFamily="18" charset="0"/>
                            <a:ea typeface="Cambria Math" panose="02040503050406030204" pitchFamily="18" charset="0"/>
                          </a:rPr>
                          <m:t>|</m:t>
                        </m:r>
                        <m:sSubSup>
                          <m:sSubSupPr>
                            <m:ctrlPr>
                              <a:rPr lang="en-GB" i="1">
                                <a:solidFill>
                                  <a:schemeClr val="accent2"/>
                                </a:solidFill>
                                <a:latin typeface="Cambria Math" panose="02040503050406030204" pitchFamily="18" charset="0"/>
                                <a:ea typeface="Cambria Math" panose="02040503050406030204" pitchFamily="18" charset="0"/>
                              </a:rPr>
                            </m:ctrlPr>
                          </m:sSubSupPr>
                          <m:e>
                            <m:r>
                              <a:rPr lang="en-GB" i="1">
                                <a:solidFill>
                                  <a:schemeClr val="accent2"/>
                                </a:solidFill>
                                <a:latin typeface="Cambria Math" panose="02040503050406030204" pitchFamily="18" charset="0"/>
                                <a:ea typeface="Cambria Math" panose="02040503050406030204" pitchFamily="18" charset="0"/>
                              </a:rPr>
                              <m:t>𝐶</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sub>
                    </m:sSub>
                  </m:oMath>
                </a14:m>
                <a:r>
                  <a:rPr lang="de-DE" i="1" dirty="0">
                    <a:latin typeface="Cambria Math" panose="02040503050406030204" pitchFamily="18" charset="0"/>
                    <a:ea typeface="Cambria Math" panose="02040503050406030204" pitchFamily="18" charset="0"/>
                  </a:rPr>
                  <a:t> </a:t>
                </a:r>
                <a:r>
                  <a:rPr lang="en-GB" dirty="0"/>
                  <a:t> </a:t>
                </a:r>
              </a:p>
              <a:p>
                <a:pPr lvl="3"/>
                <a14:m>
                  <m:oMath xmlns:m="http://schemas.openxmlformats.org/officeDocument/2006/math">
                    <m:r>
                      <a:rPr lang="en-GB" i="1">
                        <a:latin typeface="Cambria Math" panose="02040503050406030204" pitchFamily="18" charset="0"/>
                        <a:ea typeface="Cambria Math" panose="02040503050406030204" pitchFamily="18" charset="0"/>
                      </a:rPr>
                      <m:t>𝜈</m:t>
                    </m:r>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−1</m:t>
                        </m:r>
                      </m:e>
                    </m:d>
                  </m:oMath>
                </a14:m>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E2271BBE-CD96-AA4D-A533-3C3AF6F566F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b="-829"/>
                </a:stretch>
              </a:blipFill>
            </p:spPr>
            <p:txBody>
              <a:bodyPr/>
              <a:lstStyle/>
              <a:p>
                <a:r>
                  <a:rPr lang="en-DE">
                    <a:noFill/>
                  </a:rPr>
                  <a:t> </a:t>
                </a:r>
              </a:p>
            </p:txBody>
          </p:sp>
        </mc:Fallback>
      </mc:AlternateContent>
      <p:grpSp>
        <p:nvGrpSpPr>
          <p:cNvPr id="94" name="Group 93">
            <a:extLst>
              <a:ext uri="{FF2B5EF4-FFF2-40B4-BE49-F238E27FC236}">
                <a16:creationId xmlns:a16="http://schemas.microsoft.com/office/drawing/2014/main" id="{C9B3EF94-8194-2842-8080-02FC6E672BBA}"/>
              </a:ext>
            </a:extLst>
          </p:cNvPr>
          <p:cNvGrpSpPr/>
          <p:nvPr/>
        </p:nvGrpSpPr>
        <p:grpSpPr>
          <a:xfrm>
            <a:off x="5486447" y="4033254"/>
            <a:ext cx="6730233" cy="1870735"/>
            <a:chOff x="5101442" y="4033254"/>
            <a:chExt cx="6730233" cy="1870735"/>
          </a:xfrm>
        </p:grpSpPr>
        <p:sp>
          <p:nvSpPr>
            <p:cNvPr id="95" name="Rectangle 94">
              <a:extLst>
                <a:ext uri="{FF2B5EF4-FFF2-40B4-BE49-F238E27FC236}">
                  <a16:creationId xmlns:a16="http://schemas.microsoft.com/office/drawing/2014/main" id="{93C93507-7D5C-5A42-9809-277CE3801593}"/>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6" name="Rectangle 95">
              <a:extLst>
                <a:ext uri="{FF2B5EF4-FFF2-40B4-BE49-F238E27FC236}">
                  <a16:creationId xmlns:a16="http://schemas.microsoft.com/office/drawing/2014/main" id="{C58D7806-90B3-934B-8289-318944786E5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F03B86C-21FD-3646-85B1-FE90B23C7861}"/>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97" name="TextBox 96">
                  <a:extLst>
                    <a:ext uri="{FF2B5EF4-FFF2-40B4-BE49-F238E27FC236}">
                      <a16:creationId xmlns:a16="http://schemas.microsoft.com/office/drawing/2014/main" id="{9F03B86C-21FD-3646-85B1-FE90B23C7861}"/>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E78FE5E9-C427-C040-98A5-3158DD177AB4}"/>
                </a:ext>
              </a:extLst>
            </p:cNvPr>
            <p:cNvCxnSpPr>
              <a:cxnSpLocks/>
              <a:stCxn id="97" idx="5"/>
              <a:endCxn id="139"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D8E1FA8-C88A-964D-916B-1F07A040BA08}"/>
                </a:ext>
              </a:extLst>
            </p:cNvPr>
            <p:cNvCxnSpPr>
              <a:cxnSpLocks/>
              <a:stCxn id="139" idx="0"/>
              <a:endCxn id="104"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2DD910D-273F-8A49-A91F-184BA73C50E5}"/>
                </a:ext>
              </a:extLst>
            </p:cNvPr>
            <p:cNvCxnSpPr>
              <a:cxnSpLocks/>
              <a:stCxn id="104" idx="4"/>
              <a:endCxn id="135"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C9C8EC0-9A33-6447-9FAD-9BE8B311923C}"/>
                </a:ext>
              </a:extLst>
            </p:cNvPr>
            <p:cNvCxnSpPr>
              <a:cxnSpLocks/>
              <a:stCxn id="105" idx="0"/>
              <a:endCxn id="135"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0D2B8D0-452A-2541-BA4B-4ADD0122F207}"/>
                </a:ext>
              </a:extLst>
            </p:cNvPr>
            <p:cNvCxnSpPr>
              <a:cxnSpLocks/>
              <a:stCxn id="135" idx="3"/>
              <a:endCxn id="103"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FE611B0-DAA1-5E49-B228-8BEA92BB7B8B}"/>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4FE611B0-DAA1-5E49-B228-8BEA92BB7B8B}"/>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7208D1F9-42D0-C143-8F99-A5F23B321909}"/>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104" name="TextBox 103">
                  <a:extLst>
                    <a:ext uri="{FF2B5EF4-FFF2-40B4-BE49-F238E27FC236}">
                      <a16:creationId xmlns:a16="http://schemas.microsoft.com/office/drawing/2014/main" id="{7208D1F9-42D0-C143-8F99-A5F23B321909}"/>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5"/>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E501E1ED-67A6-464A-A394-F699786E19B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105" name="TextBox 104">
                  <a:extLst>
                    <a:ext uri="{FF2B5EF4-FFF2-40B4-BE49-F238E27FC236}">
                      <a16:creationId xmlns:a16="http://schemas.microsoft.com/office/drawing/2014/main" id="{E501E1ED-67A6-464A-A394-F699786E19B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A73EDB84-D6DD-8D4B-AC69-50FED1F6F321}"/>
                </a:ext>
              </a:extLst>
            </p:cNvPr>
            <p:cNvCxnSpPr>
              <a:cxnSpLocks/>
              <a:stCxn id="139" idx="2"/>
              <a:endCxn id="105"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97097910-8439-BE40-849C-62EF303639A3}"/>
                    </a:ext>
                  </a:extLst>
                </p:cNvPr>
                <p:cNvSpPr txBox="1"/>
                <p:nvPr/>
              </p:nvSpPr>
              <p:spPr>
                <a:xfrm>
                  <a:off x="5128964"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115" name="TextBox 114">
                  <a:extLst>
                    <a:ext uri="{FF2B5EF4-FFF2-40B4-BE49-F238E27FC236}">
                      <a16:creationId xmlns:a16="http://schemas.microsoft.com/office/drawing/2014/main" id="{97097910-8439-BE40-849C-62EF303639A3}"/>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6B8448D2-048A-6240-9880-D7F2D2B26F69}"/>
                    </a:ext>
                  </a:extLst>
                </p:cNvPr>
                <p:cNvSpPr txBox="1"/>
                <p:nvPr/>
              </p:nvSpPr>
              <p:spPr>
                <a:xfrm>
                  <a:off x="5337904"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116" name="TextBox 115">
                  <a:extLst>
                    <a:ext uri="{FF2B5EF4-FFF2-40B4-BE49-F238E27FC236}">
                      <a16:creationId xmlns:a16="http://schemas.microsoft.com/office/drawing/2014/main" id="{6B8448D2-048A-6240-9880-D7F2D2B26F69}"/>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8"/>
                  <a:stretch>
                    <a:fillRect b="-2857"/>
                  </a:stretch>
                </a:blipFill>
                <a:ln>
                  <a:solidFill>
                    <a:schemeClr val="tx1"/>
                  </a:solidFill>
                </a:ln>
              </p:spPr>
              <p:txBody>
                <a:bodyPr/>
                <a:lstStyle/>
                <a:p>
                  <a:r>
                    <a:rPr lang="en-GB">
                      <a:noFill/>
                    </a:rPr>
                    <a:t> </a:t>
                  </a:r>
                </a:p>
              </p:txBody>
            </p:sp>
          </mc:Fallback>
        </mc:AlternateContent>
        <p:cxnSp>
          <p:nvCxnSpPr>
            <p:cNvPr id="117" name="Straight Connector 116">
              <a:extLst>
                <a:ext uri="{FF2B5EF4-FFF2-40B4-BE49-F238E27FC236}">
                  <a16:creationId xmlns:a16="http://schemas.microsoft.com/office/drawing/2014/main" id="{D715E512-3858-2B40-BBC8-B46C05CBE147}"/>
                </a:ext>
              </a:extLst>
            </p:cNvPr>
            <p:cNvCxnSpPr>
              <a:cxnSpLocks/>
              <a:stCxn id="116" idx="6"/>
              <a:endCxn id="143"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24">
              <a:extLst>
                <a:ext uri="{FF2B5EF4-FFF2-40B4-BE49-F238E27FC236}">
                  <a16:creationId xmlns:a16="http://schemas.microsoft.com/office/drawing/2014/main" id="{91779222-38F5-F443-B4E2-28E81D2B0562}"/>
                </a:ext>
              </a:extLst>
            </p:cNvPr>
            <p:cNvCxnSpPr>
              <a:cxnSpLocks/>
              <a:stCxn id="115" idx="6"/>
              <a:endCxn id="143"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C039BC8-2FB4-E842-BE51-9DBF9E45CC8F}"/>
                </a:ext>
              </a:extLst>
            </p:cNvPr>
            <p:cNvCxnSpPr>
              <a:cxnSpLocks/>
              <a:stCxn id="143" idx="3"/>
              <a:endCxn id="104"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ACB3FE2E-DE10-8143-A4F3-DDFF86499AC4}"/>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7A912464-CE0C-A54A-944B-8E82F4FE5E0E}"/>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41" name="TextBox 140">
                    <a:extLst>
                      <a:ext uri="{FF2B5EF4-FFF2-40B4-BE49-F238E27FC236}">
                        <a16:creationId xmlns:a16="http://schemas.microsoft.com/office/drawing/2014/main" id="{7A912464-CE0C-A54A-944B-8E82F4FE5E0E}"/>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9"/>
                    <a:stretch>
                      <a:fillRect l="-6250" b="-13636"/>
                    </a:stretch>
                  </a:blipFill>
                </p:spPr>
                <p:txBody>
                  <a:bodyPr/>
                  <a:lstStyle/>
                  <a:p>
                    <a:r>
                      <a:rPr lang="en-GB">
                        <a:noFill/>
                      </a:rPr>
                      <a:t> </a:t>
                    </a:r>
                  </a:p>
                </p:txBody>
              </p:sp>
            </mc:Fallback>
          </mc:AlternateContent>
          <p:sp>
            <p:nvSpPr>
              <p:cNvPr id="142" name="Rectangle 141">
                <a:extLst>
                  <a:ext uri="{FF2B5EF4-FFF2-40B4-BE49-F238E27FC236}">
                    <a16:creationId xmlns:a16="http://schemas.microsoft.com/office/drawing/2014/main" id="{B47AD93C-1408-AB45-BC52-CCF604C7CCB1}"/>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43" name="Rectangle 142">
                <a:extLst>
                  <a:ext uri="{FF2B5EF4-FFF2-40B4-BE49-F238E27FC236}">
                    <a16:creationId xmlns:a16="http://schemas.microsoft.com/office/drawing/2014/main" id="{27EFD279-0163-8D40-BED8-9A3041839FF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44" name="Rectangle 143">
                <a:extLst>
                  <a:ext uri="{FF2B5EF4-FFF2-40B4-BE49-F238E27FC236}">
                    <a16:creationId xmlns:a16="http://schemas.microsoft.com/office/drawing/2014/main" id="{93CFE9B4-A408-F640-99F5-85AAE5F27EF1}"/>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21" name="Group 120">
              <a:extLst>
                <a:ext uri="{FF2B5EF4-FFF2-40B4-BE49-F238E27FC236}">
                  <a16:creationId xmlns:a16="http://schemas.microsoft.com/office/drawing/2014/main" id="{95D48C4F-79FC-6C4D-BF28-6A39CCA4121A}"/>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AC9123EA-1553-CC4D-B0B0-1882675A3652}"/>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37" name="TextBox 136">
                    <a:extLst>
                      <a:ext uri="{FF2B5EF4-FFF2-40B4-BE49-F238E27FC236}">
                        <a16:creationId xmlns:a16="http://schemas.microsoft.com/office/drawing/2014/main" id="{AC9123EA-1553-CC4D-B0B0-1882675A3652}"/>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0"/>
                    <a:stretch>
                      <a:fillRect l="-11111" b="-19048"/>
                    </a:stretch>
                  </a:blipFill>
                </p:spPr>
                <p:txBody>
                  <a:bodyPr/>
                  <a:lstStyle/>
                  <a:p>
                    <a:r>
                      <a:rPr lang="en-GB">
                        <a:noFill/>
                      </a:rPr>
                      <a:t> </a:t>
                    </a:r>
                  </a:p>
                </p:txBody>
              </p:sp>
            </mc:Fallback>
          </mc:AlternateContent>
          <p:sp>
            <p:nvSpPr>
              <p:cNvPr id="138" name="Rectangle 137">
                <a:extLst>
                  <a:ext uri="{FF2B5EF4-FFF2-40B4-BE49-F238E27FC236}">
                    <a16:creationId xmlns:a16="http://schemas.microsoft.com/office/drawing/2014/main" id="{D61BA373-3AFC-AB42-8ACC-3273E8E33CC8}"/>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39" name="Rectangle 138">
                <a:extLst>
                  <a:ext uri="{FF2B5EF4-FFF2-40B4-BE49-F238E27FC236}">
                    <a16:creationId xmlns:a16="http://schemas.microsoft.com/office/drawing/2014/main" id="{A8687598-38F0-704C-B07A-72F208E641D3}"/>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40" name="Rectangle 139">
                <a:extLst>
                  <a:ext uri="{FF2B5EF4-FFF2-40B4-BE49-F238E27FC236}">
                    <a16:creationId xmlns:a16="http://schemas.microsoft.com/office/drawing/2014/main" id="{C7D99AF5-9941-BF49-B770-681B66798AD4}"/>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122" name="Group 121">
              <a:extLst>
                <a:ext uri="{FF2B5EF4-FFF2-40B4-BE49-F238E27FC236}">
                  <a16:creationId xmlns:a16="http://schemas.microsoft.com/office/drawing/2014/main" id="{6925C5BC-43E6-5E4F-8DD8-1C0EFF44D444}"/>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F6B44713-184F-A143-8D3A-A612DC6E20B5}"/>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133" name="TextBox 132">
                    <a:extLst>
                      <a:ext uri="{FF2B5EF4-FFF2-40B4-BE49-F238E27FC236}">
                        <a16:creationId xmlns:a16="http://schemas.microsoft.com/office/drawing/2014/main" id="{F6B44713-184F-A143-8D3A-A612DC6E20B5}"/>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1"/>
                    <a:stretch>
                      <a:fillRect l="-10714" b="-19048"/>
                    </a:stretch>
                  </a:blipFill>
                </p:spPr>
                <p:txBody>
                  <a:bodyPr/>
                  <a:lstStyle/>
                  <a:p>
                    <a:r>
                      <a:rPr lang="en-GB">
                        <a:noFill/>
                      </a:rPr>
                      <a:t> </a:t>
                    </a:r>
                  </a:p>
                </p:txBody>
              </p:sp>
            </mc:Fallback>
          </mc:AlternateContent>
          <p:sp>
            <p:nvSpPr>
              <p:cNvPr id="134" name="Rectangle 133">
                <a:extLst>
                  <a:ext uri="{FF2B5EF4-FFF2-40B4-BE49-F238E27FC236}">
                    <a16:creationId xmlns:a16="http://schemas.microsoft.com/office/drawing/2014/main" id="{7F4178EF-462D-4143-AB10-EAF8910185F8}"/>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35" name="Rectangle 134">
                <a:extLst>
                  <a:ext uri="{FF2B5EF4-FFF2-40B4-BE49-F238E27FC236}">
                    <a16:creationId xmlns:a16="http://schemas.microsoft.com/office/drawing/2014/main" id="{05FCA99B-2CE4-0C4A-9C14-C5A07B66A9E0}"/>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36" name="Rectangle 135">
                <a:extLst>
                  <a:ext uri="{FF2B5EF4-FFF2-40B4-BE49-F238E27FC236}">
                    <a16:creationId xmlns:a16="http://schemas.microsoft.com/office/drawing/2014/main" id="{19928F86-606C-6848-B6B4-96158AE90D29}"/>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mc:AlternateContent xmlns:mc="http://schemas.openxmlformats.org/markup-compatibility/2006">
        <mc:Choice xmlns:a14="http://schemas.microsoft.com/office/drawing/2010/main" Requires="a14">
          <p:sp>
            <p:nvSpPr>
              <p:cNvPr id="24" name="Rectangle 23">
                <a:extLst>
                  <a:ext uri="{FF2B5EF4-FFF2-40B4-BE49-F238E27FC236}">
                    <a16:creationId xmlns:a16="http://schemas.microsoft.com/office/drawing/2014/main" id="{A984F755-BA2C-7A4B-90DD-623E76125A32}"/>
                  </a:ext>
                </a:extLst>
              </p:cNvPr>
              <p:cNvSpPr/>
              <p:nvPr/>
            </p:nvSpPr>
            <p:spPr>
              <a:xfrm>
                <a:off x="9763788" y="744651"/>
                <a:ext cx="2359288" cy="96417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Partial specification of a sequential model (without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m:t>
                                </m:r>
                              </m:e>
                            </m:d>
                          </m:sup>
                        </m:sSup>
                      </m:e>
                    </m:d>
                  </m:oMath>
                </a14:m>
                <a:r>
                  <a:rPr lang="en-GB" dirty="0"/>
                  <a:t>)</a:t>
                </a:r>
              </a:p>
            </p:txBody>
          </p:sp>
        </mc:Choice>
        <mc:Fallback>
          <p:sp>
            <p:nvSpPr>
              <p:cNvPr id="24" name="Rectangle 23">
                <a:extLst>
                  <a:ext uri="{FF2B5EF4-FFF2-40B4-BE49-F238E27FC236}">
                    <a16:creationId xmlns:a16="http://schemas.microsoft.com/office/drawing/2014/main" id="{A984F755-BA2C-7A4B-90DD-623E76125A32}"/>
                  </a:ext>
                </a:extLst>
              </p:cNvPr>
              <p:cNvSpPr>
                <a:spLocks noRot="1" noChangeAspect="1" noMove="1" noResize="1" noEditPoints="1" noAdjustHandles="1" noChangeArrowheads="1" noChangeShapeType="1" noTextEdit="1"/>
              </p:cNvSpPr>
              <p:nvPr/>
            </p:nvSpPr>
            <p:spPr>
              <a:xfrm>
                <a:off x="9763788" y="744651"/>
                <a:ext cx="2359288" cy="964175"/>
              </a:xfrm>
              <a:prstGeom prst="rect">
                <a:avLst/>
              </a:prstGeom>
              <a:blipFill>
                <a:blip r:embed="rId12"/>
                <a:stretch>
                  <a:fillRect/>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22D2D7E-2A87-75D7-769E-075B51A331B5}"/>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EA4181D8-0039-BE94-D6F7-833B511A0E5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B25CB38-3D99-7619-981D-7F2DA0BB65EB}"/>
              </a:ext>
            </a:extLst>
          </p:cNvPr>
          <p:cNvSpPr>
            <a:spLocks noGrp="1"/>
          </p:cNvSpPr>
          <p:nvPr>
            <p:ph type="sldNum" sz="quarter" idx="11"/>
          </p:nvPr>
        </p:nvSpPr>
        <p:spPr/>
        <p:txBody>
          <a:bodyPr/>
          <a:lstStyle/>
          <a:p>
            <a:fld id="{EB1502E6-D9AE-3544-B6D5-378AAA0B915F}" type="slidenum">
              <a:rPr lang="de-DE" altLang="de-DE" smtClean="0"/>
              <a:pPr/>
              <a:t>15</a:t>
            </a:fld>
            <a:endParaRPr lang="de-DE" altLang="de-DE" dirty="0"/>
          </a:p>
        </p:txBody>
      </p:sp>
    </p:spTree>
    <p:extLst>
      <p:ext uri="{BB962C8B-B14F-4D97-AF65-F5344CB8AC3E}">
        <p14:creationId xmlns:p14="http://schemas.microsoft.com/office/powerpoint/2010/main" val="198763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a:t>Sequential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p:txBody>
              <a:bodyPr>
                <a:normAutofit fontScale="92500" lnSpcReduction="20000"/>
              </a:bodyPr>
              <a:lstStyle/>
              <a:p>
                <a:r>
                  <a:rPr lang="en-GB" dirty="0"/>
                  <a:t>Assumptions: Markov-</a:t>
                </a:r>
                <a14:m>
                  <m:oMath xmlns:m="http://schemas.openxmlformats.org/officeDocument/2006/math">
                    <m:r>
                      <a:rPr lang="en-GB" b="0" i="1" smtClean="0">
                        <a:latin typeface="Cambria Math" panose="02040503050406030204" pitchFamily="18" charset="0"/>
                      </a:rPr>
                      <m:t>1</m:t>
                    </m:r>
                  </m:oMath>
                </a14:m>
                <a:r>
                  <a:rPr lang="en-GB" dirty="0"/>
                  <a:t>, stationary process</a:t>
                </a:r>
              </a:p>
              <a:p>
                <a:endParaRPr lang="en-GB" dirty="0"/>
              </a:p>
              <a:p>
                <a:r>
                  <a:rPr lang="en-GB" dirty="0"/>
                  <a:t>Typical definition: Sequential model is a tuple </a:t>
                </a:r>
                <a14:m>
                  <m:oMath xmlns:m="http://schemas.openxmlformats.org/officeDocument/2006/math">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oMath>
                </a14:m>
                <a:r>
                  <a:rPr lang="en-GB" dirty="0"/>
                  <a:t>, where</a:t>
                </a:r>
              </a:p>
              <a:p>
                <a:pPr lvl="1"/>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oMath>
                </a14:m>
                <a:r>
                  <a:rPr lang="en-GB" dirty="0"/>
                  <a:t> describes the behaviour at step </a:t>
                </a:r>
                <a14:m>
                  <m:oMath xmlns:m="http://schemas.openxmlformats.org/officeDocument/2006/math">
                    <m:r>
                      <a:rPr lang="en-GB" i="1" smtClean="0">
                        <a:latin typeface="Cambria Math" panose="02040503050406030204" pitchFamily="18" charset="0"/>
                      </a:rPr>
                      <m:t>0</m:t>
                    </m:r>
                  </m:oMath>
                </a14:m>
                <a:r>
                  <a:rPr lang="en-GB" dirty="0"/>
                  <a:t> (only intra-slice behaviour as no previous step)</a:t>
                </a:r>
              </a:p>
              <a:p>
                <a:pPr lvl="1"/>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is a 2-slice model describing intra- and inter-slice behaviour</a:t>
                </a:r>
              </a:p>
              <a:p>
                <a:pPr lvl="1"/>
                <a:r>
                  <a:rPr lang="en-GB" dirty="0"/>
                  <a:t>Existing model types: dynamic BNs, HMMs, dynamic parfactor models, dynamic MLNs, …</a:t>
                </a:r>
              </a:p>
              <a:p>
                <a:r>
                  <a:rPr lang="en-GB" dirty="0"/>
                  <a:t>Frequent connection between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endParaRPr lang="en-GB" dirty="0"/>
              </a:p>
              <a:p>
                <a:pPr lvl="1"/>
                <a:r>
                  <a:rPr lang="en-GB" dirty="0"/>
                  <a:t>In factor-based models: Intra-slice behaviour 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for step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equal to behaviour 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oMath>
                </a14:m>
                <a:r>
                  <a:rPr lang="en-GB" dirty="0"/>
                  <a:t>, i.e., intra-slice parfactors 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with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=0</m:t>
                    </m:r>
                  </m:oMath>
                </a14:m>
                <a:endParaRPr lang="en-GB" dirty="0"/>
              </a:p>
              <a:p>
                <a:pPr lvl="1"/>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oMath>
                </a14:m>
                <a:r>
                  <a:rPr lang="en-GB" dirty="0"/>
                  <a:t> may also contain prior information encoded in distributions</a:t>
                </a:r>
              </a:p>
              <a:p>
                <a:pPr lvl="2"/>
                <a:r>
                  <a:rPr lang="en-GB" dirty="0"/>
                  <a:t>In BN-based models: prior distributions in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r>
                          <a:rPr lang="en-GB" i="1">
                            <a:latin typeface="Cambria Math" panose="02040503050406030204" pitchFamily="18" charset="0"/>
                          </a:rPr>
                          <m:t>0</m:t>
                        </m:r>
                      </m:sup>
                    </m:sSup>
                  </m:oMath>
                </a14:m>
                <a:endParaRPr lang="en-GB" dirty="0"/>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r="-1371"/>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EB84F25F-A1A3-18F4-F54C-5CC43451A06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43E22D70-AD23-A80E-C8BB-77A357392E6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4C99BF0-9DA5-D49A-6518-680311D1F5E6}"/>
              </a:ext>
            </a:extLst>
          </p:cNvPr>
          <p:cNvSpPr>
            <a:spLocks noGrp="1"/>
          </p:cNvSpPr>
          <p:nvPr>
            <p:ph type="sldNum" sz="quarter" idx="11"/>
          </p:nvPr>
        </p:nvSpPr>
        <p:spPr/>
        <p:txBody>
          <a:bodyPr/>
          <a:lstStyle/>
          <a:p>
            <a:fld id="{EB1502E6-D9AE-3544-B6D5-378AAA0B915F}" type="slidenum">
              <a:rPr lang="de-DE" altLang="de-DE" smtClean="0"/>
              <a:pPr/>
              <a:t>16</a:t>
            </a:fld>
            <a:endParaRPr lang="de-DE" altLang="de-DE" dirty="0"/>
          </a:p>
        </p:txBody>
      </p:sp>
    </p:spTree>
    <p:extLst>
      <p:ext uri="{BB962C8B-B14F-4D97-AF65-F5344CB8AC3E}">
        <p14:creationId xmlns:p14="http://schemas.microsoft.com/office/powerpoint/2010/main" val="158648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Dynamic Parfactor-based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p:txBody>
              <a:bodyPr/>
              <a:lstStyle/>
              <a:p>
                <a:r>
                  <a:rPr lang="en-GB" dirty="0">
                    <a:solidFill>
                      <a:schemeClr val="accent1"/>
                    </a:solidFill>
                  </a:rPr>
                  <a:t>Dynamic parfactor-based model </a:t>
                </a:r>
                <a14:m>
                  <m:oMath xmlns:m="http://schemas.openxmlformats.org/officeDocument/2006/math">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e>
                    </m:d>
                  </m:oMath>
                </a14:m>
                <a:r>
                  <a:rPr lang="en-GB" dirty="0"/>
                  <a:t> with</a:t>
                </a:r>
              </a:p>
              <a:p>
                <a:pPr lvl="1"/>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b="0" i="1" smtClean="0">
                        <a:latin typeface="Cambria Math" panose="02040503050406030204" pitchFamily="18" charset="0"/>
                      </a:rPr>
                      <m:t>=</m:t>
                    </m:r>
                    <m:sSubSup>
                      <m:sSubSupPr>
                        <m:ctrlPr>
                          <a:rPr lang="en-GB" b="0" i="1" smtClean="0">
                            <a:solidFill>
                              <a:schemeClr val="accent6"/>
                            </a:solidFill>
                            <a:latin typeface="Cambria Math" panose="02040503050406030204" pitchFamily="18" charset="0"/>
                          </a:rPr>
                        </m:ctrlPr>
                      </m:sSubSupPr>
                      <m:e>
                        <m:d>
                          <m:dPr>
                            <m:begChr m:val="{"/>
                            <m:endChr m:val="}"/>
                            <m:ctrlPr>
                              <a:rPr lang="en-GB" b="0" i="1" smtClean="0">
                                <a:solidFill>
                                  <a:schemeClr val="accent6"/>
                                </a:solidFill>
                                <a:latin typeface="Cambria Math" panose="02040503050406030204" pitchFamily="18" charset="0"/>
                              </a:rPr>
                            </m:ctrlPr>
                          </m:dPr>
                          <m:e>
                            <m:sSubSup>
                              <m:sSubSupPr>
                                <m:ctrlPr>
                                  <a:rPr lang="en-GB" b="0" i="1" smtClean="0">
                                    <a:solidFill>
                                      <a:schemeClr val="accent6"/>
                                    </a:solidFill>
                                    <a:latin typeface="Cambria Math" panose="02040503050406030204" pitchFamily="18" charset="0"/>
                                  </a:rPr>
                                </m:ctrlPr>
                              </m:sSubSupPr>
                              <m:e>
                                <m:r>
                                  <a:rPr lang="en-GB" b="0" i="1" smtClean="0">
                                    <a:solidFill>
                                      <a:schemeClr val="accent6"/>
                                    </a:solidFill>
                                    <a:latin typeface="Cambria Math" panose="02040503050406030204" pitchFamily="18" charset="0"/>
                                  </a:rPr>
                                  <m:t>𝑔</m:t>
                                </m:r>
                              </m:e>
                              <m:sub>
                                <m:r>
                                  <a:rPr lang="en-GB" b="0" i="1" smtClean="0">
                                    <a:solidFill>
                                      <a:schemeClr val="accent6"/>
                                    </a:solidFill>
                                    <a:latin typeface="Cambria Math" panose="02040503050406030204" pitchFamily="18" charset="0"/>
                                  </a:rPr>
                                  <m:t>𝑖</m:t>
                                </m:r>
                              </m:sub>
                              <m:sup>
                                <m:d>
                                  <m:dPr>
                                    <m:ctrlPr>
                                      <a:rPr lang="en-GB" b="0" i="1" smtClean="0">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0</m:t>
                                    </m:r>
                                  </m:e>
                                </m:d>
                              </m:sup>
                            </m:sSubSup>
                          </m:e>
                        </m:d>
                      </m:e>
                      <m:sub>
                        <m:r>
                          <a:rPr lang="en-GB" b="0" i="1" smtClean="0">
                            <a:solidFill>
                              <a:schemeClr val="accent6"/>
                            </a:solidFill>
                            <a:latin typeface="Cambria Math" panose="02040503050406030204" pitchFamily="18" charset="0"/>
                          </a:rPr>
                          <m:t>𝑖</m:t>
                        </m:r>
                        <m:r>
                          <a:rPr lang="en-GB" b="0" i="1" smtClean="0">
                            <a:solidFill>
                              <a:schemeClr val="accent6"/>
                            </a:solidFill>
                            <a:latin typeface="Cambria Math" panose="02040503050406030204" pitchFamily="18" charset="0"/>
                          </a:rPr>
                          <m:t>=1</m:t>
                        </m:r>
                      </m:sub>
                      <m:sup>
                        <m:sSub>
                          <m:sSubPr>
                            <m:ctrlPr>
                              <a:rPr lang="en-GB" b="0" i="1" smtClean="0">
                                <a:solidFill>
                                  <a:schemeClr val="accent6"/>
                                </a:solidFill>
                                <a:latin typeface="Cambria Math" panose="02040503050406030204" pitchFamily="18" charset="0"/>
                              </a:rPr>
                            </m:ctrlPr>
                          </m:sSubPr>
                          <m:e>
                            <m:r>
                              <a:rPr lang="en-GB" b="0" i="1" smtClean="0">
                                <a:solidFill>
                                  <a:schemeClr val="accent6"/>
                                </a:solidFill>
                                <a:latin typeface="Cambria Math" panose="02040503050406030204" pitchFamily="18" charset="0"/>
                              </a:rPr>
                              <m:t>𝑛</m:t>
                            </m:r>
                          </m:e>
                          <m:sub>
                            <m:r>
                              <a:rPr lang="en-GB" b="0" i="1" smtClean="0">
                                <a:solidFill>
                                  <a:schemeClr val="accent6"/>
                                </a:solidFill>
                                <a:latin typeface="Cambria Math" panose="02040503050406030204" pitchFamily="18" charset="0"/>
                              </a:rPr>
                              <m:t>0</m:t>
                            </m:r>
                          </m:sub>
                        </m:sSub>
                      </m:sup>
                    </m:sSubSup>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b="0" i="1" smtClean="0">
                            <a:latin typeface="Cambria Math" panose="02040503050406030204" pitchFamily="18" charset="0"/>
                          </a:rPr>
                          <m:t>𝑔</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r>
                      <a:rPr lang="en-GB" b="0" i="1" smtClean="0">
                        <a:latin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𝑖</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bSup>
                    <m:d>
                      <m:dPr>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𝐴</m:t>
                            </m:r>
                          </m:e>
                          <m:sub>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𝑘</m:t>
                                </m:r>
                              </m:e>
                              <m:sub>
                                <m:r>
                                  <a:rPr lang="en-GB" i="1">
                                    <a:latin typeface="Cambria Math" panose="02040503050406030204" pitchFamily="18" charset="0"/>
                                    <a:ea typeface="Cambria Math" panose="02040503050406030204" pitchFamily="18" charset="0"/>
                                  </a:rPr>
                                  <m:t>𝑖</m:t>
                                </m:r>
                              </m:sub>
                            </m:sSub>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e>
                    </m:d>
                  </m:oMath>
                </a14:m>
                <a:endParaRPr lang="en-GB" dirty="0"/>
              </a:p>
              <a:p>
                <a:pPr lvl="1"/>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t> a 2-slice model, i.e.,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en-GB"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en-GB" i="1" smtClean="0">
                            <a:solidFill>
                              <a:schemeClr val="accent2"/>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2"/>
                                </a:solidFill>
                                <a:latin typeface="Cambria Math" panose="02040503050406030204" pitchFamily="18" charset="0"/>
                                <a:ea typeface="Cambria Math" panose="02040503050406030204" pitchFamily="18" charset="0"/>
                              </a:rPr>
                            </m:ctrlPr>
                          </m:dPr>
                          <m:e>
                            <m:sSubSup>
                              <m:sSubSupPr>
                                <m:ctrlPr>
                                  <a:rPr lang="en-GB" b="0" i="1">
                                    <a:solidFill>
                                      <a:schemeClr val="accent2"/>
                                    </a:solidFill>
                                    <a:latin typeface="Cambria Math" panose="02040503050406030204" pitchFamily="18" charset="0"/>
                                    <a:ea typeface="Cambria Math" panose="02040503050406030204" pitchFamily="18" charset="0"/>
                                  </a:rPr>
                                </m:ctrlPr>
                              </m:sSubSupPr>
                              <m:e>
                                <m:r>
                                  <a:rPr lang="en-GB" b="0" i="1" smtClean="0">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b="0" i="1" smtClean="0">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e>
                      <m:sub>
                        <m:r>
                          <a:rPr lang="en-GB" i="1">
                            <a:solidFill>
                              <a:schemeClr val="accent2"/>
                            </a:solidFill>
                            <a:latin typeface="Cambria Math" panose="02040503050406030204" pitchFamily="18" charset="0"/>
                            <a:ea typeface="Cambria Math" panose="02040503050406030204" pitchFamily="18" charset="0"/>
                          </a:rPr>
                          <m:t>𝑗</m:t>
                        </m:r>
                        <m:r>
                          <a:rPr lang="en-GB" i="1">
                            <a:solidFill>
                              <a:schemeClr val="accent2"/>
                            </a:solidFill>
                            <a:latin typeface="Cambria Math" panose="02040503050406030204" pitchFamily="18" charset="0"/>
                            <a:ea typeface="Cambria Math" panose="02040503050406030204" pitchFamily="18" charset="0"/>
                          </a:rPr>
                          <m:t>=1</m:t>
                        </m:r>
                      </m:sub>
                      <m:sup>
                        <m:r>
                          <a:rPr lang="en-GB" i="1">
                            <a:solidFill>
                              <a:schemeClr val="accent2"/>
                            </a:solidFill>
                            <a:latin typeface="Cambria Math" panose="02040503050406030204" pitchFamily="18" charset="0"/>
                            <a:ea typeface="Cambria Math" panose="02040503050406030204" pitchFamily="18" charset="0"/>
                          </a:rPr>
                          <m:t>𝑚</m:t>
                        </m:r>
                      </m:sup>
                    </m:sSubSup>
                  </m:oMath>
                </a14:m>
                <a:endParaRPr lang="en-GB" dirty="0"/>
              </a:p>
              <a:p>
                <a:pPr lvl="1"/>
                <a:r>
                  <a:rPr lang="en-GB" dirty="0"/>
                  <a:t>Example: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d>
                      <m:dPr>
                        <m:begChr m:val="{"/>
                        <m:endChr m:val="}"/>
                        <m:ctrlPr>
                          <a:rPr lang="en-GB" i="1" smtClean="0">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2</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0</m:t>
                                </m:r>
                              </m:e>
                            </m:d>
                          </m:sup>
                        </m:sSubSup>
                        <m:r>
                          <a:rPr lang="en-GB" i="1">
                            <a:solidFill>
                              <a:schemeClr val="accent1"/>
                            </a:solidFill>
                            <a:latin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3</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0</m:t>
                                </m:r>
                              </m:e>
                            </m:d>
                          </m:sup>
                        </m:sSubSup>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rPr>
                            </m:ctrlPr>
                          </m:sSubSupPr>
                          <m:e>
                            <m:r>
                              <a:rPr lang="de-DE" b="0" i="1" smtClean="0">
                                <a:latin typeface="Cambria Math" panose="02040503050406030204" pitchFamily="18" charset="0"/>
                              </a:rPr>
                              <m:t>𝑔</m:t>
                            </m:r>
                          </m:e>
                          <m:sub>
                            <m:r>
                              <a:rPr lang="en-GB" i="1">
                                <a:latin typeface="Cambria Math" panose="02040503050406030204" pitchFamily="18" charset="0"/>
                              </a:rPr>
                              <m:t>0</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e>
                    </m:d>
                  </m:oMath>
                </a14:m>
                <a:r>
                  <a:rPr lang="en-GB" dirty="0"/>
                  <a:t>,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rPr>
                      <m:t>=</m:t>
                    </m:r>
                    <m:d>
                      <m:dPr>
                        <m:begChr m:val="{"/>
                        <m:endChr m:val="}"/>
                        <m:ctrlPr>
                          <a:rPr lang="en-GB" i="1" smtClean="0">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2</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r>
                          <a:rPr lang="en-GB" i="1">
                            <a:solidFill>
                              <a:schemeClr val="accent1"/>
                            </a:solidFill>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3</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r>
                      <a:rPr lang="en-GB" i="1">
                        <a:latin typeface="Cambria Math" panose="02040503050406030204" pitchFamily="18" charset="0"/>
                        <a:ea typeface="Cambria Math" panose="02040503050406030204" pitchFamily="18" charset="0"/>
                      </a:rPr>
                      <m:t>∪</m:t>
                    </m:r>
                    <m:d>
                      <m:dPr>
                        <m:begChr m:val="{"/>
                        <m:endChr m:val="}"/>
                        <m:ctrlPr>
                          <a:rPr lang="en-GB" i="1" smtClean="0">
                            <a:solidFill>
                              <a:schemeClr val="accent2"/>
                            </a:solidFill>
                            <a:latin typeface="Cambria Math" panose="02040503050406030204" pitchFamily="18" charset="0"/>
                            <a:ea typeface="Cambria Math" panose="02040503050406030204" pitchFamily="18" charset="0"/>
                          </a:rPr>
                        </m:ctrlPr>
                      </m:dPr>
                      <m:e>
                        <m:sSubSup>
                          <m:sSubSupPr>
                            <m:ctrlPr>
                              <a:rPr lang="de-DE" b="0" i="1" smtClean="0">
                                <a:solidFill>
                                  <a:schemeClr val="accent2"/>
                                </a:solidFill>
                                <a:latin typeface="Cambria Math" panose="02040503050406030204" pitchFamily="18" charset="0"/>
                                <a:ea typeface="Cambria Math" panose="02040503050406030204" pitchFamily="18" charset="0"/>
                              </a:rPr>
                            </m:ctrlPr>
                          </m:sSubSupPr>
                          <m:e>
                            <m:r>
                              <a:rPr lang="de-DE" b="0" i="1" smtClean="0">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𝐸</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oMath>
                </a14:m>
                <a:endParaRPr lang="en-GB" dirty="0"/>
              </a:p>
              <a:p>
                <a:pPr lvl="2"/>
                <a:r>
                  <a:rPr lang="en-GB" dirty="0"/>
                  <a:t>No assumptions about observability </a:t>
                </a:r>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AA233E16-C097-3145-A999-6F971120A28B}"/>
                  </a:ext>
                </a:extLst>
              </p:cNvPr>
              <p:cNvSpPr/>
              <p:nvPr/>
            </p:nvSpPr>
            <p:spPr>
              <a:xfrm>
                <a:off x="8745408" y="1019994"/>
                <a:ext cx="3274749" cy="225645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758" lvl="1"/>
                <a14:m>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𝐺</m:t>
                        </m:r>
                      </m:e>
                      <m:sup>
                        <m:r>
                          <a:rPr lang="en-GB" sz="1798" b="0" i="1" smtClean="0">
                            <a:latin typeface="Cambria Math" panose="02040503050406030204" pitchFamily="18" charset="0"/>
                          </a:rPr>
                          <m:t>0</m:t>
                        </m:r>
                      </m:sup>
                    </m:sSup>
                  </m:oMath>
                </a14:m>
                <a:r>
                  <a:rPr lang="en-GB" sz="1798" dirty="0"/>
                  <a:t> often consists of intra-slice parfactors of </a:t>
                </a:r>
                <a14:m>
                  <m:oMath xmlns:m="http://schemas.openxmlformats.org/officeDocument/2006/math">
                    <m:sSup>
                      <m:sSupPr>
                        <m:ctrlPr>
                          <a:rPr lang="en-GB" sz="1798" i="1">
                            <a:latin typeface="Cambria Math" panose="02040503050406030204" pitchFamily="18" charset="0"/>
                          </a:rPr>
                        </m:ctrlPr>
                      </m:sSupPr>
                      <m:e>
                        <m:r>
                          <a:rPr lang="de-DE" sz="1798" b="0" i="1" smtClean="0">
                            <a:latin typeface="Cambria Math" panose="02040503050406030204" pitchFamily="18" charset="0"/>
                          </a:rPr>
                          <m:t>𝐺</m:t>
                        </m:r>
                      </m:e>
                      <m:sup>
                        <m:r>
                          <a:rPr lang="en-GB" sz="1798" i="1">
                            <a:latin typeface="Cambria Math" panose="02040503050406030204" pitchFamily="18" charset="0"/>
                            <a:ea typeface="Cambria Math" panose="02040503050406030204" pitchFamily="18" charset="0"/>
                          </a:rPr>
                          <m:t>→</m:t>
                        </m:r>
                      </m:sup>
                    </m:sSup>
                  </m:oMath>
                </a14:m>
                <a:r>
                  <a:rPr lang="en-GB" sz="1798" dirty="0"/>
                  <a:t> with </a:t>
                </a:r>
                <a14:m>
                  <m:oMath xmlns:m="http://schemas.openxmlformats.org/officeDocument/2006/math">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ea typeface="Cambria Math" panose="02040503050406030204" pitchFamily="18" charset="0"/>
                      </a:rPr>
                      <m:t>=0</m:t>
                    </m:r>
                  </m:oMath>
                </a14:m>
                <a:r>
                  <a:rPr lang="en-GB" sz="1798" dirty="0"/>
                  <a:t>, possibly extended by pseudo prior distributions, i.e.,</a:t>
                </a:r>
              </a:p>
              <a:p>
                <a:pPr marL="4758"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rPr>
                          </m:ctrlPr>
                        </m:sSubSupPr>
                        <m:e>
                          <m:d>
                            <m:dPr>
                              <m:begChr m:val="{"/>
                              <m:endChr m:val="}"/>
                              <m:ctrlPr>
                                <a:rPr lang="en-GB" sz="1798" i="1">
                                  <a:latin typeface="Cambria Math" panose="02040503050406030204" pitchFamily="18" charset="0"/>
                                </a:rPr>
                              </m:ctrlPr>
                            </m:dPr>
                            <m:e>
                              <m:sSubSup>
                                <m:sSubSupPr>
                                  <m:ctrlPr>
                                    <a:rPr lang="en-GB" sz="1798" i="1">
                                      <a:latin typeface="Cambria Math" panose="02040503050406030204" pitchFamily="18" charset="0"/>
                                    </a:rPr>
                                  </m:ctrlPr>
                                </m:sSubSupPr>
                                <m:e>
                                  <m:r>
                                    <a:rPr lang="de-DE" sz="1798" b="0" i="1" smtClean="0">
                                      <a:latin typeface="Cambria Math" panose="02040503050406030204" pitchFamily="18" charset="0"/>
                                    </a:rPr>
                                    <m:t>𝑔</m:t>
                                  </m:r>
                                </m:e>
                                <m:sub>
                                  <m:r>
                                    <a:rPr lang="en-GB" sz="1798" i="1">
                                      <a:latin typeface="Cambria Math" panose="02040503050406030204" pitchFamily="18" charset="0"/>
                                    </a:rPr>
                                    <m:t>𝑖</m:t>
                                  </m:r>
                                </m:sub>
                                <m:sup>
                                  <m:d>
                                    <m:dPr>
                                      <m:ctrlPr>
                                        <a:rPr lang="en-GB" sz="1798" i="1">
                                          <a:latin typeface="Cambria Math" panose="02040503050406030204" pitchFamily="18" charset="0"/>
                                        </a:rPr>
                                      </m:ctrlPr>
                                    </m:dPr>
                                    <m:e>
                                      <m:r>
                                        <a:rPr lang="en-GB" sz="1798" i="1">
                                          <a:latin typeface="Cambria Math" panose="02040503050406030204" pitchFamily="18" charset="0"/>
                                        </a:rPr>
                                        <m:t>0</m:t>
                                      </m:r>
                                    </m:e>
                                  </m:d>
                                </m:sup>
                              </m:sSubSup>
                            </m:e>
                          </m:d>
                        </m:e>
                        <m:sub>
                          <m:r>
                            <a:rPr lang="en-GB" sz="1798" i="1">
                              <a:latin typeface="Cambria Math" panose="02040503050406030204" pitchFamily="18" charset="0"/>
                            </a:rPr>
                            <m:t>𝑖</m:t>
                          </m:r>
                          <m:r>
                            <a:rPr lang="en-GB" sz="1798" i="1">
                              <a:latin typeface="Cambria Math" panose="02040503050406030204" pitchFamily="18" charset="0"/>
                            </a:rPr>
                            <m:t>=1</m:t>
                          </m:r>
                        </m:sub>
                        <m:sup>
                          <m:sSub>
                            <m:sSubPr>
                              <m:ctrlPr>
                                <a:rPr lang="en-GB" sz="1798" i="1">
                                  <a:latin typeface="Cambria Math" panose="02040503050406030204" pitchFamily="18" charset="0"/>
                                </a:rPr>
                              </m:ctrlPr>
                            </m:sSubPr>
                            <m:e>
                              <m:r>
                                <a:rPr lang="en-GB" sz="1798" i="1">
                                  <a:latin typeface="Cambria Math" panose="02040503050406030204" pitchFamily="18" charset="0"/>
                                </a:rPr>
                                <m:t>𝑛</m:t>
                              </m:r>
                            </m:e>
                            <m:sub>
                              <m:r>
                                <a:rPr lang="en-GB" sz="1798" i="1">
                                  <a:latin typeface="Cambria Math" panose="02040503050406030204" pitchFamily="18" charset="0"/>
                                </a:rPr>
                                <m:t>0</m:t>
                              </m:r>
                            </m:sub>
                          </m:sSub>
                        </m:sup>
                      </m:sSubSup>
                      <m:r>
                        <a:rPr lang="en-GB" sz="1798" i="1">
                          <a:latin typeface="Cambria Math" panose="02040503050406030204" pitchFamily="18" charset="0"/>
                        </a:rPr>
                        <m:t>=</m:t>
                      </m:r>
                      <m:sSubSup>
                        <m:sSubSupPr>
                          <m:ctrlPr>
                            <a:rPr lang="en-GB" sz="1798" i="1">
                              <a:solidFill>
                                <a:schemeClr val="accent3">
                                  <a:lumMod val="40000"/>
                                  <a:lumOff val="60000"/>
                                </a:schemeClr>
                              </a:solidFill>
                              <a:latin typeface="Cambria Math" panose="02040503050406030204" pitchFamily="18" charset="0"/>
                            </a:rPr>
                          </m:ctrlPr>
                        </m:sSubSupPr>
                        <m:e>
                          <m:d>
                            <m:dPr>
                              <m:begChr m:val="{"/>
                              <m:endChr m:val="}"/>
                              <m:ctrlPr>
                                <a:rPr lang="en-GB" sz="1798" i="1">
                                  <a:solidFill>
                                    <a:schemeClr val="accent3">
                                      <a:lumMod val="40000"/>
                                      <a:lumOff val="60000"/>
                                    </a:schemeClr>
                                  </a:solidFill>
                                  <a:latin typeface="Cambria Math" panose="02040503050406030204" pitchFamily="18" charset="0"/>
                                </a:rPr>
                              </m:ctrlPr>
                            </m:dPr>
                            <m:e>
                              <m:sSubSup>
                                <m:sSubSupPr>
                                  <m:ctrlPr>
                                    <a:rPr lang="en-GB" sz="1798" i="1">
                                      <a:solidFill>
                                        <a:schemeClr val="accent3">
                                          <a:lumMod val="40000"/>
                                          <a:lumOff val="60000"/>
                                        </a:schemeClr>
                                      </a:solidFill>
                                      <a:latin typeface="Cambria Math" panose="02040503050406030204" pitchFamily="18" charset="0"/>
                                    </a:rPr>
                                  </m:ctrlPr>
                                </m:sSubSupPr>
                                <m:e>
                                  <m:r>
                                    <a:rPr lang="de-DE" sz="1798" b="0" i="1" smtClean="0">
                                      <a:solidFill>
                                        <a:schemeClr val="accent3">
                                          <a:lumMod val="40000"/>
                                          <a:lumOff val="60000"/>
                                        </a:schemeClr>
                                      </a:solidFill>
                                      <a:latin typeface="Cambria Math" panose="02040503050406030204" pitchFamily="18" charset="0"/>
                                    </a:rPr>
                                    <m:t>𝑔</m:t>
                                  </m:r>
                                </m:e>
                                <m:sub>
                                  <m:r>
                                    <a:rPr lang="en-GB" sz="1798" i="1">
                                      <a:solidFill>
                                        <a:schemeClr val="accent3">
                                          <a:lumMod val="40000"/>
                                          <a:lumOff val="60000"/>
                                        </a:schemeClr>
                                      </a:solidFill>
                                      <a:latin typeface="Cambria Math" panose="02040503050406030204" pitchFamily="18" charset="0"/>
                                    </a:rPr>
                                    <m:t>𝑖</m:t>
                                  </m:r>
                                </m:sub>
                                <m:sup>
                                  <m:d>
                                    <m:dPr>
                                      <m:ctrlPr>
                                        <a:rPr lang="en-GB" sz="1798" i="1">
                                          <a:solidFill>
                                            <a:schemeClr val="accent3">
                                              <a:lumMod val="40000"/>
                                              <a:lumOff val="60000"/>
                                            </a:schemeClr>
                                          </a:solidFill>
                                          <a:latin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𝜏</m:t>
                                      </m:r>
                                    </m:e>
                                  </m:d>
                                  <m:r>
                                    <a:rPr lang="en-GB" sz="1798" i="1">
                                      <a:solidFill>
                                        <a:schemeClr val="accent3">
                                          <a:lumMod val="40000"/>
                                          <a:lumOff val="60000"/>
                                        </a:schemeClr>
                                      </a:solidFill>
                                      <a:latin typeface="Cambria Math" panose="02040503050406030204" pitchFamily="18" charset="0"/>
                                    </a:rPr>
                                    <m:t>|</m:t>
                                  </m:r>
                                  <m:r>
                                    <a:rPr lang="en-GB" sz="1798" i="1">
                                      <a:solidFill>
                                        <a:schemeClr val="accent3">
                                          <a:lumMod val="40000"/>
                                          <a:lumOff val="60000"/>
                                        </a:schemeClr>
                                      </a:solidFill>
                                      <a:latin typeface="Cambria Math" panose="02040503050406030204" pitchFamily="18" charset="0"/>
                                      <a:ea typeface="Cambria Math" panose="02040503050406030204" pitchFamily="18" charset="0"/>
                                    </a:rPr>
                                    <m:t>𝜏</m:t>
                                  </m:r>
                                  <m:r>
                                    <a:rPr lang="en-GB" sz="1798" i="1">
                                      <a:solidFill>
                                        <a:schemeClr val="accent3">
                                          <a:lumMod val="40000"/>
                                          <a:lumOff val="60000"/>
                                        </a:schemeClr>
                                      </a:solidFill>
                                      <a:latin typeface="Cambria Math" panose="02040503050406030204" pitchFamily="18" charset="0"/>
                                      <a:ea typeface="Cambria Math" panose="02040503050406030204" pitchFamily="18" charset="0"/>
                                    </a:rPr>
                                    <m:t>=0</m:t>
                                  </m:r>
                                </m:sup>
                              </m:sSubSup>
                            </m:e>
                          </m:d>
                        </m:e>
                        <m:sub>
                          <m:r>
                            <a:rPr lang="en-GB" sz="1798" i="1">
                              <a:solidFill>
                                <a:schemeClr val="accent3">
                                  <a:lumMod val="40000"/>
                                  <a:lumOff val="60000"/>
                                </a:schemeClr>
                              </a:solidFill>
                              <a:latin typeface="Cambria Math" panose="02040503050406030204" pitchFamily="18" charset="0"/>
                            </a:rPr>
                            <m:t>𝑖</m:t>
                          </m:r>
                          <m:r>
                            <a:rPr lang="en-GB" sz="1798" i="1">
                              <a:solidFill>
                                <a:schemeClr val="accent3">
                                  <a:lumMod val="40000"/>
                                  <a:lumOff val="60000"/>
                                </a:schemeClr>
                              </a:solidFill>
                              <a:latin typeface="Cambria Math" panose="02040503050406030204" pitchFamily="18" charset="0"/>
                            </a:rPr>
                            <m:t>=1</m:t>
                          </m:r>
                        </m:sub>
                        <m:sup>
                          <m:r>
                            <a:rPr lang="en-GB" sz="1798" i="1">
                              <a:solidFill>
                                <a:schemeClr val="accent3">
                                  <a:lumMod val="40000"/>
                                  <a:lumOff val="60000"/>
                                </a:schemeClr>
                              </a:solidFill>
                              <a:latin typeface="Cambria Math" panose="02040503050406030204" pitchFamily="18" charset="0"/>
                            </a:rPr>
                            <m:t>𝑛</m:t>
                          </m:r>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d>
                            <m:dPr>
                              <m:begChr m:val="{"/>
                              <m:endChr m:val="}"/>
                              <m:ctrlPr>
                                <a:rPr lang="en-GB" sz="1798" i="1">
                                  <a:latin typeface="Cambria Math" panose="02040503050406030204" pitchFamily="18" charset="0"/>
                                  <a:ea typeface="Cambria Math" panose="02040503050406030204" pitchFamily="18" charset="0"/>
                                </a:rPr>
                              </m:ctrlPr>
                            </m:dPr>
                            <m:e>
                              <m:sSubSup>
                                <m:sSubSupPr>
                                  <m:ctrlPr>
                                    <a:rPr lang="en-GB" sz="1798" i="1">
                                      <a:latin typeface="Cambria Math" panose="02040503050406030204" pitchFamily="18" charset="0"/>
                                    </a:rPr>
                                  </m:ctrlPr>
                                </m:sSubSupPr>
                                <m:e>
                                  <m:r>
                                    <a:rPr lang="de-DE" sz="1798" b="0" i="1" smtClean="0">
                                      <a:latin typeface="Cambria Math" panose="02040503050406030204" pitchFamily="18" charset="0"/>
                                    </a:rPr>
                                    <m:t>𝑔</m:t>
                                  </m:r>
                                </m:e>
                                <m:sub>
                                  <m:r>
                                    <a:rPr lang="en-GB" sz="1798" i="1">
                                      <a:latin typeface="Cambria Math" panose="02040503050406030204" pitchFamily="18" charset="0"/>
                                    </a:rPr>
                                    <m:t>𝑖</m:t>
                                  </m:r>
                                </m:sub>
                                <m:sup>
                                  <m:d>
                                    <m:dPr>
                                      <m:ctrlPr>
                                        <a:rPr lang="en-GB" sz="1798" i="1">
                                          <a:latin typeface="Cambria Math" panose="02040503050406030204" pitchFamily="18" charset="0"/>
                                        </a:rPr>
                                      </m:ctrlPr>
                                    </m:dPr>
                                    <m:e>
                                      <m:r>
                                        <a:rPr lang="en-GB" sz="1798" i="1">
                                          <a:latin typeface="Cambria Math" panose="02040503050406030204" pitchFamily="18" charset="0"/>
                                        </a:rPr>
                                        <m:t>0</m:t>
                                      </m:r>
                                    </m:e>
                                  </m:d>
                                </m:sup>
                              </m:sSubSup>
                            </m:e>
                          </m:d>
                        </m:e>
                        <m:sub>
                          <m:r>
                            <a:rPr lang="en-GB" sz="1798" i="1">
                              <a:latin typeface="Cambria Math" panose="02040503050406030204" pitchFamily="18" charset="0"/>
                              <a:ea typeface="Cambria Math" panose="02040503050406030204" pitchFamily="18" charset="0"/>
                            </a:rPr>
                            <m:t>𝑖</m:t>
                          </m:r>
                          <m:r>
                            <a:rPr lang="en-GB" sz="1798" i="1">
                              <a:latin typeface="Cambria Math" panose="02040503050406030204" pitchFamily="18" charset="0"/>
                              <a:ea typeface="Cambria Math" panose="02040503050406030204" pitchFamily="18" charset="0"/>
                            </a:rPr>
                            <m:t>=1</m:t>
                          </m:r>
                        </m:sub>
                        <m:sup>
                          <m:sSup>
                            <m:sSupPr>
                              <m:ctrlPr>
                                <a:rPr lang="en-GB" sz="1798" i="1">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𝑛</m:t>
                              </m:r>
                            </m:e>
                            <m:sup>
                              <m:r>
                                <a:rPr lang="en-GB" sz="1798" i="1">
                                  <a:latin typeface="Cambria Math" panose="02040503050406030204" pitchFamily="18" charset="0"/>
                                  <a:ea typeface="Cambria Math" panose="02040503050406030204" pitchFamily="18" charset="0"/>
                                </a:rPr>
                                <m:t>′</m:t>
                              </m:r>
                            </m:sup>
                          </m:sSup>
                        </m:sup>
                      </m:sSubSup>
                    </m:oMath>
                  </m:oMathPara>
                </a14:m>
                <a:endParaRPr lang="en-GB" sz="1798" dirty="0"/>
              </a:p>
            </p:txBody>
          </p:sp>
        </mc:Choice>
        <mc:Fallback>
          <p:sp>
            <p:nvSpPr>
              <p:cNvPr id="7" name="Rectangle 6">
                <a:extLst>
                  <a:ext uri="{FF2B5EF4-FFF2-40B4-BE49-F238E27FC236}">
                    <a16:creationId xmlns:a16="http://schemas.microsoft.com/office/drawing/2014/main" id="{AA233E16-C097-3145-A999-6F971120A28B}"/>
                  </a:ext>
                </a:extLst>
              </p:cNvPr>
              <p:cNvSpPr>
                <a:spLocks noRot="1" noChangeAspect="1" noMove="1" noResize="1" noEditPoints="1" noAdjustHandles="1" noChangeArrowheads="1" noChangeShapeType="1" noTextEdit="1"/>
              </p:cNvSpPr>
              <p:nvPr/>
            </p:nvSpPr>
            <p:spPr>
              <a:xfrm>
                <a:off x="8745408" y="1019994"/>
                <a:ext cx="3274749" cy="2256452"/>
              </a:xfrm>
              <a:prstGeom prst="rect">
                <a:avLst/>
              </a:prstGeom>
              <a:blipFill>
                <a:blip r:embed="rId3"/>
                <a:stretch>
                  <a:fillRect/>
                </a:stretch>
              </a:blipFill>
            </p:spPr>
            <p:txBody>
              <a:bodyPr/>
              <a:lstStyle/>
              <a:p>
                <a:r>
                  <a:rPr lang="en-DE">
                    <a:noFill/>
                  </a:rPr>
                  <a:t> </a:t>
                </a:r>
              </a:p>
            </p:txBody>
          </p:sp>
        </mc:Fallback>
      </mc:AlternateContent>
      <p:grpSp>
        <p:nvGrpSpPr>
          <p:cNvPr id="58" name="Group 57">
            <a:extLst>
              <a:ext uri="{FF2B5EF4-FFF2-40B4-BE49-F238E27FC236}">
                <a16:creationId xmlns:a16="http://schemas.microsoft.com/office/drawing/2014/main" id="{A0522F1F-8A08-3849-BD98-69D49770049B}"/>
              </a:ext>
            </a:extLst>
          </p:cNvPr>
          <p:cNvGrpSpPr/>
          <p:nvPr/>
        </p:nvGrpSpPr>
        <p:grpSpPr>
          <a:xfrm>
            <a:off x="5101442" y="4033254"/>
            <a:ext cx="6730233" cy="1870735"/>
            <a:chOff x="5101442" y="4033254"/>
            <a:chExt cx="6730233" cy="1870735"/>
          </a:xfrm>
        </p:grpSpPr>
        <p:sp>
          <p:nvSpPr>
            <p:cNvPr id="59" name="Rectangle 58">
              <a:extLst>
                <a:ext uri="{FF2B5EF4-FFF2-40B4-BE49-F238E27FC236}">
                  <a16:creationId xmlns:a16="http://schemas.microsoft.com/office/drawing/2014/main" id="{569D1C81-D247-F64D-866B-E7F683BAD10E}"/>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1" name="Rectangle 60">
              <a:extLst>
                <a:ext uri="{FF2B5EF4-FFF2-40B4-BE49-F238E27FC236}">
                  <a16:creationId xmlns:a16="http://schemas.microsoft.com/office/drawing/2014/main" id="{4A281628-4744-BB43-98A5-2828B4A37BB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4024A41-E7CD-5A45-8723-FA3A8E0A3860}"/>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2" name="TextBox 61">
                  <a:extLst>
                    <a:ext uri="{FF2B5EF4-FFF2-40B4-BE49-F238E27FC236}">
                      <a16:creationId xmlns:a16="http://schemas.microsoft.com/office/drawing/2014/main" id="{C4024A41-E7CD-5A45-8723-FA3A8E0A3860}"/>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5FEB7D26-28C9-3543-99B1-21131CEB0B38}"/>
                </a:ext>
              </a:extLst>
            </p:cNvPr>
            <p:cNvCxnSpPr>
              <a:cxnSpLocks/>
              <a:stCxn id="62" idx="5"/>
              <a:endCxn id="90"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A79D899-2615-0748-B93D-FFC2EB6D271F}"/>
                </a:ext>
              </a:extLst>
            </p:cNvPr>
            <p:cNvCxnSpPr>
              <a:cxnSpLocks/>
              <a:stCxn id="90" idx="0"/>
              <a:endCxn id="73"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A390140-6877-9B47-9E04-83701002167C}"/>
                </a:ext>
              </a:extLst>
            </p:cNvPr>
            <p:cNvCxnSpPr>
              <a:cxnSpLocks/>
              <a:stCxn id="73" idx="4"/>
              <a:endCxn id="86"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EF64A0B-7642-E84C-A805-2FFAE8E46D24}"/>
                </a:ext>
              </a:extLst>
            </p:cNvPr>
            <p:cNvCxnSpPr>
              <a:cxnSpLocks/>
              <a:stCxn id="74" idx="0"/>
              <a:endCxn id="86"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5C53F6D-AE25-D540-8DFB-38FC0E902702}"/>
                </a:ext>
              </a:extLst>
            </p:cNvPr>
            <p:cNvCxnSpPr>
              <a:cxnSpLocks/>
              <a:stCxn id="86" idx="3"/>
              <a:endCxn id="68"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A38A1D16-C505-CA40-8FD2-CAA730E52E08}"/>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8" name="TextBox 67">
                  <a:extLst>
                    <a:ext uri="{FF2B5EF4-FFF2-40B4-BE49-F238E27FC236}">
                      <a16:creationId xmlns:a16="http://schemas.microsoft.com/office/drawing/2014/main" id="{A38A1D16-C505-CA40-8FD2-CAA730E52E08}"/>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D0B67E1-214F-E647-9EBE-B32FF67EB776}"/>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3" name="TextBox 72">
                  <a:extLst>
                    <a:ext uri="{FF2B5EF4-FFF2-40B4-BE49-F238E27FC236}">
                      <a16:creationId xmlns:a16="http://schemas.microsoft.com/office/drawing/2014/main" id="{6D0B67E1-214F-E647-9EBE-B32FF67EB776}"/>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31826340-6B22-C04E-9C2F-674CA5DACE9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4" name="TextBox 73">
                  <a:extLst>
                    <a:ext uri="{FF2B5EF4-FFF2-40B4-BE49-F238E27FC236}">
                      <a16:creationId xmlns:a16="http://schemas.microsoft.com/office/drawing/2014/main" id="{31826340-6B22-C04E-9C2F-674CA5DACE9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6B71CDBF-29B4-2C47-8C53-2AAFABD3F84F}"/>
                </a:ext>
              </a:extLst>
            </p:cNvPr>
            <p:cNvCxnSpPr>
              <a:cxnSpLocks/>
              <a:stCxn id="90" idx="2"/>
              <a:endCxn id="74"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A7857C0-CB1A-EA4F-A908-D267F4D10A01}"/>
                    </a:ext>
                  </a:extLst>
                </p:cNvPr>
                <p:cNvSpPr txBox="1"/>
                <p:nvPr/>
              </p:nvSpPr>
              <p:spPr>
                <a:xfrm>
                  <a:off x="5128964"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76" name="TextBox 75">
                  <a:extLst>
                    <a:ext uri="{FF2B5EF4-FFF2-40B4-BE49-F238E27FC236}">
                      <a16:creationId xmlns:a16="http://schemas.microsoft.com/office/drawing/2014/main" id="{5A7857C0-CB1A-EA4F-A908-D267F4D10A01}"/>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6C0BAB35-89C6-AF4F-84EC-9C9484D02B5B}"/>
                    </a:ext>
                  </a:extLst>
                </p:cNvPr>
                <p:cNvSpPr txBox="1"/>
                <p:nvPr/>
              </p:nvSpPr>
              <p:spPr>
                <a:xfrm>
                  <a:off x="5337904"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77" name="TextBox 76">
                  <a:extLst>
                    <a:ext uri="{FF2B5EF4-FFF2-40B4-BE49-F238E27FC236}">
                      <a16:creationId xmlns:a16="http://schemas.microsoft.com/office/drawing/2014/main" id="{6C0BAB35-89C6-AF4F-84EC-9C9484D02B5B}"/>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9"/>
                  <a:stretch>
                    <a:fillRect b="-2857"/>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79F45101-1AE5-EF48-B1E0-1DE480BE462A}"/>
                </a:ext>
              </a:extLst>
            </p:cNvPr>
            <p:cNvCxnSpPr>
              <a:cxnSpLocks/>
              <a:stCxn id="77" idx="6"/>
              <a:endCxn id="94"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124">
              <a:extLst>
                <a:ext uri="{FF2B5EF4-FFF2-40B4-BE49-F238E27FC236}">
                  <a16:creationId xmlns:a16="http://schemas.microsoft.com/office/drawing/2014/main" id="{62D268CC-E27C-B34F-B0D8-AD3827BDC47A}"/>
                </a:ext>
              </a:extLst>
            </p:cNvPr>
            <p:cNvCxnSpPr>
              <a:cxnSpLocks/>
              <a:stCxn id="76" idx="6"/>
              <a:endCxn id="94"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8FA685-BB48-1E47-BBB6-120CDA26B27F}"/>
                </a:ext>
              </a:extLst>
            </p:cNvPr>
            <p:cNvCxnSpPr>
              <a:cxnSpLocks/>
              <a:stCxn id="94" idx="3"/>
              <a:endCxn id="73"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1231CE3-1656-8E42-B51E-EFF249988210}"/>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9EDE0E5-4634-1947-A9E9-30ADC2906A4F}"/>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2" name="TextBox 91">
                    <a:extLst>
                      <a:ext uri="{FF2B5EF4-FFF2-40B4-BE49-F238E27FC236}">
                        <a16:creationId xmlns:a16="http://schemas.microsoft.com/office/drawing/2014/main" id="{B9EDE0E5-4634-1947-A9E9-30ADC2906A4F}"/>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0"/>
                    <a:stretch>
                      <a:fillRect l="-6250" b="-13636"/>
                    </a:stretch>
                  </a:blipFill>
                </p:spPr>
                <p:txBody>
                  <a:bodyPr/>
                  <a:lstStyle/>
                  <a:p>
                    <a:r>
                      <a:rPr lang="en-GB">
                        <a:noFill/>
                      </a:rPr>
                      <a:t> </a:t>
                    </a:r>
                  </a:p>
                </p:txBody>
              </p:sp>
            </mc:Fallback>
          </mc:AlternateContent>
          <p:sp>
            <p:nvSpPr>
              <p:cNvPr id="93" name="Rectangle 92">
                <a:extLst>
                  <a:ext uri="{FF2B5EF4-FFF2-40B4-BE49-F238E27FC236}">
                    <a16:creationId xmlns:a16="http://schemas.microsoft.com/office/drawing/2014/main" id="{300651EA-8A11-7E49-98F2-1D8DC7391EA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0214009-BC69-B34A-A826-CA5926765C7A}"/>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5" name="Rectangle 94">
                <a:extLst>
                  <a:ext uri="{FF2B5EF4-FFF2-40B4-BE49-F238E27FC236}">
                    <a16:creationId xmlns:a16="http://schemas.microsoft.com/office/drawing/2014/main" id="{3C15CC46-B9D8-B941-823E-D78DD790D619}"/>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9BDB72CE-3B93-194F-957E-C36957F76C59}"/>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AAD2CC6B-24C5-CF4C-9747-E65097BD43CB}"/>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8" name="TextBox 87">
                    <a:extLst>
                      <a:ext uri="{FF2B5EF4-FFF2-40B4-BE49-F238E27FC236}">
                        <a16:creationId xmlns:a16="http://schemas.microsoft.com/office/drawing/2014/main" id="{AAD2CC6B-24C5-CF4C-9747-E65097BD43CB}"/>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1"/>
                    <a:stretch>
                      <a:fillRect l="-11111" b="-19048"/>
                    </a:stretch>
                  </a:blipFill>
                </p:spPr>
                <p:txBody>
                  <a:bodyPr/>
                  <a:lstStyle/>
                  <a:p>
                    <a:r>
                      <a:rPr lang="en-GB">
                        <a:noFill/>
                      </a:rPr>
                      <a:t> </a:t>
                    </a:r>
                  </a:p>
                </p:txBody>
              </p:sp>
            </mc:Fallback>
          </mc:AlternateContent>
          <p:sp>
            <p:nvSpPr>
              <p:cNvPr id="89" name="Rectangle 88">
                <a:extLst>
                  <a:ext uri="{FF2B5EF4-FFF2-40B4-BE49-F238E27FC236}">
                    <a16:creationId xmlns:a16="http://schemas.microsoft.com/office/drawing/2014/main" id="{B4EF047B-9915-3640-A435-8060189CA7BB}"/>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124CB5D7-6947-FA43-B9D6-667353E2750D}"/>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1" name="Rectangle 90">
                <a:extLst>
                  <a:ext uri="{FF2B5EF4-FFF2-40B4-BE49-F238E27FC236}">
                    <a16:creationId xmlns:a16="http://schemas.microsoft.com/office/drawing/2014/main" id="{CFDDECE5-FFC8-AD45-BBF5-B607D841E3F6}"/>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3" name="Group 82">
              <a:extLst>
                <a:ext uri="{FF2B5EF4-FFF2-40B4-BE49-F238E27FC236}">
                  <a16:creationId xmlns:a16="http://schemas.microsoft.com/office/drawing/2014/main" id="{EC2FA671-2790-4747-957D-EC15D5EF98C1}"/>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F7EDA58-5843-774E-A217-A059A65AD424}"/>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4" name="TextBox 83">
                    <a:extLst>
                      <a:ext uri="{FF2B5EF4-FFF2-40B4-BE49-F238E27FC236}">
                        <a16:creationId xmlns:a16="http://schemas.microsoft.com/office/drawing/2014/main" id="{0F7EDA58-5843-774E-A217-A059A65AD424}"/>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2"/>
                    <a:stretch>
                      <a:fillRect l="-10714" b="-19048"/>
                    </a:stretch>
                  </a:blipFill>
                </p:spPr>
                <p:txBody>
                  <a:bodyPr/>
                  <a:lstStyle/>
                  <a:p>
                    <a:r>
                      <a:rPr lang="en-GB">
                        <a:noFill/>
                      </a:rPr>
                      <a:t> </a:t>
                    </a:r>
                  </a:p>
                </p:txBody>
              </p:sp>
            </mc:Fallback>
          </mc:AlternateContent>
          <p:sp>
            <p:nvSpPr>
              <p:cNvPr id="85" name="Rectangle 84">
                <a:extLst>
                  <a:ext uri="{FF2B5EF4-FFF2-40B4-BE49-F238E27FC236}">
                    <a16:creationId xmlns:a16="http://schemas.microsoft.com/office/drawing/2014/main" id="{1572FE0E-2DD0-8E48-8123-FA2BBA6B638E}"/>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29A190C1-8009-914E-B95E-6CC4DF12EC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7" name="Rectangle 86">
                <a:extLst>
                  <a:ext uri="{FF2B5EF4-FFF2-40B4-BE49-F238E27FC236}">
                    <a16:creationId xmlns:a16="http://schemas.microsoft.com/office/drawing/2014/main" id="{66B98411-0CA5-D14C-9D4D-924557C98B27}"/>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8" name="Group 7">
            <a:extLst>
              <a:ext uri="{FF2B5EF4-FFF2-40B4-BE49-F238E27FC236}">
                <a16:creationId xmlns:a16="http://schemas.microsoft.com/office/drawing/2014/main" id="{C10BCC91-F8F7-3145-BC2D-56A774BA6E90}"/>
              </a:ext>
            </a:extLst>
          </p:cNvPr>
          <p:cNvGrpSpPr/>
          <p:nvPr/>
        </p:nvGrpSpPr>
        <p:grpSpPr>
          <a:xfrm>
            <a:off x="359625" y="4033254"/>
            <a:ext cx="4535157" cy="1870083"/>
            <a:chOff x="359625" y="4033254"/>
            <a:chExt cx="4535157" cy="1870083"/>
          </a:xfrm>
        </p:grpSpPr>
        <p:sp>
          <p:nvSpPr>
            <p:cNvPr id="60" name="Rectangle 59">
              <a:extLst>
                <a:ext uri="{FF2B5EF4-FFF2-40B4-BE49-F238E27FC236}">
                  <a16:creationId xmlns:a16="http://schemas.microsoft.com/office/drawing/2014/main" id="{F6B11C95-33BF-7445-B3BD-2381B33B08A7}"/>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441F5C9-1B45-C341-AB90-2DB1E7195E25}"/>
                    </a:ext>
                  </a:extLst>
                </p:cNvPr>
                <p:cNvSpPr txBox="1"/>
                <p:nvPr/>
              </p:nvSpPr>
              <p:spPr>
                <a:xfrm>
                  <a:off x="419829" y="4584913"/>
                  <a:ext cx="188336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96" name="TextBox 95">
                  <a:extLst>
                    <a:ext uri="{FF2B5EF4-FFF2-40B4-BE49-F238E27FC236}">
                      <a16:creationId xmlns:a16="http://schemas.microsoft.com/office/drawing/2014/main" id="{C441F5C9-1B45-C341-AB90-2DB1E7195E25}"/>
                    </a:ext>
                  </a:extLst>
                </p:cNvPr>
                <p:cNvSpPr txBox="1">
                  <a:spLocks noRot="1" noChangeAspect="1" noMove="1" noResize="1" noEditPoints="1" noAdjustHandles="1" noChangeArrowheads="1" noChangeShapeType="1" noTextEdit="1"/>
                </p:cNvSpPr>
                <p:nvPr/>
              </p:nvSpPr>
              <p:spPr>
                <a:xfrm>
                  <a:off x="419829" y="4584913"/>
                  <a:ext cx="1883367" cy="415481"/>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70834473-8812-2947-A46B-9AA054729CA2}"/>
                </a:ext>
              </a:extLst>
            </p:cNvPr>
            <p:cNvCxnSpPr>
              <a:cxnSpLocks/>
              <a:stCxn id="96" idx="5"/>
              <a:endCxn id="117" idx="1"/>
            </p:cNvCxnSpPr>
            <p:nvPr/>
          </p:nvCxnSpPr>
          <p:spPr>
            <a:xfrm>
              <a:off x="2027383" y="4939548"/>
              <a:ext cx="26990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C22A3F0-62C2-6B49-9890-88EF3149DCDA}"/>
                </a:ext>
              </a:extLst>
            </p:cNvPr>
            <p:cNvCxnSpPr>
              <a:cxnSpLocks/>
              <a:stCxn id="117" idx="0"/>
              <a:endCxn id="103"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46FCF0E-3F70-3D42-8BB0-1D9B262DDA9D}"/>
                </a:ext>
              </a:extLst>
            </p:cNvPr>
            <p:cNvCxnSpPr>
              <a:cxnSpLocks/>
              <a:stCxn id="103" idx="4"/>
              <a:endCxn id="121"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9186A83-55CD-5447-B29C-3B31A4190B7D}"/>
                </a:ext>
              </a:extLst>
            </p:cNvPr>
            <p:cNvCxnSpPr>
              <a:cxnSpLocks/>
              <a:stCxn id="104" idx="0"/>
              <a:endCxn id="121"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A2FCEEB-F912-C440-A12B-BF34B99BF208}"/>
                </a:ext>
              </a:extLst>
            </p:cNvPr>
            <p:cNvCxnSpPr>
              <a:cxnSpLocks/>
              <a:stCxn id="121" idx="3"/>
              <a:endCxn id="102"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6C4D3D06-D6EA-0A41-BF58-B9D1383B0AB1}"/>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2" name="TextBox 101">
                  <a:extLst>
                    <a:ext uri="{FF2B5EF4-FFF2-40B4-BE49-F238E27FC236}">
                      <a16:creationId xmlns:a16="http://schemas.microsoft.com/office/drawing/2014/main" id="{6C4D3D06-D6EA-0A41-BF58-B9D1383B0AB1}"/>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A954186-8116-3643-802E-693D7CB20976}"/>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4A954186-8116-3643-802E-693D7CB20976}"/>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5"/>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B0325BA-7978-6846-9843-4CD7C4F4667B}"/>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4" name="TextBox 103">
                  <a:extLst>
                    <a:ext uri="{FF2B5EF4-FFF2-40B4-BE49-F238E27FC236}">
                      <a16:creationId xmlns:a16="http://schemas.microsoft.com/office/drawing/2014/main" id="{CB0325BA-7978-6846-9843-4CD7C4F4667B}"/>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0B95C31E-9E4A-FA4D-8267-209B47ED785A}"/>
                </a:ext>
              </a:extLst>
            </p:cNvPr>
            <p:cNvCxnSpPr>
              <a:cxnSpLocks/>
              <a:stCxn id="117" idx="2"/>
              <a:endCxn id="104"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1E80188-3F35-3C44-874A-32EED4EDEAC4}"/>
                </a:ext>
              </a:extLst>
            </p:cNvPr>
            <p:cNvCxnSpPr>
              <a:cxnSpLocks/>
              <a:stCxn id="113" idx="3"/>
              <a:endCxn id="103"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BB9F52F7-3D2F-6F4A-BE0C-0C29C48625A6}"/>
                    </a:ext>
                  </a:extLst>
                </p:cNvPr>
                <p:cNvSpPr txBox="1"/>
                <p:nvPr/>
              </p:nvSpPr>
              <p:spPr>
                <a:xfrm>
                  <a:off x="1451347" y="4033254"/>
                  <a:ext cx="343684" cy="267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0</m:t>
                            </m:r>
                          </m:sub>
                          <m:sup>
                            <m:d>
                              <m:dPr>
                                <m:ctrlPr>
                                  <a:rPr lang="de-DE" sz="1399" b="0" i="1" smtClean="0">
                                    <a:latin typeface="Cambria Math" panose="02040503050406030204" pitchFamily="18" charset="0"/>
                                  </a:rPr>
                                </m:ctrlPr>
                              </m:dPr>
                              <m:e>
                                <m:r>
                                  <a:rPr lang="de-DE"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1" name="TextBox 110">
                  <a:extLst>
                    <a:ext uri="{FF2B5EF4-FFF2-40B4-BE49-F238E27FC236}">
                      <a16:creationId xmlns:a16="http://schemas.microsoft.com/office/drawing/2014/main" id="{BB9F52F7-3D2F-6F4A-BE0C-0C29C48625A6}"/>
                    </a:ext>
                  </a:extLst>
                </p:cNvPr>
                <p:cNvSpPr txBox="1">
                  <a:spLocks noRot="1" noChangeAspect="1" noMove="1" noResize="1" noEditPoints="1" noAdjustHandles="1" noChangeArrowheads="1" noChangeShapeType="1" noTextEdit="1"/>
                </p:cNvSpPr>
                <p:nvPr/>
              </p:nvSpPr>
              <p:spPr>
                <a:xfrm>
                  <a:off x="1451347" y="4033254"/>
                  <a:ext cx="343684" cy="267702"/>
                </a:xfrm>
                <a:prstGeom prst="rect">
                  <a:avLst/>
                </a:prstGeom>
                <a:blipFill>
                  <a:blip r:embed="rId17"/>
                  <a:stretch>
                    <a:fillRect l="-10714" b="-13636"/>
                  </a:stretch>
                </a:blipFill>
              </p:spPr>
              <p:txBody>
                <a:bodyPr/>
                <a:lstStyle/>
                <a:p>
                  <a:r>
                    <a:rPr lang="en-GB">
                      <a:noFill/>
                    </a:rPr>
                    <a:t> </a:t>
                  </a:r>
                </a:p>
              </p:txBody>
            </p:sp>
          </mc:Fallback>
        </mc:AlternateContent>
        <p:sp>
          <p:nvSpPr>
            <p:cNvPr id="113" name="Rectangle 112">
              <a:extLst>
                <a:ext uri="{FF2B5EF4-FFF2-40B4-BE49-F238E27FC236}">
                  <a16:creationId xmlns:a16="http://schemas.microsoft.com/office/drawing/2014/main" id="{1A34CE3D-994D-3542-A3E8-DE9C5F6028F1}"/>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A617A570-8508-2440-A627-9164F5AAB56E}"/>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5" name="TextBox 114">
                  <a:extLst>
                    <a:ext uri="{FF2B5EF4-FFF2-40B4-BE49-F238E27FC236}">
                      <a16:creationId xmlns:a16="http://schemas.microsoft.com/office/drawing/2014/main" id="{A617A570-8508-2440-A627-9164F5AAB56E}"/>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8"/>
                  <a:stretch>
                    <a:fillRect l="-10714" b="-19048"/>
                  </a:stretch>
                </a:blipFill>
              </p:spPr>
              <p:txBody>
                <a:bodyPr/>
                <a:lstStyle/>
                <a:p>
                  <a:r>
                    <a:rPr lang="en-GB">
                      <a:noFill/>
                    </a:rPr>
                    <a:t> </a:t>
                  </a:r>
                </a:p>
              </p:txBody>
            </p:sp>
          </mc:Fallback>
        </mc:AlternateContent>
        <p:sp>
          <p:nvSpPr>
            <p:cNvPr id="116" name="Rectangle 115">
              <a:extLst>
                <a:ext uri="{FF2B5EF4-FFF2-40B4-BE49-F238E27FC236}">
                  <a16:creationId xmlns:a16="http://schemas.microsoft.com/office/drawing/2014/main" id="{A607A18C-134D-CE40-A6C5-8D159C7B05E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F2C489CC-227B-6C4E-A884-8E5614710DE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8" name="Rectangle 117">
              <a:extLst>
                <a:ext uri="{FF2B5EF4-FFF2-40B4-BE49-F238E27FC236}">
                  <a16:creationId xmlns:a16="http://schemas.microsoft.com/office/drawing/2014/main" id="{5C23DE07-3932-8A4D-A53A-1B915E360D7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1936A5B-ACC6-8349-B1FB-B2038FFDBE35}"/>
                    </a:ext>
                  </a:extLst>
                </p:cNvPr>
                <p:cNvSpPr txBox="1"/>
                <p:nvPr/>
              </p:nvSpPr>
              <p:spPr>
                <a:xfrm>
                  <a:off x="2737224" y="5185836"/>
                  <a:ext cx="343684"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9" name="TextBox 118">
                  <a:extLst>
                    <a:ext uri="{FF2B5EF4-FFF2-40B4-BE49-F238E27FC236}">
                      <a16:creationId xmlns:a16="http://schemas.microsoft.com/office/drawing/2014/main" id="{91936A5B-ACC6-8349-B1FB-B2038FFDBE35}"/>
                    </a:ext>
                  </a:extLst>
                </p:cNvPr>
                <p:cNvSpPr txBox="1">
                  <a:spLocks noRot="1" noChangeAspect="1" noMove="1" noResize="1" noEditPoints="1" noAdjustHandles="1" noChangeArrowheads="1" noChangeShapeType="1" noTextEdit="1"/>
                </p:cNvSpPr>
                <p:nvPr/>
              </p:nvSpPr>
              <p:spPr>
                <a:xfrm>
                  <a:off x="2737224" y="5185836"/>
                  <a:ext cx="343684" cy="267446"/>
                </a:xfrm>
                <a:prstGeom prst="rect">
                  <a:avLst/>
                </a:prstGeom>
                <a:blipFill>
                  <a:blip r:embed="rId19"/>
                  <a:stretch>
                    <a:fillRect l="-14815" b="-19048"/>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B9C86CA5-2576-BB4D-BB09-5CE390D8988B}"/>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1" name="Rectangle 120">
              <a:extLst>
                <a:ext uri="{FF2B5EF4-FFF2-40B4-BE49-F238E27FC236}">
                  <a16:creationId xmlns:a16="http://schemas.microsoft.com/office/drawing/2014/main" id="{829110CD-A63F-A04F-8FAF-2F58E67F978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2" name="Rectangle 121">
              <a:extLst>
                <a:ext uri="{FF2B5EF4-FFF2-40B4-BE49-F238E27FC236}">
                  <a16:creationId xmlns:a16="http://schemas.microsoft.com/office/drawing/2014/main" id="{A67B91F4-70A0-624E-8F50-F7B603E1B38C}"/>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
        <p:nvSpPr>
          <p:cNvPr id="4" name="Date Placeholder 3">
            <a:extLst>
              <a:ext uri="{FF2B5EF4-FFF2-40B4-BE49-F238E27FC236}">
                <a16:creationId xmlns:a16="http://schemas.microsoft.com/office/drawing/2014/main" id="{7D278FF8-463D-8B78-D9DC-0D929A57BB7A}"/>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D8F66D1F-37AD-A6DC-A586-073302E6805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D104552-A201-E2B7-EB59-8F992D356304}"/>
              </a:ext>
            </a:extLst>
          </p:cNvPr>
          <p:cNvSpPr>
            <a:spLocks noGrp="1"/>
          </p:cNvSpPr>
          <p:nvPr>
            <p:ph type="sldNum" sz="quarter" idx="11"/>
          </p:nvPr>
        </p:nvSpPr>
        <p:spPr/>
        <p:txBody>
          <a:bodyPr/>
          <a:lstStyle/>
          <a:p>
            <a:fld id="{EB1502E6-D9AE-3544-B6D5-378AAA0B915F}" type="slidenum">
              <a:rPr lang="de-DE" altLang="de-DE" smtClean="0"/>
              <a:pPr/>
              <a:t>17</a:t>
            </a:fld>
            <a:endParaRPr lang="de-DE" altLang="de-DE" dirty="0"/>
          </a:p>
        </p:txBody>
      </p:sp>
    </p:spTree>
    <p:extLst>
      <p:ext uri="{BB962C8B-B14F-4D97-AF65-F5344CB8AC3E}">
        <p14:creationId xmlns:p14="http://schemas.microsoft.com/office/powerpoint/2010/main" val="221974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2E40-C932-224E-B63F-CA2F49EA86BF}"/>
              </a:ext>
            </a:extLst>
          </p:cNvPr>
          <p:cNvSpPr>
            <a:spLocks noGrp="1"/>
          </p:cNvSpPr>
          <p:nvPr>
            <p:ph type="title"/>
          </p:nvPr>
        </p:nvSpPr>
        <p:spPr/>
        <p:txBody>
          <a:bodyPr/>
          <a:lstStyle/>
          <a:p>
            <a:r>
              <a:rPr lang="en-GB"/>
              <a:t>Semantics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B2EA1A-7646-E449-8D03-5540C067E9B7}"/>
                  </a:ext>
                </a:extLst>
              </p:cNvPr>
              <p:cNvSpPr>
                <a:spLocks noGrp="1"/>
              </p:cNvSpPr>
              <p:nvPr>
                <p:ph type="body" sz="quarter" idx="13"/>
              </p:nvPr>
            </p:nvSpPr>
            <p:spPr/>
            <p:txBody>
              <a:bodyPr>
                <a:normAutofit fontScale="92500" lnSpcReduction="20000"/>
              </a:bodyPr>
              <a:lstStyle/>
              <a:p>
                <a:r>
                  <a:rPr lang="en-GB" dirty="0"/>
                  <a:t>Semantics defined over the full joint probability distribution given an end point </a:t>
                </a:r>
                <a14:m>
                  <m:oMath xmlns:m="http://schemas.openxmlformats.org/officeDocument/2006/math">
                    <m:r>
                      <a:rPr lang="en-GB" b="0" i="1" smtClean="0">
                        <a:latin typeface="Cambria Math" panose="02040503050406030204" pitchFamily="18" charset="0"/>
                      </a:rPr>
                      <m:t>𝑇</m:t>
                    </m:r>
                    <m:r>
                      <a:rPr lang="en-GB" b="0" i="1" smtClean="0">
                        <a:latin typeface="Cambria Math" panose="02040503050406030204" pitchFamily="18" charset="0"/>
                      </a:rPr>
                      <m:t>&gt;0</m:t>
                    </m:r>
                  </m:oMath>
                </a14:m>
                <a:endParaRPr lang="en-GB" dirty="0"/>
              </a:p>
              <a:p>
                <a:pPr lvl="1"/>
                <a:r>
                  <a:rPr lang="en-GB" dirty="0">
                    <a:solidFill>
                      <a:schemeClr val="accent1"/>
                    </a:solidFill>
                  </a:rPr>
                  <a:t>Unroll </a:t>
                </a:r>
                <a:r>
                  <a:rPr lang="en-GB" dirty="0"/>
                  <a:t>dynamic model </a:t>
                </a:r>
                <a14:m>
                  <m:oMath xmlns:m="http://schemas.openxmlformats.org/officeDocument/2006/math">
                    <m:r>
                      <a:rPr lang="de-DE" b="0" i="1" smtClean="0">
                        <a:latin typeface="Cambria Math" panose="02040503050406030204" pitchFamily="18" charset="0"/>
                      </a:rPr>
                      <m:t>𝑀</m:t>
                    </m:r>
                    <m:r>
                      <a:rPr lang="de-DE" b="0" i="0"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oMath>
                </a14:m>
                <a:r>
                  <a:rPr lang="en-GB" dirty="0"/>
                  <a:t> for </a:t>
                </a:r>
                <a14:m>
                  <m:oMath xmlns:m="http://schemas.openxmlformats.org/officeDocument/2006/math">
                    <m:r>
                      <a:rPr lang="en-GB" i="1" smtClean="0">
                        <a:latin typeface="Cambria Math" panose="02040503050406030204" pitchFamily="18" charset="0"/>
                      </a:rPr>
                      <m:t>𝑇</m:t>
                    </m:r>
                  </m:oMath>
                </a14:m>
                <a:r>
                  <a:rPr lang="en-GB" dirty="0"/>
                  <a:t> steps</a:t>
                </a:r>
                <a:endParaRPr lang="en-GB" dirty="0">
                  <a:solidFill>
                    <a:schemeClr val="accent1"/>
                  </a:solidFill>
                </a:endParaRPr>
              </a:p>
              <a:p>
                <a:pPr marL="532867" lvl="2" indent="0">
                  <a:buNone/>
                </a:pPr>
                <a14:m>
                  <m:oMathPara xmlns:m="http://schemas.openxmlformats.org/officeDocument/2006/math">
                    <m:oMathParaPr>
                      <m:jc m:val="centerGroup"/>
                    </m:oMathParaPr>
                    <m:oMath xmlns:m="http://schemas.openxmlformats.org/officeDocument/2006/math">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𝑀</m:t>
                          </m:r>
                        </m:e>
                        <m:sup>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0:</m:t>
                              </m:r>
                              <m:r>
                                <a:rPr lang="en-GB" b="0" i="1" smtClean="0">
                                  <a:solidFill>
                                    <a:schemeClr val="accent1"/>
                                  </a:solidFill>
                                  <a:latin typeface="Cambria Math" panose="02040503050406030204" pitchFamily="18" charset="0"/>
                                </a:rPr>
                                <m:t>𝑇</m:t>
                              </m:r>
                            </m:e>
                          </m:d>
                        </m:sup>
                      </m:sSup>
                      <m:r>
                        <a:rPr lang="en-GB" b="0" i="1" smtClean="0">
                          <a:solidFill>
                            <a:schemeClr val="accent1"/>
                          </a:solidFill>
                          <a:latin typeface="Cambria Math" panose="02040503050406030204" pitchFamily="18" charset="0"/>
                        </a:rPr>
                        <m:t>=</m:t>
                      </m:r>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𝑀</m:t>
                          </m:r>
                        </m:e>
                        <m:sup>
                          <m:r>
                            <a:rPr lang="en-GB" b="0" i="1" smtClean="0">
                              <a:solidFill>
                                <a:schemeClr val="accent1"/>
                              </a:solidFill>
                              <a:latin typeface="Cambria Math" panose="02040503050406030204" pitchFamily="18" charset="0"/>
                            </a:rPr>
                            <m:t>0</m:t>
                          </m:r>
                        </m:sup>
                      </m:sSup>
                      <m:r>
                        <a:rPr lang="en-GB" b="0" i="1" smtClean="0">
                          <a:solidFill>
                            <a:schemeClr val="accent1"/>
                          </a:solidFill>
                          <a:latin typeface="Cambria Math" panose="02040503050406030204" pitchFamily="18" charset="0"/>
                          <a:ea typeface="Cambria Math" panose="02040503050406030204" pitchFamily="18" charset="0"/>
                        </a:rPr>
                        <m:t>∪</m:t>
                      </m:r>
                      <m:nary>
                        <m:naryPr>
                          <m:chr m:val="⋃"/>
                          <m:ctrlPr>
                            <a:rPr lang="en-GB" b="0" i="1" smtClean="0">
                              <a:solidFill>
                                <a:schemeClr val="accent1"/>
                              </a:solidFill>
                              <a:latin typeface="Cambria Math" panose="02040503050406030204" pitchFamily="18" charset="0"/>
                              <a:ea typeface="Cambria Math" panose="02040503050406030204" pitchFamily="18" charset="0"/>
                            </a:rPr>
                          </m:ctrlPr>
                        </m:naryPr>
                        <m:sub>
                          <m:r>
                            <m:rPr>
                              <m:brk m:alnAt="23"/>
                            </m:rP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accent1"/>
                              </a:solidFill>
                              <a:latin typeface="Cambria Math" panose="02040503050406030204" pitchFamily="18" charset="0"/>
                              <a:ea typeface="Cambria Math" panose="02040503050406030204" pitchFamily="18" charset="0"/>
                            </a:rPr>
                            <m:t>=1</m:t>
                          </m:r>
                        </m:sub>
                        <m:sup>
                          <m:r>
                            <a:rPr lang="en-GB" b="0" i="1" smtClean="0">
                              <a:solidFill>
                                <a:schemeClr val="accent1"/>
                              </a:solidFill>
                              <a:latin typeface="Cambria Math" panose="02040503050406030204" pitchFamily="18" charset="0"/>
                              <a:ea typeface="Cambria Math" panose="02040503050406030204" pitchFamily="18" charset="0"/>
                            </a:rPr>
                            <m:t>𝑇</m:t>
                          </m:r>
                        </m:sup>
                        <m:e>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𝑀</m:t>
                              </m:r>
                            </m:e>
                            <m:sup>
                              <m:r>
                                <a:rPr lang="en-GB" i="1" smtClean="0">
                                  <a:solidFill>
                                    <a:schemeClr val="accent1"/>
                                  </a:solidFill>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𝜏</m:t>
                              </m:r>
                              <m:r>
                                <a:rPr lang="en-GB" i="1" smtClean="0">
                                  <a:solidFill>
                                    <a:schemeClr val="accent1"/>
                                  </a:solidFill>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𝑡</m:t>
                              </m:r>
                            </m:sup>
                          </m:sSup>
                        </m:e>
                      </m:nary>
                    </m:oMath>
                  </m:oMathPara>
                </a14:m>
                <a:endParaRPr lang="en-GB" dirty="0"/>
              </a:p>
              <a:p>
                <a:pPr lvl="3"/>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𝑡</m:t>
                        </m:r>
                      </m:sup>
                    </m:sSup>
                  </m:oMath>
                </a14:m>
                <a:r>
                  <a:rPr lang="en-GB" dirty="0"/>
                  <a:t>: Replace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with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r>
                  <a:rPr lang="en-GB" dirty="0"/>
                  <a:t> in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𝑀</m:t>
                        </m:r>
                      </m:e>
                      <m:sub>
                        <m:r>
                          <a:rPr lang="en-GB" i="1" smtClean="0">
                            <a:latin typeface="Cambria Math" panose="02040503050406030204" pitchFamily="18" charset="0"/>
                            <a:ea typeface="Cambria Math" panose="02040503050406030204" pitchFamily="18" charset="0"/>
                          </a:rPr>
                          <m:t>→</m:t>
                        </m:r>
                      </m:sub>
                    </m:sSub>
                  </m:oMath>
                </a14:m>
                <a:endParaRPr lang="en-GB" dirty="0"/>
              </a:p>
              <a:p>
                <a:pPr lvl="1"/>
                <a:r>
                  <a:rPr lang="en-GB" dirty="0"/>
                  <a:t>Yields an episodic model with known semantics, i.e., a model which represents a full joint probability distribution as a (normalised) product of local distributions</a:t>
                </a:r>
              </a:p>
              <a:p>
                <a:pPr marL="532867" lvl="2" indent="0">
                  <a:buNone/>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𝑃</m:t>
                          </m:r>
                        </m:e>
                        <m:sub>
                          <m:r>
                            <a:rPr lang="en-GB" b="0" i="1" smtClean="0">
                              <a:latin typeface="Cambria Math" panose="02040503050406030204" pitchFamily="18" charset="0"/>
                            </a:rPr>
                            <m:t>𝑀</m:t>
                          </m:r>
                        </m:sub>
                        <m:sup>
                          <m:r>
                            <a:rPr lang="en-GB" b="0" i="1" smtClean="0">
                              <a:latin typeface="Cambria Math" panose="02040503050406030204" pitchFamily="18" charset="0"/>
                            </a:rPr>
                            <m:t>𝑇</m:t>
                          </m:r>
                        </m:sup>
                      </m:sSubSup>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𝑍</m:t>
                          </m:r>
                        </m:den>
                      </m:f>
                      <m:nary>
                        <m:naryPr>
                          <m:chr m:val="∏"/>
                          <m:supHide m:val="on"/>
                          <m:ctrlPr>
                            <a:rPr lang="en-GB" b="0" i="1" smtClean="0">
                              <a:latin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𝜁</m:t>
                          </m:r>
                          <m:r>
                            <a:rPr lang="en-GB"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𝑔𝑟</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𝑀</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 :</m:t>
                                      </m:r>
                                      <m:r>
                                        <a:rPr lang="de-DE" b="0" i="1" smtClean="0">
                                          <a:latin typeface="Cambria Math" panose="02040503050406030204" pitchFamily="18" charset="0"/>
                                          <a:ea typeface="Cambria Math" panose="02040503050406030204" pitchFamily="18" charset="0"/>
                                        </a:rPr>
                                        <m:t>𝑇</m:t>
                                      </m:r>
                                    </m:e>
                                  </m:d>
                                </m:sup>
                              </m:sSup>
                            </m:e>
                          </m:d>
                        </m:sub>
                        <m:sup/>
                        <m:e>
                          <m:r>
                            <m:rPr>
                              <m:brk m:alnAt="7"/>
                            </m:rPr>
                            <a:rPr lang="en-GB" i="1" smtClean="0">
                              <a:latin typeface="Cambria Math" panose="02040503050406030204" pitchFamily="18" charset="0"/>
                              <a:ea typeface="Cambria Math" panose="02040503050406030204" pitchFamily="18" charset="0"/>
                            </a:rPr>
                            <m:t>𝜁</m:t>
                          </m:r>
                        </m:e>
                      </m:nary>
                    </m:oMath>
                  </m:oMathPara>
                </a14:m>
                <a:endParaRPr lang="en-GB" dirty="0"/>
              </a:p>
              <a:p>
                <a:pPr lvl="2"/>
                <a14:m>
                  <m:oMath xmlns:m="http://schemas.openxmlformats.org/officeDocument/2006/math">
                    <m:r>
                      <m:rPr>
                        <m:brk m:alnAt="7"/>
                      </m:rPr>
                      <a:rPr lang="en-GB" i="1" smtClean="0">
                        <a:latin typeface="Cambria Math" panose="02040503050406030204" pitchFamily="18" charset="0"/>
                        <a:ea typeface="Cambria Math" panose="02040503050406030204" pitchFamily="18" charset="0"/>
                      </a:rPr>
                      <m:t>𝜁</m:t>
                    </m:r>
                  </m:oMath>
                </a14:m>
                <a:r>
                  <a:rPr lang="en-GB" dirty="0"/>
                  <a:t> a grounded parfactor, if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parfactor-based, or </a:t>
                </a:r>
                <a:br>
                  <a:rPr lang="en-GB" dirty="0"/>
                </a:br>
                <a14:m>
                  <m:oMath xmlns:m="http://schemas.openxmlformats.org/officeDocument/2006/math">
                    <m:r>
                      <m:rPr>
                        <m:brk m:alnAt="7"/>
                      </m:rPr>
                      <a:rPr lang="en-GB" i="1" smtClean="0">
                        <a:latin typeface="Cambria Math" panose="02040503050406030204" pitchFamily="18" charset="0"/>
                        <a:ea typeface="Cambria Math" panose="02040503050406030204" pitchFamily="18" charset="0"/>
                      </a:rPr>
                      <m:t>𝜁</m:t>
                    </m:r>
                  </m:oMath>
                </a14:m>
                <a:r>
                  <a:rPr lang="en-GB" dirty="0"/>
                  <a:t> a CPD, if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BNs (then </a:t>
                </a:r>
                <a14:m>
                  <m:oMath xmlns:m="http://schemas.openxmlformats.org/officeDocument/2006/math">
                    <m:r>
                      <a:rPr lang="en-GB" i="1" smtClean="0">
                        <a:latin typeface="Cambria Math" panose="02040503050406030204" pitchFamily="18" charset="0"/>
                      </a:rPr>
                      <m:t>𝑍</m:t>
                    </m:r>
                    <m:r>
                      <a:rPr lang="en-GB" b="0" i="1" smtClean="0">
                        <a:latin typeface="Cambria Math" panose="02040503050406030204" pitchFamily="18" charset="0"/>
                      </a:rPr>
                      <m:t>=1</m:t>
                    </m:r>
                  </m:oMath>
                </a14:m>
                <a:r>
                  <a:rPr lang="en-GB" dirty="0"/>
                  <a:t>), or </a:t>
                </a:r>
                <a:br>
                  <a:rPr lang="en-GB" dirty="0"/>
                </a:br>
                <a14:m>
                  <m:oMath xmlns:m="http://schemas.openxmlformats.org/officeDocument/2006/math">
                    <m:r>
                      <m:rPr>
                        <m:brk m:alnAt="7"/>
                      </m:rPr>
                      <a:rPr lang="en-GB" i="1" smtClean="0">
                        <a:latin typeface="Cambria Math" panose="02040503050406030204" pitchFamily="18" charset="0"/>
                        <a:ea typeface="Cambria Math" panose="02040503050406030204" pitchFamily="18" charset="0"/>
                      </a:rPr>
                      <m:t>𝜁</m:t>
                    </m:r>
                  </m:oMath>
                </a14:m>
                <a:r>
                  <a:rPr lang="en-GB" dirty="0"/>
                  <a:t> a grounded potential function if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r>
                  <a:rPr lang="en-GB" dirty="0"/>
                  <a:t>  MLNs</a:t>
                </a:r>
              </a:p>
            </p:txBody>
          </p:sp>
        </mc:Choice>
        <mc:Fallback xmlns="">
          <p:sp>
            <p:nvSpPr>
              <p:cNvPr id="3" name="Content Placeholder 2">
                <a:extLst>
                  <a:ext uri="{FF2B5EF4-FFF2-40B4-BE49-F238E27FC236}">
                    <a16:creationId xmlns:a16="http://schemas.microsoft.com/office/drawing/2014/main" id="{99B2EA1A-7646-E449-8D03-5540C067E9B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9945" r="-1714" b="-9116"/>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7B8ABA6-2774-4401-5443-1D9F19CB7478}"/>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73DB5704-22A4-166D-483D-2C253D3593B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C8C0791E-5C3B-23C2-1ACC-9D248820EFD9}"/>
              </a:ext>
            </a:extLst>
          </p:cNvPr>
          <p:cNvSpPr>
            <a:spLocks noGrp="1"/>
          </p:cNvSpPr>
          <p:nvPr>
            <p:ph type="sldNum" sz="quarter" idx="11"/>
          </p:nvPr>
        </p:nvSpPr>
        <p:spPr/>
        <p:txBody>
          <a:bodyPr/>
          <a:lstStyle/>
          <a:p>
            <a:fld id="{EB1502E6-D9AE-3544-B6D5-378AAA0B915F}" type="slidenum">
              <a:rPr lang="de-DE" altLang="de-DE" smtClean="0"/>
              <a:pPr/>
              <a:t>18</a:t>
            </a:fld>
            <a:endParaRPr lang="de-DE" altLang="de-DE" dirty="0"/>
          </a:p>
        </p:txBody>
      </p:sp>
    </p:spTree>
    <p:extLst>
      <p:ext uri="{BB962C8B-B14F-4D97-AF65-F5344CB8AC3E}">
        <p14:creationId xmlns:p14="http://schemas.microsoft.com/office/powerpoint/2010/main" val="96211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Semantics: Example – Unrolling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a:xfrm>
                <a:off x="623393" y="1332843"/>
                <a:ext cx="3144908" cy="2706920"/>
              </a:xfrm>
            </p:spPr>
            <p:txBody>
              <a:bodyPr>
                <a:normAutofit fontScale="92500" lnSpcReduction="10000"/>
              </a:bodyPr>
              <a:lstStyle/>
              <a:p>
                <a:r>
                  <a:rPr lang="en-GB" dirty="0"/>
                  <a:t>Dynamic model</a:t>
                </a:r>
              </a:p>
              <a:p>
                <a:pPr marL="258503" lvl="1" indent="0">
                  <a:buNone/>
                </a:pPr>
                <a14:m>
                  <m:oMathPara xmlns:m="http://schemas.openxmlformats.org/officeDocument/2006/math">
                    <m:oMathParaPr>
                      <m:jc m:val="centerGroup"/>
                    </m:oMathParaPr>
                    <m:oMath xmlns:m="http://schemas.openxmlformats.org/officeDocument/2006/math">
                      <m:r>
                        <a:rPr lang="de-DE" i="1" smtClean="0">
                          <a:solidFill>
                            <a:schemeClr val="accent1"/>
                          </a:solidFill>
                          <a:latin typeface="Cambria Math" panose="02040503050406030204" pitchFamily="18" charset="0"/>
                        </a:rPr>
                        <m:t>𝐺</m:t>
                      </m:r>
                      <m:r>
                        <a:rPr lang="de-DE">
                          <a:solidFill>
                            <a:schemeClr val="accent1"/>
                          </a:solidFill>
                          <a:latin typeface="Cambria Math" panose="02040503050406030204" pitchFamily="18" charset="0"/>
                        </a:rPr>
                        <m:t>=</m:t>
                      </m:r>
                      <m:d>
                        <m:dPr>
                          <m:ctrlPr>
                            <a:rPr lang="en-GB" i="1">
                              <a:solidFill>
                                <a:schemeClr val="accent1"/>
                              </a:solidFill>
                              <a:latin typeface="Cambria Math" panose="02040503050406030204" pitchFamily="18" charset="0"/>
                            </a:rPr>
                          </m:ctrlPr>
                        </m:dPr>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sup>
                          </m:sSup>
                        </m:e>
                      </m:d>
                    </m:oMath>
                  </m:oMathPara>
                </a14:m>
                <a:endParaRPr lang="en-GB" dirty="0"/>
              </a:p>
              <a:p>
                <a:r>
                  <a:rPr lang="en-GB" dirty="0"/>
                  <a:t>Unrolled model for </a:t>
                </a:r>
                <a14:m>
                  <m:oMath xmlns:m="http://schemas.openxmlformats.org/officeDocument/2006/math">
                    <m:r>
                      <a:rPr lang="en-GB" i="1" dirty="0">
                        <a:latin typeface="Cambria Math" panose="02040503050406030204" pitchFamily="18" charset="0"/>
                      </a:rPr>
                      <m:t>𝑇</m:t>
                    </m:r>
                    <m:r>
                      <a:rPr lang="de-DE" i="1" dirty="0">
                        <a:latin typeface="Cambria Math" panose="02040503050406030204" pitchFamily="18" charset="0"/>
                      </a:rPr>
                      <m:t>=2</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𝐺</m:t>
                          </m:r>
                        </m:e>
                        <m:sup>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0 :2</m:t>
                              </m:r>
                            </m:e>
                          </m:d>
                        </m:sup>
                      </m:sSup>
                      <m:r>
                        <a:rPr lang="en-GB" i="1">
                          <a:solidFill>
                            <a:schemeClr val="accent1"/>
                          </a:solidFill>
                          <a:latin typeface="Cambria Math" panose="02040503050406030204" pitchFamily="18" charset="0"/>
                        </a:rPr>
                        <m:t>=</m:t>
                      </m:r>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𝐺</m:t>
                          </m:r>
                        </m:e>
                        <m:sup>
                          <m:r>
                            <a:rPr lang="en-GB" b="0" i="1" smtClean="0">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𝑡</m:t>
                          </m:r>
                          <m:r>
                            <a:rPr lang="en-GB" i="1">
                              <a:solidFill>
                                <a:schemeClr val="accent1"/>
                              </a:solidFill>
                              <a:latin typeface="Cambria Math" panose="02040503050406030204" pitchFamily="18" charset="0"/>
                              <a:ea typeface="Cambria Math" panose="02040503050406030204" pitchFamily="18" charset="0"/>
                            </a:rPr>
                            <m:t>=1</m:t>
                          </m:r>
                        </m:sub>
                        <m:sup>
                          <m:r>
                            <a:rPr lang="en-GB" b="0" i="1" smtClean="0">
                              <a:solidFill>
                                <a:schemeClr val="accent1"/>
                              </a:solidFill>
                              <a:latin typeface="Cambria Math" panose="02040503050406030204" pitchFamily="18" charset="0"/>
                              <a:ea typeface="Cambria Math" panose="02040503050406030204" pitchFamily="18" charset="0"/>
                            </a:rPr>
                            <m:t>2</m:t>
                          </m:r>
                        </m:sup>
                        <m:e>
                          <m:sSup>
                            <m:sSupPr>
                              <m:ctrlPr>
                                <a:rPr lang="en-GB" b="0" i="1" smtClean="0">
                                  <a:solidFill>
                                    <a:schemeClr val="accent1"/>
                                  </a:solidFill>
                                  <a:latin typeface="Cambria Math" panose="02040503050406030204" pitchFamily="18" charset="0"/>
                                </a:rPr>
                              </m:ctrlPr>
                            </m:sSupPr>
                            <m:e>
                              <m:r>
                                <a:rPr lang="en-GB" b="0" i="1" smtClean="0">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𝜏</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𝑡</m:t>
                              </m:r>
                            </m:sup>
                          </m:sSup>
                        </m:e>
                      </m:nary>
                    </m:oMath>
                  </m:oMathPara>
                </a14:m>
                <a:endParaRPr lang="en-GB" dirty="0"/>
              </a:p>
            </p:txBody>
          </p:sp>
        </mc:Choice>
        <mc:Fallback>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type="body" sz="quarter" idx="13"/>
              </p:nvPr>
            </p:nvSpPr>
            <p:spPr>
              <a:xfrm>
                <a:off x="623393" y="1332843"/>
                <a:ext cx="3144908" cy="2706920"/>
              </a:xfrm>
              <a:blipFill>
                <a:blip r:embed="rId3"/>
                <a:stretch>
                  <a:fillRect l="-5622" t="-4206" b="-59813"/>
                </a:stretch>
              </a:blipFill>
            </p:spPr>
            <p:txBody>
              <a:bodyPr/>
              <a:lstStyle/>
              <a:p>
                <a:r>
                  <a:rPr lang="en-DE">
                    <a:noFill/>
                  </a:rPr>
                  <a:t> </a:t>
                </a:r>
              </a:p>
            </p:txBody>
          </p:sp>
        </mc:Fallback>
      </mc:AlternateContent>
      <p:grpSp>
        <p:nvGrpSpPr>
          <p:cNvPr id="57" name="Group 56">
            <a:extLst>
              <a:ext uri="{FF2B5EF4-FFF2-40B4-BE49-F238E27FC236}">
                <a16:creationId xmlns:a16="http://schemas.microsoft.com/office/drawing/2014/main" id="{EDD18329-4DA2-6945-9BF1-50DBA56DE37F}"/>
              </a:ext>
            </a:extLst>
          </p:cNvPr>
          <p:cNvGrpSpPr/>
          <p:nvPr/>
        </p:nvGrpSpPr>
        <p:grpSpPr>
          <a:xfrm>
            <a:off x="5101442" y="4033254"/>
            <a:ext cx="6730233" cy="1870735"/>
            <a:chOff x="5101442" y="4033254"/>
            <a:chExt cx="6730233" cy="1870735"/>
          </a:xfrm>
        </p:grpSpPr>
        <p:sp>
          <p:nvSpPr>
            <p:cNvPr id="62" name="Rectangle 61">
              <a:extLst>
                <a:ext uri="{FF2B5EF4-FFF2-40B4-BE49-F238E27FC236}">
                  <a16:creationId xmlns:a16="http://schemas.microsoft.com/office/drawing/2014/main" id="{7D8753D7-9519-5E43-AB60-3C2407FAD4B0}"/>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3" name="Rectangle 62">
              <a:extLst>
                <a:ext uri="{FF2B5EF4-FFF2-40B4-BE49-F238E27FC236}">
                  <a16:creationId xmlns:a16="http://schemas.microsoft.com/office/drawing/2014/main" id="{AA388C36-CC14-9B4F-80F9-57293A8C0F88}"/>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89907C5-98E8-E54C-8C09-B2F8F2FD9FD8}"/>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4" name="TextBox 63">
                  <a:extLst>
                    <a:ext uri="{FF2B5EF4-FFF2-40B4-BE49-F238E27FC236}">
                      <a16:creationId xmlns:a16="http://schemas.microsoft.com/office/drawing/2014/main" id="{989907C5-98E8-E54C-8C09-B2F8F2FD9FD8}"/>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65" name="Straight Connector 64">
              <a:extLst>
                <a:ext uri="{FF2B5EF4-FFF2-40B4-BE49-F238E27FC236}">
                  <a16:creationId xmlns:a16="http://schemas.microsoft.com/office/drawing/2014/main" id="{401392BD-66EE-9E4C-8096-CA12BB0A39D8}"/>
                </a:ext>
              </a:extLst>
            </p:cNvPr>
            <p:cNvCxnSpPr>
              <a:cxnSpLocks/>
              <a:stCxn id="64" idx="5"/>
              <a:endCxn id="89"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29CE9A-C0F8-EB49-8FD3-D372C3659A2C}"/>
                </a:ext>
              </a:extLst>
            </p:cNvPr>
            <p:cNvCxnSpPr>
              <a:cxnSpLocks/>
              <a:stCxn id="89" idx="0"/>
              <a:endCxn id="72"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BC5CD6-31B9-8D42-B4BD-B03A23CD5878}"/>
                </a:ext>
              </a:extLst>
            </p:cNvPr>
            <p:cNvCxnSpPr>
              <a:cxnSpLocks/>
              <a:stCxn id="72" idx="4"/>
              <a:endCxn id="85"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14122C-6CCF-2C4E-A463-61E05F819EF8}"/>
                </a:ext>
              </a:extLst>
            </p:cNvPr>
            <p:cNvCxnSpPr>
              <a:cxnSpLocks/>
              <a:stCxn id="73" idx="0"/>
              <a:endCxn id="85"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F7C312-A0D4-404B-9518-96C2BFE2771D}"/>
                </a:ext>
              </a:extLst>
            </p:cNvPr>
            <p:cNvCxnSpPr>
              <a:cxnSpLocks/>
              <a:stCxn id="85" idx="3"/>
              <a:endCxn id="71"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79533F0-3325-A041-870A-6B1DFC0F8CFA}"/>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1" name="TextBox 70">
                  <a:extLst>
                    <a:ext uri="{FF2B5EF4-FFF2-40B4-BE49-F238E27FC236}">
                      <a16:creationId xmlns:a16="http://schemas.microsoft.com/office/drawing/2014/main" id="{479533F0-3325-A041-870A-6B1DFC0F8CFA}"/>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CC3D967-AFCB-544F-86C6-EFE4BF5F90FC}"/>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2" name="TextBox 71">
                  <a:extLst>
                    <a:ext uri="{FF2B5EF4-FFF2-40B4-BE49-F238E27FC236}">
                      <a16:creationId xmlns:a16="http://schemas.microsoft.com/office/drawing/2014/main" id="{3CC3D967-AFCB-544F-86C6-EFE4BF5F90FC}"/>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7"/>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1063338-1A02-7346-9FF2-636E49959D2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3" name="TextBox 72">
                  <a:extLst>
                    <a:ext uri="{FF2B5EF4-FFF2-40B4-BE49-F238E27FC236}">
                      <a16:creationId xmlns:a16="http://schemas.microsoft.com/office/drawing/2014/main" id="{51063338-1A02-7346-9FF2-636E49959D2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984CCF28-DBE0-AE44-9D60-00C32BBB797B}"/>
                </a:ext>
              </a:extLst>
            </p:cNvPr>
            <p:cNvCxnSpPr>
              <a:cxnSpLocks/>
              <a:stCxn id="89" idx="2"/>
              <a:endCxn id="73"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4D6BC02-34D3-FE48-B06A-351DFA4BC9DA}"/>
                    </a:ext>
                  </a:extLst>
                </p:cNvPr>
                <p:cNvSpPr txBox="1"/>
                <p:nvPr/>
              </p:nvSpPr>
              <p:spPr>
                <a:xfrm>
                  <a:off x="5128964"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75" name="TextBox 74">
                  <a:extLst>
                    <a:ext uri="{FF2B5EF4-FFF2-40B4-BE49-F238E27FC236}">
                      <a16:creationId xmlns:a16="http://schemas.microsoft.com/office/drawing/2014/main" id="{84D6BC02-34D3-FE48-B06A-351DFA4BC9DA}"/>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326A44E-2E2F-AA42-BFA0-60B96D5FD444}"/>
                    </a:ext>
                  </a:extLst>
                </p:cNvPr>
                <p:cNvSpPr txBox="1"/>
                <p:nvPr/>
              </p:nvSpPr>
              <p:spPr>
                <a:xfrm>
                  <a:off x="5337904"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76" name="TextBox 75">
                  <a:extLst>
                    <a:ext uri="{FF2B5EF4-FFF2-40B4-BE49-F238E27FC236}">
                      <a16:creationId xmlns:a16="http://schemas.microsoft.com/office/drawing/2014/main" id="{6326A44E-2E2F-AA42-BFA0-60B96D5FD444}"/>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10"/>
                  <a:stretch>
                    <a:fillRect b="-2857"/>
                  </a:stretch>
                </a:blipFill>
                <a:ln>
                  <a:solidFill>
                    <a:schemeClr val="tx1"/>
                  </a:solidFill>
                </a:ln>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7206928C-8699-1140-A08F-4B31ADF33977}"/>
                </a:ext>
              </a:extLst>
            </p:cNvPr>
            <p:cNvCxnSpPr>
              <a:cxnSpLocks/>
              <a:stCxn id="76" idx="6"/>
              <a:endCxn id="93"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24">
              <a:extLst>
                <a:ext uri="{FF2B5EF4-FFF2-40B4-BE49-F238E27FC236}">
                  <a16:creationId xmlns:a16="http://schemas.microsoft.com/office/drawing/2014/main" id="{9B03003C-DB2F-A547-BB7A-333ED357DAE8}"/>
                </a:ext>
              </a:extLst>
            </p:cNvPr>
            <p:cNvCxnSpPr>
              <a:cxnSpLocks/>
              <a:stCxn id="75" idx="6"/>
              <a:endCxn id="93"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D98D277-875D-7C4F-B5C2-C200820C92BA}"/>
                </a:ext>
              </a:extLst>
            </p:cNvPr>
            <p:cNvCxnSpPr>
              <a:cxnSpLocks/>
              <a:stCxn id="93" idx="3"/>
              <a:endCxn id="72"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88F215D4-4CDD-A749-954D-0CE3A4F64B88}"/>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E59D071-EA06-1942-B0D9-1FD3AB6840A6}"/>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1" name="TextBox 90">
                    <a:extLst>
                      <a:ext uri="{FF2B5EF4-FFF2-40B4-BE49-F238E27FC236}">
                        <a16:creationId xmlns:a16="http://schemas.microsoft.com/office/drawing/2014/main" id="{3E59D071-EA06-1942-B0D9-1FD3AB6840A6}"/>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1"/>
                    <a:stretch>
                      <a:fillRect l="-6250" b="-13636"/>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FE8185A1-1013-8F45-93C0-6E48F1E8BC8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3" name="Rectangle 92">
                <a:extLst>
                  <a:ext uri="{FF2B5EF4-FFF2-40B4-BE49-F238E27FC236}">
                    <a16:creationId xmlns:a16="http://schemas.microsoft.com/office/drawing/2014/main" id="{A10BBA5E-A2BC-B746-8B49-E837D44D79A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AF446E9-2E27-3747-B9D5-A1D85D24701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1" name="Group 80">
              <a:extLst>
                <a:ext uri="{FF2B5EF4-FFF2-40B4-BE49-F238E27FC236}">
                  <a16:creationId xmlns:a16="http://schemas.microsoft.com/office/drawing/2014/main" id="{AAA3AC57-B5A4-4941-8972-927DDBCCAB0B}"/>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728DB89-8D42-5649-9081-4CDF098A031D}"/>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7" name="TextBox 86">
                    <a:extLst>
                      <a:ext uri="{FF2B5EF4-FFF2-40B4-BE49-F238E27FC236}">
                        <a16:creationId xmlns:a16="http://schemas.microsoft.com/office/drawing/2014/main" id="{6728DB89-8D42-5649-9081-4CDF098A031D}"/>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2"/>
                    <a:stretch>
                      <a:fillRect l="-11111" b="-19048"/>
                    </a:stretch>
                  </a:blipFill>
                </p:spPr>
                <p:txBody>
                  <a:bodyPr/>
                  <a:lstStyle/>
                  <a:p>
                    <a:r>
                      <a:rPr lang="en-GB">
                        <a:noFill/>
                      </a:rPr>
                      <a:t> </a:t>
                    </a:r>
                  </a:p>
                </p:txBody>
              </p:sp>
            </mc:Fallback>
          </mc:AlternateContent>
          <p:sp>
            <p:nvSpPr>
              <p:cNvPr id="88" name="Rectangle 87">
                <a:extLst>
                  <a:ext uri="{FF2B5EF4-FFF2-40B4-BE49-F238E27FC236}">
                    <a16:creationId xmlns:a16="http://schemas.microsoft.com/office/drawing/2014/main" id="{3CFBCF4C-3B7B-694E-BD1C-0970C3D1EE41}"/>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9" name="Rectangle 88">
                <a:extLst>
                  <a:ext uri="{FF2B5EF4-FFF2-40B4-BE49-F238E27FC236}">
                    <a16:creationId xmlns:a16="http://schemas.microsoft.com/office/drawing/2014/main" id="{CA10EC20-1FDF-634B-B0D2-3208C9267970}"/>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7C46CC9F-812C-284C-ADB8-D3A7886A9B11}"/>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2C8DDA25-79E4-BF49-9AB4-E3A3F9AB9DD4}"/>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F324F12-ECBA-DC46-9C12-E0874F2D675B}"/>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3" name="TextBox 82">
                    <a:extLst>
                      <a:ext uri="{FF2B5EF4-FFF2-40B4-BE49-F238E27FC236}">
                        <a16:creationId xmlns:a16="http://schemas.microsoft.com/office/drawing/2014/main" id="{1F324F12-ECBA-DC46-9C12-E0874F2D675B}"/>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3"/>
                    <a:stretch>
                      <a:fillRect l="-10714" b="-19048"/>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93207FDE-0927-1B4F-866A-65F20D8B0424}"/>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5" name="Rectangle 84">
                <a:extLst>
                  <a:ext uri="{FF2B5EF4-FFF2-40B4-BE49-F238E27FC236}">
                    <a16:creationId xmlns:a16="http://schemas.microsoft.com/office/drawing/2014/main" id="{79EE6578-1119-4C4C-ADB8-0884C1A0FD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9A908774-61AD-CA4D-82B3-CF4043097F19}"/>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95" name="Group 94">
            <a:extLst>
              <a:ext uri="{FF2B5EF4-FFF2-40B4-BE49-F238E27FC236}">
                <a16:creationId xmlns:a16="http://schemas.microsoft.com/office/drawing/2014/main" id="{3142379F-8283-0542-83D3-33E186A0F82D}"/>
              </a:ext>
            </a:extLst>
          </p:cNvPr>
          <p:cNvGrpSpPr/>
          <p:nvPr/>
        </p:nvGrpSpPr>
        <p:grpSpPr>
          <a:xfrm>
            <a:off x="359625" y="4033254"/>
            <a:ext cx="4535157" cy="1870083"/>
            <a:chOff x="359625" y="4033254"/>
            <a:chExt cx="4535157" cy="1870083"/>
          </a:xfrm>
        </p:grpSpPr>
        <p:sp>
          <p:nvSpPr>
            <p:cNvPr id="96" name="Rectangle 95">
              <a:extLst>
                <a:ext uri="{FF2B5EF4-FFF2-40B4-BE49-F238E27FC236}">
                  <a16:creationId xmlns:a16="http://schemas.microsoft.com/office/drawing/2014/main" id="{A9DCB89C-9961-DA47-962C-4ACC49D3DE36}"/>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56CAA3-95DE-F445-B26E-9968BD381AF9}"/>
                    </a:ext>
                  </a:extLst>
                </p:cNvPr>
                <p:cNvSpPr txBox="1"/>
                <p:nvPr/>
              </p:nvSpPr>
              <p:spPr>
                <a:xfrm>
                  <a:off x="419829" y="4584913"/>
                  <a:ext cx="1962262" cy="422604"/>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rPr>
                                  <m:t>0</m:t>
                                </m:r>
                              </m:e>
                            </m:d>
                          </m:sup>
                        </m:sSup>
                      </m:oMath>
                    </m:oMathPara>
                  </a14:m>
                  <a:endParaRPr lang="en-GB" sz="1798" dirty="0"/>
                </a:p>
              </p:txBody>
            </p:sp>
          </mc:Choice>
          <mc:Fallback xmlns="">
            <p:sp>
              <p:nvSpPr>
                <p:cNvPr id="97" name="TextBox 96">
                  <a:extLst>
                    <a:ext uri="{FF2B5EF4-FFF2-40B4-BE49-F238E27FC236}">
                      <a16:creationId xmlns:a16="http://schemas.microsoft.com/office/drawing/2014/main" id="{9C56CAA3-95DE-F445-B26E-9968BD381AF9}"/>
                    </a:ext>
                  </a:extLst>
                </p:cNvPr>
                <p:cNvSpPr txBox="1">
                  <a:spLocks noRot="1" noChangeAspect="1" noMove="1" noResize="1" noEditPoints="1" noAdjustHandles="1" noChangeArrowheads="1" noChangeShapeType="1" noTextEdit="1"/>
                </p:cNvSpPr>
                <p:nvPr/>
              </p:nvSpPr>
              <p:spPr>
                <a:xfrm>
                  <a:off x="419829" y="4584913"/>
                  <a:ext cx="1962262" cy="422604"/>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24074BF5-5D31-2342-AAB1-B5CEBEC4B407}"/>
                </a:ext>
              </a:extLst>
            </p:cNvPr>
            <p:cNvCxnSpPr>
              <a:cxnSpLocks/>
              <a:stCxn id="97" idx="5"/>
              <a:endCxn id="112" idx="1"/>
            </p:cNvCxnSpPr>
            <p:nvPr/>
          </p:nvCxnSpPr>
          <p:spPr>
            <a:xfrm>
              <a:off x="2094724" y="4945628"/>
              <a:ext cx="202566"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567BA8-81A1-A041-A455-95CDFCD1E333}"/>
                </a:ext>
              </a:extLst>
            </p:cNvPr>
            <p:cNvCxnSpPr>
              <a:cxnSpLocks/>
              <a:stCxn id="112" idx="0"/>
              <a:endCxn id="104"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58F2BE2-2F5B-8E4F-9C4E-4D6F3BCD03F7}"/>
                </a:ext>
              </a:extLst>
            </p:cNvPr>
            <p:cNvCxnSpPr>
              <a:cxnSpLocks/>
              <a:stCxn id="104" idx="4"/>
              <a:endCxn id="116"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B9CFFFF-17FC-3E4C-BBC3-56CE5068997B}"/>
                </a:ext>
              </a:extLst>
            </p:cNvPr>
            <p:cNvCxnSpPr>
              <a:cxnSpLocks/>
              <a:stCxn id="105" idx="0"/>
              <a:endCxn id="116"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9BAF0F1-F143-BA43-98EB-2C72D681E8A4}"/>
                </a:ext>
              </a:extLst>
            </p:cNvPr>
            <p:cNvCxnSpPr>
              <a:cxnSpLocks/>
              <a:stCxn id="116" idx="3"/>
              <a:endCxn id="103"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5951D576-8ADB-B741-80BB-F970FC1C9B1A}"/>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5951D576-8ADB-B741-80BB-F970FC1C9B1A}"/>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4DFCB601-67EA-A24C-BEA8-48A71DFB9223}"/>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4" name="TextBox 103">
                  <a:extLst>
                    <a:ext uri="{FF2B5EF4-FFF2-40B4-BE49-F238E27FC236}">
                      <a16:creationId xmlns:a16="http://schemas.microsoft.com/office/drawing/2014/main" id="{4DFCB601-67EA-A24C-BEA8-48A71DFB9223}"/>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BA23CBC-3E6B-4146-A170-06F1302B4A8C}"/>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5" name="TextBox 104">
                  <a:extLst>
                    <a:ext uri="{FF2B5EF4-FFF2-40B4-BE49-F238E27FC236}">
                      <a16:creationId xmlns:a16="http://schemas.microsoft.com/office/drawing/2014/main" id="{CBA23CBC-3E6B-4146-A170-06F1302B4A8C}"/>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6149D6B5-6440-6349-96A5-0B583BB0ED2B}"/>
                </a:ext>
              </a:extLst>
            </p:cNvPr>
            <p:cNvCxnSpPr>
              <a:cxnSpLocks/>
              <a:stCxn id="112" idx="2"/>
              <a:endCxn id="105"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4399EE7-7EEC-B24A-B953-DF3012A6B7D7}"/>
                </a:ext>
              </a:extLst>
            </p:cNvPr>
            <p:cNvCxnSpPr>
              <a:cxnSpLocks/>
              <a:stCxn id="109" idx="3"/>
              <a:endCxn id="104"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064BB413-4210-4F49-AA38-E4C94E66EDFF}"/>
                    </a:ext>
                  </a:extLst>
                </p:cNvPr>
                <p:cNvSpPr txBox="1"/>
                <p:nvPr/>
              </p:nvSpPr>
              <p:spPr>
                <a:xfrm>
                  <a:off x="1451347" y="4033254"/>
                  <a:ext cx="343684"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0</m:t>
                            </m:r>
                          </m:sub>
                          <m:sup>
                            <m:d>
                              <m:dPr>
                                <m:ctrlPr>
                                  <a:rPr lang="de-DE" sz="1399" b="0" i="1" smtClean="0">
                                    <a:latin typeface="Cambria Math" panose="02040503050406030204" pitchFamily="18" charset="0"/>
                                  </a:rPr>
                                </m:ctrlPr>
                              </m:dPr>
                              <m:e>
                                <m:r>
                                  <a:rPr lang="de-DE"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08" name="TextBox 107">
                  <a:extLst>
                    <a:ext uri="{FF2B5EF4-FFF2-40B4-BE49-F238E27FC236}">
                      <a16:creationId xmlns:a16="http://schemas.microsoft.com/office/drawing/2014/main" id="{064BB413-4210-4F49-AA38-E4C94E66EDFF}"/>
                    </a:ext>
                  </a:extLst>
                </p:cNvPr>
                <p:cNvSpPr txBox="1">
                  <a:spLocks noRot="1" noChangeAspect="1" noMove="1" noResize="1" noEditPoints="1" noAdjustHandles="1" noChangeArrowheads="1" noChangeShapeType="1" noTextEdit="1"/>
                </p:cNvSpPr>
                <p:nvPr/>
              </p:nvSpPr>
              <p:spPr>
                <a:xfrm>
                  <a:off x="1451347" y="4033254"/>
                  <a:ext cx="343684" cy="266420"/>
                </a:xfrm>
                <a:prstGeom prst="rect">
                  <a:avLst/>
                </a:prstGeom>
                <a:blipFill>
                  <a:blip r:embed="rId18"/>
                  <a:stretch>
                    <a:fillRect l="-10714" b="-13636"/>
                  </a:stretch>
                </a:blipFill>
              </p:spPr>
              <p:txBody>
                <a:bodyPr/>
                <a:lstStyle/>
                <a:p>
                  <a:r>
                    <a:rPr lang="en-GB">
                      <a:noFill/>
                    </a:rPr>
                    <a:t> </a:t>
                  </a:r>
                </a:p>
              </p:txBody>
            </p:sp>
          </mc:Fallback>
        </mc:AlternateContent>
        <p:sp>
          <p:nvSpPr>
            <p:cNvPr id="109" name="Rectangle 108">
              <a:extLst>
                <a:ext uri="{FF2B5EF4-FFF2-40B4-BE49-F238E27FC236}">
                  <a16:creationId xmlns:a16="http://schemas.microsoft.com/office/drawing/2014/main" id="{F99A6379-BCEB-E147-BF6A-69CB1D1AC458}"/>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D4DD61B-1FDE-B54A-8211-66C21D98C8AC}"/>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0" name="TextBox 109">
                  <a:extLst>
                    <a:ext uri="{FF2B5EF4-FFF2-40B4-BE49-F238E27FC236}">
                      <a16:creationId xmlns:a16="http://schemas.microsoft.com/office/drawing/2014/main" id="{9D4DD61B-1FDE-B54A-8211-66C21D98C8AC}"/>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9"/>
                  <a:stretch>
                    <a:fillRect l="-10714" b="-19048"/>
                  </a:stretch>
                </a:blipFill>
              </p:spPr>
              <p:txBody>
                <a:bodyPr/>
                <a:lstStyle/>
                <a:p>
                  <a:r>
                    <a:rPr lang="en-GB">
                      <a:noFill/>
                    </a:rPr>
                    <a:t> </a:t>
                  </a:r>
                </a:p>
              </p:txBody>
            </p:sp>
          </mc:Fallback>
        </mc:AlternateContent>
        <p:sp>
          <p:nvSpPr>
            <p:cNvPr id="111" name="Rectangle 110">
              <a:extLst>
                <a:ext uri="{FF2B5EF4-FFF2-40B4-BE49-F238E27FC236}">
                  <a16:creationId xmlns:a16="http://schemas.microsoft.com/office/drawing/2014/main" id="{40B2100E-E452-7A4C-B9A2-6020A28A4BFF}"/>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2" name="Rectangle 111">
              <a:extLst>
                <a:ext uri="{FF2B5EF4-FFF2-40B4-BE49-F238E27FC236}">
                  <a16:creationId xmlns:a16="http://schemas.microsoft.com/office/drawing/2014/main" id="{99817853-8F4B-4347-A2D1-5A5220CABBC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3" name="Rectangle 112">
              <a:extLst>
                <a:ext uri="{FF2B5EF4-FFF2-40B4-BE49-F238E27FC236}">
                  <a16:creationId xmlns:a16="http://schemas.microsoft.com/office/drawing/2014/main" id="{2EB368E4-2F41-344E-9694-01C0DF018DC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3591562-C016-0940-A2B6-742BE0F43B11}"/>
                    </a:ext>
                  </a:extLst>
                </p:cNvPr>
                <p:cNvSpPr txBox="1"/>
                <p:nvPr/>
              </p:nvSpPr>
              <p:spPr>
                <a:xfrm>
                  <a:off x="2737224" y="5185836"/>
                  <a:ext cx="348172"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4" name="TextBox 113">
                  <a:extLst>
                    <a:ext uri="{FF2B5EF4-FFF2-40B4-BE49-F238E27FC236}">
                      <a16:creationId xmlns:a16="http://schemas.microsoft.com/office/drawing/2014/main" id="{A3591562-C016-0940-A2B6-742BE0F43B11}"/>
                    </a:ext>
                  </a:extLst>
                </p:cNvPr>
                <p:cNvSpPr txBox="1">
                  <a:spLocks noRot="1" noChangeAspect="1" noMove="1" noResize="1" noEditPoints="1" noAdjustHandles="1" noChangeArrowheads="1" noChangeShapeType="1" noTextEdit="1"/>
                </p:cNvSpPr>
                <p:nvPr/>
              </p:nvSpPr>
              <p:spPr>
                <a:xfrm>
                  <a:off x="2737224" y="5185836"/>
                  <a:ext cx="348172" cy="267446"/>
                </a:xfrm>
                <a:prstGeom prst="rect">
                  <a:avLst/>
                </a:prstGeom>
                <a:blipFill>
                  <a:blip r:embed="rId20"/>
                  <a:stretch>
                    <a:fillRect l="-14815" b="-19048"/>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CCA7EA4E-8842-9E40-8556-005100504905}"/>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6" name="Rectangle 115">
              <a:extLst>
                <a:ext uri="{FF2B5EF4-FFF2-40B4-BE49-F238E27FC236}">
                  <a16:creationId xmlns:a16="http://schemas.microsoft.com/office/drawing/2014/main" id="{433B64A2-DF68-AD40-A4F4-FAD25AAB229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C8F8A1A1-2EAE-A54B-8FBA-31433DDEB18B}"/>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
        <p:nvSpPr>
          <p:cNvPr id="119" name="Rectangle 118">
            <a:extLst>
              <a:ext uri="{FF2B5EF4-FFF2-40B4-BE49-F238E27FC236}">
                <a16:creationId xmlns:a16="http://schemas.microsoft.com/office/drawing/2014/main" id="{AF07F182-E0D6-4245-83D3-E6EF12B885B3}"/>
              </a:ext>
            </a:extLst>
          </p:cNvPr>
          <p:cNvSpPr/>
          <p:nvPr/>
        </p:nvSpPr>
        <p:spPr>
          <a:xfrm>
            <a:off x="3806456" y="217064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25" name="Rectangle 124">
            <a:extLst>
              <a:ext uri="{FF2B5EF4-FFF2-40B4-BE49-F238E27FC236}">
                <a16:creationId xmlns:a16="http://schemas.microsoft.com/office/drawing/2014/main" id="{1B20465E-E250-2443-BB00-CB7997709F62}"/>
              </a:ext>
            </a:extLst>
          </p:cNvPr>
          <p:cNvSpPr/>
          <p:nvPr/>
        </p:nvSpPr>
        <p:spPr>
          <a:xfrm>
            <a:off x="9171498" y="217195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mc:AlternateContent xmlns:mc="http://schemas.openxmlformats.org/markup-compatibility/2006" xmlns:a14="http://schemas.microsoft.com/office/drawing/2010/main">
        <mc:Choice Requires="a14">
          <p:sp>
            <p:nvSpPr>
              <p:cNvPr id="189" name="Rectangle 188">
                <a:extLst>
                  <a:ext uri="{FF2B5EF4-FFF2-40B4-BE49-F238E27FC236}">
                    <a16:creationId xmlns:a16="http://schemas.microsoft.com/office/drawing/2014/main" id="{F645CA46-D921-7644-9236-216013696555}"/>
                  </a:ext>
                </a:extLst>
              </p:cNvPr>
              <p:cNvSpPr/>
              <p:nvPr/>
            </p:nvSpPr>
            <p:spPr>
              <a:xfrm>
                <a:off x="3803907" y="1668369"/>
                <a:ext cx="8027768" cy="503984"/>
              </a:xfrm>
              <a:prstGeom prst="rect">
                <a:avLst/>
              </a:prstGeom>
              <a:solidFill>
                <a:schemeClr val="tx1">
                  <a:lumMod val="40000"/>
                  <a:lumOff val="6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de-DE" sz="1798" b="0" i="1" smtClean="0">
                          <a:latin typeface="Cambria Math" panose="02040503050406030204" pitchFamily="18" charset="0"/>
                        </a:rPr>
                        <m:t>𝐺</m:t>
                      </m:r>
                      <m:r>
                        <a:rPr lang="de-DE" sz="1798" i="1">
                          <a:latin typeface="Cambria Math" panose="02040503050406030204" pitchFamily="18" charset="0"/>
                        </a:rPr>
                        <m:t>=</m:t>
                      </m:r>
                      <m:d>
                        <m:dPr>
                          <m:begChr m:val="{"/>
                          <m:endChr m:val="}"/>
                          <m:ctrlPr>
                            <a:rPr lang="de-DE" sz="1798" i="1">
                              <a:solidFill>
                                <a:srgbClr val="C4F0FF"/>
                              </a:solidFill>
                              <a:latin typeface="Cambria Math" panose="02040503050406030204" pitchFamily="18" charset="0"/>
                            </a:rPr>
                          </m:ctrlPr>
                        </m:dPr>
                        <m:e>
                          <m:sSubSup>
                            <m:sSubSupPr>
                              <m:ctrlPr>
                                <a:rPr lang="de-DE"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0</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r>
                            <a:rPr lang="de-DE" sz="1798" b="0" i="1" smtClean="0">
                              <a:solidFill>
                                <a:srgbClr val="C4F0FF"/>
                              </a:solidFill>
                              <a:latin typeface="Cambria Math" panose="02040503050406030204" pitchFamily="18" charset="0"/>
                            </a:rPr>
                            <m:t>,</m:t>
                          </m:r>
                          <m:sSubSup>
                            <m:sSubSupPr>
                              <m:ctrlPr>
                                <a:rPr lang="de-DE"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2</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r>
                            <a:rPr lang="de-DE" sz="1798" i="1">
                              <a:solidFill>
                                <a:srgbClr val="C4F0FF"/>
                              </a:solidFill>
                              <a:latin typeface="Cambria Math" panose="02040503050406030204" pitchFamily="18" charset="0"/>
                            </a:rPr>
                            <m:t>,</m:t>
                          </m:r>
                          <m:sSubSup>
                            <m:sSubSupPr>
                              <m:ctrlPr>
                                <a:rPr lang="de-DE"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3</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e>
                      </m:d>
                      <m:r>
                        <a:rPr lang="de-DE" sz="1798" b="0" i="1" smtClean="0">
                          <a:solidFill>
                            <a:srgbClr val="C4F0FF"/>
                          </a:solidFill>
                          <a:latin typeface="Cambria Math" panose="02040503050406030204" pitchFamily="18" charset="0"/>
                        </a:rPr>
                        <m:t>  </m:t>
                      </m:r>
                      <m:r>
                        <a:rPr lang="de-DE" sz="1798" i="1">
                          <a:latin typeface="Cambria Math" panose="02040503050406030204" pitchFamily="18" charset="0"/>
                          <a:ea typeface="Cambria Math" panose="02040503050406030204" pitchFamily="18" charset="0"/>
                        </a:rPr>
                        <m:t>∪</m:t>
                      </m:r>
                    </m:oMath>
                  </m:oMathPara>
                </a14:m>
                <a:endParaRPr lang="de-DE" sz="1798" dirty="0"/>
              </a:p>
            </p:txBody>
          </p:sp>
        </mc:Choice>
        <mc:Fallback xmlns="">
          <p:sp>
            <p:nvSpPr>
              <p:cNvPr id="189" name="Rectangle 188">
                <a:extLst>
                  <a:ext uri="{FF2B5EF4-FFF2-40B4-BE49-F238E27FC236}">
                    <a16:creationId xmlns:a16="http://schemas.microsoft.com/office/drawing/2014/main" id="{F645CA46-D921-7644-9236-216013696555}"/>
                  </a:ext>
                </a:extLst>
              </p:cNvPr>
              <p:cNvSpPr>
                <a:spLocks noRot="1" noChangeAspect="1" noMove="1" noResize="1" noEditPoints="1" noAdjustHandles="1" noChangeArrowheads="1" noChangeShapeType="1" noTextEdit="1"/>
              </p:cNvSpPr>
              <p:nvPr/>
            </p:nvSpPr>
            <p:spPr>
              <a:xfrm>
                <a:off x="3803907" y="1668369"/>
                <a:ext cx="8027768" cy="503984"/>
              </a:xfrm>
              <a:prstGeom prst="rect">
                <a:avLst/>
              </a:prstGeom>
              <a:blipFill>
                <a:blip r:embed="rId21"/>
                <a:stretch>
                  <a:fillRect/>
                </a:stretch>
              </a:blipFill>
            </p:spPr>
            <p:txBody>
              <a:bodyPr/>
              <a:lstStyle/>
              <a:p>
                <a:r>
                  <a:rPr lang="en-GB">
                    <a:noFill/>
                  </a:rPr>
                  <a:t> </a:t>
                </a:r>
              </a:p>
            </p:txBody>
          </p:sp>
        </mc:Fallback>
      </mc:AlternateContent>
      <p:grpSp>
        <p:nvGrpSpPr>
          <p:cNvPr id="190" name="Group 189">
            <a:extLst>
              <a:ext uri="{FF2B5EF4-FFF2-40B4-BE49-F238E27FC236}">
                <a16:creationId xmlns:a16="http://schemas.microsoft.com/office/drawing/2014/main" id="{28B157D0-F2E1-2448-9614-1B02ED1C8018}"/>
              </a:ext>
            </a:extLst>
          </p:cNvPr>
          <p:cNvGrpSpPr/>
          <p:nvPr/>
        </p:nvGrpSpPr>
        <p:grpSpPr>
          <a:xfrm>
            <a:off x="3861968" y="2181237"/>
            <a:ext cx="2570356" cy="1076856"/>
            <a:chOff x="436143" y="4033254"/>
            <a:chExt cx="4402571" cy="1844465"/>
          </a:xfrm>
        </p:grpSpPr>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7392562-E724-6C40-A814-CBD86C51DC5B}"/>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93" name="Straight Connector 192">
              <a:extLst>
                <a:ext uri="{FF2B5EF4-FFF2-40B4-BE49-F238E27FC236}">
                  <a16:creationId xmlns:a16="http://schemas.microsoft.com/office/drawing/2014/main" id="{DAF7C5F1-3AC6-FA42-BF4A-900F00B8DADE}"/>
                </a:ext>
              </a:extLst>
            </p:cNvPr>
            <p:cNvCxnSpPr>
              <a:cxnSpLocks/>
              <a:stCxn id="192" idx="5"/>
              <a:endCxn id="207"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C5223B1-05F5-2E40-827C-3228C86EBD78}"/>
                </a:ext>
              </a:extLst>
            </p:cNvPr>
            <p:cNvCxnSpPr>
              <a:cxnSpLocks/>
              <a:stCxn id="207" idx="0"/>
              <a:endCxn id="199" idx="4"/>
            </p:cNvCxnSpPr>
            <p:nvPr/>
          </p:nvCxnSpPr>
          <p:spPr>
            <a:xfrm flipV="1">
              <a:off x="2369217" y="4611396"/>
              <a:ext cx="143074" cy="397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F26E487-D6E5-F943-B1A1-A97DAA6A5F2B}"/>
                </a:ext>
              </a:extLst>
            </p:cNvPr>
            <p:cNvCxnSpPr>
              <a:cxnSpLocks/>
              <a:stCxn id="199" idx="4"/>
              <a:endCxn id="211" idx="0"/>
            </p:cNvCxnSpPr>
            <p:nvPr/>
          </p:nvCxnSpPr>
          <p:spPr>
            <a:xfrm>
              <a:off x="2512291" y="4611396"/>
              <a:ext cx="119240" cy="40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EA26F3-B78C-9144-9DAB-086DE3FA3AF0}"/>
                </a:ext>
              </a:extLst>
            </p:cNvPr>
            <p:cNvCxnSpPr>
              <a:cxnSpLocks/>
              <a:stCxn id="200" idx="0"/>
              <a:endCxn id="211"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23921B6-41B3-4F49-B5C2-06F504C878A1}"/>
                </a:ext>
              </a:extLst>
            </p:cNvPr>
            <p:cNvCxnSpPr>
              <a:cxnSpLocks/>
              <a:stCxn id="211" idx="3"/>
              <a:endCxn id="198"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C3BAF83A-BB2F-5948-9721-D4890E3A1F01}"/>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4391536C-51B9-E24F-B6BE-ADD039825A57}"/>
                    </a:ext>
                  </a:extLst>
                </p:cNvPr>
                <p:cNvSpPr txBox="1"/>
                <p:nvPr/>
              </p:nvSpPr>
              <p:spPr>
                <a:xfrm>
                  <a:off x="1960100" y="4195804"/>
                  <a:ext cx="1104380"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1960100" y="4195804"/>
                  <a:ext cx="1104380" cy="415591"/>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D26342F3-6748-F24E-8315-298921F4D1B3}"/>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201" name="Straight Connector 200">
              <a:extLst>
                <a:ext uri="{FF2B5EF4-FFF2-40B4-BE49-F238E27FC236}">
                  <a16:creationId xmlns:a16="http://schemas.microsoft.com/office/drawing/2014/main" id="{21F6CDD9-5964-254E-A318-3592D832C11B}"/>
                </a:ext>
              </a:extLst>
            </p:cNvPr>
            <p:cNvCxnSpPr>
              <a:cxnSpLocks/>
              <a:stCxn id="207" idx="2"/>
              <a:endCxn id="200"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2530D11-D965-2A4E-ACDC-EB9BB64F4CDB}"/>
                </a:ext>
              </a:extLst>
            </p:cNvPr>
            <p:cNvCxnSpPr>
              <a:cxnSpLocks/>
              <a:stCxn id="204" idx="3"/>
              <a:endCxn id="199" idx="2"/>
            </p:cNvCxnSpPr>
            <p:nvPr/>
          </p:nvCxnSpPr>
          <p:spPr>
            <a:xfrm flipV="1">
              <a:off x="1413737" y="4403601"/>
              <a:ext cx="546364" cy="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CE01A4C7-A254-5B4A-8AFC-8599E9267C91}"/>
                    </a:ext>
                  </a:extLst>
                </p:cNvPr>
                <p:cNvSpPr txBox="1"/>
                <p:nvPr/>
              </p:nvSpPr>
              <p:spPr>
                <a:xfrm>
                  <a:off x="1451349" y="4033254"/>
                  <a:ext cx="378462" cy="29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1451349" y="4033254"/>
                  <a:ext cx="378462" cy="294885"/>
                </a:xfrm>
                <a:prstGeom prst="rect">
                  <a:avLst/>
                </a:prstGeom>
                <a:blipFill>
                  <a:blip r:embed="rId26"/>
                  <a:stretch>
                    <a:fillRect l="-11111" b="-21429"/>
                  </a:stretch>
                </a:blipFill>
              </p:spPr>
              <p:txBody>
                <a:bodyPr/>
                <a:lstStyle/>
                <a:p>
                  <a:r>
                    <a:rPr lang="en-GB">
                      <a:noFill/>
                    </a:rPr>
                    <a:t> </a:t>
                  </a:r>
                </a:p>
              </p:txBody>
            </p:sp>
          </mc:Fallback>
        </mc:AlternateContent>
        <p:sp>
          <p:nvSpPr>
            <p:cNvPr id="204" name="Rectangle 203">
              <a:extLst>
                <a:ext uri="{FF2B5EF4-FFF2-40B4-BE49-F238E27FC236}">
                  <a16:creationId xmlns:a16="http://schemas.microsoft.com/office/drawing/2014/main" id="{46A12D84-42AC-9C4A-80B2-12513BB61376}"/>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429DF17-8A9B-2949-9D0F-11DBBB6E98E7}"/>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27"/>
                  <a:stretch>
                    <a:fillRect l="-11111" b="-14286"/>
                  </a:stretch>
                </a:blipFill>
              </p:spPr>
              <p:txBody>
                <a:bodyPr/>
                <a:lstStyle/>
                <a:p>
                  <a:r>
                    <a:rPr lang="en-GB">
                      <a:noFill/>
                    </a:rPr>
                    <a:t> </a:t>
                  </a:r>
                </a:p>
              </p:txBody>
            </p:sp>
          </mc:Fallback>
        </mc:AlternateContent>
        <p:sp>
          <p:nvSpPr>
            <p:cNvPr id="206" name="Rectangle 205">
              <a:extLst>
                <a:ext uri="{FF2B5EF4-FFF2-40B4-BE49-F238E27FC236}">
                  <a16:creationId xmlns:a16="http://schemas.microsoft.com/office/drawing/2014/main" id="{396712A0-69B2-D341-B995-EF0A25F501B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7" name="Rectangle 206">
              <a:extLst>
                <a:ext uri="{FF2B5EF4-FFF2-40B4-BE49-F238E27FC236}">
                  <a16:creationId xmlns:a16="http://schemas.microsoft.com/office/drawing/2014/main" id="{D00F726F-0A9A-2E40-8CD0-5F4A919E1819}"/>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8" name="Rectangle 207">
              <a:extLst>
                <a:ext uri="{FF2B5EF4-FFF2-40B4-BE49-F238E27FC236}">
                  <a16:creationId xmlns:a16="http://schemas.microsoft.com/office/drawing/2014/main" id="{33AAE823-EA9C-8347-A3D7-B2DE764B4E50}"/>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B62A5CE-6135-2048-A1DE-8F75D29DD826}"/>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28"/>
                  <a:stretch>
                    <a:fillRect l="-11111" b="-14286"/>
                  </a:stretch>
                </a:blipFill>
              </p:spPr>
              <p:txBody>
                <a:bodyPr/>
                <a:lstStyle/>
                <a:p>
                  <a:r>
                    <a:rPr lang="en-GB">
                      <a:noFill/>
                    </a:rPr>
                    <a:t> </a:t>
                  </a:r>
                </a:p>
              </p:txBody>
            </p:sp>
          </mc:Fallback>
        </mc:AlternateContent>
        <p:sp>
          <p:nvSpPr>
            <p:cNvPr id="210" name="Rectangle 209">
              <a:extLst>
                <a:ext uri="{FF2B5EF4-FFF2-40B4-BE49-F238E27FC236}">
                  <a16:creationId xmlns:a16="http://schemas.microsoft.com/office/drawing/2014/main" id="{01739241-E39E-3242-B380-C2D42589E7A9}"/>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1" name="Rectangle 210">
              <a:extLst>
                <a:ext uri="{FF2B5EF4-FFF2-40B4-BE49-F238E27FC236}">
                  <a16:creationId xmlns:a16="http://schemas.microsoft.com/office/drawing/2014/main" id="{4811A271-73F9-5040-9FCE-8BCF5A747B9E}"/>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2" name="Rectangle 211">
              <a:extLst>
                <a:ext uri="{FF2B5EF4-FFF2-40B4-BE49-F238E27FC236}">
                  <a16:creationId xmlns:a16="http://schemas.microsoft.com/office/drawing/2014/main" id="{5433A191-B098-7D4F-AA7A-1A1CAEBB2E41}"/>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9" name="Group 8">
            <a:extLst>
              <a:ext uri="{FF2B5EF4-FFF2-40B4-BE49-F238E27FC236}">
                <a16:creationId xmlns:a16="http://schemas.microsoft.com/office/drawing/2014/main" id="{FF890F4B-6BBB-0E41-8EC3-3008CC2CC0A9}"/>
              </a:ext>
            </a:extLst>
          </p:cNvPr>
          <p:cNvGrpSpPr/>
          <p:nvPr/>
        </p:nvGrpSpPr>
        <p:grpSpPr>
          <a:xfrm>
            <a:off x="9223440" y="2269825"/>
            <a:ext cx="2589410" cy="981954"/>
            <a:chOff x="9223440" y="2269825"/>
            <a:chExt cx="2589410" cy="981954"/>
          </a:xfrm>
        </p:grpSpPr>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33268BC-5C5E-4341-A5C6-A2C47B9BA6C8}"/>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36" name="TextBox 235">
                  <a:extLst>
                    <a:ext uri="{FF2B5EF4-FFF2-40B4-BE49-F238E27FC236}">
                      <a16:creationId xmlns:a16="http://schemas.microsoft.com/office/drawing/2014/main" id="{133268BC-5C5E-4341-A5C6-A2C47B9BA6C8}"/>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93239C36-B07E-1E45-B7B3-99FE4248879A}"/>
                </a:ext>
              </a:extLst>
            </p:cNvPr>
            <p:cNvCxnSpPr>
              <a:cxnSpLocks/>
              <a:stCxn id="236" idx="5"/>
              <a:endCxn id="251"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013019-8B1D-7F41-81A4-4D2C87CDF717}"/>
                </a:ext>
              </a:extLst>
            </p:cNvPr>
            <p:cNvCxnSpPr>
              <a:cxnSpLocks/>
              <a:stCxn id="251" idx="0"/>
              <a:endCxn id="243"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D44CBC8-3A87-6946-BF31-1B9F91E8DA6D}"/>
                </a:ext>
              </a:extLst>
            </p:cNvPr>
            <p:cNvCxnSpPr>
              <a:cxnSpLocks/>
              <a:stCxn id="243" idx="4"/>
              <a:endCxn id="255"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2FF4F8F-43C4-B340-A8D7-B7789C208E7C}"/>
                </a:ext>
              </a:extLst>
            </p:cNvPr>
            <p:cNvCxnSpPr>
              <a:cxnSpLocks/>
              <a:stCxn id="244" idx="0"/>
              <a:endCxn id="255"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A894D64-8251-6B4E-8607-EAC029DFCE87}"/>
                </a:ext>
              </a:extLst>
            </p:cNvPr>
            <p:cNvCxnSpPr>
              <a:cxnSpLocks/>
              <a:stCxn id="255" idx="3"/>
              <a:endCxn id="242"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3B7F2738-5B8E-EA49-84C5-5B69950AC898}"/>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2" name="TextBox 241">
                  <a:extLst>
                    <a:ext uri="{FF2B5EF4-FFF2-40B4-BE49-F238E27FC236}">
                      <a16:creationId xmlns:a16="http://schemas.microsoft.com/office/drawing/2014/main" id="{3B7F2738-5B8E-EA49-84C5-5B69950AC898}"/>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22B7242C-279A-8C49-B796-B2494FC6EB96}"/>
                    </a:ext>
                  </a:extLst>
                </p:cNvPr>
                <p:cNvSpPr txBox="1"/>
                <p:nvPr/>
              </p:nvSpPr>
              <p:spPr>
                <a:xfrm>
                  <a:off x="10122699" y="2269825"/>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3" name="TextBox 242">
                  <a:extLst>
                    <a:ext uri="{FF2B5EF4-FFF2-40B4-BE49-F238E27FC236}">
                      <a16:creationId xmlns:a16="http://schemas.microsoft.com/office/drawing/2014/main" id="{22B7242C-279A-8C49-B796-B2494FC6EB96}"/>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A1167F0-1180-904A-8564-7E6C768CACCD}"/>
                    </a:ext>
                  </a:extLst>
                </p:cNvPr>
                <p:cNvSpPr txBox="1"/>
                <p:nvPr/>
              </p:nvSpPr>
              <p:spPr>
                <a:xfrm>
                  <a:off x="10001940" y="3009144"/>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244" name="TextBox 243">
                  <a:extLst>
                    <a:ext uri="{FF2B5EF4-FFF2-40B4-BE49-F238E27FC236}">
                      <a16:creationId xmlns:a16="http://schemas.microsoft.com/office/drawing/2014/main" id="{5A1167F0-1180-904A-8564-7E6C768CACCD}"/>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88777427-8928-264D-8F40-9081E060E1F7}"/>
                </a:ext>
              </a:extLst>
            </p:cNvPr>
            <p:cNvCxnSpPr>
              <a:cxnSpLocks/>
              <a:stCxn id="251" idx="2"/>
              <a:endCxn id="244"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724C4F3D-4EDC-8A44-B87B-7AAB7AF816FF}"/>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49" name="TextBox 248">
                  <a:extLst>
                    <a:ext uri="{FF2B5EF4-FFF2-40B4-BE49-F238E27FC236}">
                      <a16:creationId xmlns:a16="http://schemas.microsoft.com/office/drawing/2014/main" id="{724C4F3D-4EDC-8A44-B87B-7AAB7AF816FF}"/>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33"/>
                  <a:stretch>
                    <a:fillRect l="-10526" b="-13333"/>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615F493A-A57B-7C40-BF08-7D036253611F}"/>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1" name="Rectangle 250">
              <a:extLst>
                <a:ext uri="{FF2B5EF4-FFF2-40B4-BE49-F238E27FC236}">
                  <a16:creationId xmlns:a16="http://schemas.microsoft.com/office/drawing/2014/main" id="{246D604C-9C51-9648-ABF4-B5E88C07A38D}"/>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2" name="Rectangle 251">
              <a:extLst>
                <a:ext uri="{FF2B5EF4-FFF2-40B4-BE49-F238E27FC236}">
                  <a16:creationId xmlns:a16="http://schemas.microsoft.com/office/drawing/2014/main" id="{86CF443F-2477-714E-A4D6-AB8371E18801}"/>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0009522E-08D0-9A4D-B163-CD4274D53C4A}"/>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53" name="TextBox 252">
                  <a:extLst>
                    <a:ext uri="{FF2B5EF4-FFF2-40B4-BE49-F238E27FC236}">
                      <a16:creationId xmlns:a16="http://schemas.microsoft.com/office/drawing/2014/main" id="{0009522E-08D0-9A4D-B163-CD4274D53C4A}"/>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34"/>
                  <a:stretch>
                    <a:fillRect l="-11111" b="-13333"/>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F7BBC3CA-77FD-ED4D-A0A9-1A5A23F14944}"/>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5" name="Rectangle 254">
              <a:extLst>
                <a:ext uri="{FF2B5EF4-FFF2-40B4-BE49-F238E27FC236}">
                  <a16:creationId xmlns:a16="http://schemas.microsoft.com/office/drawing/2014/main" id="{3E3F9B66-8043-1644-AD2B-B73926282E95}"/>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6" name="Rectangle 255">
              <a:extLst>
                <a:ext uri="{FF2B5EF4-FFF2-40B4-BE49-F238E27FC236}">
                  <a16:creationId xmlns:a16="http://schemas.microsoft.com/office/drawing/2014/main" id="{49081EA8-06C4-F54E-9438-FF897677633A}"/>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122" name="Rectangle 121">
            <a:extLst>
              <a:ext uri="{FF2B5EF4-FFF2-40B4-BE49-F238E27FC236}">
                <a16:creationId xmlns:a16="http://schemas.microsoft.com/office/drawing/2014/main" id="{C8EFF4D4-98D7-364A-A76B-ACB6CC465DC1}"/>
              </a:ext>
            </a:extLst>
          </p:cNvPr>
          <p:cNvSpPr/>
          <p:nvPr/>
        </p:nvSpPr>
        <p:spPr>
          <a:xfrm>
            <a:off x="6499070" y="217195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grpSp>
        <p:nvGrpSpPr>
          <p:cNvPr id="13" name="Group 12">
            <a:extLst>
              <a:ext uri="{FF2B5EF4-FFF2-40B4-BE49-F238E27FC236}">
                <a16:creationId xmlns:a16="http://schemas.microsoft.com/office/drawing/2014/main" id="{90F8967F-9807-AC4A-B617-51AB772647E0}"/>
              </a:ext>
            </a:extLst>
          </p:cNvPr>
          <p:cNvGrpSpPr/>
          <p:nvPr/>
        </p:nvGrpSpPr>
        <p:grpSpPr>
          <a:xfrm>
            <a:off x="6557515" y="2276139"/>
            <a:ext cx="2553240" cy="981954"/>
            <a:chOff x="6557515" y="2276139"/>
            <a:chExt cx="2553240" cy="981954"/>
          </a:xfrm>
        </p:grpSpPr>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4551EE21-0EE5-6B45-BFB6-39214153EE1F}"/>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14" name="TextBox 213">
                  <a:extLst>
                    <a:ext uri="{FF2B5EF4-FFF2-40B4-BE49-F238E27FC236}">
                      <a16:creationId xmlns:a16="http://schemas.microsoft.com/office/drawing/2014/main" id="{4551EE21-0EE5-6B45-BFB6-39214153EE1F}"/>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35"/>
                  <a:stretch>
                    <a:fillRect/>
                  </a:stretch>
                </a:blipFill>
                <a:ln>
                  <a:solidFill>
                    <a:schemeClr val="tx1"/>
                  </a:solidFill>
                </a:ln>
              </p:spPr>
              <p:txBody>
                <a:bodyPr/>
                <a:lstStyle/>
                <a:p>
                  <a:r>
                    <a:rPr lang="en-GB">
                      <a:noFill/>
                    </a:rPr>
                    <a:t> </a:t>
                  </a:r>
                </a:p>
              </p:txBody>
            </p:sp>
          </mc:Fallback>
        </mc:AlternateContent>
        <p:cxnSp>
          <p:nvCxnSpPr>
            <p:cNvPr id="215" name="Straight Connector 214">
              <a:extLst>
                <a:ext uri="{FF2B5EF4-FFF2-40B4-BE49-F238E27FC236}">
                  <a16:creationId xmlns:a16="http://schemas.microsoft.com/office/drawing/2014/main" id="{D87D5252-737E-994D-A911-59A379AD7665}"/>
                </a:ext>
              </a:extLst>
            </p:cNvPr>
            <p:cNvCxnSpPr>
              <a:cxnSpLocks/>
              <a:stCxn id="214" idx="5"/>
              <a:endCxn id="229"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D42980E-5F1C-7042-ACC3-31FE9BEBAA25}"/>
                </a:ext>
              </a:extLst>
            </p:cNvPr>
            <p:cNvCxnSpPr>
              <a:cxnSpLocks/>
              <a:stCxn id="229" idx="0"/>
              <a:endCxn id="221"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EB19069-892E-4E49-851C-93B383E7949C}"/>
                </a:ext>
              </a:extLst>
            </p:cNvPr>
            <p:cNvCxnSpPr>
              <a:cxnSpLocks/>
              <a:stCxn id="221" idx="4"/>
              <a:endCxn id="233"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D09704C-4A51-F34D-839B-45A6AE9BE42A}"/>
                </a:ext>
              </a:extLst>
            </p:cNvPr>
            <p:cNvCxnSpPr>
              <a:cxnSpLocks/>
              <a:stCxn id="222" idx="0"/>
              <a:endCxn id="233"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E524860-F4D4-0647-AA91-0EA10E7136DA}"/>
                </a:ext>
              </a:extLst>
            </p:cNvPr>
            <p:cNvCxnSpPr>
              <a:cxnSpLocks/>
              <a:stCxn id="233" idx="3"/>
              <a:endCxn id="220"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B21D3517-01E4-ED47-86B1-E2B1E645F44D}"/>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0" name="TextBox 219">
                  <a:extLst>
                    <a:ext uri="{FF2B5EF4-FFF2-40B4-BE49-F238E27FC236}">
                      <a16:creationId xmlns:a16="http://schemas.microsoft.com/office/drawing/2014/main" id="{B21D3517-01E4-ED47-86B1-E2B1E645F44D}"/>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38E659BE-3EDE-804A-86E1-65B3F0253515}"/>
                    </a:ext>
                  </a:extLst>
                </p:cNvPr>
                <p:cNvSpPr txBox="1"/>
                <p:nvPr/>
              </p:nvSpPr>
              <p:spPr>
                <a:xfrm>
                  <a:off x="7441273" y="2276139"/>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1" name="TextBox 220">
                  <a:extLst>
                    <a:ext uri="{FF2B5EF4-FFF2-40B4-BE49-F238E27FC236}">
                      <a16:creationId xmlns:a16="http://schemas.microsoft.com/office/drawing/2014/main" id="{38E659BE-3EDE-804A-86E1-65B3F0253515}"/>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1FA1AAE1-70E8-034E-B247-BF779C372AC6}"/>
                    </a:ext>
                  </a:extLst>
                </p:cNvPr>
                <p:cNvSpPr txBox="1"/>
                <p:nvPr/>
              </p:nvSpPr>
              <p:spPr>
                <a:xfrm>
                  <a:off x="7320514" y="3015458"/>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222" name="TextBox 221">
                  <a:extLst>
                    <a:ext uri="{FF2B5EF4-FFF2-40B4-BE49-F238E27FC236}">
                      <a16:creationId xmlns:a16="http://schemas.microsoft.com/office/drawing/2014/main" id="{1FA1AAE1-70E8-034E-B247-BF779C372AC6}"/>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223" name="Straight Connector 222">
              <a:extLst>
                <a:ext uri="{FF2B5EF4-FFF2-40B4-BE49-F238E27FC236}">
                  <a16:creationId xmlns:a16="http://schemas.microsoft.com/office/drawing/2014/main" id="{2C78ACA9-5C7C-E748-9520-B037445E3F97}"/>
                </a:ext>
              </a:extLst>
            </p:cNvPr>
            <p:cNvCxnSpPr>
              <a:cxnSpLocks/>
              <a:stCxn id="229" idx="2"/>
              <a:endCxn id="222"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E946B0C1-F613-D04A-B7AD-08ABCAA9C517}"/>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27" name="TextBox 226">
                  <a:extLst>
                    <a:ext uri="{FF2B5EF4-FFF2-40B4-BE49-F238E27FC236}">
                      <a16:creationId xmlns:a16="http://schemas.microsoft.com/office/drawing/2014/main" id="{E946B0C1-F613-D04A-B7AD-08ABCAA9C517}"/>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39"/>
                  <a:stretch>
                    <a:fillRect l="-10526" b="-14286"/>
                  </a:stretch>
                </a:blipFill>
              </p:spPr>
              <p:txBody>
                <a:bodyPr/>
                <a:lstStyle/>
                <a:p>
                  <a:r>
                    <a:rPr lang="en-GB">
                      <a:noFill/>
                    </a:rPr>
                    <a:t> </a:t>
                  </a:r>
                </a:p>
              </p:txBody>
            </p:sp>
          </mc:Fallback>
        </mc:AlternateContent>
        <p:sp>
          <p:nvSpPr>
            <p:cNvPr id="228" name="Rectangle 227">
              <a:extLst>
                <a:ext uri="{FF2B5EF4-FFF2-40B4-BE49-F238E27FC236}">
                  <a16:creationId xmlns:a16="http://schemas.microsoft.com/office/drawing/2014/main" id="{FD92275E-0EA5-E74F-ACEF-BACCD54A4C0A}"/>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9" name="Rectangle 228">
              <a:extLst>
                <a:ext uri="{FF2B5EF4-FFF2-40B4-BE49-F238E27FC236}">
                  <a16:creationId xmlns:a16="http://schemas.microsoft.com/office/drawing/2014/main" id="{53077F87-5F26-A542-ABBC-7D46448C68CB}"/>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0" name="Rectangle 229">
              <a:extLst>
                <a:ext uri="{FF2B5EF4-FFF2-40B4-BE49-F238E27FC236}">
                  <a16:creationId xmlns:a16="http://schemas.microsoft.com/office/drawing/2014/main" id="{42AB13E4-1084-C841-A553-CEDCAAFF266A}"/>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9BB761E-6842-3D4A-9004-B46ABBD065DF}"/>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31" name="TextBox 230">
                  <a:extLst>
                    <a:ext uri="{FF2B5EF4-FFF2-40B4-BE49-F238E27FC236}">
                      <a16:creationId xmlns:a16="http://schemas.microsoft.com/office/drawing/2014/main" id="{09BB761E-6842-3D4A-9004-B46ABBD065DF}"/>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40"/>
                  <a:stretch>
                    <a:fillRect l="-11111" b="-14286"/>
                  </a:stretch>
                </a:blipFill>
              </p:spPr>
              <p:txBody>
                <a:bodyPr/>
                <a:lstStyle/>
                <a:p>
                  <a:r>
                    <a:rPr lang="en-GB">
                      <a:noFill/>
                    </a:rPr>
                    <a:t> </a:t>
                  </a:r>
                </a:p>
              </p:txBody>
            </p:sp>
          </mc:Fallback>
        </mc:AlternateContent>
        <p:sp>
          <p:nvSpPr>
            <p:cNvPr id="232" name="Rectangle 231">
              <a:extLst>
                <a:ext uri="{FF2B5EF4-FFF2-40B4-BE49-F238E27FC236}">
                  <a16:creationId xmlns:a16="http://schemas.microsoft.com/office/drawing/2014/main" id="{A58632E2-B96C-BC4F-915A-9DDC6AD4BF57}"/>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3" name="Rectangle 232">
              <a:extLst>
                <a:ext uri="{FF2B5EF4-FFF2-40B4-BE49-F238E27FC236}">
                  <a16:creationId xmlns:a16="http://schemas.microsoft.com/office/drawing/2014/main" id="{A20CE811-1C4D-C04F-92F2-05302FD58B67}"/>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4" name="Rectangle 233">
              <a:extLst>
                <a:ext uri="{FF2B5EF4-FFF2-40B4-BE49-F238E27FC236}">
                  <a16:creationId xmlns:a16="http://schemas.microsoft.com/office/drawing/2014/main" id="{2404D826-2DBF-9140-8BB5-A67BB1D00701}"/>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4" name="Group 13">
            <a:extLst>
              <a:ext uri="{FF2B5EF4-FFF2-40B4-BE49-F238E27FC236}">
                <a16:creationId xmlns:a16="http://schemas.microsoft.com/office/drawing/2014/main" id="{7F9F1820-52C3-5F43-8920-81B2C0BFECFF}"/>
              </a:ext>
            </a:extLst>
          </p:cNvPr>
          <p:cNvGrpSpPr/>
          <p:nvPr/>
        </p:nvGrpSpPr>
        <p:grpSpPr>
          <a:xfrm>
            <a:off x="8086043" y="2174923"/>
            <a:ext cx="2036656" cy="961853"/>
            <a:chOff x="8086043" y="2174923"/>
            <a:chExt cx="2036656" cy="961853"/>
          </a:xfrm>
        </p:grpSpPr>
        <p:cxnSp>
          <p:nvCxnSpPr>
            <p:cNvPr id="246" name="Straight Connector 245">
              <a:extLst>
                <a:ext uri="{FF2B5EF4-FFF2-40B4-BE49-F238E27FC236}">
                  <a16:creationId xmlns:a16="http://schemas.microsoft.com/office/drawing/2014/main" id="{F40DC084-F419-E24E-A1ED-4F3ECE36D4E8}"/>
                </a:ext>
              </a:extLst>
            </p:cNvPr>
            <p:cNvCxnSpPr>
              <a:cxnSpLocks/>
              <a:stCxn id="248" idx="3"/>
              <a:endCxn id="243" idx="2"/>
            </p:cNvCxnSpPr>
            <p:nvPr/>
          </p:nvCxnSpPr>
          <p:spPr>
            <a:xfrm flipV="1">
              <a:off x="9221144" y="2391143"/>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B92E144-58AA-C947-BEA6-722164AE70B2}"/>
                </a:ext>
              </a:extLst>
            </p:cNvPr>
            <p:cNvCxnSpPr>
              <a:cxnSpLocks/>
              <a:stCxn id="221" idx="6"/>
              <a:endCxn id="248" idx="1"/>
            </p:cNvCxnSpPr>
            <p:nvPr/>
          </p:nvCxnSpPr>
          <p:spPr>
            <a:xfrm flipV="1">
              <a:off x="8086043" y="2391222"/>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124">
              <a:extLst>
                <a:ext uri="{FF2B5EF4-FFF2-40B4-BE49-F238E27FC236}">
                  <a16:creationId xmlns:a16="http://schemas.microsoft.com/office/drawing/2014/main" id="{78C066E2-532C-4F47-A9F9-0831AE6F422E}"/>
                </a:ext>
              </a:extLst>
            </p:cNvPr>
            <p:cNvCxnSpPr>
              <a:cxnSpLocks/>
              <a:stCxn id="222" idx="6"/>
              <a:endCxn id="248" idx="2"/>
            </p:cNvCxnSpPr>
            <p:nvPr/>
          </p:nvCxnSpPr>
          <p:spPr>
            <a:xfrm flipV="1">
              <a:off x="8205573" y="2433214"/>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7722C43-C6FA-FE41-A020-5DD4CD0D18F5}"/>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0E2A87E-67F8-584F-933D-8673245BB54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265" name="Rectangle 264">
                <a:extLst>
                  <a:ext uri="{FF2B5EF4-FFF2-40B4-BE49-F238E27FC236}">
                    <a16:creationId xmlns:a16="http://schemas.microsoft.com/office/drawing/2014/main" id="{561846FE-1A68-284C-8B32-DEB0936341A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8" name="Rectangle 247">
                <a:extLst>
                  <a:ext uri="{FF2B5EF4-FFF2-40B4-BE49-F238E27FC236}">
                    <a16:creationId xmlns:a16="http://schemas.microsoft.com/office/drawing/2014/main" id="{5B1A4B3A-6C13-2D4F-A305-FCE429E27887}"/>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6" name="Rectangle 265">
                <a:extLst>
                  <a:ext uri="{FF2B5EF4-FFF2-40B4-BE49-F238E27FC236}">
                    <a16:creationId xmlns:a16="http://schemas.microsoft.com/office/drawing/2014/main" id="{FEBC2E44-64BE-DD49-896A-61BDF6B4B47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12" name="Group 11">
            <a:extLst>
              <a:ext uri="{FF2B5EF4-FFF2-40B4-BE49-F238E27FC236}">
                <a16:creationId xmlns:a16="http://schemas.microsoft.com/office/drawing/2014/main" id="{EA74FCBF-966B-CB44-B776-F4A260F9C2C7}"/>
              </a:ext>
            </a:extLst>
          </p:cNvPr>
          <p:cNvGrpSpPr/>
          <p:nvPr/>
        </p:nvGrpSpPr>
        <p:grpSpPr>
          <a:xfrm>
            <a:off x="5396472" y="2181237"/>
            <a:ext cx="2044801" cy="955539"/>
            <a:chOff x="5396472" y="2181237"/>
            <a:chExt cx="2044801" cy="955539"/>
          </a:xfrm>
        </p:grpSpPr>
        <p:cxnSp>
          <p:nvCxnSpPr>
            <p:cNvPr id="257" name="Straight Connector 256">
              <a:extLst>
                <a:ext uri="{FF2B5EF4-FFF2-40B4-BE49-F238E27FC236}">
                  <a16:creationId xmlns:a16="http://schemas.microsoft.com/office/drawing/2014/main" id="{7D11212F-9A9B-2E40-B802-1DAE36E5E106}"/>
                </a:ext>
              </a:extLst>
            </p:cNvPr>
            <p:cNvCxnSpPr>
              <a:cxnSpLocks/>
              <a:stCxn id="199" idx="6"/>
              <a:endCxn id="271" idx="1"/>
            </p:cNvCxnSpPr>
            <p:nvPr/>
          </p:nvCxnSpPr>
          <p:spPr>
            <a:xfrm>
              <a:off x="5396472" y="2397457"/>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24">
              <a:extLst>
                <a:ext uri="{FF2B5EF4-FFF2-40B4-BE49-F238E27FC236}">
                  <a16:creationId xmlns:a16="http://schemas.microsoft.com/office/drawing/2014/main" id="{7EBFA2CD-DE3F-A24C-95A7-57C0143513B7}"/>
                </a:ext>
              </a:extLst>
            </p:cNvPr>
            <p:cNvCxnSpPr>
              <a:cxnSpLocks/>
              <a:stCxn id="200" idx="6"/>
              <a:endCxn id="271" idx="2"/>
            </p:cNvCxnSpPr>
            <p:nvPr/>
          </p:nvCxnSpPr>
          <p:spPr>
            <a:xfrm flipV="1">
              <a:off x="5516002" y="2439528"/>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8FF0CCC-4003-DE42-B771-F7CD5A883A0C}"/>
                </a:ext>
              </a:extLst>
            </p:cNvPr>
            <p:cNvCxnSpPr>
              <a:cxnSpLocks/>
              <a:stCxn id="271" idx="3"/>
              <a:endCxn id="221" idx="2"/>
            </p:cNvCxnSpPr>
            <p:nvPr/>
          </p:nvCxnSpPr>
          <p:spPr>
            <a:xfrm flipV="1">
              <a:off x="6544708" y="2397457"/>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F71641C0-698F-5C4B-959C-E68EB590F05F}"/>
                </a:ext>
              </a:extLst>
            </p:cNvPr>
            <p:cNvGrpSpPr/>
            <p:nvPr/>
          </p:nvGrpSpPr>
          <p:grpSpPr>
            <a:xfrm>
              <a:off x="6441154" y="2181237"/>
              <a:ext cx="412195" cy="279026"/>
              <a:chOff x="9111240" y="2396765"/>
              <a:chExt cx="412195" cy="279026"/>
            </a:xfrm>
          </p:grpSpPr>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BB425F2-020C-9F4D-A4E5-8C3E8A5275D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2"/>
                    <a:stretch>
                      <a:fillRect l="-4167" b="-21429"/>
                    </a:stretch>
                  </a:blipFill>
                </p:spPr>
                <p:txBody>
                  <a:bodyPr/>
                  <a:lstStyle/>
                  <a:p>
                    <a:r>
                      <a:rPr lang="en-GB">
                        <a:noFill/>
                      </a:rPr>
                      <a:t> </a:t>
                    </a:r>
                  </a:p>
                </p:txBody>
              </p:sp>
            </mc:Fallback>
          </mc:AlternateContent>
          <p:sp>
            <p:nvSpPr>
              <p:cNvPr id="270" name="Rectangle 269">
                <a:extLst>
                  <a:ext uri="{FF2B5EF4-FFF2-40B4-BE49-F238E27FC236}">
                    <a16:creationId xmlns:a16="http://schemas.microsoft.com/office/drawing/2014/main" id="{644689CA-CEE2-FD40-A4A7-073919DF0F9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1" name="Rectangle 270">
                <a:extLst>
                  <a:ext uri="{FF2B5EF4-FFF2-40B4-BE49-F238E27FC236}">
                    <a16:creationId xmlns:a16="http://schemas.microsoft.com/office/drawing/2014/main" id="{4D4B0EA2-7A75-504F-9E4A-887D3C52F98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2" name="Rectangle 271">
                <a:extLst>
                  <a:ext uri="{FF2B5EF4-FFF2-40B4-BE49-F238E27FC236}">
                    <a16:creationId xmlns:a16="http://schemas.microsoft.com/office/drawing/2014/main" id="{93657CF7-016A-3143-8F19-D24D0F59554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9F9E03D9-CE95-5B46-891D-003E46F21519}"/>
                  </a:ext>
                </a:extLst>
              </p:cNvPr>
              <p:cNvSpPr/>
              <p:nvPr/>
            </p:nvSpPr>
            <p:spPr>
              <a:xfrm>
                <a:off x="4686718" y="3262772"/>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m:t>
                      </m:r>
                    </m:oMath>
                  </m:oMathPara>
                </a14:m>
                <a:endParaRPr lang="en-GB" dirty="0"/>
              </a:p>
            </p:txBody>
          </p:sp>
        </mc:Choice>
        <mc:Fallback xmlns="">
          <p:sp>
            <p:nvSpPr>
              <p:cNvPr id="276" name="Rectangle 275">
                <a:extLst>
                  <a:ext uri="{FF2B5EF4-FFF2-40B4-BE49-F238E27FC236}">
                    <a16:creationId xmlns:a16="http://schemas.microsoft.com/office/drawing/2014/main" id="{9F9E03D9-CE95-5B46-891D-003E46F21519}"/>
                  </a:ext>
                </a:extLst>
              </p:cNvPr>
              <p:cNvSpPr>
                <a:spLocks noRot="1" noChangeAspect="1" noMove="1" noResize="1" noEditPoints="1" noAdjustHandles="1" noChangeArrowheads="1" noChangeShapeType="1" noTextEdit="1"/>
              </p:cNvSpPr>
              <p:nvPr/>
            </p:nvSpPr>
            <p:spPr>
              <a:xfrm>
                <a:off x="4686718" y="3262772"/>
                <a:ext cx="764184" cy="369332"/>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Rectangle 276">
                <a:extLst>
                  <a:ext uri="{FF2B5EF4-FFF2-40B4-BE49-F238E27FC236}">
                    <a16:creationId xmlns:a16="http://schemas.microsoft.com/office/drawing/2014/main" id="{55FF4993-D628-8946-B1DB-22B1CB3BF775}"/>
                  </a:ext>
                </a:extLst>
              </p:cNvPr>
              <p:cNvSpPr/>
              <p:nvPr/>
            </p:nvSpPr>
            <p:spPr>
              <a:xfrm>
                <a:off x="7456253" y="3259289"/>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=1</m:t>
                      </m:r>
                    </m:oMath>
                  </m:oMathPara>
                </a14:m>
                <a:endParaRPr lang="en-GB" dirty="0"/>
              </a:p>
            </p:txBody>
          </p:sp>
        </mc:Choice>
        <mc:Fallback xmlns="">
          <p:sp>
            <p:nvSpPr>
              <p:cNvPr id="277" name="Rectangle 276">
                <a:extLst>
                  <a:ext uri="{FF2B5EF4-FFF2-40B4-BE49-F238E27FC236}">
                    <a16:creationId xmlns:a16="http://schemas.microsoft.com/office/drawing/2014/main" id="{55FF4993-D628-8946-B1DB-22B1CB3BF775}"/>
                  </a:ext>
                </a:extLst>
              </p:cNvPr>
              <p:cNvSpPr>
                <a:spLocks noRot="1" noChangeAspect="1" noMove="1" noResize="1" noEditPoints="1" noAdjustHandles="1" noChangeArrowheads="1" noChangeShapeType="1" noTextEdit="1"/>
              </p:cNvSpPr>
              <p:nvPr/>
            </p:nvSpPr>
            <p:spPr>
              <a:xfrm>
                <a:off x="7456253" y="3259289"/>
                <a:ext cx="764184" cy="369332"/>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Rectangle 277">
                <a:extLst>
                  <a:ext uri="{FF2B5EF4-FFF2-40B4-BE49-F238E27FC236}">
                    <a16:creationId xmlns:a16="http://schemas.microsoft.com/office/drawing/2014/main" id="{D68E7F18-2D09-A944-8738-E89368B2DED6}"/>
                  </a:ext>
                </a:extLst>
              </p:cNvPr>
              <p:cNvSpPr/>
              <p:nvPr/>
            </p:nvSpPr>
            <p:spPr>
              <a:xfrm>
                <a:off x="10062378" y="3264615"/>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=2</m:t>
                      </m:r>
                    </m:oMath>
                  </m:oMathPara>
                </a14:m>
                <a:endParaRPr lang="en-GB" dirty="0"/>
              </a:p>
            </p:txBody>
          </p:sp>
        </mc:Choice>
        <mc:Fallback xmlns="">
          <p:sp>
            <p:nvSpPr>
              <p:cNvPr id="278" name="Rectangle 277">
                <a:extLst>
                  <a:ext uri="{FF2B5EF4-FFF2-40B4-BE49-F238E27FC236}">
                    <a16:creationId xmlns:a16="http://schemas.microsoft.com/office/drawing/2014/main" id="{D68E7F18-2D09-A944-8738-E89368B2DED6}"/>
                  </a:ext>
                </a:extLst>
              </p:cNvPr>
              <p:cNvSpPr>
                <a:spLocks noRot="1" noChangeAspect="1" noMove="1" noResize="1" noEditPoints="1" noAdjustHandles="1" noChangeArrowheads="1" noChangeShapeType="1" noTextEdit="1"/>
              </p:cNvSpPr>
              <p:nvPr/>
            </p:nvSpPr>
            <p:spPr>
              <a:xfrm>
                <a:off x="10062378" y="3264615"/>
                <a:ext cx="764184" cy="369332"/>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Rectangle 278">
                <a:extLst>
                  <a:ext uri="{FF2B5EF4-FFF2-40B4-BE49-F238E27FC236}">
                    <a16:creationId xmlns:a16="http://schemas.microsoft.com/office/drawing/2014/main" id="{DDB824AC-1E71-4044-9059-80583D91272C}"/>
                  </a:ext>
                </a:extLst>
              </p:cNvPr>
              <p:cNvSpPr/>
              <p:nvPr/>
            </p:nvSpPr>
            <p:spPr>
              <a:xfrm>
                <a:off x="6197496" y="1665532"/>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798" i="1">
                              <a:solidFill>
                                <a:srgbClr val="87E1FF"/>
                              </a:solidFill>
                              <a:latin typeface="Cambria Math" panose="02040503050406030204" pitchFamily="18" charset="0"/>
                              <a:ea typeface="Cambria Math" panose="02040503050406030204" pitchFamily="18" charset="0"/>
                            </a:rPr>
                          </m:ctrlPr>
                        </m:dPr>
                        <m:e>
                          <m:sSubSup>
                            <m:sSubSupPr>
                              <m:ctrlPr>
                                <a:rPr lang="de-DE" sz="1798" i="1">
                                  <a:solidFill>
                                    <a:srgbClr val="87E1FF"/>
                                  </a:solidFill>
                                  <a:latin typeface="Cambria Math" panose="02040503050406030204" pitchFamily="18" charset="0"/>
                                  <a:ea typeface="Cambria Math" panose="02040503050406030204" pitchFamily="18" charset="0"/>
                                </a:rPr>
                              </m:ctrlPr>
                            </m:sSubSupPr>
                            <m:e>
                              <m:r>
                                <a:rPr lang="de-DE" sz="1798" i="1">
                                  <a:solidFill>
                                    <a:srgbClr val="87E1FF"/>
                                  </a:solidFill>
                                  <a:latin typeface="Cambria Math" panose="02040503050406030204" pitchFamily="18" charset="0"/>
                                  <a:ea typeface="Cambria Math" panose="02040503050406030204" pitchFamily="18" charset="0"/>
                                </a:rPr>
                                <m:t>𝑔</m:t>
                              </m:r>
                            </m:e>
                            <m:sub>
                              <m:r>
                                <a:rPr lang="de-DE" sz="1798" i="1">
                                  <a:solidFill>
                                    <a:srgbClr val="87E1FF"/>
                                  </a:solidFill>
                                  <a:latin typeface="Cambria Math" panose="02040503050406030204" pitchFamily="18" charset="0"/>
                                  <a:ea typeface="Cambria Math" panose="02040503050406030204" pitchFamily="18" charset="0"/>
                                </a:rPr>
                                <m:t>𝐸</m:t>
                              </m:r>
                            </m:sub>
                            <m:sup>
                              <m:d>
                                <m:dPr>
                                  <m:ctrlPr>
                                    <a:rPr lang="de-DE" sz="1798" i="1">
                                      <a:solidFill>
                                        <a:srgbClr val="87E1FF"/>
                                      </a:solidFill>
                                      <a:latin typeface="Cambria Math" panose="02040503050406030204" pitchFamily="18" charset="0"/>
                                      <a:ea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0,1</m:t>
                                  </m:r>
                                </m:e>
                              </m:d>
                            </m:sup>
                          </m:sSubSup>
                        </m:e>
                      </m:d>
                    </m:oMath>
                  </m:oMathPara>
                </a14:m>
                <a:endParaRPr lang="en-GB" dirty="0"/>
              </a:p>
            </p:txBody>
          </p:sp>
        </mc:Choice>
        <mc:Fallback xmlns="">
          <p:sp>
            <p:nvSpPr>
              <p:cNvPr id="279" name="Rectangle 278">
                <a:extLst>
                  <a:ext uri="{FF2B5EF4-FFF2-40B4-BE49-F238E27FC236}">
                    <a16:creationId xmlns:a16="http://schemas.microsoft.com/office/drawing/2014/main" id="{DDB824AC-1E71-4044-9059-80583D91272C}"/>
                  </a:ext>
                </a:extLst>
              </p:cNvPr>
              <p:cNvSpPr>
                <a:spLocks noRot="1" noChangeAspect="1" noMove="1" noResize="1" noEditPoints="1" noAdjustHandles="1" noChangeArrowheads="1" noChangeShapeType="1" noTextEdit="1"/>
              </p:cNvSpPr>
              <p:nvPr/>
            </p:nvSpPr>
            <p:spPr>
              <a:xfrm>
                <a:off x="6197496" y="1665532"/>
                <a:ext cx="958083" cy="503984"/>
              </a:xfrm>
              <a:prstGeom prst="rect">
                <a:avLst/>
              </a:prstGeom>
              <a:blipFill>
                <a:blip r:embed="rId4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0" name="Rectangle 279">
                <a:extLst>
                  <a:ext uri="{FF2B5EF4-FFF2-40B4-BE49-F238E27FC236}">
                    <a16:creationId xmlns:a16="http://schemas.microsoft.com/office/drawing/2014/main" id="{7499BE77-D7A6-B042-B3F0-94DEAA77AC9D}"/>
                  </a:ext>
                </a:extLst>
              </p:cNvPr>
              <p:cNvSpPr/>
              <p:nvPr/>
            </p:nvSpPr>
            <p:spPr>
              <a:xfrm>
                <a:off x="8886222" y="1664905"/>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798" i="1">
                              <a:solidFill>
                                <a:srgbClr val="4CBADF"/>
                              </a:solidFill>
                              <a:latin typeface="Cambria Math" panose="02040503050406030204" pitchFamily="18" charset="0"/>
                              <a:ea typeface="Cambria Math" panose="02040503050406030204" pitchFamily="18" charset="0"/>
                            </a:rPr>
                          </m:ctrlPr>
                        </m:dPr>
                        <m:e>
                          <m:sSubSup>
                            <m:sSubSupPr>
                              <m:ctrlPr>
                                <a:rPr lang="de-DE" sz="1798" i="1">
                                  <a:solidFill>
                                    <a:srgbClr val="4CBADF"/>
                                  </a:solidFill>
                                  <a:latin typeface="Cambria Math" panose="02040503050406030204" pitchFamily="18" charset="0"/>
                                  <a:ea typeface="Cambria Math" panose="02040503050406030204" pitchFamily="18" charset="0"/>
                                </a:rPr>
                              </m:ctrlPr>
                            </m:sSubSupPr>
                            <m:e>
                              <m:r>
                                <a:rPr lang="de-DE" sz="1798" i="1">
                                  <a:solidFill>
                                    <a:srgbClr val="4CBADF"/>
                                  </a:solidFill>
                                  <a:latin typeface="Cambria Math" panose="02040503050406030204" pitchFamily="18" charset="0"/>
                                  <a:ea typeface="Cambria Math" panose="02040503050406030204" pitchFamily="18" charset="0"/>
                                </a:rPr>
                                <m:t>𝑔</m:t>
                              </m:r>
                            </m:e>
                            <m:sub>
                              <m:r>
                                <a:rPr lang="de-DE" sz="1798" i="1">
                                  <a:solidFill>
                                    <a:srgbClr val="4CBADF"/>
                                  </a:solidFill>
                                  <a:latin typeface="Cambria Math" panose="02040503050406030204" pitchFamily="18" charset="0"/>
                                  <a:ea typeface="Cambria Math" panose="02040503050406030204" pitchFamily="18" charset="0"/>
                                </a:rPr>
                                <m:t>𝐸</m:t>
                              </m:r>
                            </m:sub>
                            <m:sup>
                              <m:d>
                                <m:dPr>
                                  <m:ctrlPr>
                                    <a:rPr lang="de-DE" sz="1798" i="1">
                                      <a:solidFill>
                                        <a:srgbClr val="4CBADF"/>
                                      </a:solidFill>
                                      <a:latin typeface="Cambria Math" panose="02040503050406030204" pitchFamily="18" charset="0"/>
                                      <a:ea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1,2</m:t>
                                  </m:r>
                                </m:e>
                              </m:d>
                            </m:sup>
                          </m:sSubSup>
                        </m:e>
                      </m:d>
                    </m:oMath>
                  </m:oMathPara>
                </a14:m>
                <a:endParaRPr lang="en-GB" dirty="0"/>
              </a:p>
            </p:txBody>
          </p:sp>
        </mc:Choice>
        <mc:Fallback xmlns="">
          <p:sp>
            <p:nvSpPr>
              <p:cNvPr id="280" name="Rectangle 279">
                <a:extLst>
                  <a:ext uri="{FF2B5EF4-FFF2-40B4-BE49-F238E27FC236}">
                    <a16:creationId xmlns:a16="http://schemas.microsoft.com/office/drawing/2014/main" id="{7499BE77-D7A6-B042-B3F0-94DEAA77AC9D}"/>
                  </a:ext>
                </a:extLst>
              </p:cNvPr>
              <p:cNvSpPr>
                <a:spLocks noRot="1" noChangeAspect="1" noMove="1" noResize="1" noEditPoints="1" noAdjustHandles="1" noChangeArrowheads="1" noChangeShapeType="1" noTextEdit="1"/>
              </p:cNvSpPr>
              <p:nvPr/>
            </p:nvSpPr>
            <p:spPr>
              <a:xfrm>
                <a:off x="8886222" y="1664905"/>
                <a:ext cx="958083" cy="503984"/>
              </a:xfrm>
              <a:prstGeom prst="rect">
                <a:avLst/>
              </a:prstGeom>
              <a:blipFill>
                <a:blip r:embed="rId4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7CC8A93-29F0-0D43-99DF-63952EF4A811}"/>
                  </a:ext>
                </a:extLst>
              </p:cNvPr>
              <p:cNvSpPr/>
              <p:nvPr/>
            </p:nvSpPr>
            <p:spPr>
              <a:xfrm>
                <a:off x="6976992" y="1676783"/>
                <a:ext cx="1923988"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798" i="1">
                          <a:solidFill>
                            <a:srgbClr val="87E1FF"/>
                          </a:solidFill>
                          <a:latin typeface="Cambria Math" panose="02040503050406030204" pitchFamily="18" charset="0"/>
                          <a:ea typeface="Cambria Math" panose="02040503050406030204" pitchFamily="18" charset="0"/>
                        </a:rPr>
                        <m:t>∪</m:t>
                      </m:r>
                      <m:d>
                        <m:dPr>
                          <m:begChr m:val="{"/>
                          <m:endChr m:val="}"/>
                          <m:ctrlPr>
                            <a:rPr lang="de-DE" sz="1798" i="1">
                              <a:solidFill>
                                <a:srgbClr val="87E1FF"/>
                              </a:solidFill>
                              <a:latin typeface="Cambria Math" panose="02040503050406030204" pitchFamily="18" charset="0"/>
                            </a:rPr>
                          </m:ctrlPr>
                        </m:dPr>
                        <m:e>
                          <m:sSubSup>
                            <m:sSubSupPr>
                              <m:ctrlPr>
                                <a:rPr lang="de-DE" sz="1798" i="1">
                                  <a:solidFill>
                                    <a:srgbClr val="87E1FF"/>
                                  </a:solidFill>
                                  <a:latin typeface="Cambria Math" panose="02040503050406030204" pitchFamily="18" charset="0"/>
                                </a:rPr>
                              </m:ctrlPr>
                            </m:sSubSupPr>
                            <m:e>
                              <m:r>
                                <a:rPr lang="de-DE" sz="1798" i="1">
                                  <a:solidFill>
                                    <a:srgbClr val="87E1FF"/>
                                  </a:solidFill>
                                  <a:latin typeface="Cambria Math" panose="02040503050406030204" pitchFamily="18" charset="0"/>
                                </a:rPr>
                                <m:t>𝑔</m:t>
                              </m:r>
                            </m:e>
                            <m:sub>
                              <m:r>
                                <a:rPr lang="de-DE" sz="1798" i="1">
                                  <a:solidFill>
                                    <a:srgbClr val="87E1FF"/>
                                  </a:solidFill>
                                  <a:latin typeface="Cambria Math" panose="02040503050406030204" pitchFamily="18" charset="0"/>
                                </a:rPr>
                                <m:t>2</m:t>
                              </m:r>
                            </m:sub>
                            <m:sup>
                              <m:d>
                                <m:dPr>
                                  <m:ctrlPr>
                                    <a:rPr lang="de-DE" sz="1798" i="1">
                                      <a:solidFill>
                                        <a:srgbClr val="87E1FF"/>
                                      </a:solidFill>
                                      <a:latin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1</m:t>
                                  </m:r>
                                </m:e>
                              </m:d>
                            </m:sup>
                          </m:sSubSup>
                          <m:r>
                            <a:rPr lang="de-DE" sz="1798" i="1">
                              <a:solidFill>
                                <a:srgbClr val="87E1FF"/>
                              </a:solidFill>
                              <a:latin typeface="Cambria Math" panose="02040503050406030204" pitchFamily="18" charset="0"/>
                              <a:ea typeface="Cambria Math" panose="02040503050406030204" pitchFamily="18" charset="0"/>
                            </a:rPr>
                            <m:t>,</m:t>
                          </m:r>
                          <m:sSubSup>
                            <m:sSubSupPr>
                              <m:ctrlPr>
                                <a:rPr lang="de-DE" sz="1798" i="1">
                                  <a:solidFill>
                                    <a:srgbClr val="87E1FF"/>
                                  </a:solidFill>
                                  <a:latin typeface="Cambria Math" panose="02040503050406030204" pitchFamily="18" charset="0"/>
                                </a:rPr>
                              </m:ctrlPr>
                            </m:sSubSupPr>
                            <m:e>
                              <m:r>
                                <a:rPr lang="de-DE" sz="1798" i="1">
                                  <a:solidFill>
                                    <a:srgbClr val="87E1FF"/>
                                  </a:solidFill>
                                  <a:latin typeface="Cambria Math" panose="02040503050406030204" pitchFamily="18" charset="0"/>
                                </a:rPr>
                                <m:t>𝑔</m:t>
                              </m:r>
                            </m:e>
                            <m:sub>
                              <m:r>
                                <a:rPr lang="de-DE" sz="1798" i="1">
                                  <a:solidFill>
                                    <a:srgbClr val="87E1FF"/>
                                  </a:solidFill>
                                  <a:latin typeface="Cambria Math" panose="02040503050406030204" pitchFamily="18" charset="0"/>
                                </a:rPr>
                                <m:t>3</m:t>
                              </m:r>
                            </m:sub>
                            <m:sup>
                              <m:d>
                                <m:dPr>
                                  <m:ctrlPr>
                                    <a:rPr lang="de-DE" sz="1798" i="1">
                                      <a:solidFill>
                                        <a:srgbClr val="87E1FF"/>
                                      </a:solidFill>
                                      <a:latin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1</m:t>
                                  </m:r>
                                </m:e>
                              </m:d>
                            </m:sup>
                          </m:sSubSup>
                        </m:e>
                      </m:d>
                      <m:r>
                        <a:rPr lang="de-DE" sz="1798" i="1">
                          <a:solidFill>
                            <a:srgbClr val="87E1FF"/>
                          </a:solidFill>
                          <a:latin typeface="Cambria Math" panose="02040503050406030204" pitchFamily="18" charset="0"/>
                          <a:ea typeface="Cambria Math" panose="02040503050406030204" pitchFamily="18" charset="0"/>
                        </a:rPr>
                        <m:t>    </m:t>
                      </m:r>
                      <m:r>
                        <a:rPr lang="de-DE" sz="1798"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5" name="Rectangle 14">
                <a:extLst>
                  <a:ext uri="{FF2B5EF4-FFF2-40B4-BE49-F238E27FC236}">
                    <a16:creationId xmlns:a16="http://schemas.microsoft.com/office/drawing/2014/main" id="{67CC8A93-29F0-0D43-99DF-63952EF4A811}"/>
                  </a:ext>
                </a:extLst>
              </p:cNvPr>
              <p:cNvSpPr>
                <a:spLocks noRot="1" noChangeAspect="1" noMove="1" noResize="1" noEditPoints="1" noAdjustHandles="1" noChangeArrowheads="1" noChangeShapeType="1" noTextEdit="1"/>
              </p:cNvSpPr>
              <p:nvPr/>
            </p:nvSpPr>
            <p:spPr>
              <a:xfrm>
                <a:off x="6976992" y="1676783"/>
                <a:ext cx="1923988" cy="503984"/>
              </a:xfrm>
              <a:prstGeom prst="rect">
                <a:avLst/>
              </a:prstGeom>
              <a:blipFill>
                <a:blip r:embed="rId4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0993615-4F81-9445-9C6B-AF7462B887AF}"/>
                  </a:ext>
                </a:extLst>
              </p:cNvPr>
              <p:cNvSpPr/>
              <p:nvPr/>
            </p:nvSpPr>
            <p:spPr>
              <a:xfrm>
                <a:off x="9671921" y="1678095"/>
                <a:ext cx="151041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798" i="1">
                          <a:solidFill>
                            <a:srgbClr val="4CBADF"/>
                          </a:solidFill>
                          <a:latin typeface="Cambria Math" panose="02040503050406030204" pitchFamily="18" charset="0"/>
                          <a:ea typeface="Cambria Math" panose="02040503050406030204" pitchFamily="18" charset="0"/>
                        </a:rPr>
                        <m:t>∪</m:t>
                      </m:r>
                      <m:d>
                        <m:dPr>
                          <m:begChr m:val="{"/>
                          <m:endChr m:val="}"/>
                          <m:ctrlPr>
                            <a:rPr lang="de-DE" sz="1798" i="1">
                              <a:solidFill>
                                <a:srgbClr val="4CBADF"/>
                              </a:solidFill>
                              <a:latin typeface="Cambria Math" panose="02040503050406030204" pitchFamily="18" charset="0"/>
                            </a:rPr>
                          </m:ctrlPr>
                        </m:dPr>
                        <m:e>
                          <m:sSubSup>
                            <m:sSubSupPr>
                              <m:ctrlPr>
                                <a:rPr lang="de-DE" sz="1798" i="1">
                                  <a:solidFill>
                                    <a:srgbClr val="4CBADF"/>
                                  </a:solidFill>
                                  <a:latin typeface="Cambria Math" panose="02040503050406030204" pitchFamily="18" charset="0"/>
                                </a:rPr>
                              </m:ctrlPr>
                            </m:sSubSupPr>
                            <m:e>
                              <m:r>
                                <a:rPr lang="de-DE" sz="1798" i="1">
                                  <a:solidFill>
                                    <a:srgbClr val="4CBADF"/>
                                  </a:solidFill>
                                  <a:latin typeface="Cambria Math" panose="02040503050406030204" pitchFamily="18" charset="0"/>
                                </a:rPr>
                                <m:t>𝑔</m:t>
                              </m:r>
                            </m:e>
                            <m:sub>
                              <m:r>
                                <a:rPr lang="de-DE" sz="1798" i="1">
                                  <a:solidFill>
                                    <a:srgbClr val="4CBADF"/>
                                  </a:solidFill>
                                  <a:latin typeface="Cambria Math" panose="02040503050406030204" pitchFamily="18" charset="0"/>
                                </a:rPr>
                                <m:t>2</m:t>
                              </m:r>
                            </m:sub>
                            <m:sup>
                              <m:d>
                                <m:dPr>
                                  <m:ctrlPr>
                                    <a:rPr lang="de-DE" sz="1798" i="1">
                                      <a:solidFill>
                                        <a:srgbClr val="4CBADF"/>
                                      </a:solidFill>
                                      <a:latin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2</m:t>
                                  </m:r>
                                </m:e>
                              </m:d>
                            </m:sup>
                          </m:sSubSup>
                          <m:r>
                            <a:rPr lang="de-DE" sz="1798" i="1">
                              <a:solidFill>
                                <a:srgbClr val="4CBADF"/>
                              </a:solidFill>
                              <a:latin typeface="Cambria Math" panose="02040503050406030204" pitchFamily="18" charset="0"/>
                              <a:ea typeface="Cambria Math" panose="02040503050406030204" pitchFamily="18" charset="0"/>
                            </a:rPr>
                            <m:t>,</m:t>
                          </m:r>
                          <m:sSubSup>
                            <m:sSubSupPr>
                              <m:ctrlPr>
                                <a:rPr lang="de-DE" sz="1798" i="1">
                                  <a:solidFill>
                                    <a:srgbClr val="4CBADF"/>
                                  </a:solidFill>
                                  <a:latin typeface="Cambria Math" panose="02040503050406030204" pitchFamily="18" charset="0"/>
                                </a:rPr>
                              </m:ctrlPr>
                            </m:sSubSupPr>
                            <m:e>
                              <m:r>
                                <a:rPr lang="de-DE" sz="1798" i="1">
                                  <a:solidFill>
                                    <a:srgbClr val="4CBADF"/>
                                  </a:solidFill>
                                  <a:latin typeface="Cambria Math" panose="02040503050406030204" pitchFamily="18" charset="0"/>
                                </a:rPr>
                                <m:t>𝑔</m:t>
                              </m:r>
                            </m:e>
                            <m:sub>
                              <m:r>
                                <a:rPr lang="de-DE" sz="1798" i="1">
                                  <a:solidFill>
                                    <a:srgbClr val="4CBADF"/>
                                  </a:solidFill>
                                  <a:latin typeface="Cambria Math" panose="02040503050406030204" pitchFamily="18" charset="0"/>
                                </a:rPr>
                                <m:t>3</m:t>
                              </m:r>
                            </m:sub>
                            <m:sup>
                              <m:d>
                                <m:dPr>
                                  <m:ctrlPr>
                                    <a:rPr lang="de-DE" sz="1798" i="1">
                                      <a:solidFill>
                                        <a:srgbClr val="4CBADF"/>
                                      </a:solidFill>
                                      <a:latin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2</m:t>
                                  </m:r>
                                </m:e>
                              </m:d>
                            </m:sup>
                          </m:sSubSup>
                        </m:e>
                      </m:d>
                    </m:oMath>
                  </m:oMathPara>
                </a14:m>
                <a:endParaRPr lang="en-GB" dirty="0"/>
              </a:p>
            </p:txBody>
          </p:sp>
        </mc:Choice>
        <mc:Fallback xmlns="">
          <p:sp>
            <p:nvSpPr>
              <p:cNvPr id="16" name="Rectangle 15">
                <a:extLst>
                  <a:ext uri="{FF2B5EF4-FFF2-40B4-BE49-F238E27FC236}">
                    <a16:creationId xmlns:a16="http://schemas.microsoft.com/office/drawing/2014/main" id="{D0993615-4F81-9445-9C6B-AF7462B887AF}"/>
                  </a:ext>
                </a:extLst>
              </p:cNvPr>
              <p:cNvSpPr>
                <a:spLocks noRot="1" noChangeAspect="1" noMove="1" noResize="1" noEditPoints="1" noAdjustHandles="1" noChangeArrowheads="1" noChangeShapeType="1" noTextEdit="1"/>
              </p:cNvSpPr>
              <p:nvPr/>
            </p:nvSpPr>
            <p:spPr>
              <a:xfrm>
                <a:off x="9671921" y="1678095"/>
                <a:ext cx="1510413" cy="503984"/>
              </a:xfrm>
              <a:prstGeom prst="rect">
                <a:avLst/>
              </a:prstGeom>
              <a:blipFill>
                <a:blip r:embed="rId49"/>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390DF199-B7A6-CE60-EDB2-B050B0920FB6}"/>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25A29EA0-27AD-AF43-FACF-CCBC77959BF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3F8F60B2-CBBF-9658-47D6-D05F07745E7C}"/>
              </a:ext>
            </a:extLst>
          </p:cNvPr>
          <p:cNvSpPr>
            <a:spLocks noGrp="1"/>
          </p:cNvSpPr>
          <p:nvPr>
            <p:ph type="sldNum" sz="quarter" idx="11"/>
          </p:nvPr>
        </p:nvSpPr>
        <p:spPr/>
        <p:txBody>
          <a:bodyPr/>
          <a:lstStyle/>
          <a:p>
            <a:fld id="{EB1502E6-D9AE-3544-B6D5-378AAA0B915F}" type="slidenum">
              <a:rPr lang="de-DE" altLang="de-DE" smtClean="0"/>
              <a:pPr/>
              <a:t>19</a:t>
            </a:fld>
            <a:endParaRPr lang="de-DE" altLang="de-DE" dirty="0"/>
          </a:p>
        </p:txBody>
      </p:sp>
    </p:spTree>
    <p:extLst>
      <p:ext uri="{BB962C8B-B14F-4D97-AF65-F5344CB8AC3E}">
        <p14:creationId xmlns:p14="http://schemas.microsoft.com/office/powerpoint/2010/main" val="156068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5" grpId="0" animBg="1"/>
      <p:bldP spid="189" grpId="0" animBg="1"/>
      <p:bldP spid="122" grpId="0" animBg="1"/>
      <p:bldP spid="276" grpId="0"/>
      <p:bldP spid="277" grpId="0"/>
      <p:bldP spid="278" grpId="0"/>
      <p:bldP spid="279" grpId="0"/>
      <p:bldP spid="280"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type="body" sz="quarter" idx="13"/>
          </p:nvPr>
        </p:nvSpPr>
        <p:spPr/>
        <p:txBody>
          <a:bodyPr numCol="2">
            <a:normAutofit fontScale="85000" lnSpcReduction="10000"/>
          </a:bodyPr>
          <a:lstStyle/>
          <a:p>
            <a:pPr marL="456743" indent="-456743">
              <a:buFont typeface="+mj-lt"/>
              <a:buAutoNum type="arabicPeriod"/>
            </a:pPr>
            <a:r>
              <a:rPr lang="en-GB" b="1" kern="0" dirty="0"/>
              <a:t>Introduction</a:t>
            </a:r>
          </a:p>
          <a:p>
            <a:pPr lvl="1"/>
            <a:r>
              <a:rPr lang="en-GB" kern="0" dirty="0" err="1"/>
              <a:t>StaRAI</a:t>
            </a:r>
            <a:r>
              <a:rPr lang="en-GB" kern="0" dirty="0"/>
              <a:t>: Agent, context, motivation</a:t>
            </a:r>
          </a:p>
          <a:p>
            <a:pPr marL="456743" indent="-456743">
              <a:buFont typeface="+mj-lt"/>
              <a:buAutoNum type="arabicPeriod"/>
            </a:pPr>
            <a:r>
              <a:rPr lang="en-GB" b="1" kern="0" dirty="0"/>
              <a:t>Foundations</a:t>
            </a:r>
            <a:endParaRPr lang="en-GB" kern="0" dirty="0"/>
          </a:p>
          <a:p>
            <a:pPr lvl="1"/>
            <a:r>
              <a:rPr lang="en-GB" kern="0" dirty="0"/>
              <a:t>Logic</a:t>
            </a:r>
          </a:p>
          <a:p>
            <a:pPr lvl="1"/>
            <a:r>
              <a:rPr lang="en-GB" kern="0" dirty="0"/>
              <a:t>Probability theory</a:t>
            </a:r>
          </a:p>
          <a:p>
            <a:pPr lvl="1"/>
            <a:r>
              <a:rPr lang="en-GB" kern="0" dirty="0"/>
              <a:t>Probabilistic graphical models (PGMs)</a:t>
            </a:r>
          </a:p>
          <a:p>
            <a:pPr marL="456743" indent="-456743">
              <a:buFont typeface="+mj-lt"/>
              <a:buAutoNum type="arabicPeriod"/>
            </a:pPr>
            <a:r>
              <a:rPr lang="en-GB" b="1" kern="0" dirty="0"/>
              <a:t>Probabilistic Relational Models (PRMs)</a:t>
            </a:r>
          </a:p>
          <a:p>
            <a:pPr lvl="1"/>
            <a:r>
              <a:rPr lang="en-GB" kern="0" dirty="0" err="1"/>
              <a:t>Parfactor</a:t>
            </a:r>
            <a:r>
              <a:rPr lang="en-GB" kern="0" dirty="0"/>
              <a:t> models, Markov logic networks</a:t>
            </a:r>
          </a:p>
          <a:p>
            <a:pPr lvl="1"/>
            <a:r>
              <a:rPr lang="en-GB" kern="0" dirty="0"/>
              <a:t>Semantics, inference tasks</a:t>
            </a:r>
          </a:p>
          <a:p>
            <a:pPr marL="456743" indent="-456743">
              <a:buFont typeface="+mj-lt"/>
              <a:buAutoNum type="arabicPeriod"/>
            </a:pPr>
            <a:r>
              <a:rPr lang="en-GB" b="1" kern="0" dirty="0"/>
              <a:t>Exact Lifted Inference</a:t>
            </a:r>
          </a:p>
          <a:p>
            <a:pPr lvl="1"/>
            <a:r>
              <a:rPr lang="en-GB" kern="0" dirty="0"/>
              <a:t>Lifted Variable Elimination</a:t>
            </a:r>
          </a:p>
          <a:p>
            <a:pPr lvl="1"/>
            <a:r>
              <a:rPr lang="en-GB" kern="0" dirty="0"/>
              <a:t>Lifted Junction Tree Algorithm</a:t>
            </a:r>
          </a:p>
          <a:p>
            <a:pPr lvl="1"/>
            <a:r>
              <a:rPr lang="en-GB" kern="0" dirty="0"/>
              <a:t>First-Order Knowledge Compilation</a:t>
            </a:r>
          </a:p>
          <a:p>
            <a:pPr marL="456743" indent="-456743">
              <a:buFont typeface="+mj-lt"/>
              <a:buAutoNum type="arabicPeriod"/>
            </a:pPr>
            <a:r>
              <a:rPr lang="en-GB" b="1" kern="0" dirty="0">
                <a:solidFill>
                  <a:schemeClr val="accent1"/>
                </a:solidFill>
              </a:rPr>
              <a:t>Lifted Sequential Models and Inference</a:t>
            </a:r>
          </a:p>
          <a:p>
            <a:pPr lvl="1"/>
            <a:r>
              <a:rPr lang="en-GB" kern="0" dirty="0">
                <a:solidFill>
                  <a:schemeClr val="accent1"/>
                </a:solidFill>
              </a:rPr>
              <a:t>Parameterised models</a:t>
            </a:r>
          </a:p>
          <a:p>
            <a:pPr lvl="1"/>
            <a:r>
              <a:rPr lang="en-GB" kern="0" dirty="0">
                <a:solidFill>
                  <a:schemeClr val="accent1"/>
                </a:solidFill>
              </a:rPr>
              <a:t>Semantics, inference tasks, algorithm</a:t>
            </a:r>
          </a:p>
          <a:p>
            <a:pPr marL="456743" indent="-456743">
              <a:buFont typeface="+mj-lt"/>
              <a:buAutoNum type="arabicPeriod"/>
            </a:pPr>
            <a:r>
              <a:rPr lang="en-GB" b="1" kern="0" dirty="0"/>
              <a:t>Lifted Decision Making</a:t>
            </a:r>
          </a:p>
          <a:p>
            <a:pPr lvl="1"/>
            <a:r>
              <a:rPr lang="en-GB" kern="0" dirty="0"/>
              <a:t>Preferences, utility</a:t>
            </a:r>
          </a:p>
          <a:p>
            <a:pPr lvl="1"/>
            <a:r>
              <a:rPr lang="en-GB" kern="0" dirty="0"/>
              <a:t>Decision-theoretic models, tasks, algorithm</a:t>
            </a:r>
          </a:p>
          <a:p>
            <a:pPr marL="456743" indent="-456743">
              <a:buFont typeface="+mj-lt"/>
              <a:buAutoNum type="arabicPeriod"/>
            </a:pPr>
            <a:r>
              <a:rPr lang="en-GB" b="1" kern="0" dirty="0"/>
              <a:t>Approximate Lifted Inference</a:t>
            </a:r>
          </a:p>
          <a:p>
            <a:pPr marL="456743" indent="-456743">
              <a:buFont typeface="+mj-lt"/>
              <a:buAutoNum type="arabicPeriod"/>
            </a:pPr>
            <a:r>
              <a:rPr lang="en-GB" b="1" kern="0" dirty="0"/>
              <a:t>Lifted Learning</a:t>
            </a:r>
          </a:p>
          <a:p>
            <a:pPr lvl="1"/>
            <a:r>
              <a:rPr lang="en-GB" kern="0" dirty="0"/>
              <a:t>Parameter learning</a:t>
            </a:r>
          </a:p>
          <a:p>
            <a:pPr lvl="1"/>
            <a:r>
              <a:rPr lang="en-GB" kern="0" dirty="0"/>
              <a:t>Relation learning</a:t>
            </a:r>
          </a:p>
          <a:p>
            <a:pPr lvl="1"/>
            <a:r>
              <a:rPr lang="en-GB" kern="0" dirty="0"/>
              <a:t>Approximating symmetries</a:t>
            </a:r>
          </a:p>
          <a:p>
            <a:pPr lvl="1"/>
            <a:endParaRPr lang="en-GB" kern="0" dirty="0"/>
          </a:p>
        </p:txBody>
      </p:sp>
      <p:sp>
        <p:nvSpPr>
          <p:cNvPr id="3" name="Date Placeholder 2">
            <a:extLst>
              <a:ext uri="{FF2B5EF4-FFF2-40B4-BE49-F238E27FC236}">
                <a16:creationId xmlns:a16="http://schemas.microsoft.com/office/drawing/2014/main" id="{151D18D0-AF2E-1090-7467-4E238ABD2705}"/>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4" name="Footer Placeholder 3">
            <a:extLst>
              <a:ext uri="{FF2B5EF4-FFF2-40B4-BE49-F238E27FC236}">
                <a16:creationId xmlns:a16="http://schemas.microsoft.com/office/drawing/2014/main" id="{1B9D31AC-6A73-5EB0-F076-88ABC0A4BD5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ABBC188E-3993-BCDD-1C16-8720238DA8BE}"/>
              </a:ext>
            </a:extLst>
          </p:cNvPr>
          <p:cNvSpPr>
            <a:spLocks noGrp="1"/>
          </p:cNvSpPr>
          <p:nvPr>
            <p:ph type="sldNum" sz="quarter" idx="11"/>
          </p:nvPr>
        </p:nvSpPr>
        <p:spPr/>
        <p:txBody>
          <a:bodyPr/>
          <a:lstStyle/>
          <a:p>
            <a:fld id="{EB1502E6-D9AE-3544-B6D5-378AAA0B915F}" type="slidenum">
              <a:rPr lang="de-DE" altLang="de-DE" smtClean="0"/>
              <a:pPr/>
              <a:t>2</a:t>
            </a:fld>
            <a:endParaRPr lang="de-DE" altLang="de-DE" dirty="0"/>
          </a:p>
        </p:txBody>
      </p:sp>
    </p:spTree>
    <p:extLst>
      <p:ext uri="{BB962C8B-B14F-4D97-AF65-F5344CB8AC3E}">
        <p14:creationId xmlns:p14="http://schemas.microsoft.com/office/powerpoint/2010/main" val="40675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Semantics: Example – Grounding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a:xfrm>
                <a:off x="623393" y="1332843"/>
                <a:ext cx="2954193" cy="4584266"/>
              </a:xfrm>
            </p:spPr>
            <p:txBody>
              <a:bodyPr>
                <a:normAutofit fontScale="85000" lnSpcReduction="10000"/>
              </a:bodyPr>
              <a:lstStyle/>
              <a:p>
                <a:r>
                  <a:rPr lang="en-GB" dirty="0"/>
                  <a:t>Dynamic model</a:t>
                </a:r>
              </a:p>
              <a:p>
                <a:pPr marL="258503" lvl="1" indent="0">
                  <a:buNone/>
                </a:pPr>
                <a14:m>
                  <m:oMathPara xmlns:m="http://schemas.openxmlformats.org/officeDocument/2006/math">
                    <m:oMathParaPr>
                      <m:jc m:val="centerGroup"/>
                    </m:oMathParaPr>
                    <m:oMath xmlns:m="http://schemas.openxmlformats.org/officeDocument/2006/math">
                      <m:r>
                        <a:rPr lang="de-DE" i="1" smtClean="0">
                          <a:solidFill>
                            <a:schemeClr val="accent1"/>
                          </a:solidFill>
                          <a:latin typeface="Cambria Math" panose="02040503050406030204" pitchFamily="18" charset="0"/>
                        </a:rPr>
                        <m:t>𝐺</m:t>
                      </m:r>
                      <m:r>
                        <a:rPr lang="de-DE">
                          <a:solidFill>
                            <a:schemeClr val="accent1"/>
                          </a:solidFill>
                          <a:latin typeface="Cambria Math" panose="02040503050406030204" pitchFamily="18" charset="0"/>
                        </a:rPr>
                        <m:t>=</m:t>
                      </m:r>
                      <m:d>
                        <m:dPr>
                          <m:ctrlPr>
                            <a:rPr lang="en-GB" i="1">
                              <a:solidFill>
                                <a:schemeClr val="accent1"/>
                              </a:solidFill>
                              <a:latin typeface="Cambria Math" panose="02040503050406030204" pitchFamily="18" charset="0"/>
                            </a:rPr>
                          </m:ctrlPr>
                        </m:dPr>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sup>
                          </m:sSup>
                        </m:e>
                      </m:d>
                    </m:oMath>
                  </m:oMathPara>
                </a14:m>
                <a:endParaRPr lang="en-GB" dirty="0"/>
              </a:p>
              <a:p>
                <a:r>
                  <a:rPr lang="en-GB" dirty="0"/>
                  <a:t>Unrolled model for </a:t>
                </a:r>
                <a14:m>
                  <m:oMath xmlns:m="http://schemas.openxmlformats.org/officeDocument/2006/math">
                    <m:r>
                      <a:rPr lang="en-GB" i="1" dirty="0" smtClean="0">
                        <a:latin typeface="Cambria Math" panose="02040503050406030204" pitchFamily="18" charset="0"/>
                      </a:rPr>
                      <m:t>𝑇</m:t>
                    </m:r>
                    <m:r>
                      <a:rPr lang="de-DE" b="0" i="1" dirty="0" smtClean="0">
                        <a:latin typeface="Cambria Math" panose="02040503050406030204" pitchFamily="18" charset="0"/>
                      </a:rPr>
                      <m:t>=2</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p>
                        <m:sSupPr>
                          <m:ctrlPr>
                            <a:rPr lang="en-GB" i="1" smtClean="0">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:2</m:t>
                              </m:r>
                            </m:e>
                          </m:d>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𝑡</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2</m:t>
                          </m:r>
                        </m:sup>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𝜏</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𝑡</m:t>
                              </m:r>
                            </m:sup>
                          </m:sSup>
                        </m:e>
                      </m:nary>
                    </m:oMath>
                  </m:oMathPara>
                </a14:m>
                <a:endParaRPr lang="en-GB" dirty="0"/>
              </a:p>
              <a:p>
                <a:r>
                  <a:rPr lang="en-GB" dirty="0"/>
                  <a:t>Grounding</a:t>
                </a:r>
                <a:r>
                  <a:rPr lang="en-GB" dirty="0">
                    <a:solidFill>
                      <a:schemeClr val="accent1"/>
                    </a:solidFill>
                  </a:rPr>
                  <a:t> </a:t>
                </a:r>
                <a:endParaRPr lang="de-DE" i="1" dirty="0">
                  <a:solidFill>
                    <a:schemeClr val="accent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𝐹</m:t>
                      </m:r>
                      <m:r>
                        <a:rPr lang="en-GB"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𝑔𝑟</m:t>
                      </m:r>
                      <m:d>
                        <m:dPr>
                          <m:ctrlPr>
                            <a:rPr lang="de-DE" b="0" i="1" smtClean="0">
                              <a:solidFill>
                                <a:schemeClr val="accent1"/>
                              </a:solidFill>
                              <a:latin typeface="Cambria Math" panose="02040503050406030204" pitchFamily="18" charset="0"/>
                            </a:rPr>
                          </m:ctrlPr>
                        </m:dPr>
                        <m:e>
                          <m:sSup>
                            <m:sSupPr>
                              <m:ctrlPr>
                                <a:rPr lang="de-DE" b="0" i="1" smtClean="0">
                                  <a:solidFill>
                                    <a:schemeClr val="accent1"/>
                                  </a:solidFill>
                                  <a:latin typeface="Cambria Math" panose="02040503050406030204" pitchFamily="18" charset="0"/>
                                </a:rPr>
                              </m:ctrlPr>
                            </m:sSupPr>
                            <m:e>
                              <m:r>
                                <a:rPr lang="de-DE" b="0" i="1" smtClean="0">
                                  <a:solidFill>
                                    <a:schemeClr val="accent1"/>
                                  </a:solidFill>
                                  <a:latin typeface="Cambria Math" panose="02040503050406030204" pitchFamily="18" charset="0"/>
                                </a:rPr>
                                <m:t>𝐺</m:t>
                              </m:r>
                            </m:e>
                            <m:sup>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0 :2</m:t>
                                  </m:r>
                                </m:e>
                              </m:d>
                            </m:sup>
                          </m:sSup>
                        </m:e>
                      </m:d>
                    </m:oMath>
                  </m:oMathPara>
                </a14:m>
                <a:endParaRPr lang="en-GB" dirty="0"/>
              </a:p>
              <a:p>
                <a:pPr lvl="1"/>
                <a:r>
                  <a:rPr lang="en-GB" dirty="0"/>
                  <a:t>Domains</a:t>
                </a:r>
              </a:p>
              <a:p>
                <a:pPr lvl="2"/>
                <a14:m>
                  <m:oMath xmlns:m="http://schemas.openxmlformats.org/officeDocument/2006/math">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𝑒</m:t>
                        </m:r>
                        <m:r>
                          <a:rPr lang="de-DE" b="0" i="1" smtClean="0">
                            <a:latin typeface="Cambria Math" panose="02040503050406030204" pitchFamily="18" charset="0"/>
                          </a:rPr>
                          <m:t>,</m:t>
                        </m:r>
                        <m:r>
                          <a:rPr lang="de-DE" b="0" i="1" smtClean="0">
                            <a:latin typeface="Cambria Math" panose="02040503050406030204" pitchFamily="18" charset="0"/>
                          </a:rPr>
                          <m:t>𝑏</m:t>
                        </m:r>
                      </m:e>
                    </m:d>
                  </m:oMath>
                </a14:m>
                <a:endParaRPr lang="en-GB" dirty="0"/>
              </a:p>
              <a:p>
                <a:pPr lvl="2"/>
                <a14:m>
                  <m:oMath xmlns:m="http://schemas.openxmlformats.org/officeDocument/2006/math">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b="0" i="1" smtClean="0">
                            <a:latin typeface="Cambria Math" panose="02040503050406030204" pitchFamily="18" charset="0"/>
                          </a:rPr>
                          <m:t>𝑀</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𝑚</m:t>
                        </m:r>
                      </m:e>
                    </m:d>
                  </m:oMath>
                </a14:m>
                <a:endParaRPr lang="en-GB" dirty="0"/>
              </a:p>
              <a:p>
                <a:pPr lvl="2"/>
                <a:endParaRPr lang="en-GB" dirty="0"/>
              </a:p>
            </p:txBody>
          </p:sp>
        </mc:Choice>
        <mc:Fallback>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type="body" sz="quarter" idx="13"/>
              </p:nvPr>
            </p:nvSpPr>
            <p:spPr>
              <a:xfrm>
                <a:off x="623393" y="1332843"/>
                <a:ext cx="2954193" cy="4584266"/>
              </a:xfrm>
              <a:blipFill>
                <a:blip r:embed="rId3"/>
                <a:stretch>
                  <a:fillRect l="-5556" t="-2486"/>
                </a:stretch>
              </a:blipFill>
            </p:spPr>
            <p:txBody>
              <a:bodyPr/>
              <a:lstStyle/>
              <a:p>
                <a:r>
                  <a:rPr lang="en-DE">
                    <a:noFill/>
                  </a:rPr>
                  <a:t> </a:t>
                </a:r>
              </a:p>
            </p:txBody>
          </p:sp>
        </mc:Fallback>
      </mc:AlternateContent>
      <p:sp>
        <p:nvSpPr>
          <p:cNvPr id="119" name="Rectangle 118">
            <a:extLst>
              <a:ext uri="{FF2B5EF4-FFF2-40B4-BE49-F238E27FC236}">
                <a16:creationId xmlns:a16="http://schemas.microsoft.com/office/drawing/2014/main" id="{AF07F182-E0D6-4245-83D3-E6EF12B885B3}"/>
              </a:ext>
            </a:extLst>
          </p:cNvPr>
          <p:cNvSpPr/>
          <p:nvPr/>
        </p:nvSpPr>
        <p:spPr>
          <a:xfrm>
            <a:off x="3806456" y="164056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22" name="Rectangle 121">
            <a:extLst>
              <a:ext uri="{FF2B5EF4-FFF2-40B4-BE49-F238E27FC236}">
                <a16:creationId xmlns:a16="http://schemas.microsoft.com/office/drawing/2014/main" id="{C8EFF4D4-98D7-364A-A76B-ACB6CC465DC1}"/>
              </a:ext>
            </a:extLst>
          </p:cNvPr>
          <p:cNvSpPr/>
          <p:nvPr/>
        </p:nvSpPr>
        <p:spPr>
          <a:xfrm>
            <a:off x="6499070" y="164187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25" name="Rectangle 124">
            <a:extLst>
              <a:ext uri="{FF2B5EF4-FFF2-40B4-BE49-F238E27FC236}">
                <a16:creationId xmlns:a16="http://schemas.microsoft.com/office/drawing/2014/main" id="{1B20465E-E250-2443-BB00-CB7997709F62}"/>
              </a:ext>
            </a:extLst>
          </p:cNvPr>
          <p:cNvSpPr/>
          <p:nvPr/>
        </p:nvSpPr>
        <p:spPr>
          <a:xfrm>
            <a:off x="9171498" y="164187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7392562-E724-6C40-A814-CBD86C51DC5B}"/>
                  </a:ext>
                </a:extLst>
              </p:cNvPr>
              <p:cNvSpPr txBox="1"/>
              <p:nvPr/>
            </p:nvSpPr>
            <p:spPr>
              <a:xfrm>
                <a:off x="3861968" y="1973233"/>
                <a:ext cx="1101908"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3861968" y="1973233"/>
                <a:ext cx="1101908" cy="242635"/>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93" name="Straight Connector 192">
            <a:extLst>
              <a:ext uri="{FF2B5EF4-FFF2-40B4-BE49-F238E27FC236}">
                <a16:creationId xmlns:a16="http://schemas.microsoft.com/office/drawing/2014/main" id="{DAF7C5F1-3AC6-FA42-BF4A-900F00B8DADE}"/>
              </a:ext>
            </a:extLst>
          </p:cNvPr>
          <p:cNvCxnSpPr>
            <a:cxnSpLocks/>
            <a:stCxn id="192" idx="5"/>
            <a:endCxn id="207" idx="1"/>
          </p:cNvCxnSpPr>
          <p:nvPr/>
        </p:nvCxnSpPr>
        <p:spPr>
          <a:xfrm>
            <a:off x="4802505" y="2180335"/>
            <a:ext cx="146058"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C5223B1-05F5-2E40-827C-3228C86EBD78}"/>
              </a:ext>
            </a:extLst>
          </p:cNvPr>
          <p:cNvCxnSpPr>
            <a:cxnSpLocks/>
            <a:stCxn id="207" idx="0"/>
            <a:endCxn id="199" idx="4"/>
          </p:cNvCxnSpPr>
          <p:nvPr/>
        </p:nvCxnSpPr>
        <p:spPr>
          <a:xfrm flipV="1">
            <a:off x="4990556" y="198869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F26E487-D6E5-F943-B1A1-A97DAA6A5F2B}"/>
              </a:ext>
            </a:extLst>
          </p:cNvPr>
          <p:cNvCxnSpPr>
            <a:cxnSpLocks/>
            <a:stCxn id="199" idx="4"/>
            <a:endCxn id="211" idx="0"/>
          </p:cNvCxnSpPr>
          <p:nvPr/>
        </p:nvCxnSpPr>
        <p:spPr>
          <a:xfrm>
            <a:off x="5074087" y="198869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EA26F3-B78C-9144-9DAB-086DE3FA3AF0}"/>
              </a:ext>
            </a:extLst>
          </p:cNvPr>
          <p:cNvCxnSpPr>
            <a:cxnSpLocks/>
            <a:stCxn id="200" idx="0"/>
            <a:endCxn id="211" idx="2"/>
          </p:cNvCxnSpPr>
          <p:nvPr/>
        </p:nvCxnSpPr>
        <p:spPr>
          <a:xfrm flipV="1">
            <a:off x="5073472" y="230628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23921B6-41B3-4F49-B5C2-06F504C878A1}"/>
              </a:ext>
            </a:extLst>
          </p:cNvPr>
          <p:cNvCxnSpPr>
            <a:cxnSpLocks/>
            <a:stCxn id="211" idx="3"/>
            <a:endCxn id="198" idx="3"/>
          </p:cNvCxnSpPr>
          <p:nvPr/>
        </p:nvCxnSpPr>
        <p:spPr>
          <a:xfrm flipV="1">
            <a:off x="5185694" y="2180335"/>
            <a:ext cx="18411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C3BAF83A-BB2F-5948-9721-D4890E3A1F01}"/>
                  </a:ext>
                </a:extLst>
              </p:cNvPr>
              <p:cNvSpPr txBox="1"/>
              <p:nvPr/>
            </p:nvSpPr>
            <p:spPr>
              <a:xfrm>
                <a:off x="5187505" y="1973233"/>
                <a:ext cx="124481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5187505" y="1973233"/>
                <a:ext cx="1244819" cy="24263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4391536C-51B9-E24F-B6BE-ADD039825A57}"/>
                  </a:ext>
                </a:extLst>
              </p:cNvPr>
              <p:cNvSpPr txBox="1"/>
              <p:nvPr/>
            </p:nvSpPr>
            <p:spPr>
              <a:xfrm>
                <a:off x="4751701" y="1746059"/>
                <a:ext cx="64477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4751701" y="1746059"/>
                <a:ext cx="644771" cy="24263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D26342F3-6748-F24E-8315-298921F4D1B3}"/>
                  </a:ext>
                </a:extLst>
              </p:cNvPr>
              <p:cNvSpPr txBox="1"/>
              <p:nvPr/>
            </p:nvSpPr>
            <p:spPr>
              <a:xfrm>
                <a:off x="4630942" y="2485378"/>
                <a:ext cx="88506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4630942" y="2485378"/>
                <a:ext cx="885060" cy="242635"/>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201" name="Straight Connector 200">
            <a:extLst>
              <a:ext uri="{FF2B5EF4-FFF2-40B4-BE49-F238E27FC236}">
                <a16:creationId xmlns:a16="http://schemas.microsoft.com/office/drawing/2014/main" id="{21F6CDD9-5964-254E-A318-3592D832C11B}"/>
              </a:ext>
            </a:extLst>
          </p:cNvPr>
          <p:cNvCxnSpPr>
            <a:cxnSpLocks/>
            <a:stCxn id="207" idx="2"/>
            <a:endCxn id="200" idx="0"/>
          </p:cNvCxnSpPr>
          <p:nvPr/>
        </p:nvCxnSpPr>
        <p:spPr>
          <a:xfrm>
            <a:off x="4990556" y="230496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2530D11-D965-2A4E-ACDC-EB9BB64F4CDB}"/>
              </a:ext>
            </a:extLst>
          </p:cNvPr>
          <p:cNvCxnSpPr>
            <a:cxnSpLocks/>
            <a:stCxn id="204" idx="3"/>
            <a:endCxn id="199" idx="2"/>
          </p:cNvCxnSpPr>
          <p:nvPr/>
        </p:nvCxnSpPr>
        <p:spPr>
          <a:xfrm flipV="1">
            <a:off x="4432717" y="1867377"/>
            <a:ext cx="318984"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CE01A4C7-A254-5B4A-8AFC-8599E9267C91}"/>
                  </a:ext>
                </a:extLst>
              </p:cNvPr>
              <p:cNvSpPr txBox="1"/>
              <p:nvPr/>
            </p:nvSpPr>
            <p:spPr>
              <a:xfrm>
                <a:off x="4454676" y="1651157"/>
                <a:ext cx="220958"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4454676" y="1651157"/>
                <a:ext cx="220958" cy="172163"/>
              </a:xfrm>
              <a:prstGeom prst="rect">
                <a:avLst/>
              </a:prstGeom>
              <a:blipFill>
                <a:blip r:embed="rId8"/>
                <a:stretch>
                  <a:fillRect l="-11111" b="-13333"/>
                </a:stretch>
              </a:blipFill>
            </p:spPr>
            <p:txBody>
              <a:bodyPr/>
              <a:lstStyle/>
              <a:p>
                <a:r>
                  <a:rPr lang="en-GB">
                    <a:noFill/>
                  </a:rPr>
                  <a:t> </a:t>
                </a:r>
              </a:p>
            </p:txBody>
          </p:sp>
        </mc:Fallback>
      </mc:AlternateContent>
      <p:sp>
        <p:nvSpPr>
          <p:cNvPr id="204" name="Rectangle 203">
            <a:extLst>
              <a:ext uri="{FF2B5EF4-FFF2-40B4-BE49-F238E27FC236}">
                <a16:creationId xmlns:a16="http://schemas.microsoft.com/office/drawing/2014/main" id="{46A12D84-42AC-9C4A-80B2-12513BB61376}"/>
              </a:ext>
            </a:extLst>
          </p:cNvPr>
          <p:cNvSpPr/>
          <p:nvPr/>
        </p:nvSpPr>
        <p:spPr>
          <a:xfrm>
            <a:off x="4348732" y="182546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429DF17-8A9B-2949-9D0F-11DBBB6E98E7}"/>
                  </a:ext>
                </a:extLst>
              </p:cNvPr>
              <p:cNvSpPr txBox="1"/>
              <p:nvPr/>
            </p:nvSpPr>
            <p:spPr>
              <a:xfrm>
                <a:off x="4729236" y="2322144"/>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4729236" y="2322144"/>
                <a:ext cx="220958" cy="171329"/>
              </a:xfrm>
              <a:prstGeom prst="rect">
                <a:avLst/>
              </a:prstGeom>
              <a:blipFill>
                <a:blip r:embed="rId9"/>
                <a:stretch>
                  <a:fillRect l="-11111" b="-21429"/>
                </a:stretch>
              </a:blipFill>
            </p:spPr>
            <p:txBody>
              <a:bodyPr/>
              <a:lstStyle/>
              <a:p>
                <a:r>
                  <a:rPr lang="en-GB">
                    <a:noFill/>
                  </a:rPr>
                  <a:t> </a:t>
                </a:r>
              </a:p>
            </p:txBody>
          </p:sp>
        </mc:Fallback>
      </mc:AlternateContent>
      <p:sp>
        <p:nvSpPr>
          <p:cNvPr id="206" name="Rectangle 205">
            <a:extLst>
              <a:ext uri="{FF2B5EF4-FFF2-40B4-BE49-F238E27FC236}">
                <a16:creationId xmlns:a16="http://schemas.microsoft.com/office/drawing/2014/main" id="{396712A0-69B2-D341-B995-EF0A25F501BC}"/>
              </a:ext>
            </a:extLst>
          </p:cNvPr>
          <p:cNvSpPr/>
          <p:nvPr/>
        </p:nvSpPr>
        <p:spPr>
          <a:xfrm>
            <a:off x="4928847" y="22032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7" name="Rectangle 206">
            <a:extLst>
              <a:ext uri="{FF2B5EF4-FFF2-40B4-BE49-F238E27FC236}">
                <a16:creationId xmlns:a16="http://schemas.microsoft.com/office/drawing/2014/main" id="{D00F726F-0A9A-2E40-8CD0-5F4A919E1819}"/>
              </a:ext>
            </a:extLst>
          </p:cNvPr>
          <p:cNvSpPr/>
          <p:nvPr/>
        </p:nvSpPr>
        <p:spPr>
          <a:xfrm>
            <a:off x="4948563" y="22209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8" name="Rectangle 207">
            <a:extLst>
              <a:ext uri="{FF2B5EF4-FFF2-40B4-BE49-F238E27FC236}">
                <a16:creationId xmlns:a16="http://schemas.microsoft.com/office/drawing/2014/main" id="{33AAE823-EA9C-8347-A3D7-B2DE764B4E50}"/>
              </a:ext>
            </a:extLst>
          </p:cNvPr>
          <p:cNvSpPr/>
          <p:nvPr/>
        </p:nvSpPr>
        <p:spPr>
          <a:xfrm>
            <a:off x="4968278" y="223876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B62A5CE-6135-2048-A1DE-8F75D29DD826}"/>
                  </a:ext>
                </a:extLst>
              </p:cNvPr>
              <p:cNvSpPr txBox="1"/>
              <p:nvPr/>
            </p:nvSpPr>
            <p:spPr>
              <a:xfrm>
                <a:off x="5205410" y="2324070"/>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5205410" y="2324070"/>
                <a:ext cx="220958" cy="172035"/>
              </a:xfrm>
              <a:prstGeom prst="rect">
                <a:avLst/>
              </a:prstGeom>
              <a:blipFill>
                <a:blip r:embed="rId10"/>
                <a:stretch>
                  <a:fillRect l="-11111" b="-13333"/>
                </a:stretch>
              </a:blipFill>
            </p:spPr>
            <p:txBody>
              <a:bodyPr/>
              <a:lstStyle/>
              <a:p>
                <a:r>
                  <a:rPr lang="en-GB">
                    <a:noFill/>
                  </a:rPr>
                  <a:t> </a:t>
                </a:r>
              </a:p>
            </p:txBody>
          </p:sp>
        </mc:Fallback>
      </mc:AlternateContent>
      <p:sp>
        <p:nvSpPr>
          <p:cNvPr id="210" name="Rectangle 209">
            <a:extLst>
              <a:ext uri="{FF2B5EF4-FFF2-40B4-BE49-F238E27FC236}">
                <a16:creationId xmlns:a16="http://schemas.microsoft.com/office/drawing/2014/main" id="{01739241-E39E-3242-B380-C2D42589E7A9}"/>
              </a:ext>
            </a:extLst>
          </p:cNvPr>
          <p:cNvSpPr/>
          <p:nvPr/>
        </p:nvSpPr>
        <p:spPr>
          <a:xfrm>
            <a:off x="5081994" y="220452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1" name="Rectangle 210">
            <a:extLst>
              <a:ext uri="{FF2B5EF4-FFF2-40B4-BE49-F238E27FC236}">
                <a16:creationId xmlns:a16="http://schemas.microsoft.com/office/drawing/2014/main" id="{4811A271-73F9-5040-9FCE-8BCF5A747B9E}"/>
              </a:ext>
            </a:extLst>
          </p:cNvPr>
          <p:cNvSpPr/>
          <p:nvPr/>
        </p:nvSpPr>
        <p:spPr>
          <a:xfrm>
            <a:off x="5101710" y="222230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2" name="Rectangle 211">
            <a:extLst>
              <a:ext uri="{FF2B5EF4-FFF2-40B4-BE49-F238E27FC236}">
                <a16:creationId xmlns:a16="http://schemas.microsoft.com/office/drawing/2014/main" id="{5433A191-B098-7D4F-AA7A-1A1CAEBB2E41}"/>
              </a:ext>
            </a:extLst>
          </p:cNvPr>
          <p:cNvSpPr/>
          <p:nvPr/>
        </p:nvSpPr>
        <p:spPr>
          <a:xfrm>
            <a:off x="5121425" y="22400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4551EE21-0EE5-6B45-BFB6-39214153EE1F}"/>
                  </a:ext>
                </a:extLst>
              </p:cNvPr>
              <p:cNvSpPr txBox="1"/>
              <p:nvPr/>
            </p:nvSpPr>
            <p:spPr>
              <a:xfrm>
                <a:off x="6557515" y="197323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14" name="TextBox 213">
                <a:extLst>
                  <a:ext uri="{FF2B5EF4-FFF2-40B4-BE49-F238E27FC236}">
                    <a16:creationId xmlns:a16="http://schemas.microsoft.com/office/drawing/2014/main" id="{4551EE21-0EE5-6B45-BFB6-39214153EE1F}"/>
                  </a:ext>
                </a:extLst>
              </p:cNvPr>
              <p:cNvSpPr txBox="1">
                <a:spLocks noRot="1" noChangeAspect="1" noMove="1" noResize="1" noEditPoints="1" noAdjustHandles="1" noChangeArrowheads="1" noChangeShapeType="1" noTextEdit="1"/>
              </p:cNvSpPr>
              <p:nvPr/>
            </p:nvSpPr>
            <p:spPr>
              <a:xfrm>
                <a:off x="6557515" y="1973233"/>
                <a:ext cx="1101906" cy="24263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215" name="Straight Connector 214">
            <a:extLst>
              <a:ext uri="{FF2B5EF4-FFF2-40B4-BE49-F238E27FC236}">
                <a16:creationId xmlns:a16="http://schemas.microsoft.com/office/drawing/2014/main" id="{D87D5252-737E-994D-A911-59A379AD7665}"/>
              </a:ext>
            </a:extLst>
          </p:cNvPr>
          <p:cNvCxnSpPr>
            <a:cxnSpLocks/>
            <a:stCxn id="214" idx="5"/>
            <a:endCxn id="229" idx="1"/>
          </p:cNvCxnSpPr>
          <p:nvPr/>
        </p:nvCxnSpPr>
        <p:spPr>
          <a:xfrm>
            <a:off x="7498051" y="218033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D42980E-5F1C-7042-ACC3-31FE9BEBAA25}"/>
              </a:ext>
            </a:extLst>
          </p:cNvPr>
          <p:cNvCxnSpPr>
            <a:cxnSpLocks/>
            <a:stCxn id="229" idx="0"/>
            <a:endCxn id="221" idx="4"/>
          </p:cNvCxnSpPr>
          <p:nvPr/>
        </p:nvCxnSpPr>
        <p:spPr>
          <a:xfrm flipV="1">
            <a:off x="7680128" y="198869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EB19069-892E-4E49-851C-93B383E7949C}"/>
              </a:ext>
            </a:extLst>
          </p:cNvPr>
          <p:cNvCxnSpPr>
            <a:cxnSpLocks/>
            <a:stCxn id="221" idx="4"/>
            <a:endCxn id="233" idx="0"/>
          </p:cNvCxnSpPr>
          <p:nvPr/>
        </p:nvCxnSpPr>
        <p:spPr>
          <a:xfrm>
            <a:off x="7763659" y="198869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D09704C-4A51-F34D-839B-45A6AE9BE42A}"/>
              </a:ext>
            </a:extLst>
          </p:cNvPr>
          <p:cNvCxnSpPr>
            <a:cxnSpLocks/>
            <a:stCxn id="222" idx="0"/>
            <a:endCxn id="233" idx="2"/>
          </p:cNvCxnSpPr>
          <p:nvPr/>
        </p:nvCxnSpPr>
        <p:spPr>
          <a:xfrm flipV="1">
            <a:off x="7763044" y="230628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E524860-F4D4-0647-AA91-0EA10E7136DA}"/>
              </a:ext>
            </a:extLst>
          </p:cNvPr>
          <p:cNvCxnSpPr>
            <a:cxnSpLocks/>
            <a:stCxn id="233" idx="3"/>
            <a:endCxn id="220" idx="3"/>
          </p:cNvCxnSpPr>
          <p:nvPr/>
        </p:nvCxnSpPr>
        <p:spPr>
          <a:xfrm flipV="1">
            <a:off x="7875266" y="218033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B21D3517-01E4-ED47-86B1-E2B1E645F44D}"/>
                  </a:ext>
                </a:extLst>
              </p:cNvPr>
              <p:cNvSpPr txBox="1"/>
              <p:nvPr/>
            </p:nvSpPr>
            <p:spPr>
              <a:xfrm>
                <a:off x="7865938" y="197323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0" name="TextBox 219">
                <a:extLst>
                  <a:ext uri="{FF2B5EF4-FFF2-40B4-BE49-F238E27FC236}">
                    <a16:creationId xmlns:a16="http://schemas.microsoft.com/office/drawing/2014/main" id="{B21D3517-01E4-ED47-86B1-E2B1E645F44D}"/>
                  </a:ext>
                </a:extLst>
              </p:cNvPr>
              <p:cNvSpPr txBox="1">
                <a:spLocks noRot="1" noChangeAspect="1" noMove="1" noResize="1" noEditPoints="1" noAdjustHandles="1" noChangeArrowheads="1" noChangeShapeType="1" noTextEdit="1"/>
              </p:cNvSpPr>
              <p:nvPr/>
            </p:nvSpPr>
            <p:spPr>
              <a:xfrm>
                <a:off x="7865938" y="1973233"/>
                <a:ext cx="1244817" cy="242635"/>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38E659BE-3EDE-804A-86E1-65B3F0253515}"/>
                  </a:ext>
                </a:extLst>
              </p:cNvPr>
              <p:cNvSpPr txBox="1"/>
              <p:nvPr/>
            </p:nvSpPr>
            <p:spPr>
              <a:xfrm>
                <a:off x="7441273" y="1746059"/>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1" name="TextBox 220">
                <a:extLst>
                  <a:ext uri="{FF2B5EF4-FFF2-40B4-BE49-F238E27FC236}">
                    <a16:creationId xmlns:a16="http://schemas.microsoft.com/office/drawing/2014/main" id="{38E659BE-3EDE-804A-86E1-65B3F0253515}"/>
                  </a:ext>
                </a:extLst>
              </p:cNvPr>
              <p:cNvSpPr txBox="1">
                <a:spLocks noRot="1" noChangeAspect="1" noMove="1" noResize="1" noEditPoints="1" noAdjustHandles="1" noChangeArrowheads="1" noChangeShapeType="1" noTextEdit="1"/>
              </p:cNvSpPr>
              <p:nvPr/>
            </p:nvSpPr>
            <p:spPr>
              <a:xfrm>
                <a:off x="7441273" y="1746059"/>
                <a:ext cx="644770" cy="242635"/>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1FA1AAE1-70E8-034E-B247-BF779C372AC6}"/>
                  </a:ext>
                </a:extLst>
              </p:cNvPr>
              <p:cNvSpPr txBox="1"/>
              <p:nvPr/>
            </p:nvSpPr>
            <p:spPr>
              <a:xfrm>
                <a:off x="7320514" y="2485378"/>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222" name="TextBox 221">
                <a:extLst>
                  <a:ext uri="{FF2B5EF4-FFF2-40B4-BE49-F238E27FC236}">
                    <a16:creationId xmlns:a16="http://schemas.microsoft.com/office/drawing/2014/main" id="{1FA1AAE1-70E8-034E-B247-BF779C372AC6}"/>
                  </a:ext>
                </a:extLst>
              </p:cNvPr>
              <p:cNvSpPr txBox="1">
                <a:spLocks noRot="1" noChangeAspect="1" noMove="1" noResize="1" noEditPoints="1" noAdjustHandles="1" noChangeArrowheads="1" noChangeShapeType="1" noTextEdit="1"/>
              </p:cNvSpPr>
              <p:nvPr/>
            </p:nvSpPr>
            <p:spPr>
              <a:xfrm>
                <a:off x="7320514" y="2485378"/>
                <a:ext cx="885059" cy="242635"/>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223" name="Straight Connector 222">
            <a:extLst>
              <a:ext uri="{FF2B5EF4-FFF2-40B4-BE49-F238E27FC236}">
                <a16:creationId xmlns:a16="http://schemas.microsoft.com/office/drawing/2014/main" id="{2C78ACA9-5C7C-E748-9520-B037445E3F97}"/>
              </a:ext>
            </a:extLst>
          </p:cNvPr>
          <p:cNvCxnSpPr>
            <a:cxnSpLocks/>
            <a:stCxn id="229" idx="2"/>
            <a:endCxn id="222" idx="0"/>
          </p:cNvCxnSpPr>
          <p:nvPr/>
        </p:nvCxnSpPr>
        <p:spPr>
          <a:xfrm>
            <a:off x="7680128" y="230496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8FF0CCC-4003-DE42-B771-F7CD5A883A0C}"/>
              </a:ext>
            </a:extLst>
          </p:cNvPr>
          <p:cNvCxnSpPr>
            <a:cxnSpLocks/>
            <a:stCxn id="271" idx="3"/>
            <a:endCxn id="221" idx="2"/>
          </p:cNvCxnSpPr>
          <p:nvPr/>
        </p:nvCxnSpPr>
        <p:spPr>
          <a:xfrm flipV="1">
            <a:off x="6544708" y="1867377"/>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E946B0C1-F613-D04A-B7AD-08ABCAA9C517}"/>
                  </a:ext>
                </a:extLst>
              </p:cNvPr>
              <p:cNvSpPr txBox="1"/>
              <p:nvPr/>
            </p:nvSpPr>
            <p:spPr>
              <a:xfrm>
                <a:off x="7418808" y="232214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27" name="TextBox 226">
                <a:extLst>
                  <a:ext uri="{FF2B5EF4-FFF2-40B4-BE49-F238E27FC236}">
                    <a16:creationId xmlns:a16="http://schemas.microsoft.com/office/drawing/2014/main" id="{E946B0C1-F613-D04A-B7AD-08ABCAA9C517}"/>
                  </a:ext>
                </a:extLst>
              </p:cNvPr>
              <p:cNvSpPr txBox="1">
                <a:spLocks noRot="1" noChangeAspect="1" noMove="1" noResize="1" noEditPoints="1" noAdjustHandles="1" noChangeArrowheads="1" noChangeShapeType="1" noTextEdit="1"/>
              </p:cNvSpPr>
              <p:nvPr/>
            </p:nvSpPr>
            <p:spPr>
              <a:xfrm>
                <a:off x="7418808" y="2322144"/>
                <a:ext cx="220957" cy="171329"/>
              </a:xfrm>
              <a:prstGeom prst="rect">
                <a:avLst/>
              </a:prstGeom>
              <a:blipFill>
                <a:blip r:embed="rId15"/>
                <a:stretch>
                  <a:fillRect l="-10526" b="-21429"/>
                </a:stretch>
              </a:blipFill>
            </p:spPr>
            <p:txBody>
              <a:bodyPr/>
              <a:lstStyle/>
              <a:p>
                <a:r>
                  <a:rPr lang="en-GB">
                    <a:noFill/>
                  </a:rPr>
                  <a:t> </a:t>
                </a:r>
              </a:p>
            </p:txBody>
          </p:sp>
        </mc:Fallback>
      </mc:AlternateContent>
      <p:sp>
        <p:nvSpPr>
          <p:cNvPr id="228" name="Rectangle 227">
            <a:extLst>
              <a:ext uri="{FF2B5EF4-FFF2-40B4-BE49-F238E27FC236}">
                <a16:creationId xmlns:a16="http://schemas.microsoft.com/office/drawing/2014/main" id="{FD92275E-0EA5-E74F-ACEF-BACCD54A4C0A}"/>
              </a:ext>
            </a:extLst>
          </p:cNvPr>
          <p:cNvSpPr/>
          <p:nvPr/>
        </p:nvSpPr>
        <p:spPr>
          <a:xfrm>
            <a:off x="7618419" y="22032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9" name="Rectangle 228">
            <a:extLst>
              <a:ext uri="{FF2B5EF4-FFF2-40B4-BE49-F238E27FC236}">
                <a16:creationId xmlns:a16="http://schemas.microsoft.com/office/drawing/2014/main" id="{53077F87-5F26-A542-ABBC-7D46448C68CB}"/>
              </a:ext>
            </a:extLst>
          </p:cNvPr>
          <p:cNvSpPr/>
          <p:nvPr/>
        </p:nvSpPr>
        <p:spPr>
          <a:xfrm>
            <a:off x="7638135" y="22209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0" name="Rectangle 229">
            <a:extLst>
              <a:ext uri="{FF2B5EF4-FFF2-40B4-BE49-F238E27FC236}">
                <a16:creationId xmlns:a16="http://schemas.microsoft.com/office/drawing/2014/main" id="{42AB13E4-1084-C841-A553-CEDCAAFF266A}"/>
              </a:ext>
            </a:extLst>
          </p:cNvPr>
          <p:cNvSpPr/>
          <p:nvPr/>
        </p:nvSpPr>
        <p:spPr>
          <a:xfrm>
            <a:off x="7657850" y="223876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9BB761E-6842-3D4A-9004-B46ABBD065DF}"/>
                  </a:ext>
                </a:extLst>
              </p:cNvPr>
              <p:cNvSpPr txBox="1"/>
              <p:nvPr/>
            </p:nvSpPr>
            <p:spPr>
              <a:xfrm>
                <a:off x="7894982" y="232407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31" name="TextBox 230">
                <a:extLst>
                  <a:ext uri="{FF2B5EF4-FFF2-40B4-BE49-F238E27FC236}">
                    <a16:creationId xmlns:a16="http://schemas.microsoft.com/office/drawing/2014/main" id="{09BB761E-6842-3D4A-9004-B46ABBD065DF}"/>
                  </a:ext>
                </a:extLst>
              </p:cNvPr>
              <p:cNvSpPr txBox="1">
                <a:spLocks noRot="1" noChangeAspect="1" noMove="1" noResize="1" noEditPoints="1" noAdjustHandles="1" noChangeArrowheads="1" noChangeShapeType="1" noTextEdit="1"/>
              </p:cNvSpPr>
              <p:nvPr/>
            </p:nvSpPr>
            <p:spPr>
              <a:xfrm>
                <a:off x="7894982" y="2324070"/>
                <a:ext cx="220957" cy="172035"/>
              </a:xfrm>
              <a:prstGeom prst="rect">
                <a:avLst/>
              </a:prstGeom>
              <a:blipFill>
                <a:blip r:embed="rId16"/>
                <a:stretch>
                  <a:fillRect l="-11111" b="-13333"/>
                </a:stretch>
              </a:blipFill>
            </p:spPr>
            <p:txBody>
              <a:bodyPr/>
              <a:lstStyle/>
              <a:p>
                <a:r>
                  <a:rPr lang="en-GB">
                    <a:noFill/>
                  </a:rPr>
                  <a:t> </a:t>
                </a:r>
              </a:p>
            </p:txBody>
          </p:sp>
        </mc:Fallback>
      </mc:AlternateContent>
      <p:sp>
        <p:nvSpPr>
          <p:cNvPr id="232" name="Rectangle 231">
            <a:extLst>
              <a:ext uri="{FF2B5EF4-FFF2-40B4-BE49-F238E27FC236}">
                <a16:creationId xmlns:a16="http://schemas.microsoft.com/office/drawing/2014/main" id="{A58632E2-B96C-BC4F-915A-9DDC6AD4BF57}"/>
              </a:ext>
            </a:extLst>
          </p:cNvPr>
          <p:cNvSpPr/>
          <p:nvPr/>
        </p:nvSpPr>
        <p:spPr>
          <a:xfrm>
            <a:off x="7771566" y="220452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3" name="Rectangle 232">
            <a:extLst>
              <a:ext uri="{FF2B5EF4-FFF2-40B4-BE49-F238E27FC236}">
                <a16:creationId xmlns:a16="http://schemas.microsoft.com/office/drawing/2014/main" id="{A20CE811-1C4D-C04F-92F2-05302FD58B67}"/>
              </a:ext>
            </a:extLst>
          </p:cNvPr>
          <p:cNvSpPr/>
          <p:nvPr/>
        </p:nvSpPr>
        <p:spPr>
          <a:xfrm>
            <a:off x="7791281" y="222230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4" name="Rectangle 233">
            <a:extLst>
              <a:ext uri="{FF2B5EF4-FFF2-40B4-BE49-F238E27FC236}">
                <a16:creationId xmlns:a16="http://schemas.microsoft.com/office/drawing/2014/main" id="{2404D826-2DBF-9140-8BB5-A67BB1D00701}"/>
              </a:ext>
            </a:extLst>
          </p:cNvPr>
          <p:cNvSpPr/>
          <p:nvPr/>
        </p:nvSpPr>
        <p:spPr>
          <a:xfrm>
            <a:off x="7810997" y="22400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33268BC-5C5E-4341-A5C6-A2C47B9BA6C8}"/>
                  </a:ext>
                </a:extLst>
              </p:cNvPr>
              <p:cNvSpPr txBox="1"/>
              <p:nvPr/>
            </p:nvSpPr>
            <p:spPr>
              <a:xfrm>
                <a:off x="9223440" y="196691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36" name="TextBox 235">
                <a:extLst>
                  <a:ext uri="{FF2B5EF4-FFF2-40B4-BE49-F238E27FC236}">
                    <a16:creationId xmlns:a16="http://schemas.microsoft.com/office/drawing/2014/main" id="{133268BC-5C5E-4341-A5C6-A2C47B9BA6C8}"/>
                  </a:ext>
                </a:extLst>
              </p:cNvPr>
              <p:cNvSpPr txBox="1">
                <a:spLocks noRot="1" noChangeAspect="1" noMove="1" noResize="1" noEditPoints="1" noAdjustHandles="1" noChangeArrowheads="1" noChangeShapeType="1" noTextEdit="1"/>
              </p:cNvSpPr>
              <p:nvPr/>
            </p:nvSpPr>
            <p:spPr>
              <a:xfrm>
                <a:off x="9223440" y="1966919"/>
                <a:ext cx="1101910" cy="242635"/>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93239C36-B07E-1E45-B7B3-99FE4248879A}"/>
              </a:ext>
            </a:extLst>
          </p:cNvPr>
          <p:cNvCxnSpPr>
            <a:cxnSpLocks/>
            <a:stCxn id="236" idx="5"/>
            <a:endCxn id="251" idx="1"/>
          </p:cNvCxnSpPr>
          <p:nvPr/>
        </p:nvCxnSpPr>
        <p:spPr>
          <a:xfrm>
            <a:off x="10163978" y="217402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013019-8B1D-7F41-81A4-4D2C87CDF717}"/>
              </a:ext>
            </a:extLst>
          </p:cNvPr>
          <p:cNvCxnSpPr>
            <a:cxnSpLocks/>
            <a:stCxn id="251" idx="0"/>
            <a:endCxn id="243" idx="4"/>
          </p:cNvCxnSpPr>
          <p:nvPr/>
        </p:nvCxnSpPr>
        <p:spPr>
          <a:xfrm flipV="1">
            <a:off x="10361554" y="198238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D44CBC8-3A87-6946-BF31-1B9F91E8DA6D}"/>
              </a:ext>
            </a:extLst>
          </p:cNvPr>
          <p:cNvCxnSpPr>
            <a:cxnSpLocks/>
            <a:stCxn id="243" idx="4"/>
            <a:endCxn id="255" idx="0"/>
          </p:cNvCxnSpPr>
          <p:nvPr/>
        </p:nvCxnSpPr>
        <p:spPr>
          <a:xfrm>
            <a:off x="10445086" y="198238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2FF4F8F-43C4-B340-A8D7-B7789C208E7C}"/>
              </a:ext>
            </a:extLst>
          </p:cNvPr>
          <p:cNvCxnSpPr>
            <a:cxnSpLocks/>
            <a:stCxn id="244" idx="0"/>
            <a:endCxn id="255" idx="2"/>
          </p:cNvCxnSpPr>
          <p:nvPr/>
        </p:nvCxnSpPr>
        <p:spPr>
          <a:xfrm flipV="1">
            <a:off x="10444471" y="229997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A894D64-8251-6B4E-8607-EAC029DFCE87}"/>
              </a:ext>
            </a:extLst>
          </p:cNvPr>
          <p:cNvCxnSpPr>
            <a:cxnSpLocks/>
            <a:stCxn id="255" idx="3"/>
            <a:endCxn id="242" idx="3"/>
          </p:cNvCxnSpPr>
          <p:nvPr/>
        </p:nvCxnSpPr>
        <p:spPr>
          <a:xfrm flipV="1">
            <a:off x="10556694" y="217402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3B7F2738-5B8E-EA49-84C5-5B69950AC898}"/>
                  </a:ext>
                </a:extLst>
              </p:cNvPr>
              <p:cNvSpPr txBox="1"/>
              <p:nvPr/>
            </p:nvSpPr>
            <p:spPr>
              <a:xfrm>
                <a:off x="10568029" y="196691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2" name="TextBox 241">
                <a:extLst>
                  <a:ext uri="{FF2B5EF4-FFF2-40B4-BE49-F238E27FC236}">
                    <a16:creationId xmlns:a16="http://schemas.microsoft.com/office/drawing/2014/main" id="{3B7F2738-5B8E-EA49-84C5-5B69950AC898}"/>
                  </a:ext>
                </a:extLst>
              </p:cNvPr>
              <p:cNvSpPr txBox="1">
                <a:spLocks noRot="1" noChangeAspect="1" noMove="1" noResize="1" noEditPoints="1" noAdjustHandles="1" noChangeArrowheads="1" noChangeShapeType="1" noTextEdit="1"/>
              </p:cNvSpPr>
              <p:nvPr/>
            </p:nvSpPr>
            <p:spPr>
              <a:xfrm>
                <a:off x="10568029" y="1966919"/>
                <a:ext cx="1244821" cy="242635"/>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22B7242C-279A-8C49-B796-B2494FC6EB96}"/>
                  </a:ext>
                </a:extLst>
              </p:cNvPr>
              <p:cNvSpPr txBox="1"/>
              <p:nvPr/>
            </p:nvSpPr>
            <p:spPr>
              <a:xfrm>
                <a:off x="10122699" y="1739745"/>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3" name="TextBox 242">
                <a:extLst>
                  <a:ext uri="{FF2B5EF4-FFF2-40B4-BE49-F238E27FC236}">
                    <a16:creationId xmlns:a16="http://schemas.microsoft.com/office/drawing/2014/main" id="{22B7242C-279A-8C49-B796-B2494FC6EB96}"/>
                  </a:ext>
                </a:extLst>
              </p:cNvPr>
              <p:cNvSpPr txBox="1">
                <a:spLocks noRot="1" noChangeAspect="1" noMove="1" noResize="1" noEditPoints="1" noAdjustHandles="1" noChangeArrowheads="1" noChangeShapeType="1" noTextEdit="1"/>
              </p:cNvSpPr>
              <p:nvPr/>
            </p:nvSpPr>
            <p:spPr>
              <a:xfrm>
                <a:off x="10122699" y="1739745"/>
                <a:ext cx="644772" cy="242635"/>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A1167F0-1180-904A-8564-7E6C768CACCD}"/>
                  </a:ext>
                </a:extLst>
              </p:cNvPr>
              <p:cNvSpPr txBox="1"/>
              <p:nvPr/>
            </p:nvSpPr>
            <p:spPr>
              <a:xfrm>
                <a:off x="10001940" y="2479064"/>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244" name="TextBox 243">
                <a:extLst>
                  <a:ext uri="{FF2B5EF4-FFF2-40B4-BE49-F238E27FC236}">
                    <a16:creationId xmlns:a16="http://schemas.microsoft.com/office/drawing/2014/main" id="{5A1167F0-1180-904A-8564-7E6C768CACCD}"/>
                  </a:ext>
                </a:extLst>
              </p:cNvPr>
              <p:cNvSpPr txBox="1">
                <a:spLocks noRot="1" noChangeAspect="1" noMove="1" noResize="1" noEditPoints="1" noAdjustHandles="1" noChangeArrowheads="1" noChangeShapeType="1" noTextEdit="1"/>
              </p:cNvSpPr>
              <p:nvPr/>
            </p:nvSpPr>
            <p:spPr>
              <a:xfrm>
                <a:off x="10001940" y="2479064"/>
                <a:ext cx="885062" cy="242635"/>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88777427-8928-264D-8F40-9081E060E1F7}"/>
              </a:ext>
            </a:extLst>
          </p:cNvPr>
          <p:cNvCxnSpPr>
            <a:cxnSpLocks/>
            <a:stCxn id="251" idx="2"/>
            <a:endCxn id="244" idx="0"/>
          </p:cNvCxnSpPr>
          <p:nvPr/>
        </p:nvCxnSpPr>
        <p:spPr>
          <a:xfrm>
            <a:off x="10361554" y="229865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F40DC084-F419-E24E-A1ED-4F3ECE36D4E8}"/>
              </a:ext>
            </a:extLst>
          </p:cNvPr>
          <p:cNvCxnSpPr>
            <a:cxnSpLocks/>
            <a:stCxn id="248" idx="3"/>
            <a:endCxn id="243" idx="2"/>
          </p:cNvCxnSpPr>
          <p:nvPr/>
        </p:nvCxnSpPr>
        <p:spPr>
          <a:xfrm flipV="1">
            <a:off x="9221144" y="1861063"/>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724C4F3D-4EDC-8A44-B87B-7AAB7AF816FF}"/>
                  </a:ext>
                </a:extLst>
              </p:cNvPr>
              <p:cNvSpPr txBox="1"/>
              <p:nvPr/>
            </p:nvSpPr>
            <p:spPr>
              <a:xfrm>
                <a:off x="10100234" y="231583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49" name="TextBox 248">
                <a:extLst>
                  <a:ext uri="{FF2B5EF4-FFF2-40B4-BE49-F238E27FC236}">
                    <a16:creationId xmlns:a16="http://schemas.microsoft.com/office/drawing/2014/main" id="{724C4F3D-4EDC-8A44-B87B-7AAB7AF816FF}"/>
                  </a:ext>
                </a:extLst>
              </p:cNvPr>
              <p:cNvSpPr txBox="1">
                <a:spLocks noRot="1" noChangeAspect="1" noMove="1" noResize="1" noEditPoints="1" noAdjustHandles="1" noChangeArrowheads="1" noChangeShapeType="1" noTextEdit="1"/>
              </p:cNvSpPr>
              <p:nvPr/>
            </p:nvSpPr>
            <p:spPr>
              <a:xfrm>
                <a:off x="10100234" y="2315830"/>
                <a:ext cx="220958" cy="171329"/>
              </a:xfrm>
              <a:prstGeom prst="rect">
                <a:avLst/>
              </a:prstGeom>
              <a:blipFill>
                <a:blip r:embed="rId21"/>
                <a:stretch>
                  <a:fillRect l="-10526" b="-13333"/>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615F493A-A57B-7C40-BF08-7D036253611F}"/>
              </a:ext>
            </a:extLst>
          </p:cNvPr>
          <p:cNvSpPr/>
          <p:nvPr/>
        </p:nvSpPr>
        <p:spPr>
          <a:xfrm>
            <a:off x="10299846" y="21968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1" name="Rectangle 250">
            <a:extLst>
              <a:ext uri="{FF2B5EF4-FFF2-40B4-BE49-F238E27FC236}">
                <a16:creationId xmlns:a16="http://schemas.microsoft.com/office/drawing/2014/main" id="{246D604C-9C51-9648-ABF4-B5E88C07A38D}"/>
              </a:ext>
            </a:extLst>
          </p:cNvPr>
          <p:cNvSpPr/>
          <p:nvPr/>
        </p:nvSpPr>
        <p:spPr>
          <a:xfrm>
            <a:off x="10319561" y="22146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2" name="Rectangle 251">
            <a:extLst>
              <a:ext uri="{FF2B5EF4-FFF2-40B4-BE49-F238E27FC236}">
                <a16:creationId xmlns:a16="http://schemas.microsoft.com/office/drawing/2014/main" id="{86CF443F-2477-714E-A4D6-AB8371E18801}"/>
              </a:ext>
            </a:extLst>
          </p:cNvPr>
          <p:cNvSpPr/>
          <p:nvPr/>
        </p:nvSpPr>
        <p:spPr>
          <a:xfrm>
            <a:off x="10339277" y="223245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0009522E-08D0-9A4D-B163-CD4274D53C4A}"/>
                  </a:ext>
                </a:extLst>
              </p:cNvPr>
              <p:cNvSpPr txBox="1"/>
              <p:nvPr/>
            </p:nvSpPr>
            <p:spPr>
              <a:xfrm>
                <a:off x="10576409" y="231775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53" name="TextBox 252">
                <a:extLst>
                  <a:ext uri="{FF2B5EF4-FFF2-40B4-BE49-F238E27FC236}">
                    <a16:creationId xmlns:a16="http://schemas.microsoft.com/office/drawing/2014/main" id="{0009522E-08D0-9A4D-B163-CD4274D53C4A}"/>
                  </a:ext>
                </a:extLst>
              </p:cNvPr>
              <p:cNvSpPr txBox="1">
                <a:spLocks noRot="1" noChangeAspect="1" noMove="1" noResize="1" noEditPoints="1" noAdjustHandles="1" noChangeArrowheads="1" noChangeShapeType="1" noTextEdit="1"/>
              </p:cNvSpPr>
              <p:nvPr/>
            </p:nvSpPr>
            <p:spPr>
              <a:xfrm>
                <a:off x="10576409" y="2317756"/>
                <a:ext cx="220958" cy="172035"/>
              </a:xfrm>
              <a:prstGeom prst="rect">
                <a:avLst/>
              </a:prstGeom>
              <a:blipFill>
                <a:blip r:embed="rId22"/>
                <a:stretch>
                  <a:fillRect l="-11111" b="-14286"/>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F7BBC3CA-77FD-ED4D-A0A9-1A5A23F14944}"/>
              </a:ext>
            </a:extLst>
          </p:cNvPr>
          <p:cNvSpPr/>
          <p:nvPr/>
        </p:nvSpPr>
        <p:spPr>
          <a:xfrm>
            <a:off x="10452993" y="219821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5" name="Rectangle 254">
            <a:extLst>
              <a:ext uri="{FF2B5EF4-FFF2-40B4-BE49-F238E27FC236}">
                <a16:creationId xmlns:a16="http://schemas.microsoft.com/office/drawing/2014/main" id="{3E3F9B66-8043-1644-AD2B-B73926282E95}"/>
              </a:ext>
            </a:extLst>
          </p:cNvPr>
          <p:cNvSpPr/>
          <p:nvPr/>
        </p:nvSpPr>
        <p:spPr>
          <a:xfrm>
            <a:off x="10472708" y="22159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6" name="Rectangle 255">
            <a:extLst>
              <a:ext uri="{FF2B5EF4-FFF2-40B4-BE49-F238E27FC236}">
                <a16:creationId xmlns:a16="http://schemas.microsoft.com/office/drawing/2014/main" id="{49081EA8-06C4-F54E-9438-FF897677633A}"/>
              </a:ext>
            </a:extLst>
          </p:cNvPr>
          <p:cNvSpPr/>
          <p:nvPr/>
        </p:nvSpPr>
        <p:spPr>
          <a:xfrm>
            <a:off x="10492424" y="22337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257" name="Straight Connector 256">
            <a:extLst>
              <a:ext uri="{FF2B5EF4-FFF2-40B4-BE49-F238E27FC236}">
                <a16:creationId xmlns:a16="http://schemas.microsoft.com/office/drawing/2014/main" id="{7D11212F-9A9B-2E40-B802-1DAE36E5E106}"/>
              </a:ext>
            </a:extLst>
          </p:cNvPr>
          <p:cNvCxnSpPr>
            <a:cxnSpLocks/>
            <a:stCxn id="199" idx="6"/>
            <a:endCxn id="271" idx="1"/>
          </p:cNvCxnSpPr>
          <p:nvPr/>
        </p:nvCxnSpPr>
        <p:spPr>
          <a:xfrm>
            <a:off x="5396472" y="1867377"/>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24">
            <a:extLst>
              <a:ext uri="{FF2B5EF4-FFF2-40B4-BE49-F238E27FC236}">
                <a16:creationId xmlns:a16="http://schemas.microsoft.com/office/drawing/2014/main" id="{7EBFA2CD-DE3F-A24C-95A7-57C0143513B7}"/>
              </a:ext>
            </a:extLst>
          </p:cNvPr>
          <p:cNvCxnSpPr>
            <a:cxnSpLocks/>
            <a:stCxn id="200" idx="6"/>
            <a:endCxn id="271" idx="2"/>
          </p:cNvCxnSpPr>
          <p:nvPr/>
        </p:nvCxnSpPr>
        <p:spPr>
          <a:xfrm flipV="1">
            <a:off x="5516002" y="1909448"/>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B92E144-58AA-C947-BEA6-722164AE70B2}"/>
              </a:ext>
            </a:extLst>
          </p:cNvPr>
          <p:cNvCxnSpPr>
            <a:cxnSpLocks/>
            <a:stCxn id="221" idx="6"/>
            <a:endCxn id="248" idx="1"/>
          </p:cNvCxnSpPr>
          <p:nvPr/>
        </p:nvCxnSpPr>
        <p:spPr>
          <a:xfrm flipV="1">
            <a:off x="8086043" y="1861142"/>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124">
            <a:extLst>
              <a:ext uri="{FF2B5EF4-FFF2-40B4-BE49-F238E27FC236}">
                <a16:creationId xmlns:a16="http://schemas.microsoft.com/office/drawing/2014/main" id="{78C066E2-532C-4F47-A9F9-0831AE6F422E}"/>
              </a:ext>
            </a:extLst>
          </p:cNvPr>
          <p:cNvCxnSpPr>
            <a:cxnSpLocks/>
            <a:stCxn id="222" idx="6"/>
            <a:endCxn id="248" idx="2"/>
          </p:cNvCxnSpPr>
          <p:nvPr/>
        </p:nvCxnSpPr>
        <p:spPr>
          <a:xfrm flipV="1">
            <a:off x="8205573" y="1903134"/>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7722C43-C6FA-FE41-A020-5DD4CD0D18F5}"/>
              </a:ext>
            </a:extLst>
          </p:cNvPr>
          <p:cNvGrpSpPr/>
          <p:nvPr/>
        </p:nvGrpSpPr>
        <p:grpSpPr>
          <a:xfrm>
            <a:off x="9117590" y="1644843"/>
            <a:ext cx="412195" cy="279026"/>
            <a:chOff x="9111240" y="2396765"/>
            <a:chExt cx="412195" cy="279026"/>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0E2A87E-67F8-584F-933D-8673245BB54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5"/>
                  <a:stretch>
                    <a:fillRect l="-8696" b="-13333"/>
                  </a:stretch>
                </a:blipFill>
              </p:spPr>
              <p:txBody>
                <a:bodyPr/>
                <a:lstStyle/>
                <a:p>
                  <a:r>
                    <a:rPr lang="en-GB">
                      <a:noFill/>
                    </a:rPr>
                    <a:t> </a:t>
                  </a:r>
                </a:p>
              </p:txBody>
            </p:sp>
          </mc:Fallback>
        </mc:AlternateContent>
        <p:sp>
          <p:nvSpPr>
            <p:cNvPr id="265" name="Rectangle 264">
              <a:extLst>
                <a:ext uri="{FF2B5EF4-FFF2-40B4-BE49-F238E27FC236}">
                  <a16:creationId xmlns:a16="http://schemas.microsoft.com/office/drawing/2014/main" id="{561846FE-1A68-284C-8B32-DEB0936341A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8" name="Rectangle 247">
              <a:extLst>
                <a:ext uri="{FF2B5EF4-FFF2-40B4-BE49-F238E27FC236}">
                  <a16:creationId xmlns:a16="http://schemas.microsoft.com/office/drawing/2014/main" id="{5B1A4B3A-6C13-2D4F-A305-FCE429E27887}"/>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6" name="Rectangle 265">
              <a:extLst>
                <a:ext uri="{FF2B5EF4-FFF2-40B4-BE49-F238E27FC236}">
                  <a16:creationId xmlns:a16="http://schemas.microsoft.com/office/drawing/2014/main" id="{FEBC2E44-64BE-DD49-896A-61BDF6B4B47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268" name="Group 267">
            <a:extLst>
              <a:ext uri="{FF2B5EF4-FFF2-40B4-BE49-F238E27FC236}">
                <a16:creationId xmlns:a16="http://schemas.microsoft.com/office/drawing/2014/main" id="{F71641C0-698F-5C4B-959C-E68EB590F05F}"/>
              </a:ext>
            </a:extLst>
          </p:cNvPr>
          <p:cNvGrpSpPr/>
          <p:nvPr/>
        </p:nvGrpSpPr>
        <p:grpSpPr>
          <a:xfrm>
            <a:off x="6441154" y="1651157"/>
            <a:ext cx="412195" cy="279026"/>
            <a:chOff x="9111240" y="2396765"/>
            <a:chExt cx="412195" cy="279026"/>
          </a:xfrm>
        </p:grpSpPr>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BB425F2-020C-9F4D-A4E5-8C3E8A5275D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270" name="Rectangle 269">
              <a:extLst>
                <a:ext uri="{FF2B5EF4-FFF2-40B4-BE49-F238E27FC236}">
                  <a16:creationId xmlns:a16="http://schemas.microsoft.com/office/drawing/2014/main" id="{644689CA-CEE2-FD40-A4A7-073919DF0F9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1" name="Rectangle 270">
              <a:extLst>
                <a:ext uri="{FF2B5EF4-FFF2-40B4-BE49-F238E27FC236}">
                  <a16:creationId xmlns:a16="http://schemas.microsoft.com/office/drawing/2014/main" id="{4D4B0EA2-7A75-504F-9E4A-887D3C52F98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2" name="Rectangle 271">
              <a:extLst>
                <a:ext uri="{FF2B5EF4-FFF2-40B4-BE49-F238E27FC236}">
                  <a16:creationId xmlns:a16="http://schemas.microsoft.com/office/drawing/2014/main" id="{93657CF7-016A-3143-8F19-D24D0F59554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9F9E03D9-CE95-5B46-891D-003E46F21519}"/>
                  </a:ext>
                </a:extLst>
              </p:cNvPr>
              <p:cNvSpPr/>
              <p:nvPr/>
            </p:nvSpPr>
            <p:spPr>
              <a:xfrm>
                <a:off x="4681648" y="1291066"/>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m:t>
                      </m:r>
                    </m:oMath>
                  </m:oMathPara>
                </a14:m>
                <a:endParaRPr lang="en-GB" dirty="0"/>
              </a:p>
            </p:txBody>
          </p:sp>
        </mc:Choice>
        <mc:Fallback xmlns="">
          <p:sp>
            <p:nvSpPr>
              <p:cNvPr id="276" name="Rectangle 275">
                <a:extLst>
                  <a:ext uri="{FF2B5EF4-FFF2-40B4-BE49-F238E27FC236}">
                    <a16:creationId xmlns:a16="http://schemas.microsoft.com/office/drawing/2014/main" id="{9F9E03D9-CE95-5B46-891D-003E46F21519}"/>
                  </a:ext>
                </a:extLst>
              </p:cNvPr>
              <p:cNvSpPr>
                <a:spLocks noRot="1" noChangeAspect="1" noMove="1" noResize="1" noEditPoints="1" noAdjustHandles="1" noChangeArrowheads="1" noChangeShapeType="1" noTextEdit="1"/>
              </p:cNvSpPr>
              <p:nvPr/>
            </p:nvSpPr>
            <p:spPr>
              <a:xfrm>
                <a:off x="4681648" y="1291066"/>
                <a:ext cx="764184" cy="369332"/>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Rectangle 276">
                <a:extLst>
                  <a:ext uri="{FF2B5EF4-FFF2-40B4-BE49-F238E27FC236}">
                    <a16:creationId xmlns:a16="http://schemas.microsoft.com/office/drawing/2014/main" id="{55FF4993-D628-8946-B1DB-22B1CB3BF775}"/>
                  </a:ext>
                </a:extLst>
              </p:cNvPr>
              <p:cNvSpPr/>
              <p:nvPr/>
            </p:nvSpPr>
            <p:spPr>
              <a:xfrm>
                <a:off x="7451183" y="1287583"/>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=1</m:t>
                      </m:r>
                    </m:oMath>
                  </m:oMathPara>
                </a14:m>
                <a:endParaRPr lang="en-GB" dirty="0"/>
              </a:p>
            </p:txBody>
          </p:sp>
        </mc:Choice>
        <mc:Fallback xmlns="">
          <p:sp>
            <p:nvSpPr>
              <p:cNvPr id="277" name="Rectangle 276">
                <a:extLst>
                  <a:ext uri="{FF2B5EF4-FFF2-40B4-BE49-F238E27FC236}">
                    <a16:creationId xmlns:a16="http://schemas.microsoft.com/office/drawing/2014/main" id="{55FF4993-D628-8946-B1DB-22B1CB3BF775}"/>
                  </a:ext>
                </a:extLst>
              </p:cNvPr>
              <p:cNvSpPr>
                <a:spLocks noRot="1" noChangeAspect="1" noMove="1" noResize="1" noEditPoints="1" noAdjustHandles="1" noChangeArrowheads="1" noChangeShapeType="1" noTextEdit="1"/>
              </p:cNvSpPr>
              <p:nvPr/>
            </p:nvSpPr>
            <p:spPr>
              <a:xfrm>
                <a:off x="7451183" y="1287583"/>
                <a:ext cx="764184" cy="369332"/>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Rectangle 277">
                <a:extLst>
                  <a:ext uri="{FF2B5EF4-FFF2-40B4-BE49-F238E27FC236}">
                    <a16:creationId xmlns:a16="http://schemas.microsoft.com/office/drawing/2014/main" id="{D68E7F18-2D09-A944-8738-E89368B2DED6}"/>
                  </a:ext>
                </a:extLst>
              </p:cNvPr>
              <p:cNvSpPr/>
              <p:nvPr/>
            </p:nvSpPr>
            <p:spPr>
              <a:xfrm>
                <a:off x="10057308" y="1292909"/>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=2</m:t>
                      </m:r>
                    </m:oMath>
                  </m:oMathPara>
                </a14:m>
                <a:endParaRPr lang="en-GB" dirty="0"/>
              </a:p>
            </p:txBody>
          </p:sp>
        </mc:Choice>
        <mc:Fallback xmlns="">
          <p:sp>
            <p:nvSpPr>
              <p:cNvPr id="278" name="Rectangle 277">
                <a:extLst>
                  <a:ext uri="{FF2B5EF4-FFF2-40B4-BE49-F238E27FC236}">
                    <a16:creationId xmlns:a16="http://schemas.microsoft.com/office/drawing/2014/main" id="{D68E7F18-2D09-A944-8738-E89368B2DED6}"/>
                  </a:ext>
                </a:extLst>
              </p:cNvPr>
              <p:cNvSpPr>
                <a:spLocks noRot="1" noChangeAspect="1" noMove="1" noResize="1" noEditPoints="1" noAdjustHandles="1" noChangeArrowheads="1" noChangeShapeType="1" noTextEdit="1"/>
              </p:cNvSpPr>
              <p:nvPr/>
            </p:nvSpPr>
            <p:spPr>
              <a:xfrm>
                <a:off x="10057308" y="1292909"/>
                <a:ext cx="764184" cy="369332"/>
              </a:xfrm>
              <a:prstGeom prst="rect">
                <a:avLst/>
              </a:prstGeom>
              <a:blipFill>
                <a:blip r:embed="rId29"/>
                <a:stretch>
                  <a:fillRect/>
                </a:stretch>
              </a:blipFill>
            </p:spPr>
            <p:txBody>
              <a:bodyPr/>
              <a:lstStyle/>
              <a:p>
                <a:r>
                  <a:rPr lang="en-GB">
                    <a:noFill/>
                  </a:rPr>
                  <a:t> </a:t>
                </a:r>
              </a:p>
            </p:txBody>
          </p:sp>
        </mc:Fallback>
      </mc:AlternateContent>
      <p:sp>
        <p:nvSpPr>
          <p:cNvPr id="146" name="Rectangle 145">
            <a:extLst>
              <a:ext uri="{FF2B5EF4-FFF2-40B4-BE49-F238E27FC236}">
                <a16:creationId xmlns:a16="http://schemas.microsoft.com/office/drawing/2014/main" id="{755D71A0-744C-2B4F-B91D-CAB6CCD77618}"/>
              </a:ext>
            </a:extLst>
          </p:cNvPr>
          <p:cNvSpPr/>
          <p:nvPr/>
        </p:nvSpPr>
        <p:spPr>
          <a:xfrm>
            <a:off x="3803013" y="3045407"/>
            <a:ext cx="2694019" cy="28598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47" name="Rectangle 146">
            <a:extLst>
              <a:ext uri="{FF2B5EF4-FFF2-40B4-BE49-F238E27FC236}">
                <a16:creationId xmlns:a16="http://schemas.microsoft.com/office/drawing/2014/main" id="{5D5E08B2-C492-4A46-9FC5-AB4F45B5ED8A}"/>
              </a:ext>
            </a:extLst>
          </p:cNvPr>
          <p:cNvSpPr/>
          <p:nvPr/>
        </p:nvSpPr>
        <p:spPr>
          <a:xfrm>
            <a:off x="6495627" y="3045407"/>
            <a:ext cx="2675976" cy="285985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148" name="Rectangle 147">
            <a:extLst>
              <a:ext uri="{FF2B5EF4-FFF2-40B4-BE49-F238E27FC236}">
                <a16:creationId xmlns:a16="http://schemas.microsoft.com/office/drawing/2014/main" id="{A68DD5EC-CC4D-8A4E-B0E7-6EFA069CA510}"/>
              </a:ext>
            </a:extLst>
          </p:cNvPr>
          <p:cNvSpPr/>
          <p:nvPr/>
        </p:nvSpPr>
        <p:spPr>
          <a:xfrm>
            <a:off x="9168055" y="3045406"/>
            <a:ext cx="2660178" cy="28535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grpSp>
        <p:nvGrpSpPr>
          <p:cNvPr id="511" name="Group 510">
            <a:extLst>
              <a:ext uri="{FF2B5EF4-FFF2-40B4-BE49-F238E27FC236}">
                <a16:creationId xmlns:a16="http://schemas.microsoft.com/office/drawing/2014/main" id="{9D8CD5B6-2C15-C148-BDF6-152C03E5C524}"/>
              </a:ext>
            </a:extLst>
          </p:cNvPr>
          <p:cNvGrpSpPr/>
          <p:nvPr/>
        </p:nvGrpSpPr>
        <p:grpSpPr>
          <a:xfrm>
            <a:off x="3856400" y="3082030"/>
            <a:ext cx="7950882" cy="1083170"/>
            <a:chOff x="3856400" y="3082030"/>
            <a:chExt cx="7950882" cy="1083170"/>
          </a:xfrm>
        </p:grpSpPr>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0753DC91-EB36-084D-BFC4-00DFF2616C7C}"/>
                    </a:ext>
                  </a:extLst>
                </p:cNvPr>
                <p:cNvSpPr txBox="1"/>
                <p:nvPr/>
              </p:nvSpPr>
              <p:spPr>
                <a:xfrm>
                  <a:off x="3856400" y="3410420"/>
                  <a:ext cx="1101908"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419" name="TextBox 418">
                  <a:extLst>
                    <a:ext uri="{FF2B5EF4-FFF2-40B4-BE49-F238E27FC236}">
                      <a16:creationId xmlns:a16="http://schemas.microsoft.com/office/drawing/2014/main" id="{0753DC91-EB36-084D-BFC4-00DFF2616C7C}"/>
                    </a:ext>
                  </a:extLst>
                </p:cNvPr>
                <p:cNvSpPr txBox="1">
                  <a:spLocks noRot="1" noChangeAspect="1" noMove="1" noResize="1" noEditPoints="1" noAdjustHandles="1" noChangeArrowheads="1" noChangeShapeType="1" noTextEdit="1"/>
                </p:cNvSpPr>
                <p:nvPr/>
              </p:nvSpPr>
              <p:spPr>
                <a:xfrm>
                  <a:off x="3856400" y="3410420"/>
                  <a:ext cx="1101908"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p:cxnSp>
          <p:nvCxnSpPr>
            <p:cNvPr id="420" name="Straight Connector 419">
              <a:extLst>
                <a:ext uri="{FF2B5EF4-FFF2-40B4-BE49-F238E27FC236}">
                  <a16:creationId xmlns:a16="http://schemas.microsoft.com/office/drawing/2014/main" id="{8C206D8E-BDAE-E84B-89A2-8C48E320609F}"/>
                </a:ext>
              </a:extLst>
            </p:cNvPr>
            <p:cNvCxnSpPr>
              <a:cxnSpLocks/>
              <a:stCxn id="419" idx="5"/>
              <a:endCxn id="434" idx="1"/>
            </p:cNvCxnSpPr>
            <p:nvPr/>
          </p:nvCxnSpPr>
          <p:spPr>
            <a:xfrm>
              <a:off x="4796937" y="3617522"/>
              <a:ext cx="146058"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73FBD0C1-BAB6-0B4E-8B4E-FEA41A5408B9}"/>
                </a:ext>
              </a:extLst>
            </p:cNvPr>
            <p:cNvCxnSpPr>
              <a:cxnSpLocks/>
              <a:stCxn id="434" idx="0"/>
              <a:endCxn id="426" idx="4"/>
            </p:cNvCxnSpPr>
            <p:nvPr/>
          </p:nvCxnSpPr>
          <p:spPr>
            <a:xfrm flipV="1">
              <a:off x="4984988"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55E185C3-1A34-B841-AF7B-E3F53141FEB2}"/>
                </a:ext>
              </a:extLst>
            </p:cNvPr>
            <p:cNvCxnSpPr>
              <a:cxnSpLocks/>
              <a:stCxn id="426" idx="4"/>
              <a:endCxn id="438" idx="0"/>
            </p:cNvCxnSpPr>
            <p:nvPr/>
          </p:nvCxnSpPr>
          <p:spPr>
            <a:xfrm>
              <a:off x="5068519"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5DE8E02D-3624-334A-ACED-621FD44EAA06}"/>
                </a:ext>
              </a:extLst>
            </p:cNvPr>
            <p:cNvCxnSpPr>
              <a:cxnSpLocks/>
              <a:stCxn id="427" idx="0"/>
              <a:endCxn id="438" idx="2"/>
            </p:cNvCxnSpPr>
            <p:nvPr/>
          </p:nvCxnSpPr>
          <p:spPr>
            <a:xfrm flipV="1">
              <a:off x="5067904"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80EE6B06-A902-0F43-B43B-CAF2F66E68A6}"/>
                </a:ext>
              </a:extLst>
            </p:cNvPr>
            <p:cNvCxnSpPr>
              <a:cxnSpLocks/>
              <a:stCxn id="438" idx="3"/>
              <a:endCxn id="425" idx="3"/>
            </p:cNvCxnSpPr>
            <p:nvPr/>
          </p:nvCxnSpPr>
          <p:spPr>
            <a:xfrm flipV="1">
              <a:off x="5180126" y="3617522"/>
              <a:ext cx="18411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5" name="TextBox 424">
                  <a:extLst>
                    <a:ext uri="{FF2B5EF4-FFF2-40B4-BE49-F238E27FC236}">
                      <a16:creationId xmlns:a16="http://schemas.microsoft.com/office/drawing/2014/main" id="{FAE8C20C-B813-4F49-BA11-DFFAC3AAEA46}"/>
                    </a:ext>
                  </a:extLst>
                </p:cNvPr>
                <p:cNvSpPr txBox="1"/>
                <p:nvPr/>
              </p:nvSpPr>
              <p:spPr>
                <a:xfrm>
                  <a:off x="5181937" y="3410420"/>
                  <a:ext cx="124481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425" name="TextBox 424">
                  <a:extLst>
                    <a:ext uri="{FF2B5EF4-FFF2-40B4-BE49-F238E27FC236}">
                      <a16:creationId xmlns:a16="http://schemas.microsoft.com/office/drawing/2014/main" id="{FAE8C20C-B813-4F49-BA11-DFFAC3AAEA46}"/>
                    </a:ext>
                  </a:extLst>
                </p:cNvPr>
                <p:cNvSpPr txBox="1">
                  <a:spLocks noRot="1" noChangeAspect="1" noMove="1" noResize="1" noEditPoints="1" noAdjustHandles="1" noChangeArrowheads="1" noChangeShapeType="1" noTextEdit="1"/>
                </p:cNvSpPr>
                <p:nvPr/>
              </p:nvSpPr>
              <p:spPr>
                <a:xfrm>
                  <a:off x="5181937" y="3410420"/>
                  <a:ext cx="1244819"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6" name="TextBox 425">
                  <a:extLst>
                    <a:ext uri="{FF2B5EF4-FFF2-40B4-BE49-F238E27FC236}">
                      <a16:creationId xmlns:a16="http://schemas.microsoft.com/office/drawing/2014/main" id="{9A3A0433-4AFD-334D-B156-BA89E19252E1}"/>
                    </a:ext>
                  </a:extLst>
                </p:cNvPr>
                <p:cNvSpPr txBox="1"/>
                <p:nvPr/>
              </p:nvSpPr>
              <p:spPr>
                <a:xfrm>
                  <a:off x="4746133" y="3183246"/>
                  <a:ext cx="64477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426" name="TextBox 425">
                  <a:extLst>
                    <a:ext uri="{FF2B5EF4-FFF2-40B4-BE49-F238E27FC236}">
                      <a16:creationId xmlns:a16="http://schemas.microsoft.com/office/drawing/2014/main" id="{9A3A0433-4AFD-334D-B156-BA89E19252E1}"/>
                    </a:ext>
                  </a:extLst>
                </p:cNvPr>
                <p:cNvSpPr txBox="1">
                  <a:spLocks noRot="1" noChangeAspect="1" noMove="1" noResize="1" noEditPoints="1" noAdjustHandles="1" noChangeArrowheads="1" noChangeShapeType="1" noTextEdit="1"/>
                </p:cNvSpPr>
                <p:nvPr/>
              </p:nvSpPr>
              <p:spPr>
                <a:xfrm>
                  <a:off x="4746133" y="3183246"/>
                  <a:ext cx="644771"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7" name="TextBox 426">
                  <a:extLst>
                    <a:ext uri="{FF2B5EF4-FFF2-40B4-BE49-F238E27FC236}">
                      <a16:creationId xmlns:a16="http://schemas.microsoft.com/office/drawing/2014/main" id="{FE9C54BF-0DC9-0A4E-925E-A2C263707E75}"/>
                    </a:ext>
                  </a:extLst>
                </p:cNvPr>
                <p:cNvSpPr txBox="1"/>
                <p:nvPr/>
              </p:nvSpPr>
              <p:spPr>
                <a:xfrm>
                  <a:off x="4625374" y="3922565"/>
                  <a:ext cx="88506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427" name="TextBox 426">
                  <a:extLst>
                    <a:ext uri="{FF2B5EF4-FFF2-40B4-BE49-F238E27FC236}">
                      <a16:creationId xmlns:a16="http://schemas.microsoft.com/office/drawing/2014/main" id="{FE9C54BF-0DC9-0A4E-925E-A2C263707E75}"/>
                    </a:ext>
                  </a:extLst>
                </p:cNvPr>
                <p:cNvSpPr txBox="1">
                  <a:spLocks noRot="1" noChangeAspect="1" noMove="1" noResize="1" noEditPoints="1" noAdjustHandles="1" noChangeArrowheads="1" noChangeShapeType="1" noTextEdit="1"/>
                </p:cNvSpPr>
                <p:nvPr/>
              </p:nvSpPr>
              <p:spPr>
                <a:xfrm>
                  <a:off x="4625374" y="3922565"/>
                  <a:ext cx="885060" cy="242635"/>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428" name="Straight Connector 427">
              <a:extLst>
                <a:ext uri="{FF2B5EF4-FFF2-40B4-BE49-F238E27FC236}">
                  <a16:creationId xmlns:a16="http://schemas.microsoft.com/office/drawing/2014/main" id="{EADDE25E-51D3-D843-BE32-84C638BC9173}"/>
                </a:ext>
              </a:extLst>
            </p:cNvPr>
            <p:cNvCxnSpPr>
              <a:cxnSpLocks/>
              <a:stCxn id="434" idx="2"/>
              <a:endCxn id="427" idx="0"/>
            </p:cNvCxnSpPr>
            <p:nvPr/>
          </p:nvCxnSpPr>
          <p:spPr>
            <a:xfrm>
              <a:off x="4984988"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B834B182-82FE-2342-8909-4D671CBD2AE2}"/>
                </a:ext>
              </a:extLst>
            </p:cNvPr>
            <p:cNvCxnSpPr>
              <a:cxnSpLocks/>
              <a:stCxn id="431" idx="3"/>
              <a:endCxn id="426" idx="2"/>
            </p:cNvCxnSpPr>
            <p:nvPr/>
          </p:nvCxnSpPr>
          <p:spPr>
            <a:xfrm flipV="1">
              <a:off x="4427149" y="3304564"/>
              <a:ext cx="318984"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0" name="TextBox 429">
                  <a:extLst>
                    <a:ext uri="{FF2B5EF4-FFF2-40B4-BE49-F238E27FC236}">
                      <a16:creationId xmlns:a16="http://schemas.microsoft.com/office/drawing/2014/main" id="{E7751896-2179-C248-B11E-DFF684CEB32F}"/>
                    </a:ext>
                  </a:extLst>
                </p:cNvPr>
                <p:cNvSpPr txBox="1"/>
                <p:nvPr/>
              </p:nvSpPr>
              <p:spPr>
                <a:xfrm>
                  <a:off x="4449108" y="3088344"/>
                  <a:ext cx="220958"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430" name="TextBox 429">
                  <a:extLst>
                    <a:ext uri="{FF2B5EF4-FFF2-40B4-BE49-F238E27FC236}">
                      <a16:creationId xmlns:a16="http://schemas.microsoft.com/office/drawing/2014/main" id="{E7751896-2179-C248-B11E-DFF684CEB32F}"/>
                    </a:ext>
                  </a:extLst>
                </p:cNvPr>
                <p:cNvSpPr txBox="1">
                  <a:spLocks noRot="1" noChangeAspect="1" noMove="1" noResize="1" noEditPoints="1" noAdjustHandles="1" noChangeArrowheads="1" noChangeShapeType="1" noTextEdit="1"/>
                </p:cNvSpPr>
                <p:nvPr/>
              </p:nvSpPr>
              <p:spPr>
                <a:xfrm>
                  <a:off x="4449108" y="3088344"/>
                  <a:ext cx="220958" cy="172163"/>
                </a:xfrm>
                <a:prstGeom prst="rect">
                  <a:avLst/>
                </a:prstGeom>
                <a:blipFill>
                  <a:blip r:embed="rId34"/>
                  <a:stretch>
                    <a:fillRect l="-5263" b="-13333"/>
                  </a:stretch>
                </a:blipFill>
              </p:spPr>
              <p:txBody>
                <a:bodyPr/>
                <a:lstStyle/>
                <a:p>
                  <a:r>
                    <a:rPr lang="en-GB">
                      <a:noFill/>
                    </a:rPr>
                    <a:t> </a:t>
                  </a:r>
                </a:p>
              </p:txBody>
            </p:sp>
          </mc:Fallback>
        </mc:AlternateContent>
        <p:sp>
          <p:nvSpPr>
            <p:cNvPr id="431" name="Rectangle 430">
              <a:extLst>
                <a:ext uri="{FF2B5EF4-FFF2-40B4-BE49-F238E27FC236}">
                  <a16:creationId xmlns:a16="http://schemas.microsoft.com/office/drawing/2014/main" id="{0CD856BD-413B-AC4B-BA8E-8008297C6BFA}"/>
                </a:ext>
              </a:extLst>
            </p:cNvPr>
            <p:cNvSpPr/>
            <p:nvPr/>
          </p:nvSpPr>
          <p:spPr>
            <a:xfrm>
              <a:off x="4343164" y="32626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32" name="TextBox 431">
                  <a:extLst>
                    <a:ext uri="{FF2B5EF4-FFF2-40B4-BE49-F238E27FC236}">
                      <a16:creationId xmlns:a16="http://schemas.microsoft.com/office/drawing/2014/main" id="{4AE993E2-F65A-4745-ABE3-78C6CB8646BD}"/>
                    </a:ext>
                  </a:extLst>
                </p:cNvPr>
                <p:cNvSpPr txBox="1"/>
                <p:nvPr/>
              </p:nvSpPr>
              <p:spPr>
                <a:xfrm>
                  <a:off x="4723668" y="3759331"/>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432" name="TextBox 431">
                  <a:extLst>
                    <a:ext uri="{FF2B5EF4-FFF2-40B4-BE49-F238E27FC236}">
                      <a16:creationId xmlns:a16="http://schemas.microsoft.com/office/drawing/2014/main" id="{4AE993E2-F65A-4745-ABE3-78C6CB8646BD}"/>
                    </a:ext>
                  </a:extLst>
                </p:cNvPr>
                <p:cNvSpPr txBox="1">
                  <a:spLocks noRot="1" noChangeAspect="1" noMove="1" noResize="1" noEditPoints="1" noAdjustHandles="1" noChangeArrowheads="1" noChangeShapeType="1" noTextEdit="1"/>
                </p:cNvSpPr>
                <p:nvPr/>
              </p:nvSpPr>
              <p:spPr>
                <a:xfrm>
                  <a:off x="4723668" y="3759331"/>
                  <a:ext cx="220958" cy="171329"/>
                </a:xfrm>
                <a:prstGeom prst="rect">
                  <a:avLst/>
                </a:prstGeom>
                <a:blipFill>
                  <a:blip r:embed="rId35"/>
                  <a:stretch>
                    <a:fillRect l="-17647" b="-13333"/>
                  </a:stretch>
                </a:blipFill>
              </p:spPr>
              <p:txBody>
                <a:bodyPr/>
                <a:lstStyle/>
                <a:p>
                  <a:r>
                    <a:rPr lang="en-GB">
                      <a:noFill/>
                    </a:rPr>
                    <a:t> </a:t>
                  </a:r>
                </a:p>
              </p:txBody>
            </p:sp>
          </mc:Fallback>
        </mc:AlternateContent>
        <p:sp>
          <p:nvSpPr>
            <p:cNvPr id="433" name="Rectangle 432">
              <a:extLst>
                <a:ext uri="{FF2B5EF4-FFF2-40B4-BE49-F238E27FC236}">
                  <a16:creationId xmlns:a16="http://schemas.microsoft.com/office/drawing/2014/main" id="{EEBA00C3-44FF-0F4F-9BA6-93A39FA2F555}"/>
                </a:ext>
              </a:extLst>
            </p:cNvPr>
            <p:cNvSpPr/>
            <p:nvPr/>
          </p:nvSpPr>
          <p:spPr>
            <a:xfrm>
              <a:off x="4923279"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4" name="Rectangle 433">
              <a:extLst>
                <a:ext uri="{FF2B5EF4-FFF2-40B4-BE49-F238E27FC236}">
                  <a16:creationId xmlns:a16="http://schemas.microsoft.com/office/drawing/2014/main" id="{821C8150-5E94-4649-9145-E1CAF18B18F2}"/>
                </a:ext>
              </a:extLst>
            </p:cNvPr>
            <p:cNvSpPr/>
            <p:nvPr/>
          </p:nvSpPr>
          <p:spPr>
            <a:xfrm>
              <a:off x="4942995"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5" name="Rectangle 434">
              <a:extLst>
                <a:ext uri="{FF2B5EF4-FFF2-40B4-BE49-F238E27FC236}">
                  <a16:creationId xmlns:a16="http://schemas.microsoft.com/office/drawing/2014/main" id="{F00D26CF-58BA-5042-A99C-ED1FE45398BC}"/>
                </a:ext>
              </a:extLst>
            </p:cNvPr>
            <p:cNvSpPr/>
            <p:nvPr/>
          </p:nvSpPr>
          <p:spPr>
            <a:xfrm>
              <a:off x="4962710"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36" name="TextBox 435">
                  <a:extLst>
                    <a:ext uri="{FF2B5EF4-FFF2-40B4-BE49-F238E27FC236}">
                      <a16:creationId xmlns:a16="http://schemas.microsoft.com/office/drawing/2014/main" id="{78BFCD6C-C348-A54F-952D-6F39F66522F3}"/>
                    </a:ext>
                  </a:extLst>
                </p:cNvPr>
                <p:cNvSpPr txBox="1"/>
                <p:nvPr/>
              </p:nvSpPr>
              <p:spPr>
                <a:xfrm>
                  <a:off x="5199842" y="3761257"/>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436" name="TextBox 435">
                  <a:extLst>
                    <a:ext uri="{FF2B5EF4-FFF2-40B4-BE49-F238E27FC236}">
                      <a16:creationId xmlns:a16="http://schemas.microsoft.com/office/drawing/2014/main" id="{78BFCD6C-C348-A54F-952D-6F39F66522F3}"/>
                    </a:ext>
                  </a:extLst>
                </p:cNvPr>
                <p:cNvSpPr txBox="1">
                  <a:spLocks noRot="1" noChangeAspect="1" noMove="1" noResize="1" noEditPoints="1" noAdjustHandles="1" noChangeArrowheads="1" noChangeShapeType="1" noTextEdit="1"/>
                </p:cNvSpPr>
                <p:nvPr/>
              </p:nvSpPr>
              <p:spPr>
                <a:xfrm>
                  <a:off x="5199842" y="3761257"/>
                  <a:ext cx="220958" cy="172035"/>
                </a:xfrm>
                <a:prstGeom prst="rect">
                  <a:avLst/>
                </a:prstGeom>
                <a:blipFill>
                  <a:blip r:embed="rId36"/>
                  <a:stretch>
                    <a:fillRect l="-5263" b="-13333"/>
                  </a:stretch>
                </a:blipFill>
              </p:spPr>
              <p:txBody>
                <a:bodyPr/>
                <a:lstStyle/>
                <a:p>
                  <a:r>
                    <a:rPr lang="en-GB">
                      <a:noFill/>
                    </a:rPr>
                    <a:t> </a:t>
                  </a:r>
                </a:p>
              </p:txBody>
            </p:sp>
          </mc:Fallback>
        </mc:AlternateContent>
        <p:sp>
          <p:nvSpPr>
            <p:cNvPr id="437" name="Rectangle 436">
              <a:extLst>
                <a:ext uri="{FF2B5EF4-FFF2-40B4-BE49-F238E27FC236}">
                  <a16:creationId xmlns:a16="http://schemas.microsoft.com/office/drawing/2014/main" id="{CACD2E45-2080-A443-B6B0-13CF2659D3FB}"/>
                </a:ext>
              </a:extLst>
            </p:cNvPr>
            <p:cNvSpPr/>
            <p:nvPr/>
          </p:nvSpPr>
          <p:spPr>
            <a:xfrm>
              <a:off x="5076426"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8" name="Rectangle 437">
              <a:extLst>
                <a:ext uri="{FF2B5EF4-FFF2-40B4-BE49-F238E27FC236}">
                  <a16:creationId xmlns:a16="http://schemas.microsoft.com/office/drawing/2014/main" id="{46D911B3-D89A-5A4C-993B-F60C0813B416}"/>
                </a:ext>
              </a:extLst>
            </p:cNvPr>
            <p:cNvSpPr/>
            <p:nvPr/>
          </p:nvSpPr>
          <p:spPr>
            <a:xfrm>
              <a:off x="5096142"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9" name="Rectangle 438">
              <a:extLst>
                <a:ext uri="{FF2B5EF4-FFF2-40B4-BE49-F238E27FC236}">
                  <a16:creationId xmlns:a16="http://schemas.microsoft.com/office/drawing/2014/main" id="{D8DC5904-14B7-654D-90A6-C39CC550E807}"/>
                </a:ext>
              </a:extLst>
            </p:cNvPr>
            <p:cNvSpPr/>
            <p:nvPr/>
          </p:nvSpPr>
          <p:spPr>
            <a:xfrm>
              <a:off x="5115857"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40" name="TextBox 439">
                  <a:extLst>
                    <a:ext uri="{FF2B5EF4-FFF2-40B4-BE49-F238E27FC236}">
                      <a16:creationId xmlns:a16="http://schemas.microsoft.com/office/drawing/2014/main" id="{2A8E5BAB-9B84-374C-8FFC-F2CB5A480529}"/>
                    </a:ext>
                  </a:extLst>
                </p:cNvPr>
                <p:cNvSpPr txBox="1"/>
                <p:nvPr/>
              </p:nvSpPr>
              <p:spPr>
                <a:xfrm>
                  <a:off x="6551947" y="3410420"/>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40" name="TextBox 439">
                  <a:extLst>
                    <a:ext uri="{FF2B5EF4-FFF2-40B4-BE49-F238E27FC236}">
                      <a16:creationId xmlns:a16="http://schemas.microsoft.com/office/drawing/2014/main" id="{2A8E5BAB-9B84-374C-8FFC-F2CB5A480529}"/>
                    </a:ext>
                  </a:extLst>
                </p:cNvPr>
                <p:cNvSpPr txBox="1">
                  <a:spLocks noRot="1" noChangeAspect="1" noMove="1" noResize="1" noEditPoints="1" noAdjustHandles="1" noChangeArrowheads="1" noChangeShapeType="1" noTextEdit="1"/>
                </p:cNvSpPr>
                <p:nvPr/>
              </p:nvSpPr>
              <p:spPr>
                <a:xfrm>
                  <a:off x="6551947" y="3410420"/>
                  <a:ext cx="1101906"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p:cxnSp>
          <p:nvCxnSpPr>
            <p:cNvPr id="441" name="Straight Connector 440">
              <a:extLst>
                <a:ext uri="{FF2B5EF4-FFF2-40B4-BE49-F238E27FC236}">
                  <a16:creationId xmlns:a16="http://schemas.microsoft.com/office/drawing/2014/main" id="{4FA18AE9-8056-5640-A955-49BAFB6D3B8D}"/>
                </a:ext>
              </a:extLst>
            </p:cNvPr>
            <p:cNvCxnSpPr>
              <a:cxnSpLocks/>
              <a:stCxn id="440" idx="5"/>
              <a:endCxn id="453" idx="1"/>
            </p:cNvCxnSpPr>
            <p:nvPr/>
          </p:nvCxnSpPr>
          <p:spPr>
            <a:xfrm>
              <a:off x="7492483" y="3617522"/>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594F9276-3AEE-C746-80D0-5C84CC464A49}"/>
                </a:ext>
              </a:extLst>
            </p:cNvPr>
            <p:cNvCxnSpPr>
              <a:cxnSpLocks/>
              <a:stCxn id="453" idx="0"/>
              <a:endCxn id="447" idx="4"/>
            </p:cNvCxnSpPr>
            <p:nvPr/>
          </p:nvCxnSpPr>
          <p:spPr>
            <a:xfrm flipV="1">
              <a:off x="7674560"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CF066F95-75D1-754B-8999-55CB6E08A510}"/>
                </a:ext>
              </a:extLst>
            </p:cNvPr>
            <p:cNvCxnSpPr>
              <a:cxnSpLocks/>
              <a:stCxn id="447" idx="4"/>
              <a:endCxn id="457" idx="0"/>
            </p:cNvCxnSpPr>
            <p:nvPr/>
          </p:nvCxnSpPr>
          <p:spPr>
            <a:xfrm>
              <a:off x="7758091"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0EA950E3-0BAE-C54A-BCFE-989876E26AF7}"/>
                </a:ext>
              </a:extLst>
            </p:cNvPr>
            <p:cNvCxnSpPr>
              <a:cxnSpLocks/>
              <a:stCxn id="448" idx="0"/>
              <a:endCxn id="457" idx="2"/>
            </p:cNvCxnSpPr>
            <p:nvPr/>
          </p:nvCxnSpPr>
          <p:spPr>
            <a:xfrm flipV="1">
              <a:off x="7757476"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8EA2AAE3-ED5E-0743-8720-08DD03A2BC2D}"/>
                </a:ext>
              </a:extLst>
            </p:cNvPr>
            <p:cNvCxnSpPr>
              <a:cxnSpLocks/>
              <a:stCxn id="457" idx="3"/>
              <a:endCxn id="446" idx="3"/>
            </p:cNvCxnSpPr>
            <p:nvPr/>
          </p:nvCxnSpPr>
          <p:spPr>
            <a:xfrm flipV="1">
              <a:off x="7869698" y="3617522"/>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6" name="TextBox 445">
                  <a:extLst>
                    <a:ext uri="{FF2B5EF4-FFF2-40B4-BE49-F238E27FC236}">
                      <a16:creationId xmlns:a16="http://schemas.microsoft.com/office/drawing/2014/main" id="{A7E24841-D2A4-954F-B997-39C671C71A14}"/>
                    </a:ext>
                  </a:extLst>
                </p:cNvPr>
                <p:cNvSpPr txBox="1"/>
                <p:nvPr/>
              </p:nvSpPr>
              <p:spPr>
                <a:xfrm>
                  <a:off x="7860370" y="3410420"/>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46" name="TextBox 445">
                  <a:extLst>
                    <a:ext uri="{FF2B5EF4-FFF2-40B4-BE49-F238E27FC236}">
                      <a16:creationId xmlns:a16="http://schemas.microsoft.com/office/drawing/2014/main" id="{A7E24841-D2A4-954F-B997-39C671C71A14}"/>
                    </a:ext>
                  </a:extLst>
                </p:cNvPr>
                <p:cNvSpPr txBox="1">
                  <a:spLocks noRot="1" noChangeAspect="1" noMove="1" noResize="1" noEditPoints="1" noAdjustHandles="1" noChangeArrowheads="1" noChangeShapeType="1" noTextEdit="1"/>
                </p:cNvSpPr>
                <p:nvPr/>
              </p:nvSpPr>
              <p:spPr>
                <a:xfrm>
                  <a:off x="7860370" y="3410420"/>
                  <a:ext cx="1244817"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7" name="TextBox 446">
                  <a:extLst>
                    <a:ext uri="{FF2B5EF4-FFF2-40B4-BE49-F238E27FC236}">
                      <a16:creationId xmlns:a16="http://schemas.microsoft.com/office/drawing/2014/main" id="{8D1DADB8-E810-1F4C-8202-88D441F54A77}"/>
                    </a:ext>
                  </a:extLst>
                </p:cNvPr>
                <p:cNvSpPr txBox="1"/>
                <p:nvPr/>
              </p:nvSpPr>
              <p:spPr>
                <a:xfrm>
                  <a:off x="7435705" y="3183246"/>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47" name="TextBox 446">
                  <a:extLst>
                    <a:ext uri="{FF2B5EF4-FFF2-40B4-BE49-F238E27FC236}">
                      <a16:creationId xmlns:a16="http://schemas.microsoft.com/office/drawing/2014/main" id="{8D1DADB8-E810-1F4C-8202-88D441F54A77}"/>
                    </a:ext>
                  </a:extLst>
                </p:cNvPr>
                <p:cNvSpPr txBox="1">
                  <a:spLocks noRot="1" noChangeAspect="1" noMove="1" noResize="1" noEditPoints="1" noAdjustHandles="1" noChangeArrowheads="1" noChangeShapeType="1" noTextEdit="1"/>
                </p:cNvSpPr>
                <p:nvPr/>
              </p:nvSpPr>
              <p:spPr>
                <a:xfrm>
                  <a:off x="7435705" y="3183246"/>
                  <a:ext cx="644770" cy="242635"/>
                </a:xfrm>
                <a:prstGeom prst="ellipse">
                  <a:avLst/>
                </a:prstGeom>
                <a:blipFill>
                  <a:blip r:embed="rId3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8" name="TextBox 447">
                  <a:extLst>
                    <a:ext uri="{FF2B5EF4-FFF2-40B4-BE49-F238E27FC236}">
                      <a16:creationId xmlns:a16="http://schemas.microsoft.com/office/drawing/2014/main" id="{6A8975CD-E495-D24E-8B28-F95DE0FF1E3D}"/>
                    </a:ext>
                  </a:extLst>
                </p:cNvPr>
                <p:cNvSpPr txBox="1"/>
                <p:nvPr/>
              </p:nvSpPr>
              <p:spPr>
                <a:xfrm>
                  <a:off x="7314946" y="3922565"/>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448" name="TextBox 447">
                  <a:extLst>
                    <a:ext uri="{FF2B5EF4-FFF2-40B4-BE49-F238E27FC236}">
                      <a16:creationId xmlns:a16="http://schemas.microsoft.com/office/drawing/2014/main" id="{6A8975CD-E495-D24E-8B28-F95DE0FF1E3D}"/>
                    </a:ext>
                  </a:extLst>
                </p:cNvPr>
                <p:cNvSpPr txBox="1">
                  <a:spLocks noRot="1" noChangeAspect="1" noMove="1" noResize="1" noEditPoints="1" noAdjustHandles="1" noChangeArrowheads="1" noChangeShapeType="1" noTextEdit="1"/>
                </p:cNvSpPr>
                <p:nvPr/>
              </p:nvSpPr>
              <p:spPr>
                <a:xfrm>
                  <a:off x="7314946" y="3922565"/>
                  <a:ext cx="885059" cy="242635"/>
                </a:xfrm>
                <a:prstGeom prst="ellipse">
                  <a:avLst/>
                </a:prstGeom>
                <a:blipFill>
                  <a:blip r:embed="rId40"/>
                  <a:stretch>
                    <a:fillRect/>
                  </a:stretch>
                </a:blipFill>
                <a:ln>
                  <a:solidFill>
                    <a:schemeClr val="tx1"/>
                  </a:solidFill>
                </a:ln>
              </p:spPr>
              <p:txBody>
                <a:bodyPr/>
                <a:lstStyle/>
                <a:p>
                  <a:r>
                    <a:rPr lang="en-GB">
                      <a:noFill/>
                    </a:rPr>
                    <a:t> </a:t>
                  </a:r>
                </a:p>
              </p:txBody>
            </p:sp>
          </mc:Fallback>
        </mc:AlternateContent>
        <p:cxnSp>
          <p:nvCxnSpPr>
            <p:cNvPr id="449" name="Straight Connector 448">
              <a:extLst>
                <a:ext uri="{FF2B5EF4-FFF2-40B4-BE49-F238E27FC236}">
                  <a16:creationId xmlns:a16="http://schemas.microsoft.com/office/drawing/2014/main" id="{E4E20D3B-7A32-AD48-89C9-722E0E5572C7}"/>
                </a:ext>
              </a:extLst>
            </p:cNvPr>
            <p:cNvCxnSpPr>
              <a:cxnSpLocks/>
              <a:stCxn id="453" idx="2"/>
              <a:endCxn id="448" idx="0"/>
            </p:cNvCxnSpPr>
            <p:nvPr/>
          </p:nvCxnSpPr>
          <p:spPr>
            <a:xfrm>
              <a:off x="7674560"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19394B24-11BD-A74F-B133-24BDBD9F5D84}"/>
                </a:ext>
              </a:extLst>
            </p:cNvPr>
            <p:cNvCxnSpPr>
              <a:cxnSpLocks/>
              <a:stCxn id="490" idx="3"/>
              <a:endCxn id="447" idx="2"/>
            </p:cNvCxnSpPr>
            <p:nvPr/>
          </p:nvCxnSpPr>
          <p:spPr>
            <a:xfrm flipV="1">
              <a:off x="6539140" y="3304564"/>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1" name="TextBox 450">
                  <a:extLst>
                    <a:ext uri="{FF2B5EF4-FFF2-40B4-BE49-F238E27FC236}">
                      <a16:creationId xmlns:a16="http://schemas.microsoft.com/office/drawing/2014/main" id="{655F67FC-E44F-574F-8EEB-13B19E70A47C}"/>
                    </a:ext>
                  </a:extLst>
                </p:cNvPr>
                <p:cNvSpPr txBox="1"/>
                <p:nvPr/>
              </p:nvSpPr>
              <p:spPr>
                <a:xfrm>
                  <a:off x="7413240" y="3759331"/>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51" name="TextBox 450">
                  <a:extLst>
                    <a:ext uri="{FF2B5EF4-FFF2-40B4-BE49-F238E27FC236}">
                      <a16:creationId xmlns:a16="http://schemas.microsoft.com/office/drawing/2014/main" id="{655F67FC-E44F-574F-8EEB-13B19E70A47C}"/>
                    </a:ext>
                  </a:extLst>
                </p:cNvPr>
                <p:cNvSpPr txBox="1">
                  <a:spLocks noRot="1" noChangeAspect="1" noMove="1" noResize="1" noEditPoints="1" noAdjustHandles="1" noChangeArrowheads="1" noChangeShapeType="1" noTextEdit="1"/>
                </p:cNvSpPr>
                <p:nvPr/>
              </p:nvSpPr>
              <p:spPr>
                <a:xfrm>
                  <a:off x="7413240" y="3759331"/>
                  <a:ext cx="220957" cy="171329"/>
                </a:xfrm>
                <a:prstGeom prst="rect">
                  <a:avLst/>
                </a:prstGeom>
                <a:blipFill>
                  <a:blip r:embed="rId41"/>
                  <a:stretch>
                    <a:fillRect l="-11111" b="-13333"/>
                  </a:stretch>
                </a:blipFill>
              </p:spPr>
              <p:txBody>
                <a:bodyPr/>
                <a:lstStyle/>
                <a:p>
                  <a:r>
                    <a:rPr lang="en-GB">
                      <a:noFill/>
                    </a:rPr>
                    <a:t> </a:t>
                  </a:r>
                </a:p>
              </p:txBody>
            </p:sp>
          </mc:Fallback>
        </mc:AlternateContent>
        <p:sp>
          <p:nvSpPr>
            <p:cNvPr id="452" name="Rectangle 451">
              <a:extLst>
                <a:ext uri="{FF2B5EF4-FFF2-40B4-BE49-F238E27FC236}">
                  <a16:creationId xmlns:a16="http://schemas.microsoft.com/office/drawing/2014/main" id="{C503267E-7E43-1449-80B8-B8B131A726A4}"/>
                </a:ext>
              </a:extLst>
            </p:cNvPr>
            <p:cNvSpPr/>
            <p:nvPr/>
          </p:nvSpPr>
          <p:spPr>
            <a:xfrm>
              <a:off x="7612851"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3" name="Rectangle 452">
              <a:extLst>
                <a:ext uri="{FF2B5EF4-FFF2-40B4-BE49-F238E27FC236}">
                  <a16:creationId xmlns:a16="http://schemas.microsoft.com/office/drawing/2014/main" id="{E16657E8-466A-9649-AB71-7CDDC0C0C905}"/>
                </a:ext>
              </a:extLst>
            </p:cNvPr>
            <p:cNvSpPr/>
            <p:nvPr/>
          </p:nvSpPr>
          <p:spPr>
            <a:xfrm>
              <a:off x="7632567"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4" name="Rectangle 453">
              <a:extLst>
                <a:ext uri="{FF2B5EF4-FFF2-40B4-BE49-F238E27FC236}">
                  <a16:creationId xmlns:a16="http://schemas.microsoft.com/office/drawing/2014/main" id="{4E126119-548B-CE4B-ADA9-5FBCA38B33AE}"/>
                </a:ext>
              </a:extLst>
            </p:cNvPr>
            <p:cNvSpPr/>
            <p:nvPr/>
          </p:nvSpPr>
          <p:spPr>
            <a:xfrm>
              <a:off x="7652282"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55" name="TextBox 454">
                  <a:extLst>
                    <a:ext uri="{FF2B5EF4-FFF2-40B4-BE49-F238E27FC236}">
                      <a16:creationId xmlns:a16="http://schemas.microsoft.com/office/drawing/2014/main" id="{1741FC75-A9EC-9C41-90A9-2D2012430AF0}"/>
                    </a:ext>
                  </a:extLst>
                </p:cNvPr>
                <p:cNvSpPr txBox="1"/>
                <p:nvPr/>
              </p:nvSpPr>
              <p:spPr>
                <a:xfrm>
                  <a:off x="7889414" y="3761257"/>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55" name="TextBox 454">
                  <a:extLst>
                    <a:ext uri="{FF2B5EF4-FFF2-40B4-BE49-F238E27FC236}">
                      <a16:creationId xmlns:a16="http://schemas.microsoft.com/office/drawing/2014/main" id="{1741FC75-A9EC-9C41-90A9-2D2012430AF0}"/>
                    </a:ext>
                  </a:extLst>
                </p:cNvPr>
                <p:cNvSpPr txBox="1">
                  <a:spLocks noRot="1" noChangeAspect="1" noMove="1" noResize="1" noEditPoints="1" noAdjustHandles="1" noChangeArrowheads="1" noChangeShapeType="1" noTextEdit="1"/>
                </p:cNvSpPr>
                <p:nvPr/>
              </p:nvSpPr>
              <p:spPr>
                <a:xfrm>
                  <a:off x="7889414" y="3761257"/>
                  <a:ext cx="220957" cy="172035"/>
                </a:xfrm>
                <a:prstGeom prst="rect">
                  <a:avLst/>
                </a:prstGeom>
                <a:blipFill>
                  <a:blip r:embed="rId42"/>
                  <a:stretch>
                    <a:fillRect l="-5263" b="-13333"/>
                  </a:stretch>
                </a:blipFill>
              </p:spPr>
              <p:txBody>
                <a:bodyPr/>
                <a:lstStyle/>
                <a:p>
                  <a:r>
                    <a:rPr lang="en-GB">
                      <a:noFill/>
                    </a:rPr>
                    <a:t> </a:t>
                  </a:r>
                </a:p>
              </p:txBody>
            </p:sp>
          </mc:Fallback>
        </mc:AlternateContent>
        <p:sp>
          <p:nvSpPr>
            <p:cNvPr id="456" name="Rectangle 455">
              <a:extLst>
                <a:ext uri="{FF2B5EF4-FFF2-40B4-BE49-F238E27FC236}">
                  <a16:creationId xmlns:a16="http://schemas.microsoft.com/office/drawing/2014/main" id="{626B6471-35FD-9244-8D37-13BE68ACE71D}"/>
                </a:ext>
              </a:extLst>
            </p:cNvPr>
            <p:cNvSpPr/>
            <p:nvPr/>
          </p:nvSpPr>
          <p:spPr>
            <a:xfrm>
              <a:off x="7765998"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7" name="Rectangle 456">
              <a:extLst>
                <a:ext uri="{FF2B5EF4-FFF2-40B4-BE49-F238E27FC236}">
                  <a16:creationId xmlns:a16="http://schemas.microsoft.com/office/drawing/2014/main" id="{A85511EB-11CF-CE49-9A0F-5FCCC33A012D}"/>
                </a:ext>
              </a:extLst>
            </p:cNvPr>
            <p:cNvSpPr/>
            <p:nvPr/>
          </p:nvSpPr>
          <p:spPr>
            <a:xfrm>
              <a:off x="7785713"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8" name="Rectangle 457">
              <a:extLst>
                <a:ext uri="{FF2B5EF4-FFF2-40B4-BE49-F238E27FC236}">
                  <a16:creationId xmlns:a16="http://schemas.microsoft.com/office/drawing/2014/main" id="{B840C099-2CB1-AB49-B45A-50D6244FC050}"/>
                </a:ext>
              </a:extLst>
            </p:cNvPr>
            <p:cNvSpPr/>
            <p:nvPr/>
          </p:nvSpPr>
          <p:spPr>
            <a:xfrm>
              <a:off x="7805429"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59" name="TextBox 458">
                  <a:extLst>
                    <a:ext uri="{FF2B5EF4-FFF2-40B4-BE49-F238E27FC236}">
                      <a16:creationId xmlns:a16="http://schemas.microsoft.com/office/drawing/2014/main" id="{3C294F05-716B-0146-82DF-1BC6E8764958}"/>
                    </a:ext>
                  </a:extLst>
                </p:cNvPr>
                <p:cNvSpPr txBox="1"/>
                <p:nvPr/>
              </p:nvSpPr>
              <p:spPr>
                <a:xfrm>
                  <a:off x="9217872" y="3404106"/>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59" name="TextBox 458">
                  <a:extLst>
                    <a:ext uri="{FF2B5EF4-FFF2-40B4-BE49-F238E27FC236}">
                      <a16:creationId xmlns:a16="http://schemas.microsoft.com/office/drawing/2014/main" id="{3C294F05-716B-0146-82DF-1BC6E8764958}"/>
                    </a:ext>
                  </a:extLst>
                </p:cNvPr>
                <p:cNvSpPr txBox="1">
                  <a:spLocks noRot="1" noChangeAspect="1" noMove="1" noResize="1" noEditPoints="1" noAdjustHandles="1" noChangeArrowheads="1" noChangeShapeType="1" noTextEdit="1"/>
                </p:cNvSpPr>
                <p:nvPr/>
              </p:nvSpPr>
              <p:spPr>
                <a:xfrm>
                  <a:off x="9217872" y="3404106"/>
                  <a:ext cx="1101910" cy="242635"/>
                </a:xfrm>
                <a:prstGeom prst="ellipse">
                  <a:avLst/>
                </a:prstGeom>
                <a:blipFill>
                  <a:blip r:embed="rId43"/>
                  <a:stretch>
                    <a:fillRect/>
                  </a:stretch>
                </a:blipFill>
                <a:ln>
                  <a:solidFill>
                    <a:schemeClr val="tx1"/>
                  </a:solidFill>
                </a:ln>
              </p:spPr>
              <p:txBody>
                <a:bodyPr/>
                <a:lstStyle/>
                <a:p>
                  <a:r>
                    <a:rPr lang="en-GB">
                      <a:noFill/>
                    </a:rPr>
                    <a:t> </a:t>
                  </a:r>
                </a:p>
              </p:txBody>
            </p:sp>
          </mc:Fallback>
        </mc:AlternateContent>
        <p:cxnSp>
          <p:nvCxnSpPr>
            <p:cNvPr id="460" name="Straight Connector 459">
              <a:extLst>
                <a:ext uri="{FF2B5EF4-FFF2-40B4-BE49-F238E27FC236}">
                  <a16:creationId xmlns:a16="http://schemas.microsoft.com/office/drawing/2014/main" id="{BDCAF4E2-5821-B042-9A52-C91D38B04852}"/>
                </a:ext>
              </a:extLst>
            </p:cNvPr>
            <p:cNvCxnSpPr>
              <a:cxnSpLocks/>
              <a:stCxn id="459" idx="5"/>
              <a:endCxn id="472" idx="1"/>
            </p:cNvCxnSpPr>
            <p:nvPr/>
          </p:nvCxnSpPr>
          <p:spPr>
            <a:xfrm>
              <a:off x="10158410" y="3611208"/>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60D1C626-A71A-3A49-9E3D-711917953EC6}"/>
                </a:ext>
              </a:extLst>
            </p:cNvPr>
            <p:cNvCxnSpPr>
              <a:cxnSpLocks/>
              <a:stCxn id="472" idx="0"/>
              <a:endCxn id="466" idx="4"/>
            </p:cNvCxnSpPr>
            <p:nvPr/>
          </p:nvCxnSpPr>
          <p:spPr>
            <a:xfrm flipV="1">
              <a:off x="10355986" y="3419567"/>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052FE9CC-1C12-7E4F-AD83-F607BB33D3B7}"/>
                </a:ext>
              </a:extLst>
            </p:cNvPr>
            <p:cNvCxnSpPr>
              <a:cxnSpLocks/>
              <a:stCxn id="466" idx="4"/>
              <a:endCxn id="476" idx="0"/>
            </p:cNvCxnSpPr>
            <p:nvPr/>
          </p:nvCxnSpPr>
          <p:spPr>
            <a:xfrm>
              <a:off x="10439518" y="3419567"/>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93208E96-187A-E445-B01A-9C48778995DB}"/>
                </a:ext>
              </a:extLst>
            </p:cNvPr>
            <p:cNvCxnSpPr>
              <a:cxnSpLocks/>
              <a:stCxn id="467" idx="0"/>
              <a:endCxn id="476" idx="2"/>
            </p:cNvCxnSpPr>
            <p:nvPr/>
          </p:nvCxnSpPr>
          <p:spPr>
            <a:xfrm flipV="1">
              <a:off x="10438903" y="3737162"/>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4788ADCC-D2B9-064B-AA12-C7D77781DD48}"/>
                </a:ext>
              </a:extLst>
            </p:cNvPr>
            <p:cNvCxnSpPr>
              <a:cxnSpLocks/>
              <a:stCxn id="476" idx="3"/>
              <a:endCxn id="465" idx="3"/>
            </p:cNvCxnSpPr>
            <p:nvPr/>
          </p:nvCxnSpPr>
          <p:spPr>
            <a:xfrm flipV="1">
              <a:off x="10551126" y="3611208"/>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5" name="TextBox 464">
                  <a:extLst>
                    <a:ext uri="{FF2B5EF4-FFF2-40B4-BE49-F238E27FC236}">
                      <a16:creationId xmlns:a16="http://schemas.microsoft.com/office/drawing/2014/main" id="{4AFA14DD-FA85-F443-9178-E5BC92F00ACF}"/>
                    </a:ext>
                  </a:extLst>
                </p:cNvPr>
                <p:cNvSpPr txBox="1"/>
                <p:nvPr/>
              </p:nvSpPr>
              <p:spPr>
                <a:xfrm>
                  <a:off x="10562461" y="3404106"/>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65" name="TextBox 464">
                  <a:extLst>
                    <a:ext uri="{FF2B5EF4-FFF2-40B4-BE49-F238E27FC236}">
                      <a16:creationId xmlns:a16="http://schemas.microsoft.com/office/drawing/2014/main" id="{4AFA14DD-FA85-F443-9178-E5BC92F00ACF}"/>
                    </a:ext>
                  </a:extLst>
                </p:cNvPr>
                <p:cNvSpPr txBox="1">
                  <a:spLocks noRot="1" noChangeAspect="1" noMove="1" noResize="1" noEditPoints="1" noAdjustHandles="1" noChangeArrowheads="1" noChangeShapeType="1" noTextEdit="1"/>
                </p:cNvSpPr>
                <p:nvPr/>
              </p:nvSpPr>
              <p:spPr>
                <a:xfrm>
                  <a:off x="10562461" y="3404106"/>
                  <a:ext cx="1244821" cy="242635"/>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6" name="TextBox 465">
                  <a:extLst>
                    <a:ext uri="{FF2B5EF4-FFF2-40B4-BE49-F238E27FC236}">
                      <a16:creationId xmlns:a16="http://schemas.microsoft.com/office/drawing/2014/main" id="{89B2A885-64BF-E64E-AECA-35BF7C38E700}"/>
                    </a:ext>
                  </a:extLst>
                </p:cNvPr>
                <p:cNvSpPr txBox="1"/>
                <p:nvPr/>
              </p:nvSpPr>
              <p:spPr>
                <a:xfrm>
                  <a:off x="10117131" y="3176932"/>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66" name="TextBox 465">
                  <a:extLst>
                    <a:ext uri="{FF2B5EF4-FFF2-40B4-BE49-F238E27FC236}">
                      <a16:creationId xmlns:a16="http://schemas.microsoft.com/office/drawing/2014/main" id="{89B2A885-64BF-E64E-AECA-35BF7C38E700}"/>
                    </a:ext>
                  </a:extLst>
                </p:cNvPr>
                <p:cNvSpPr txBox="1">
                  <a:spLocks noRot="1" noChangeAspect="1" noMove="1" noResize="1" noEditPoints="1" noAdjustHandles="1" noChangeArrowheads="1" noChangeShapeType="1" noTextEdit="1"/>
                </p:cNvSpPr>
                <p:nvPr/>
              </p:nvSpPr>
              <p:spPr>
                <a:xfrm>
                  <a:off x="10117131" y="3176932"/>
                  <a:ext cx="644772" cy="242635"/>
                </a:xfrm>
                <a:prstGeom prst="ellipse">
                  <a:avLst/>
                </a:prstGeom>
                <a:blipFill>
                  <a:blip r:embed="rId4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7" name="TextBox 466">
                  <a:extLst>
                    <a:ext uri="{FF2B5EF4-FFF2-40B4-BE49-F238E27FC236}">
                      <a16:creationId xmlns:a16="http://schemas.microsoft.com/office/drawing/2014/main" id="{0F6FCB78-D86C-9E48-B6EF-D0F28AA1EC4F}"/>
                    </a:ext>
                  </a:extLst>
                </p:cNvPr>
                <p:cNvSpPr txBox="1"/>
                <p:nvPr/>
              </p:nvSpPr>
              <p:spPr>
                <a:xfrm>
                  <a:off x="9996372" y="3916251"/>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467" name="TextBox 466">
                  <a:extLst>
                    <a:ext uri="{FF2B5EF4-FFF2-40B4-BE49-F238E27FC236}">
                      <a16:creationId xmlns:a16="http://schemas.microsoft.com/office/drawing/2014/main" id="{0F6FCB78-D86C-9E48-B6EF-D0F28AA1EC4F}"/>
                    </a:ext>
                  </a:extLst>
                </p:cNvPr>
                <p:cNvSpPr txBox="1">
                  <a:spLocks noRot="1" noChangeAspect="1" noMove="1" noResize="1" noEditPoints="1" noAdjustHandles="1" noChangeArrowheads="1" noChangeShapeType="1" noTextEdit="1"/>
                </p:cNvSpPr>
                <p:nvPr/>
              </p:nvSpPr>
              <p:spPr>
                <a:xfrm>
                  <a:off x="9996372" y="3916251"/>
                  <a:ext cx="885062" cy="242635"/>
                </a:xfrm>
                <a:prstGeom prst="ellipse">
                  <a:avLst/>
                </a:prstGeom>
                <a:blipFill>
                  <a:blip r:embed="rId46"/>
                  <a:stretch>
                    <a:fillRect/>
                  </a:stretch>
                </a:blipFill>
                <a:ln>
                  <a:solidFill>
                    <a:schemeClr val="tx1"/>
                  </a:solidFill>
                </a:ln>
              </p:spPr>
              <p:txBody>
                <a:bodyPr/>
                <a:lstStyle/>
                <a:p>
                  <a:r>
                    <a:rPr lang="en-GB">
                      <a:noFill/>
                    </a:rPr>
                    <a:t> </a:t>
                  </a:r>
                </a:p>
              </p:txBody>
            </p:sp>
          </mc:Fallback>
        </mc:AlternateContent>
        <p:cxnSp>
          <p:nvCxnSpPr>
            <p:cNvPr id="468" name="Straight Connector 467">
              <a:extLst>
                <a:ext uri="{FF2B5EF4-FFF2-40B4-BE49-F238E27FC236}">
                  <a16:creationId xmlns:a16="http://schemas.microsoft.com/office/drawing/2014/main" id="{A39F0E8E-8605-4C42-B893-4B1E35F39766}"/>
                </a:ext>
              </a:extLst>
            </p:cNvPr>
            <p:cNvCxnSpPr>
              <a:cxnSpLocks/>
              <a:stCxn id="472" idx="2"/>
              <a:endCxn id="467" idx="0"/>
            </p:cNvCxnSpPr>
            <p:nvPr/>
          </p:nvCxnSpPr>
          <p:spPr>
            <a:xfrm>
              <a:off x="10355986" y="3735842"/>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F6525AC8-FB0D-B043-87FB-B1ED33A59C4E}"/>
                </a:ext>
              </a:extLst>
            </p:cNvPr>
            <p:cNvCxnSpPr>
              <a:cxnSpLocks/>
              <a:stCxn id="485" idx="3"/>
              <a:endCxn id="466" idx="2"/>
            </p:cNvCxnSpPr>
            <p:nvPr/>
          </p:nvCxnSpPr>
          <p:spPr>
            <a:xfrm flipV="1">
              <a:off x="9215576" y="3298250"/>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0" name="TextBox 469">
                  <a:extLst>
                    <a:ext uri="{FF2B5EF4-FFF2-40B4-BE49-F238E27FC236}">
                      <a16:creationId xmlns:a16="http://schemas.microsoft.com/office/drawing/2014/main" id="{648DE2DA-6D92-2A45-BA02-140020E6FDD8}"/>
                    </a:ext>
                  </a:extLst>
                </p:cNvPr>
                <p:cNvSpPr txBox="1"/>
                <p:nvPr/>
              </p:nvSpPr>
              <p:spPr>
                <a:xfrm>
                  <a:off x="10094666" y="3753017"/>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70" name="TextBox 469">
                  <a:extLst>
                    <a:ext uri="{FF2B5EF4-FFF2-40B4-BE49-F238E27FC236}">
                      <a16:creationId xmlns:a16="http://schemas.microsoft.com/office/drawing/2014/main" id="{648DE2DA-6D92-2A45-BA02-140020E6FDD8}"/>
                    </a:ext>
                  </a:extLst>
                </p:cNvPr>
                <p:cNvSpPr txBox="1">
                  <a:spLocks noRot="1" noChangeAspect="1" noMove="1" noResize="1" noEditPoints="1" noAdjustHandles="1" noChangeArrowheads="1" noChangeShapeType="1" noTextEdit="1"/>
                </p:cNvSpPr>
                <p:nvPr/>
              </p:nvSpPr>
              <p:spPr>
                <a:xfrm>
                  <a:off x="10094666" y="3753017"/>
                  <a:ext cx="220958" cy="171329"/>
                </a:xfrm>
                <a:prstGeom prst="rect">
                  <a:avLst/>
                </a:prstGeom>
                <a:blipFill>
                  <a:blip r:embed="rId47"/>
                  <a:stretch>
                    <a:fillRect l="-11111" b="-14286"/>
                  </a:stretch>
                </a:blipFill>
              </p:spPr>
              <p:txBody>
                <a:bodyPr/>
                <a:lstStyle/>
                <a:p>
                  <a:r>
                    <a:rPr lang="en-GB">
                      <a:noFill/>
                    </a:rPr>
                    <a:t> </a:t>
                  </a:r>
                </a:p>
              </p:txBody>
            </p:sp>
          </mc:Fallback>
        </mc:AlternateContent>
        <p:sp>
          <p:nvSpPr>
            <p:cNvPr id="471" name="Rectangle 470">
              <a:extLst>
                <a:ext uri="{FF2B5EF4-FFF2-40B4-BE49-F238E27FC236}">
                  <a16:creationId xmlns:a16="http://schemas.microsoft.com/office/drawing/2014/main" id="{D75A065A-1A5D-A84F-8B81-71AADAA23002}"/>
                </a:ext>
              </a:extLst>
            </p:cNvPr>
            <p:cNvSpPr/>
            <p:nvPr/>
          </p:nvSpPr>
          <p:spPr>
            <a:xfrm>
              <a:off x="10294278" y="36340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2" name="Rectangle 471">
              <a:extLst>
                <a:ext uri="{FF2B5EF4-FFF2-40B4-BE49-F238E27FC236}">
                  <a16:creationId xmlns:a16="http://schemas.microsoft.com/office/drawing/2014/main" id="{61241125-F320-7949-BEED-C986CF94BF96}"/>
                </a:ext>
              </a:extLst>
            </p:cNvPr>
            <p:cNvSpPr/>
            <p:nvPr/>
          </p:nvSpPr>
          <p:spPr>
            <a:xfrm>
              <a:off x="10313993" y="365185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3" name="Rectangle 472">
              <a:extLst>
                <a:ext uri="{FF2B5EF4-FFF2-40B4-BE49-F238E27FC236}">
                  <a16:creationId xmlns:a16="http://schemas.microsoft.com/office/drawing/2014/main" id="{C0E72FAB-2420-E040-A874-A91A1B5BD8B1}"/>
                </a:ext>
              </a:extLst>
            </p:cNvPr>
            <p:cNvSpPr/>
            <p:nvPr/>
          </p:nvSpPr>
          <p:spPr>
            <a:xfrm>
              <a:off x="10333709" y="366964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74" name="TextBox 473">
                  <a:extLst>
                    <a:ext uri="{FF2B5EF4-FFF2-40B4-BE49-F238E27FC236}">
                      <a16:creationId xmlns:a16="http://schemas.microsoft.com/office/drawing/2014/main" id="{ABCF0AAB-41B2-1D4A-85B9-053350906C0A}"/>
                    </a:ext>
                  </a:extLst>
                </p:cNvPr>
                <p:cNvSpPr txBox="1"/>
                <p:nvPr/>
              </p:nvSpPr>
              <p:spPr>
                <a:xfrm>
                  <a:off x="10570841" y="3754943"/>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74" name="TextBox 473">
                  <a:extLst>
                    <a:ext uri="{FF2B5EF4-FFF2-40B4-BE49-F238E27FC236}">
                      <a16:creationId xmlns:a16="http://schemas.microsoft.com/office/drawing/2014/main" id="{ABCF0AAB-41B2-1D4A-85B9-053350906C0A}"/>
                    </a:ext>
                  </a:extLst>
                </p:cNvPr>
                <p:cNvSpPr txBox="1">
                  <a:spLocks noRot="1" noChangeAspect="1" noMove="1" noResize="1" noEditPoints="1" noAdjustHandles="1" noChangeArrowheads="1" noChangeShapeType="1" noTextEdit="1"/>
                </p:cNvSpPr>
                <p:nvPr/>
              </p:nvSpPr>
              <p:spPr>
                <a:xfrm>
                  <a:off x="10570841" y="3754943"/>
                  <a:ext cx="220958" cy="172035"/>
                </a:xfrm>
                <a:prstGeom prst="rect">
                  <a:avLst/>
                </a:prstGeom>
                <a:blipFill>
                  <a:blip r:embed="rId48"/>
                  <a:stretch>
                    <a:fillRect l="-5263" b="-21429"/>
                  </a:stretch>
                </a:blipFill>
              </p:spPr>
              <p:txBody>
                <a:bodyPr/>
                <a:lstStyle/>
                <a:p>
                  <a:r>
                    <a:rPr lang="en-GB">
                      <a:noFill/>
                    </a:rPr>
                    <a:t> </a:t>
                  </a:r>
                </a:p>
              </p:txBody>
            </p:sp>
          </mc:Fallback>
        </mc:AlternateContent>
        <p:sp>
          <p:nvSpPr>
            <p:cNvPr id="475" name="Rectangle 474">
              <a:extLst>
                <a:ext uri="{FF2B5EF4-FFF2-40B4-BE49-F238E27FC236}">
                  <a16:creationId xmlns:a16="http://schemas.microsoft.com/office/drawing/2014/main" id="{CB6297A6-56AA-574A-8600-267D13CFC237}"/>
                </a:ext>
              </a:extLst>
            </p:cNvPr>
            <p:cNvSpPr/>
            <p:nvPr/>
          </p:nvSpPr>
          <p:spPr>
            <a:xfrm>
              <a:off x="10447425" y="363539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6" name="Rectangle 475">
              <a:extLst>
                <a:ext uri="{FF2B5EF4-FFF2-40B4-BE49-F238E27FC236}">
                  <a16:creationId xmlns:a16="http://schemas.microsoft.com/office/drawing/2014/main" id="{84B910A1-A0EC-5346-B126-652959761837}"/>
                </a:ext>
              </a:extLst>
            </p:cNvPr>
            <p:cNvSpPr/>
            <p:nvPr/>
          </p:nvSpPr>
          <p:spPr>
            <a:xfrm>
              <a:off x="10467140" y="365317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7" name="Rectangle 476">
              <a:extLst>
                <a:ext uri="{FF2B5EF4-FFF2-40B4-BE49-F238E27FC236}">
                  <a16:creationId xmlns:a16="http://schemas.microsoft.com/office/drawing/2014/main" id="{421BD4AF-5C3A-984E-A992-3DA4E7C667A8}"/>
                </a:ext>
              </a:extLst>
            </p:cNvPr>
            <p:cNvSpPr/>
            <p:nvPr/>
          </p:nvSpPr>
          <p:spPr>
            <a:xfrm>
              <a:off x="10486856" y="367095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478" name="Straight Connector 477">
              <a:extLst>
                <a:ext uri="{FF2B5EF4-FFF2-40B4-BE49-F238E27FC236}">
                  <a16:creationId xmlns:a16="http://schemas.microsoft.com/office/drawing/2014/main" id="{A60D8E73-0CA7-8B4F-B4C8-0E1A895713AD}"/>
                </a:ext>
              </a:extLst>
            </p:cNvPr>
            <p:cNvCxnSpPr>
              <a:cxnSpLocks/>
              <a:stCxn id="426" idx="6"/>
              <a:endCxn id="490" idx="1"/>
            </p:cNvCxnSpPr>
            <p:nvPr/>
          </p:nvCxnSpPr>
          <p:spPr>
            <a:xfrm>
              <a:off x="5390904" y="3304564"/>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124">
              <a:extLst>
                <a:ext uri="{FF2B5EF4-FFF2-40B4-BE49-F238E27FC236}">
                  <a16:creationId xmlns:a16="http://schemas.microsoft.com/office/drawing/2014/main" id="{8B6781DF-6641-1344-81A3-7707559AB0F0}"/>
                </a:ext>
              </a:extLst>
            </p:cNvPr>
            <p:cNvCxnSpPr>
              <a:cxnSpLocks/>
              <a:stCxn id="427" idx="6"/>
              <a:endCxn id="490" idx="2"/>
            </p:cNvCxnSpPr>
            <p:nvPr/>
          </p:nvCxnSpPr>
          <p:spPr>
            <a:xfrm flipV="1">
              <a:off x="5510434" y="3346635"/>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07ECD0B5-1405-4943-8CC9-C08D82193BB2}"/>
                </a:ext>
              </a:extLst>
            </p:cNvPr>
            <p:cNvCxnSpPr>
              <a:cxnSpLocks/>
              <a:stCxn id="447" idx="6"/>
              <a:endCxn id="485" idx="1"/>
            </p:cNvCxnSpPr>
            <p:nvPr/>
          </p:nvCxnSpPr>
          <p:spPr>
            <a:xfrm flipV="1">
              <a:off x="8080475" y="3298329"/>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124">
              <a:extLst>
                <a:ext uri="{FF2B5EF4-FFF2-40B4-BE49-F238E27FC236}">
                  <a16:creationId xmlns:a16="http://schemas.microsoft.com/office/drawing/2014/main" id="{74BCF4C4-DA47-E749-B64F-D00AED4483C6}"/>
                </a:ext>
              </a:extLst>
            </p:cNvPr>
            <p:cNvCxnSpPr>
              <a:cxnSpLocks/>
              <a:stCxn id="448" idx="6"/>
              <a:endCxn id="485" idx="2"/>
            </p:cNvCxnSpPr>
            <p:nvPr/>
          </p:nvCxnSpPr>
          <p:spPr>
            <a:xfrm flipV="1">
              <a:off x="8200005" y="3340321"/>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2" name="Group 481">
              <a:extLst>
                <a:ext uri="{FF2B5EF4-FFF2-40B4-BE49-F238E27FC236}">
                  <a16:creationId xmlns:a16="http://schemas.microsoft.com/office/drawing/2014/main" id="{1350CB86-3F1F-EA4D-969E-31F771685244}"/>
                </a:ext>
              </a:extLst>
            </p:cNvPr>
            <p:cNvGrpSpPr/>
            <p:nvPr/>
          </p:nvGrpSpPr>
          <p:grpSpPr>
            <a:xfrm>
              <a:off x="9112022" y="3082030"/>
              <a:ext cx="412195" cy="279026"/>
              <a:chOff x="9111240" y="2396765"/>
              <a:chExt cx="412195" cy="279026"/>
            </a:xfrm>
          </p:grpSpPr>
          <mc:AlternateContent xmlns:mc="http://schemas.openxmlformats.org/markup-compatibility/2006" xmlns:a14="http://schemas.microsoft.com/office/drawing/2010/main">
            <mc:Choice Requires="a14">
              <p:sp>
                <p:nvSpPr>
                  <p:cNvPr id="483" name="TextBox 482">
                    <a:extLst>
                      <a:ext uri="{FF2B5EF4-FFF2-40B4-BE49-F238E27FC236}">
                        <a16:creationId xmlns:a16="http://schemas.microsoft.com/office/drawing/2014/main" id="{1AF676B4-9397-A544-B524-D08054B213DA}"/>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5"/>
                    <a:stretch>
                      <a:fillRect l="-8696" b="-13333"/>
                    </a:stretch>
                  </a:blipFill>
                </p:spPr>
                <p:txBody>
                  <a:bodyPr/>
                  <a:lstStyle/>
                  <a:p>
                    <a:r>
                      <a:rPr lang="en-GB">
                        <a:noFill/>
                      </a:rPr>
                      <a:t> </a:t>
                    </a:r>
                  </a:p>
                </p:txBody>
              </p:sp>
            </mc:Fallback>
          </mc:AlternateContent>
          <p:sp>
            <p:nvSpPr>
              <p:cNvPr id="484" name="Rectangle 483">
                <a:extLst>
                  <a:ext uri="{FF2B5EF4-FFF2-40B4-BE49-F238E27FC236}">
                    <a16:creationId xmlns:a16="http://schemas.microsoft.com/office/drawing/2014/main" id="{A883818C-A3B8-9247-BAED-BDA06E9129A3}"/>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5" name="Rectangle 484">
                <a:extLst>
                  <a:ext uri="{FF2B5EF4-FFF2-40B4-BE49-F238E27FC236}">
                    <a16:creationId xmlns:a16="http://schemas.microsoft.com/office/drawing/2014/main" id="{9F4CE0D5-9CDF-4849-95C3-17A7AA0FF6BC}"/>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6" name="Rectangle 485">
                <a:extLst>
                  <a:ext uri="{FF2B5EF4-FFF2-40B4-BE49-F238E27FC236}">
                    <a16:creationId xmlns:a16="http://schemas.microsoft.com/office/drawing/2014/main" id="{9245E520-9D57-5941-B4E1-995EEDE41018}"/>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487" name="Group 486">
              <a:extLst>
                <a:ext uri="{FF2B5EF4-FFF2-40B4-BE49-F238E27FC236}">
                  <a16:creationId xmlns:a16="http://schemas.microsoft.com/office/drawing/2014/main" id="{D4BD22A7-BC3D-2443-BC78-193FB7007155}"/>
                </a:ext>
              </a:extLst>
            </p:cNvPr>
            <p:cNvGrpSpPr/>
            <p:nvPr/>
          </p:nvGrpSpPr>
          <p:grpSpPr>
            <a:xfrm>
              <a:off x="6435586" y="3088344"/>
              <a:ext cx="412195" cy="279026"/>
              <a:chOff x="9111240" y="2396765"/>
              <a:chExt cx="412195" cy="279026"/>
            </a:xfrm>
          </p:grpSpPr>
          <mc:AlternateContent xmlns:mc="http://schemas.openxmlformats.org/markup-compatibility/2006" xmlns:a14="http://schemas.microsoft.com/office/drawing/2010/main">
            <mc:Choice Requires="a14">
              <p:sp>
                <p:nvSpPr>
                  <p:cNvPr id="488" name="TextBox 487">
                    <a:extLst>
                      <a:ext uri="{FF2B5EF4-FFF2-40B4-BE49-F238E27FC236}">
                        <a16:creationId xmlns:a16="http://schemas.microsoft.com/office/drawing/2014/main" id="{0F20278D-17A7-1443-80BE-43FB3938FE58}"/>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489" name="Rectangle 488">
                <a:extLst>
                  <a:ext uri="{FF2B5EF4-FFF2-40B4-BE49-F238E27FC236}">
                    <a16:creationId xmlns:a16="http://schemas.microsoft.com/office/drawing/2014/main" id="{BEC981AF-8C59-5542-B167-38ECADF42269}"/>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90" name="Rectangle 489">
                <a:extLst>
                  <a:ext uri="{FF2B5EF4-FFF2-40B4-BE49-F238E27FC236}">
                    <a16:creationId xmlns:a16="http://schemas.microsoft.com/office/drawing/2014/main" id="{76856577-882E-C547-B225-6FCE8DD6EECF}"/>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91" name="Rectangle 490">
                <a:extLst>
                  <a:ext uri="{FF2B5EF4-FFF2-40B4-BE49-F238E27FC236}">
                    <a16:creationId xmlns:a16="http://schemas.microsoft.com/office/drawing/2014/main" id="{D8F2CB3F-4EA5-A54A-A1EA-C8BCD29B78E1}"/>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73" name="Group 72">
            <a:extLst>
              <a:ext uri="{FF2B5EF4-FFF2-40B4-BE49-F238E27FC236}">
                <a16:creationId xmlns:a16="http://schemas.microsoft.com/office/drawing/2014/main" id="{C3B3B522-BD33-E242-9FA1-0E855219C7D3}"/>
              </a:ext>
            </a:extLst>
          </p:cNvPr>
          <p:cNvGrpSpPr/>
          <p:nvPr/>
        </p:nvGrpSpPr>
        <p:grpSpPr>
          <a:xfrm>
            <a:off x="3857810" y="3298251"/>
            <a:ext cx="7950882" cy="1721562"/>
            <a:chOff x="3857810" y="3298251"/>
            <a:chExt cx="7950882" cy="1721562"/>
          </a:xfrm>
        </p:grpSpPr>
        <p:grpSp>
          <p:nvGrpSpPr>
            <p:cNvPr id="149" name="Group 148">
              <a:extLst>
                <a:ext uri="{FF2B5EF4-FFF2-40B4-BE49-F238E27FC236}">
                  <a16:creationId xmlns:a16="http://schemas.microsoft.com/office/drawing/2014/main" id="{7490F554-B35B-3F4D-AC22-0ABB7EFC6772}"/>
                </a:ext>
              </a:extLst>
            </p:cNvPr>
            <p:cNvGrpSpPr/>
            <p:nvPr/>
          </p:nvGrpSpPr>
          <p:grpSpPr>
            <a:xfrm>
              <a:off x="3857810" y="3390347"/>
              <a:ext cx="2570356" cy="1629466"/>
              <a:chOff x="436143" y="3086732"/>
              <a:chExt cx="4402571" cy="2790987"/>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3AC68B5C-C1BF-284F-BCCB-AF0B67707033}"/>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50" name="TextBox 149">
                    <a:extLst>
                      <a:ext uri="{FF2B5EF4-FFF2-40B4-BE49-F238E27FC236}">
                        <a16:creationId xmlns:a16="http://schemas.microsoft.com/office/drawing/2014/main" id="{3AC68B5C-C1BF-284F-BCCB-AF0B67707033}"/>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49"/>
                    <a:stretch>
                      <a:fillRect/>
                    </a:stretch>
                  </a:blipFill>
                  <a:ln>
                    <a:solidFill>
                      <a:schemeClr val="tx1"/>
                    </a:solidFill>
                  </a:ln>
                </p:spPr>
                <p:txBody>
                  <a:bodyPr/>
                  <a:lstStyle/>
                  <a:p>
                    <a:r>
                      <a:rPr lang="en-GB">
                        <a:noFill/>
                      </a:rPr>
                      <a:t> </a:t>
                    </a:r>
                  </a:p>
                </p:txBody>
              </p:sp>
            </mc:Fallback>
          </mc:AlternateContent>
          <p:cxnSp>
            <p:nvCxnSpPr>
              <p:cNvPr id="151" name="Straight Connector 150">
                <a:extLst>
                  <a:ext uri="{FF2B5EF4-FFF2-40B4-BE49-F238E27FC236}">
                    <a16:creationId xmlns:a16="http://schemas.microsoft.com/office/drawing/2014/main" id="{4CDB2F1F-E736-3345-B085-ADB1BD97BC8A}"/>
                  </a:ext>
                </a:extLst>
              </p:cNvPr>
              <p:cNvCxnSpPr>
                <a:cxnSpLocks/>
                <a:stCxn id="150" idx="5"/>
                <a:endCxn id="165"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DFEC444-2414-7E41-86A4-1AEBE56B571A}"/>
                  </a:ext>
                </a:extLst>
              </p:cNvPr>
              <p:cNvCxnSpPr>
                <a:cxnSpLocks/>
                <a:stCxn id="165" idx="0"/>
                <a:endCxn id="426" idx="3"/>
              </p:cNvCxnSpPr>
              <p:nvPr/>
            </p:nvCxnSpPr>
            <p:spPr>
              <a:xfrm rot="16200000" flipV="1">
                <a:off x="1283049" y="3923102"/>
                <a:ext cx="1922537" cy="249798"/>
              </a:xfrm>
              <a:prstGeom prst="curvedConnector3">
                <a:avLst>
                  <a:gd name="adj1" fmla="val 2372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7234CCE-5F51-FA48-BD66-AE2DC61FC5C8}"/>
                  </a:ext>
                </a:extLst>
              </p:cNvPr>
              <p:cNvCxnSpPr>
                <a:cxnSpLocks/>
                <a:stCxn id="426" idx="5"/>
                <a:endCxn id="169" idx="0"/>
              </p:cNvCxnSpPr>
              <p:nvPr/>
            </p:nvCxnSpPr>
            <p:spPr>
              <a:xfrm rot="5400000">
                <a:off x="1803534" y="3914731"/>
                <a:ext cx="1924797" cy="268801"/>
              </a:xfrm>
              <a:prstGeom prst="curvedConnector3">
                <a:avLst>
                  <a:gd name="adj1" fmla="val 75519"/>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6E6963F-CCF1-D346-8E66-2A7DAD5C51D1}"/>
                  </a:ext>
                </a:extLst>
              </p:cNvPr>
              <p:cNvCxnSpPr>
                <a:cxnSpLocks/>
                <a:stCxn id="158" idx="0"/>
                <a:endCxn id="169"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E6CD1AA-4258-F14D-B747-334029124C2F}"/>
                  </a:ext>
                </a:extLst>
              </p:cNvPr>
              <p:cNvCxnSpPr>
                <a:cxnSpLocks/>
                <a:stCxn id="169" idx="3"/>
                <a:endCxn id="156"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CEA8B593-4A76-AF45-B7FF-152841CF1B0A}"/>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56" name="TextBox 155">
                    <a:extLst>
                      <a:ext uri="{FF2B5EF4-FFF2-40B4-BE49-F238E27FC236}">
                        <a16:creationId xmlns:a16="http://schemas.microsoft.com/office/drawing/2014/main" id="{CEA8B593-4A76-AF45-B7FF-152841CF1B0A}"/>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5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A5DE5140-7DBA-204A-9FBE-10ED70107065}"/>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158" name="TextBox 157">
                    <a:extLst>
                      <a:ext uri="{FF2B5EF4-FFF2-40B4-BE49-F238E27FC236}">
                        <a16:creationId xmlns:a16="http://schemas.microsoft.com/office/drawing/2014/main" id="{A5DE5140-7DBA-204A-9FBE-10ED70107065}"/>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51"/>
                    <a:stretch>
                      <a:fillRect/>
                    </a:stretch>
                  </a:blipFill>
                  <a:ln>
                    <a:solidFill>
                      <a:schemeClr val="tx1"/>
                    </a:solidFill>
                  </a:ln>
                </p:spPr>
                <p:txBody>
                  <a:bodyPr/>
                  <a:lstStyle/>
                  <a:p>
                    <a:r>
                      <a:rPr lang="en-GB">
                        <a:noFill/>
                      </a:rPr>
                      <a:t> </a:t>
                    </a:r>
                  </a:p>
                </p:txBody>
              </p:sp>
            </mc:Fallback>
          </mc:AlternateContent>
          <p:cxnSp>
            <p:nvCxnSpPr>
              <p:cNvPr id="159" name="Straight Connector 158">
                <a:extLst>
                  <a:ext uri="{FF2B5EF4-FFF2-40B4-BE49-F238E27FC236}">
                    <a16:creationId xmlns:a16="http://schemas.microsoft.com/office/drawing/2014/main" id="{76C0462F-0756-5144-A560-5BE5A5C1B4BE}"/>
                  </a:ext>
                </a:extLst>
              </p:cNvPr>
              <p:cNvCxnSpPr>
                <a:cxnSpLocks/>
                <a:stCxn id="165" idx="2"/>
                <a:endCxn id="158"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0EB547B4-0A37-AC4F-9069-9FE70DDB4523}"/>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163" name="TextBox 162">
                    <a:extLst>
                      <a:ext uri="{FF2B5EF4-FFF2-40B4-BE49-F238E27FC236}">
                        <a16:creationId xmlns:a16="http://schemas.microsoft.com/office/drawing/2014/main" id="{0EB547B4-0A37-AC4F-9069-9FE70DDB4523}"/>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52"/>
                    <a:stretch>
                      <a:fillRect l="-11111" b="-21429"/>
                    </a:stretch>
                  </a:blipFill>
                </p:spPr>
                <p:txBody>
                  <a:bodyPr/>
                  <a:lstStyle/>
                  <a:p>
                    <a:r>
                      <a:rPr lang="en-GB">
                        <a:noFill/>
                      </a:rPr>
                      <a:t> </a:t>
                    </a:r>
                  </a:p>
                </p:txBody>
              </p:sp>
            </mc:Fallback>
          </mc:AlternateContent>
          <p:sp>
            <p:nvSpPr>
              <p:cNvPr id="164" name="Rectangle 163">
                <a:extLst>
                  <a:ext uri="{FF2B5EF4-FFF2-40B4-BE49-F238E27FC236}">
                    <a16:creationId xmlns:a16="http://schemas.microsoft.com/office/drawing/2014/main" id="{F2D8B2AC-434E-6642-AA5E-18784AC9C299}"/>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5" name="Rectangle 164">
                <a:extLst>
                  <a:ext uri="{FF2B5EF4-FFF2-40B4-BE49-F238E27FC236}">
                    <a16:creationId xmlns:a16="http://schemas.microsoft.com/office/drawing/2014/main" id="{FBAA54D3-1C3A-2044-BB6F-DA93630DCE46}"/>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6" name="Rectangle 165">
                <a:extLst>
                  <a:ext uri="{FF2B5EF4-FFF2-40B4-BE49-F238E27FC236}">
                    <a16:creationId xmlns:a16="http://schemas.microsoft.com/office/drawing/2014/main" id="{35EF59EB-511D-0D4F-99EF-F90BC819B2CD}"/>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A8831BE5-7F9C-9346-9812-786339B0157C}"/>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167" name="TextBox 166">
                    <a:extLst>
                      <a:ext uri="{FF2B5EF4-FFF2-40B4-BE49-F238E27FC236}">
                        <a16:creationId xmlns:a16="http://schemas.microsoft.com/office/drawing/2014/main" id="{A8831BE5-7F9C-9346-9812-786339B0157C}"/>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53"/>
                    <a:stretch>
                      <a:fillRect l="-11111" b="-13333"/>
                    </a:stretch>
                  </a:blipFill>
                </p:spPr>
                <p:txBody>
                  <a:bodyPr/>
                  <a:lstStyle/>
                  <a:p>
                    <a:r>
                      <a:rPr lang="en-GB">
                        <a:noFill/>
                      </a:rPr>
                      <a:t> </a:t>
                    </a:r>
                  </a:p>
                </p:txBody>
              </p:sp>
            </mc:Fallback>
          </mc:AlternateContent>
          <p:sp>
            <p:nvSpPr>
              <p:cNvPr id="168" name="Rectangle 167">
                <a:extLst>
                  <a:ext uri="{FF2B5EF4-FFF2-40B4-BE49-F238E27FC236}">
                    <a16:creationId xmlns:a16="http://schemas.microsoft.com/office/drawing/2014/main" id="{209E7772-8C1A-5148-BE1A-65848379A296}"/>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9" name="Rectangle 168">
                <a:extLst>
                  <a:ext uri="{FF2B5EF4-FFF2-40B4-BE49-F238E27FC236}">
                    <a16:creationId xmlns:a16="http://schemas.microsoft.com/office/drawing/2014/main" id="{E50296C6-B088-7D41-8800-325940130685}"/>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70" name="Rectangle 169">
                <a:extLst>
                  <a:ext uri="{FF2B5EF4-FFF2-40B4-BE49-F238E27FC236}">
                    <a16:creationId xmlns:a16="http://schemas.microsoft.com/office/drawing/2014/main" id="{B59CD443-F48C-8643-B7AA-8F206C975C83}"/>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5D20CCF2-565B-5A45-BD43-B035987DFF3A}"/>
                    </a:ext>
                  </a:extLst>
                </p:cNvPr>
                <p:cNvSpPr txBox="1"/>
                <p:nvPr/>
              </p:nvSpPr>
              <p:spPr>
                <a:xfrm>
                  <a:off x="6553357" y="4265031"/>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71" name="TextBox 170">
                  <a:extLst>
                    <a:ext uri="{FF2B5EF4-FFF2-40B4-BE49-F238E27FC236}">
                      <a16:creationId xmlns:a16="http://schemas.microsoft.com/office/drawing/2014/main" id="{5D20CCF2-565B-5A45-BD43-B035987DFF3A}"/>
                    </a:ext>
                  </a:extLst>
                </p:cNvPr>
                <p:cNvSpPr txBox="1">
                  <a:spLocks noRot="1" noChangeAspect="1" noMove="1" noResize="1" noEditPoints="1" noAdjustHandles="1" noChangeArrowheads="1" noChangeShapeType="1" noTextEdit="1"/>
                </p:cNvSpPr>
                <p:nvPr/>
              </p:nvSpPr>
              <p:spPr>
                <a:xfrm>
                  <a:off x="6553357" y="4265031"/>
                  <a:ext cx="1101906" cy="242635"/>
                </a:xfrm>
                <a:prstGeom prst="ellipse">
                  <a:avLst/>
                </a:prstGeom>
                <a:blipFill>
                  <a:blip r:embed="rId54"/>
                  <a:stretch>
                    <a:fillRect/>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A5E6111C-97F0-5747-AF2D-E05DFBA46378}"/>
                </a:ext>
              </a:extLst>
            </p:cNvPr>
            <p:cNvCxnSpPr>
              <a:cxnSpLocks/>
              <a:stCxn id="171" idx="5"/>
              <a:endCxn id="184" idx="1"/>
            </p:cNvCxnSpPr>
            <p:nvPr/>
          </p:nvCxnSpPr>
          <p:spPr>
            <a:xfrm>
              <a:off x="7493893" y="4472133"/>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CAA5F97-ACF8-B040-BA82-4060157D4D38}"/>
                </a:ext>
              </a:extLst>
            </p:cNvPr>
            <p:cNvCxnSpPr>
              <a:cxnSpLocks/>
              <a:stCxn id="184" idx="0"/>
              <a:endCxn id="447" idx="3"/>
            </p:cNvCxnSpPr>
            <p:nvPr/>
          </p:nvCxnSpPr>
          <p:spPr>
            <a:xfrm rot="16200000" flipV="1">
              <a:off x="7041833" y="3878645"/>
              <a:ext cx="1122435" cy="145841"/>
            </a:xfrm>
            <a:prstGeom prst="curvedConnector3">
              <a:avLst>
                <a:gd name="adj1" fmla="val 2387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D5211D8-C9F5-B845-9DD2-2B4B8E61B658}"/>
                </a:ext>
              </a:extLst>
            </p:cNvPr>
            <p:cNvCxnSpPr>
              <a:cxnSpLocks/>
              <a:stCxn id="447" idx="5"/>
              <a:endCxn id="188" idx="0"/>
            </p:cNvCxnSpPr>
            <p:nvPr/>
          </p:nvCxnSpPr>
          <p:spPr>
            <a:xfrm rot="5400000">
              <a:off x="7345707" y="3873758"/>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0850442-75F7-4849-8310-BDDE20B34540}"/>
                </a:ext>
              </a:extLst>
            </p:cNvPr>
            <p:cNvCxnSpPr>
              <a:cxnSpLocks/>
              <a:stCxn id="179" idx="0"/>
              <a:endCxn id="188" idx="2"/>
            </p:cNvCxnSpPr>
            <p:nvPr/>
          </p:nvCxnSpPr>
          <p:spPr>
            <a:xfrm flipV="1">
              <a:off x="7758886" y="4598087"/>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EF58673-0A16-AF4D-892F-FF7B98F1E0ED}"/>
                </a:ext>
              </a:extLst>
            </p:cNvPr>
            <p:cNvCxnSpPr>
              <a:cxnSpLocks/>
              <a:stCxn id="188" idx="3"/>
              <a:endCxn id="177" idx="3"/>
            </p:cNvCxnSpPr>
            <p:nvPr/>
          </p:nvCxnSpPr>
          <p:spPr>
            <a:xfrm flipV="1">
              <a:off x="7871108" y="4472133"/>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2C96E269-24D5-C845-A32E-61F08ACBECFC}"/>
                    </a:ext>
                  </a:extLst>
                </p:cNvPr>
                <p:cNvSpPr txBox="1"/>
                <p:nvPr/>
              </p:nvSpPr>
              <p:spPr>
                <a:xfrm>
                  <a:off x="7861780" y="4265031"/>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77" name="TextBox 176">
                  <a:extLst>
                    <a:ext uri="{FF2B5EF4-FFF2-40B4-BE49-F238E27FC236}">
                      <a16:creationId xmlns:a16="http://schemas.microsoft.com/office/drawing/2014/main" id="{2C96E269-24D5-C845-A32E-61F08ACBECFC}"/>
                    </a:ext>
                  </a:extLst>
                </p:cNvPr>
                <p:cNvSpPr txBox="1">
                  <a:spLocks noRot="1" noChangeAspect="1" noMove="1" noResize="1" noEditPoints="1" noAdjustHandles="1" noChangeArrowheads="1" noChangeShapeType="1" noTextEdit="1"/>
                </p:cNvSpPr>
                <p:nvPr/>
              </p:nvSpPr>
              <p:spPr>
                <a:xfrm>
                  <a:off x="7861780" y="4265031"/>
                  <a:ext cx="1244817" cy="242635"/>
                </a:xfrm>
                <a:prstGeom prst="ellipse">
                  <a:avLst/>
                </a:prstGeom>
                <a:blipFill>
                  <a:blip r:embed="rId5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8B0FB14-94FA-0A45-98D0-995F69CF23A0}"/>
                    </a:ext>
                  </a:extLst>
                </p:cNvPr>
                <p:cNvSpPr txBox="1"/>
                <p:nvPr/>
              </p:nvSpPr>
              <p:spPr>
                <a:xfrm>
                  <a:off x="7316356" y="4777176"/>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179" name="TextBox 178">
                  <a:extLst>
                    <a:ext uri="{FF2B5EF4-FFF2-40B4-BE49-F238E27FC236}">
                      <a16:creationId xmlns:a16="http://schemas.microsoft.com/office/drawing/2014/main" id="{F8B0FB14-94FA-0A45-98D0-995F69CF23A0}"/>
                    </a:ext>
                  </a:extLst>
                </p:cNvPr>
                <p:cNvSpPr txBox="1">
                  <a:spLocks noRot="1" noChangeAspect="1" noMove="1" noResize="1" noEditPoints="1" noAdjustHandles="1" noChangeArrowheads="1" noChangeShapeType="1" noTextEdit="1"/>
                </p:cNvSpPr>
                <p:nvPr/>
              </p:nvSpPr>
              <p:spPr>
                <a:xfrm>
                  <a:off x="7316356" y="4777176"/>
                  <a:ext cx="885059" cy="242635"/>
                </a:xfrm>
                <a:prstGeom prst="ellipse">
                  <a:avLst/>
                </a:prstGeom>
                <a:blipFill>
                  <a:blip r:embed="rId56"/>
                  <a:stretch>
                    <a:fillRect/>
                  </a:stretch>
                </a:blipFill>
                <a:ln>
                  <a:solidFill>
                    <a:schemeClr val="tx1"/>
                  </a:solidFill>
                </a:ln>
              </p:spPr>
              <p:txBody>
                <a:bodyPr/>
                <a:lstStyle/>
                <a:p>
                  <a:r>
                    <a:rPr lang="en-GB">
                      <a:noFill/>
                    </a:rPr>
                    <a:t> </a:t>
                  </a:r>
                </a:p>
              </p:txBody>
            </p:sp>
          </mc:Fallback>
        </mc:AlternateContent>
        <p:cxnSp>
          <p:nvCxnSpPr>
            <p:cNvPr id="180" name="Straight Connector 179">
              <a:extLst>
                <a:ext uri="{FF2B5EF4-FFF2-40B4-BE49-F238E27FC236}">
                  <a16:creationId xmlns:a16="http://schemas.microsoft.com/office/drawing/2014/main" id="{DEE96453-B0CA-0244-9D9D-B64D89004526}"/>
                </a:ext>
              </a:extLst>
            </p:cNvPr>
            <p:cNvCxnSpPr>
              <a:cxnSpLocks/>
              <a:stCxn id="184" idx="2"/>
              <a:endCxn id="179" idx="0"/>
            </p:cNvCxnSpPr>
            <p:nvPr/>
          </p:nvCxnSpPr>
          <p:spPr>
            <a:xfrm>
              <a:off x="7675970" y="4596767"/>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9A8BAFFD-AAEB-9B44-9B5D-636CAD06E53A}"/>
                    </a:ext>
                  </a:extLst>
                </p:cNvPr>
                <p:cNvSpPr txBox="1"/>
                <p:nvPr/>
              </p:nvSpPr>
              <p:spPr>
                <a:xfrm>
                  <a:off x="7414650" y="4613942"/>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182" name="TextBox 181">
                  <a:extLst>
                    <a:ext uri="{FF2B5EF4-FFF2-40B4-BE49-F238E27FC236}">
                      <a16:creationId xmlns:a16="http://schemas.microsoft.com/office/drawing/2014/main" id="{9A8BAFFD-AAEB-9B44-9B5D-636CAD06E53A}"/>
                    </a:ext>
                  </a:extLst>
                </p:cNvPr>
                <p:cNvSpPr txBox="1">
                  <a:spLocks noRot="1" noChangeAspect="1" noMove="1" noResize="1" noEditPoints="1" noAdjustHandles="1" noChangeArrowheads="1" noChangeShapeType="1" noTextEdit="1"/>
                </p:cNvSpPr>
                <p:nvPr/>
              </p:nvSpPr>
              <p:spPr>
                <a:xfrm>
                  <a:off x="7414650" y="4613942"/>
                  <a:ext cx="220957" cy="171329"/>
                </a:xfrm>
                <a:prstGeom prst="rect">
                  <a:avLst/>
                </a:prstGeom>
                <a:blipFill>
                  <a:blip r:embed="rId57"/>
                  <a:stretch>
                    <a:fillRect l="-11111" b="-13333"/>
                  </a:stretch>
                </a:blipFill>
              </p:spPr>
              <p:txBody>
                <a:bodyPr/>
                <a:lstStyle/>
                <a:p>
                  <a:r>
                    <a:rPr lang="en-GB">
                      <a:noFill/>
                    </a:rPr>
                    <a:t> </a:t>
                  </a:r>
                </a:p>
              </p:txBody>
            </p:sp>
          </mc:Fallback>
        </mc:AlternateContent>
        <p:sp>
          <p:nvSpPr>
            <p:cNvPr id="183" name="Rectangle 182">
              <a:extLst>
                <a:ext uri="{FF2B5EF4-FFF2-40B4-BE49-F238E27FC236}">
                  <a16:creationId xmlns:a16="http://schemas.microsoft.com/office/drawing/2014/main" id="{2D9132DB-50AF-5542-9D50-583D1CD50102}"/>
                </a:ext>
              </a:extLst>
            </p:cNvPr>
            <p:cNvSpPr/>
            <p:nvPr/>
          </p:nvSpPr>
          <p:spPr>
            <a:xfrm>
              <a:off x="7614261" y="449500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84" name="Rectangle 183">
              <a:extLst>
                <a:ext uri="{FF2B5EF4-FFF2-40B4-BE49-F238E27FC236}">
                  <a16:creationId xmlns:a16="http://schemas.microsoft.com/office/drawing/2014/main" id="{B2040BB0-E306-BB41-9C04-292ED427A1F1}"/>
                </a:ext>
              </a:extLst>
            </p:cNvPr>
            <p:cNvSpPr/>
            <p:nvPr/>
          </p:nvSpPr>
          <p:spPr>
            <a:xfrm>
              <a:off x="7633977" y="451278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85" name="Rectangle 184">
              <a:extLst>
                <a:ext uri="{FF2B5EF4-FFF2-40B4-BE49-F238E27FC236}">
                  <a16:creationId xmlns:a16="http://schemas.microsoft.com/office/drawing/2014/main" id="{6EF2AC8F-9212-5B4D-92C3-DD617FB63F8A}"/>
                </a:ext>
              </a:extLst>
            </p:cNvPr>
            <p:cNvSpPr/>
            <p:nvPr/>
          </p:nvSpPr>
          <p:spPr>
            <a:xfrm>
              <a:off x="7653692" y="45305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24AADC07-D327-3D44-9286-184B141D93FD}"/>
                    </a:ext>
                  </a:extLst>
                </p:cNvPr>
                <p:cNvSpPr txBox="1"/>
                <p:nvPr/>
              </p:nvSpPr>
              <p:spPr>
                <a:xfrm>
                  <a:off x="7890824" y="4615868"/>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186" name="TextBox 185">
                  <a:extLst>
                    <a:ext uri="{FF2B5EF4-FFF2-40B4-BE49-F238E27FC236}">
                      <a16:creationId xmlns:a16="http://schemas.microsoft.com/office/drawing/2014/main" id="{24AADC07-D327-3D44-9286-184B141D93FD}"/>
                    </a:ext>
                  </a:extLst>
                </p:cNvPr>
                <p:cNvSpPr txBox="1">
                  <a:spLocks noRot="1" noChangeAspect="1" noMove="1" noResize="1" noEditPoints="1" noAdjustHandles="1" noChangeArrowheads="1" noChangeShapeType="1" noTextEdit="1"/>
                </p:cNvSpPr>
                <p:nvPr/>
              </p:nvSpPr>
              <p:spPr>
                <a:xfrm>
                  <a:off x="7890824" y="4615868"/>
                  <a:ext cx="220957" cy="172035"/>
                </a:xfrm>
                <a:prstGeom prst="rect">
                  <a:avLst/>
                </a:prstGeom>
                <a:blipFill>
                  <a:blip r:embed="rId58"/>
                  <a:stretch>
                    <a:fillRect l="-5263" b="-13333"/>
                  </a:stretch>
                </a:blipFill>
              </p:spPr>
              <p:txBody>
                <a:bodyPr/>
                <a:lstStyle/>
                <a:p>
                  <a:r>
                    <a:rPr lang="en-GB">
                      <a:noFill/>
                    </a:rPr>
                    <a:t> </a:t>
                  </a:r>
                </a:p>
              </p:txBody>
            </p:sp>
          </mc:Fallback>
        </mc:AlternateContent>
        <p:sp>
          <p:nvSpPr>
            <p:cNvPr id="187" name="Rectangle 186">
              <a:extLst>
                <a:ext uri="{FF2B5EF4-FFF2-40B4-BE49-F238E27FC236}">
                  <a16:creationId xmlns:a16="http://schemas.microsoft.com/office/drawing/2014/main" id="{FDFF5BC3-8B30-7444-A8A4-2692369CA9B1}"/>
                </a:ext>
              </a:extLst>
            </p:cNvPr>
            <p:cNvSpPr/>
            <p:nvPr/>
          </p:nvSpPr>
          <p:spPr>
            <a:xfrm>
              <a:off x="7767408" y="449632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88" name="Rectangle 187">
              <a:extLst>
                <a:ext uri="{FF2B5EF4-FFF2-40B4-BE49-F238E27FC236}">
                  <a16:creationId xmlns:a16="http://schemas.microsoft.com/office/drawing/2014/main" id="{3436957E-4C20-A74A-BF65-D9A6A4240B46}"/>
                </a:ext>
              </a:extLst>
            </p:cNvPr>
            <p:cNvSpPr/>
            <p:nvPr/>
          </p:nvSpPr>
          <p:spPr>
            <a:xfrm>
              <a:off x="7787123" y="451410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91" name="Rectangle 190">
              <a:extLst>
                <a:ext uri="{FF2B5EF4-FFF2-40B4-BE49-F238E27FC236}">
                  <a16:creationId xmlns:a16="http://schemas.microsoft.com/office/drawing/2014/main" id="{1855B8D1-D376-434A-A0B8-02C2CAF8A94D}"/>
                </a:ext>
              </a:extLst>
            </p:cNvPr>
            <p:cNvSpPr/>
            <p:nvPr/>
          </p:nvSpPr>
          <p:spPr>
            <a:xfrm>
              <a:off x="7806839" y="45318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659BED69-AD1C-FE41-A1EF-F44774E1D73C}"/>
                    </a:ext>
                  </a:extLst>
                </p:cNvPr>
                <p:cNvSpPr txBox="1"/>
                <p:nvPr/>
              </p:nvSpPr>
              <p:spPr>
                <a:xfrm>
                  <a:off x="9219282" y="4258717"/>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13" name="TextBox 212">
                  <a:extLst>
                    <a:ext uri="{FF2B5EF4-FFF2-40B4-BE49-F238E27FC236}">
                      <a16:creationId xmlns:a16="http://schemas.microsoft.com/office/drawing/2014/main" id="{659BED69-AD1C-FE41-A1EF-F44774E1D73C}"/>
                    </a:ext>
                  </a:extLst>
                </p:cNvPr>
                <p:cNvSpPr txBox="1">
                  <a:spLocks noRot="1" noChangeAspect="1" noMove="1" noResize="1" noEditPoints="1" noAdjustHandles="1" noChangeArrowheads="1" noChangeShapeType="1" noTextEdit="1"/>
                </p:cNvSpPr>
                <p:nvPr/>
              </p:nvSpPr>
              <p:spPr>
                <a:xfrm>
                  <a:off x="9219282" y="4258717"/>
                  <a:ext cx="1101910" cy="242635"/>
                </a:xfrm>
                <a:prstGeom prst="ellipse">
                  <a:avLst/>
                </a:prstGeom>
                <a:blipFill>
                  <a:blip r:embed="rId59"/>
                  <a:stretch>
                    <a:fillRect/>
                  </a:stretch>
                </a:blipFill>
                <a:ln>
                  <a:solidFill>
                    <a:schemeClr val="tx1"/>
                  </a:solidFill>
                </a:ln>
              </p:spPr>
              <p:txBody>
                <a:bodyPr/>
                <a:lstStyle/>
                <a:p>
                  <a:r>
                    <a:rPr lang="en-GB">
                      <a:noFill/>
                    </a:rPr>
                    <a:t> </a:t>
                  </a:r>
                </a:p>
              </p:txBody>
            </p:sp>
          </mc:Fallback>
        </mc:AlternateContent>
        <p:cxnSp>
          <p:nvCxnSpPr>
            <p:cNvPr id="225" name="Straight Connector 224">
              <a:extLst>
                <a:ext uri="{FF2B5EF4-FFF2-40B4-BE49-F238E27FC236}">
                  <a16:creationId xmlns:a16="http://schemas.microsoft.com/office/drawing/2014/main" id="{7E8AA65F-FEB8-FB41-90A2-3A602C83BC55}"/>
                </a:ext>
              </a:extLst>
            </p:cNvPr>
            <p:cNvCxnSpPr>
              <a:cxnSpLocks/>
              <a:stCxn id="213" idx="5"/>
              <a:endCxn id="283" idx="1"/>
            </p:cNvCxnSpPr>
            <p:nvPr/>
          </p:nvCxnSpPr>
          <p:spPr>
            <a:xfrm>
              <a:off x="10159820" y="4465819"/>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B3AF12E1-3AA7-DA4C-9563-FD779E5DD62F}"/>
                </a:ext>
              </a:extLst>
            </p:cNvPr>
            <p:cNvCxnSpPr>
              <a:cxnSpLocks/>
              <a:stCxn id="283" idx="0"/>
              <a:endCxn id="466" idx="3"/>
            </p:cNvCxnSpPr>
            <p:nvPr/>
          </p:nvCxnSpPr>
          <p:spPr>
            <a:xfrm rot="16200000" flipV="1">
              <a:off x="9723259" y="3872332"/>
              <a:ext cx="1122435" cy="145840"/>
            </a:xfrm>
            <a:prstGeom prst="curvedConnector3">
              <a:avLst>
                <a:gd name="adj1" fmla="val 2130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DBB0EF91-E3B6-AA4E-8577-D354B135EB78}"/>
                </a:ext>
              </a:extLst>
            </p:cNvPr>
            <p:cNvCxnSpPr>
              <a:cxnSpLocks/>
              <a:stCxn id="466" idx="5"/>
              <a:endCxn id="287" idx="0"/>
            </p:cNvCxnSpPr>
            <p:nvPr/>
          </p:nvCxnSpPr>
          <p:spPr>
            <a:xfrm rot="5400000">
              <a:off x="10027134" y="3867444"/>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FFA2D56-47C4-B642-B9FE-5A4B3F94A294}"/>
                </a:ext>
              </a:extLst>
            </p:cNvPr>
            <p:cNvCxnSpPr>
              <a:cxnSpLocks/>
              <a:stCxn id="273" idx="0"/>
              <a:endCxn id="287" idx="2"/>
            </p:cNvCxnSpPr>
            <p:nvPr/>
          </p:nvCxnSpPr>
          <p:spPr>
            <a:xfrm flipV="1">
              <a:off x="10440313" y="459177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27C01CA-A23E-A241-8096-302632CEEA47}"/>
                </a:ext>
              </a:extLst>
            </p:cNvPr>
            <p:cNvCxnSpPr>
              <a:cxnSpLocks/>
              <a:stCxn id="287" idx="3"/>
              <a:endCxn id="263" idx="3"/>
            </p:cNvCxnSpPr>
            <p:nvPr/>
          </p:nvCxnSpPr>
          <p:spPr>
            <a:xfrm flipV="1">
              <a:off x="10552536" y="4465819"/>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131DC3C9-07CA-3144-9D69-5EEB7A29F9CE}"/>
                    </a:ext>
                  </a:extLst>
                </p:cNvPr>
                <p:cNvSpPr txBox="1"/>
                <p:nvPr/>
              </p:nvSpPr>
              <p:spPr>
                <a:xfrm>
                  <a:off x="10563871" y="4258717"/>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63" name="TextBox 262">
                  <a:extLst>
                    <a:ext uri="{FF2B5EF4-FFF2-40B4-BE49-F238E27FC236}">
                      <a16:creationId xmlns:a16="http://schemas.microsoft.com/office/drawing/2014/main" id="{131DC3C9-07CA-3144-9D69-5EEB7A29F9CE}"/>
                    </a:ext>
                  </a:extLst>
                </p:cNvPr>
                <p:cNvSpPr txBox="1">
                  <a:spLocks noRot="1" noChangeAspect="1" noMove="1" noResize="1" noEditPoints="1" noAdjustHandles="1" noChangeArrowheads="1" noChangeShapeType="1" noTextEdit="1"/>
                </p:cNvSpPr>
                <p:nvPr/>
              </p:nvSpPr>
              <p:spPr>
                <a:xfrm>
                  <a:off x="10563871" y="4258717"/>
                  <a:ext cx="1244821" cy="242635"/>
                </a:xfrm>
                <a:prstGeom prst="ellipse">
                  <a:avLst/>
                </a:prstGeom>
                <a:blipFill>
                  <a:blip r:embed="rId6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5AAD0A24-1A4B-8645-B528-AD5BF9031C3C}"/>
                    </a:ext>
                  </a:extLst>
                </p:cNvPr>
                <p:cNvSpPr txBox="1"/>
                <p:nvPr/>
              </p:nvSpPr>
              <p:spPr>
                <a:xfrm>
                  <a:off x="9997782" y="4770862"/>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273" name="TextBox 272">
                  <a:extLst>
                    <a:ext uri="{FF2B5EF4-FFF2-40B4-BE49-F238E27FC236}">
                      <a16:creationId xmlns:a16="http://schemas.microsoft.com/office/drawing/2014/main" id="{5AAD0A24-1A4B-8645-B528-AD5BF9031C3C}"/>
                    </a:ext>
                  </a:extLst>
                </p:cNvPr>
                <p:cNvSpPr txBox="1">
                  <a:spLocks noRot="1" noChangeAspect="1" noMove="1" noResize="1" noEditPoints="1" noAdjustHandles="1" noChangeArrowheads="1" noChangeShapeType="1" noTextEdit="1"/>
                </p:cNvSpPr>
                <p:nvPr/>
              </p:nvSpPr>
              <p:spPr>
                <a:xfrm>
                  <a:off x="9997782" y="4770862"/>
                  <a:ext cx="885062" cy="242635"/>
                </a:xfrm>
                <a:prstGeom prst="ellipse">
                  <a:avLst/>
                </a:prstGeom>
                <a:blipFill>
                  <a:blip r:embed="rId61"/>
                  <a:stretch>
                    <a:fillRect/>
                  </a:stretch>
                </a:blipFill>
                <a:ln>
                  <a:solidFill>
                    <a:schemeClr val="tx1"/>
                  </a:solidFill>
                </a:ln>
              </p:spPr>
              <p:txBody>
                <a:bodyPr/>
                <a:lstStyle/>
                <a:p>
                  <a:r>
                    <a:rPr lang="en-GB">
                      <a:noFill/>
                    </a:rPr>
                    <a:t> </a:t>
                  </a:r>
                </a:p>
              </p:txBody>
            </p:sp>
          </mc:Fallback>
        </mc:AlternateContent>
        <p:cxnSp>
          <p:nvCxnSpPr>
            <p:cNvPr id="274" name="Straight Connector 273">
              <a:extLst>
                <a:ext uri="{FF2B5EF4-FFF2-40B4-BE49-F238E27FC236}">
                  <a16:creationId xmlns:a16="http://schemas.microsoft.com/office/drawing/2014/main" id="{5D842643-33EC-B54F-B35D-8620DA6C1D78}"/>
                </a:ext>
              </a:extLst>
            </p:cNvPr>
            <p:cNvCxnSpPr>
              <a:cxnSpLocks/>
              <a:stCxn id="283" idx="2"/>
              <a:endCxn id="273" idx="0"/>
            </p:cNvCxnSpPr>
            <p:nvPr/>
          </p:nvCxnSpPr>
          <p:spPr>
            <a:xfrm>
              <a:off x="10357396" y="459045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A92064C9-798D-194D-A2F8-512FF092C9A4}"/>
                    </a:ext>
                  </a:extLst>
                </p:cNvPr>
                <p:cNvSpPr txBox="1"/>
                <p:nvPr/>
              </p:nvSpPr>
              <p:spPr>
                <a:xfrm>
                  <a:off x="10096076" y="4607628"/>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81" name="TextBox 280">
                  <a:extLst>
                    <a:ext uri="{FF2B5EF4-FFF2-40B4-BE49-F238E27FC236}">
                      <a16:creationId xmlns:a16="http://schemas.microsoft.com/office/drawing/2014/main" id="{A92064C9-798D-194D-A2F8-512FF092C9A4}"/>
                    </a:ext>
                  </a:extLst>
                </p:cNvPr>
                <p:cNvSpPr txBox="1">
                  <a:spLocks noRot="1" noChangeAspect="1" noMove="1" noResize="1" noEditPoints="1" noAdjustHandles="1" noChangeArrowheads="1" noChangeShapeType="1" noTextEdit="1"/>
                </p:cNvSpPr>
                <p:nvPr/>
              </p:nvSpPr>
              <p:spPr>
                <a:xfrm>
                  <a:off x="10096076" y="4607628"/>
                  <a:ext cx="220958" cy="171329"/>
                </a:xfrm>
                <a:prstGeom prst="rect">
                  <a:avLst/>
                </a:prstGeom>
                <a:blipFill>
                  <a:blip r:embed="rId62"/>
                  <a:stretch>
                    <a:fillRect l="-11111" b="-21429"/>
                  </a:stretch>
                </a:blipFill>
              </p:spPr>
              <p:txBody>
                <a:bodyPr/>
                <a:lstStyle/>
                <a:p>
                  <a:r>
                    <a:rPr lang="en-GB">
                      <a:noFill/>
                    </a:rPr>
                    <a:t> </a:t>
                  </a:r>
                </a:p>
              </p:txBody>
            </p:sp>
          </mc:Fallback>
        </mc:AlternateContent>
        <p:sp>
          <p:nvSpPr>
            <p:cNvPr id="282" name="Rectangle 281">
              <a:extLst>
                <a:ext uri="{FF2B5EF4-FFF2-40B4-BE49-F238E27FC236}">
                  <a16:creationId xmlns:a16="http://schemas.microsoft.com/office/drawing/2014/main" id="{1871C8C4-4790-7145-8E4F-7D73DB60CBAC}"/>
                </a:ext>
              </a:extLst>
            </p:cNvPr>
            <p:cNvSpPr/>
            <p:nvPr/>
          </p:nvSpPr>
          <p:spPr>
            <a:xfrm>
              <a:off x="10295688" y="448868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3" name="Rectangle 282">
              <a:extLst>
                <a:ext uri="{FF2B5EF4-FFF2-40B4-BE49-F238E27FC236}">
                  <a16:creationId xmlns:a16="http://schemas.microsoft.com/office/drawing/2014/main" id="{46F61C61-F43A-1A44-B5C2-872447F5676B}"/>
                </a:ext>
              </a:extLst>
            </p:cNvPr>
            <p:cNvSpPr/>
            <p:nvPr/>
          </p:nvSpPr>
          <p:spPr>
            <a:xfrm>
              <a:off x="10315403" y="450646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4" name="Rectangle 283">
              <a:extLst>
                <a:ext uri="{FF2B5EF4-FFF2-40B4-BE49-F238E27FC236}">
                  <a16:creationId xmlns:a16="http://schemas.microsoft.com/office/drawing/2014/main" id="{F66200D3-9C8B-134D-A708-8D209CA471BF}"/>
                </a:ext>
              </a:extLst>
            </p:cNvPr>
            <p:cNvSpPr/>
            <p:nvPr/>
          </p:nvSpPr>
          <p:spPr>
            <a:xfrm>
              <a:off x="10335119" y="45242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85" name="TextBox 284">
                  <a:extLst>
                    <a:ext uri="{FF2B5EF4-FFF2-40B4-BE49-F238E27FC236}">
                      <a16:creationId xmlns:a16="http://schemas.microsoft.com/office/drawing/2014/main" id="{19BB4B51-1E1B-DB40-BC4B-52A402D1DF4E}"/>
                    </a:ext>
                  </a:extLst>
                </p:cNvPr>
                <p:cNvSpPr txBox="1"/>
                <p:nvPr/>
              </p:nvSpPr>
              <p:spPr>
                <a:xfrm>
                  <a:off x="10572251" y="4609554"/>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85" name="TextBox 284">
                  <a:extLst>
                    <a:ext uri="{FF2B5EF4-FFF2-40B4-BE49-F238E27FC236}">
                      <a16:creationId xmlns:a16="http://schemas.microsoft.com/office/drawing/2014/main" id="{19BB4B51-1E1B-DB40-BC4B-52A402D1DF4E}"/>
                    </a:ext>
                  </a:extLst>
                </p:cNvPr>
                <p:cNvSpPr txBox="1">
                  <a:spLocks noRot="1" noChangeAspect="1" noMove="1" noResize="1" noEditPoints="1" noAdjustHandles="1" noChangeArrowheads="1" noChangeShapeType="1" noTextEdit="1"/>
                </p:cNvSpPr>
                <p:nvPr/>
              </p:nvSpPr>
              <p:spPr>
                <a:xfrm>
                  <a:off x="10572251" y="4609554"/>
                  <a:ext cx="220958" cy="172035"/>
                </a:xfrm>
                <a:prstGeom prst="rect">
                  <a:avLst/>
                </a:prstGeom>
                <a:blipFill>
                  <a:blip r:embed="rId63"/>
                  <a:stretch>
                    <a:fillRect l="-5263" b="-13333"/>
                  </a:stretch>
                </a:blipFill>
              </p:spPr>
              <p:txBody>
                <a:bodyPr/>
                <a:lstStyle/>
                <a:p>
                  <a:r>
                    <a:rPr lang="en-GB">
                      <a:noFill/>
                    </a:rPr>
                    <a:t> </a:t>
                  </a:r>
                </a:p>
              </p:txBody>
            </p:sp>
          </mc:Fallback>
        </mc:AlternateContent>
        <p:sp>
          <p:nvSpPr>
            <p:cNvPr id="286" name="Rectangle 285">
              <a:extLst>
                <a:ext uri="{FF2B5EF4-FFF2-40B4-BE49-F238E27FC236}">
                  <a16:creationId xmlns:a16="http://schemas.microsoft.com/office/drawing/2014/main" id="{5078AA71-526C-9F47-9C3D-DA7784961591}"/>
                </a:ext>
              </a:extLst>
            </p:cNvPr>
            <p:cNvSpPr/>
            <p:nvPr/>
          </p:nvSpPr>
          <p:spPr>
            <a:xfrm>
              <a:off x="10448835" y="449000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7" name="Rectangle 286">
              <a:extLst>
                <a:ext uri="{FF2B5EF4-FFF2-40B4-BE49-F238E27FC236}">
                  <a16:creationId xmlns:a16="http://schemas.microsoft.com/office/drawing/2014/main" id="{6EE1ED4D-6A39-4048-8D9E-5F9C95954ABD}"/>
                </a:ext>
              </a:extLst>
            </p:cNvPr>
            <p:cNvSpPr/>
            <p:nvPr/>
          </p:nvSpPr>
          <p:spPr>
            <a:xfrm>
              <a:off x="10468550" y="450778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88" name="Rectangle 287">
              <a:extLst>
                <a:ext uri="{FF2B5EF4-FFF2-40B4-BE49-F238E27FC236}">
                  <a16:creationId xmlns:a16="http://schemas.microsoft.com/office/drawing/2014/main" id="{FA8A76D9-CC04-2341-BF21-0420E9A69774}"/>
                </a:ext>
              </a:extLst>
            </p:cNvPr>
            <p:cNvSpPr/>
            <p:nvPr/>
          </p:nvSpPr>
          <p:spPr>
            <a:xfrm>
              <a:off x="10488266" y="45255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290" name="Straight Connector 124">
              <a:extLst>
                <a:ext uri="{FF2B5EF4-FFF2-40B4-BE49-F238E27FC236}">
                  <a16:creationId xmlns:a16="http://schemas.microsoft.com/office/drawing/2014/main" id="{C95262D5-3F54-F846-99A8-31EE7D22F912}"/>
                </a:ext>
              </a:extLst>
            </p:cNvPr>
            <p:cNvCxnSpPr>
              <a:cxnSpLocks/>
              <a:stCxn id="158" idx="6"/>
              <a:endCxn id="510" idx="2"/>
            </p:cNvCxnSpPr>
            <p:nvPr/>
          </p:nvCxnSpPr>
          <p:spPr>
            <a:xfrm flipV="1">
              <a:off x="5511844" y="4152840"/>
              <a:ext cx="983680" cy="74565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124">
              <a:extLst>
                <a:ext uri="{FF2B5EF4-FFF2-40B4-BE49-F238E27FC236}">
                  <a16:creationId xmlns:a16="http://schemas.microsoft.com/office/drawing/2014/main" id="{394B0070-D421-6A46-9D1C-65E0A9289417}"/>
                </a:ext>
              </a:extLst>
            </p:cNvPr>
            <p:cNvCxnSpPr>
              <a:cxnSpLocks/>
              <a:stCxn id="179" idx="6"/>
              <a:endCxn id="518" idx="2"/>
            </p:cNvCxnSpPr>
            <p:nvPr/>
          </p:nvCxnSpPr>
          <p:spPr>
            <a:xfrm flipV="1">
              <a:off x="8201415" y="4157545"/>
              <a:ext cx="989248" cy="74094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BE51CE05-E355-654F-9AA7-DA048C5FEF98}"/>
                </a:ext>
              </a:extLst>
            </p:cNvPr>
            <p:cNvCxnSpPr>
              <a:cxnSpLocks/>
              <a:stCxn id="509" idx="0"/>
              <a:endCxn id="447" idx="2"/>
            </p:cNvCxnSpPr>
            <p:nvPr/>
          </p:nvCxnSpPr>
          <p:spPr>
            <a:xfrm rot="5400000" flipH="1" flipV="1">
              <a:off x="6584099" y="3196515"/>
              <a:ext cx="743557" cy="95965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FD5E8B1A-3E0D-914D-A176-19C5C06290D9}"/>
                </a:ext>
              </a:extLst>
            </p:cNvPr>
            <p:cNvCxnSpPr>
              <a:cxnSpLocks/>
              <a:stCxn id="426" idx="6"/>
              <a:endCxn id="508" idx="0"/>
            </p:cNvCxnSpPr>
            <p:nvPr/>
          </p:nvCxnSpPr>
          <p:spPr>
            <a:xfrm>
              <a:off x="5390904" y="3304564"/>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6" name="Group 505">
              <a:extLst>
                <a:ext uri="{FF2B5EF4-FFF2-40B4-BE49-F238E27FC236}">
                  <a16:creationId xmlns:a16="http://schemas.microsoft.com/office/drawing/2014/main" id="{2EA72849-5AED-E341-963F-C7D69E0DE112}"/>
                </a:ext>
              </a:extLst>
            </p:cNvPr>
            <p:cNvGrpSpPr/>
            <p:nvPr/>
          </p:nvGrpSpPr>
          <p:grpSpPr>
            <a:xfrm>
              <a:off x="6414487" y="3873814"/>
              <a:ext cx="412195" cy="279026"/>
              <a:chOff x="9111240" y="2396765"/>
              <a:chExt cx="412195" cy="279026"/>
            </a:xfrm>
          </p:grpSpPr>
          <mc:AlternateContent xmlns:mc="http://schemas.openxmlformats.org/markup-compatibility/2006" xmlns:a14="http://schemas.microsoft.com/office/drawing/2010/main">
            <mc:Choice Requires="a14">
              <p:sp>
                <p:nvSpPr>
                  <p:cNvPr id="507" name="TextBox 506">
                    <a:extLst>
                      <a:ext uri="{FF2B5EF4-FFF2-40B4-BE49-F238E27FC236}">
                        <a16:creationId xmlns:a16="http://schemas.microsoft.com/office/drawing/2014/main" id="{26059409-1845-7F43-903D-A9802C3B7D63}"/>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08" name="Rectangle 507">
                <a:extLst>
                  <a:ext uri="{FF2B5EF4-FFF2-40B4-BE49-F238E27FC236}">
                    <a16:creationId xmlns:a16="http://schemas.microsoft.com/office/drawing/2014/main" id="{4A13D74E-9F87-A741-829B-9E11BAC04F7B}"/>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9" name="Rectangle 508">
                <a:extLst>
                  <a:ext uri="{FF2B5EF4-FFF2-40B4-BE49-F238E27FC236}">
                    <a16:creationId xmlns:a16="http://schemas.microsoft.com/office/drawing/2014/main" id="{9EBE94C7-0F58-C346-8439-187056E42C72}"/>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0" name="Rectangle 509">
                <a:extLst>
                  <a:ext uri="{FF2B5EF4-FFF2-40B4-BE49-F238E27FC236}">
                    <a16:creationId xmlns:a16="http://schemas.microsoft.com/office/drawing/2014/main" id="{EA91475C-1F07-8A4D-BDB6-C52D609971E9}"/>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512" name="Straight Connector 503">
              <a:extLst>
                <a:ext uri="{FF2B5EF4-FFF2-40B4-BE49-F238E27FC236}">
                  <a16:creationId xmlns:a16="http://schemas.microsoft.com/office/drawing/2014/main" id="{A9C886EB-0AF3-364E-A504-0AFBC1185A41}"/>
                </a:ext>
              </a:extLst>
            </p:cNvPr>
            <p:cNvCxnSpPr>
              <a:cxnSpLocks/>
              <a:stCxn id="517" idx="0"/>
              <a:endCxn id="466" idx="2"/>
            </p:cNvCxnSpPr>
            <p:nvPr/>
          </p:nvCxnSpPr>
          <p:spPr>
            <a:xfrm rot="5400000" flipH="1" flipV="1">
              <a:off x="9266871" y="3202567"/>
              <a:ext cx="754576" cy="9459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04">
              <a:extLst>
                <a:ext uri="{FF2B5EF4-FFF2-40B4-BE49-F238E27FC236}">
                  <a16:creationId xmlns:a16="http://schemas.microsoft.com/office/drawing/2014/main" id="{71966F14-E1B5-5F4D-AF67-E3075FE90E33}"/>
                </a:ext>
              </a:extLst>
            </p:cNvPr>
            <p:cNvCxnSpPr>
              <a:cxnSpLocks/>
              <a:endCxn id="516" idx="0"/>
            </p:cNvCxnSpPr>
            <p:nvPr/>
          </p:nvCxnSpPr>
          <p:spPr>
            <a:xfrm>
              <a:off x="8086043" y="3309269"/>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55508EF0-0E63-D442-91E3-022579F8B8B3}"/>
                </a:ext>
              </a:extLst>
            </p:cNvPr>
            <p:cNvGrpSpPr/>
            <p:nvPr/>
          </p:nvGrpSpPr>
          <p:grpSpPr>
            <a:xfrm>
              <a:off x="9109626" y="3878519"/>
              <a:ext cx="412195" cy="279026"/>
              <a:chOff x="9111240" y="2396765"/>
              <a:chExt cx="412195" cy="279026"/>
            </a:xfrm>
          </p:grpSpPr>
          <mc:AlternateContent xmlns:mc="http://schemas.openxmlformats.org/markup-compatibility/2006" xmlns:a14="http://schemas.microsoft.com/office/drawing/2010/main">
            <mc:Choice Requires="a14">
              <p:sp>
                <p:nvSpPr>
                  <p:cNvPr id="515" name="TextBox 514">
                    <a:extLst>
                      <a:ext uri="{FF2B5EF4-FFF2-40B4-BE49-F238E27FC236}">
                        <a16:creationId xmlns:a16="http://schemas.microsoft.com/office/drawing/2014/main" id="{A119BD54-ED39-B642-8245-838330131F2B}"/>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16" name="Rectangle 515">
                <a:extLst>
                  <a:ext uri="{FF2B5EF4-FFF2-40B4-BE49-F238E27FC236}">
                    <a16:creationId xmlns:a16="http://schemas.microsoft.com/office/drawing/2014/main" id="{0B50E3BC-E426-5849-8C8B-1870350FE0DA}"/>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7" name="Rectangle 516">
                <a:extLst>
                  <a:ext uri="{FF2B5EF4-FFF2-40B4-BE49-F238E27FC236}">
                    <a16:creationId xmlns:a16="http://schemas.microsoft.com/office/drawing/2014/main" id="{7CCF6931-0DC9-D443-8A33-DA70B5C4D91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8" name="Rectangle 517">
                <a:extLst>
                  <a:ext uri="{FF2B5EF4-FFF2-40B4-BE49-F238E27FC236}">
                    <a16:creationId xmlns:a16="http://schemas.microsoft.com/office/drawing/2014/main" id="{7772DFBF-5E27-0144-96F3-8620E8F75B25}"/>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80" name="Group 79">
            <a:extLst>
              <a:ext uri="{FF2B5EF4-FFF2-40B4-BE49-F238E27FC236}">
                <a16:creationId xmlns:a16="http://schemas.microsoft.com/office/drawing/2014/main" id="{B3058EB0-4C1C-984C-B715-F39043C84ACA}"/>
              </a:ext>
            </a:extLst>
          </p:cNvPr>
          <p:cNvGrpSpPr/>
          <p:nvPr/>
        </p:nvGrpSpPr>
        <p:grpSpPr>
          <a:xfrm>
            <a:off x="3856831" y="3298251"/>
            <a:ext cx="7950882" cy="2600086"/>
            <a:chOff x="3856831" y="3298251"/>
            <a:chExt cx="7950882" cy="2600086"/>
          </a:xfrm>
        </p:grpSpPr>
        <p:grpSp>
          <p:nvGrpSpPr>
            <p:cNvPr id="303" name="Group 302">
              <a:extLst>
                <a:ext uri="{FF2B5EF4-FFF2-40B4-BE49-F238E27FC236}">
                  <a16:creationId xmlns:a16="http://schemas.microsoft.com/office/drawing/2014/main" id="{81AB51EF-C372-6841-9804-4D040A804A29}"/>
                </a:ext>
              </a:extLst>
            </p:cNvPr>
            <p:cNvGrpSpPr/>
            <p:nvPr/>
          </p:nvGrpSpPr>
          <p:grpSpPr>
            <a:xfrm>
              <a:off x="3856831" y="3390348"/>
              <a:ext cx="2570356" cy="2507989"/>
              <a:chOff x="436143" y="1581976"/>
              <a:chExt cx="4402571" cy="4295743"/>
            </a:xfrm>
          </p:grpSpPr>
          <mc:AlternateContent xmlns:mc="http://schemas.openxmlformats.org/markup-compatibility/2006" xmlns:a14="http://schemas.microsoft.com/office/drawing/2010/main">
            <mc:Choice Requires="a14">
              <p:sp>
                <p:nvSpPr>
                  <p:cNvPr id="304" name="TextBox 303">
                    <a:extLst>
                      <a:ext uri="{FF2B5EF4-FFF2-40B4-BE49-F238E27FC236}">
                        <a16:creationId xmlns:a16="http://schemas.microsoft.com/office/drawing/2014/main" id="{DE6043AB-72A5-814F-BF8D-07E55D04BC65}"/>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304" name="TextBox 303">
                    <a:extLst>
                      <a:ext uri="{FF2B5EF4-FFF2-40B4-BE49-F238E27FC236}">
                        <a16:creationId xmlns:a16="http://schemas.microsoft.com/office/drawing/2014/main" id="{DE6043AB-72A5-814F-BF8D-07E55D04BC65}"/>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64"/>
                    <a:stretch>
                      <a:fillRect/>
                    </a:stretch>
                  </a:blipFill>
                  <a:ln>
                    <a:solidFill>
                      <a:schemeClr val="tx1"/>
                    </a:solidFill>
                  </a:ln>
                </p:spPr>
                <p:txBody>
                  <a:bodyPr/>
                  <a:lstStyle/>
                  <a:p>
                    <a:r>
                      <a:rPr lang="en-GB">
                        <a:noFill/>
                      </a:rPr>
                      <a:t> </a:t>
                    </a:r>
                  </a:p>
                </p:txBody>
              </p:sp>
            </mc:Fallback>
          </mc:AlternateContent>
          <p:cxnSp>
            <p:nvCxnSpPr>
              <p:cNvPr id="305" name="Straight Connector 304">
                <a:extLst>
                  <a:ext uri="{FF2B5EF4-FFF2-40B4-BE49-F238E27FC236}">
                    <a16:creationId xmlns:a16="http://schemas.microsoft.com/office/drawing/2014/main" id="{240CB5F8-DC9F-8640-9820-2CD75D102431}"/>
                  </a:ext>
                </a:extLst>
              </p:cNvPr>
              <p:cNvCxnSpPr>
                <a:cxnSpLocks/>
                <a:stCxn id="304" idx="5"/>
                <a:endCxn id="315"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989B59E8-AD2D-C34E-99B6-4ECBF73882D4}"/>
                  </a:ext>
                </a:extLst>
              </p:cNvPr>
              <p:cNvCxnSpPr>
                <a:cxnSpLocks/>
                <a:stCxn id="315" idx="0"/>
                <a:endCxn id="426" idx="3"/>
              </p:cNvCxnSpPr>
              <p:nvPr/>
            </p:nvCxnSpPr>
            <p:spPr>
              <a:xfrm rot="16200000" flipV="1">
                <a:off x="531511" y="3171562"/>
                <a:ext cx="3427293" cy="248122"/>
              </a:xfrm>
              <a:prstGeom prst="curvedConnector3">
                <a:avLst>
                  <a:gd name="adj1" fmla="val 1216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ECDAD26F-8D81-984F-9504-028C0CDCDADE}"/>
                  </a:ext>
                </a:extLst>
              </p:cNvPr>
              <p:cNvCxnSpPr>
                <a:cxnSpLocks/>
                <a:stCxn id="426" idx="5"/>
                <a:endCxn id="319" idx="0"/>
              </p:cNvCxnSpPr>
              <p:nvPr/>
            </p:nvCxnSpPr>
            <p:spPr>
              <a:xfrm rot="5400000">
                <a:off x="1051993" y="3161515"/>
                <a:ext cx="3429555" cy="270477"/>
              </a:xfrm>
              <a:prstGeom prst="curvedConnector3">
                <a:avLst>
                  <a:gd name="adj1" fmla="val 8759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CEA7D748-4ADB-B343-85A3-C28A2B54C53A}"/>
                  </a:ext>
                </a:extLst>
              </p:cNvPr>
              <p:cNvCxnSpPr>
                <a:cxnSpLocks/>
                <a:stCxn id="311" idx="0"/>
                <a:endCxn id="319"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461A90CD-9AE5-9C4C-A961-6D7C5EFF03EC}"/>
                  </a:ext>
                </a:extLst>
              </p:cNvPr>
              <p:cNvCxnSpPr>
                <a:cxnSpLocks/>
                <a:stCxn id="319" idx="3"/>
                <a:endCxn id="310"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0" name="TextBox 309">
                    <a:extLst>
                      <a:ext uri="{FF2B5EF4-FFF2-40B4-BE49-F238E27FC236}">
                        <a16:creationId xmlns:a16="http://schemas.microsoft.com/office/drawing/2014/main" id="{F321B8CC-CC4A-C449-8523-EA57DB4ADC75}"/>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310" name="TextBox 309">
                    <a:extLst>
                      <a:ext uri="{FF2B5EF4-FFF2-40B4-BE49-F238E27FC236}">
                        <a16:creationId xmlns:a16="http://schemas.microsoft.com/office/drawing/2014/main" id="{F321B8CC-CC4A-C449-8523-EA57DB4ADC75}"/>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6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1" name="TextBox 310">
                    <a:extLst>
                      <a:ext uri="{FF2B5EF4-FFF2-40B4-BE49-F238E27FC236}">
                        <a16:creationId xmlns:a16="http://schemas.microsoft.com/office/drawing/2014/main" id="{6D5DAC0F-FC36-A44F-90E3-1A44D85B714F}"/>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311" name="TextBox 310">
                    <a:extLst>
                      <a:ext uri="{FF2B5EF4-FFF2-40B4-BE49-F238E27FC236}">
                        <a16:creationId xmlns:a16="http://schemas.microsoft.com/office/drawing/2014/main" id="{6D5DAC0F-FC36-A44F-90E3-1A44D85B714F}"/>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66"/>
                    <a:stretch>
                      <a:fillRect/>
                    </a:stretch>
                  </a:blipFill>
                  <a:ln>
                    <a:solidFill>
                      <a:schemeClr val="tx1"/>
                    </a:solidFill>
                  </a:ln>
                </p:spPr>
                <p:txBody>
                  <a:bodyPr/>
                  <a:lstStyle/>
                  <a:p>
                    <a:r>
                      <a:rPr lang="en-GB">
                        <a:noFill/>
                      </a:rPr>
                      <a:t> </a:t>
                    </a:r>
                  </a:p>
                </p:txBody>
              </p:sp>
            </mc:Fallback>
          </mc:AlternateContent>
          <p:cxnSp>
            <p:nvCxnSpPr>
              <p:cNvPr id="312" name="Straight Connector 311">
                <a:extLst>
                  <a:ext uri="{FF2B5EF4-FFF2-40B4-BE49-F238E27FC236}">
                    <a16:creationId xmlns:a16="http://schemas.microsoft.com/office/drawing/2014/main" id="{DE69C979-C663-DE44-8ACA-1C4C54F631C9}"/>
                  </a:ext>
                </a:extLst>
              </p:cNvPr>
              <p:cNvCxnSpPr>
                <a:cxnSpLocks/>
                <a:stCxn id="315" idx="2"/>
                <a:endCxn id="311"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3" name="TextBox 312">
                    <a:extLst>
                      <a:ext uri="{FF2B5EF4-FFF2-40B4-BE49-F238E27FC236}">
                        <a16:creationId xmlns:a16="http://schemas.microsoft.com/office/drawing/2014/main" id="{899E57FB-F087-C24A-AC3C-B25B32D38755}"/>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313" name="TextBox 312">
                    <a:extLst>
                      <a:ext uri="{FF2B5EF4-FFF2-40B4-BE49-F238E27FC236}">
                        <a16:creationId xmlns:a16="http://schemas.microsoft.com/office/drawing/2014/main" id="{899E57FB-F087-C24A-AC3C-B25B32D38755}"/>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67"/>
                    <a:stretch>
                      <a:fillRect l="-17647" b="-14286"/>
                    </a:stretch>
                  </a:blipFill>
                </p:spPr>
                <p:txBody>
                  <a:bodyPr/>
                  <a:lstStyle/>
                  <a:p>
                    <a:r>
                      <a:rPr lang="en-GB">
                        <a:noFill/>
                      </a:rPr>
                      <a:t> </a:t>
                    </a:r>
                  </a:p>
                </p:txBody>
              </p:sp>
            </mc:Fallback>
          </mc:AlternateContent>
          <p:sp>
            <p:nvSpPr>
              <p:cNvPr id="314" name="Rectangle 313">
                <a:extLst>
                  <a:ext uri="{FF2B5EF4-FFF2-40B4-BE49-F238E27FC236}">
                    <a16:creationId xmlns:a16="http://schemas.microsoft.com/office/drawing/2014/main" id="{E62B79E0-901E-2B45-A5BE-5193552EAE78}"/>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5" name="Rectangle 314">
                <a:extLst>
                  <a:ext uri="{FF2B5EF4-FFF2-40B4-BE49-F238E27FC236}">
                    <a16:creationId xmlns:a16="http://schemas.microsoft.com/office/drawing/2014/main" id="{B49ED798-652F-6E4C-A97D-B6CA4F336BCF}"/>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6" name="Rectangle 315">
                <a:extLst>
                  <a:ext uri="{FF2B5EF4-FFF2-40B4-BE49-F238E27FC236}">
                    <a16:creationId xmlns:a16="http://schemas.microsoft.com/office/drawing/2014/main" id="{0E507B63-5017-0646-B801-0695FCAE1146}"/>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17" name="TextBox 316">
                    <a:extLst>
                      <a:ext uri="{FF2B5EF4-FFF2-40B4-BE49-F238E27FC236}">
                        <a16:creationId xmlns:a16="http://schemas.microsoft.com/office/drawing/2014/main" id="{42EA3600-72B0-3042-AC5A-F5FE1DDF5740}"/>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317" name="TextBox 316">
                    <a:extLst>
                      <a:ext uri="{FF2B5EF4-FFF2-40B4-BE49-F238E27FC236}">
                        <a16:creationId xmlns:a16="http://schemas.microsoft.com/office/drawing/2014/main" id="{42EA3600-72B0-3042-AC5A-F5FE1DDF5740}"/>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68"/>
                    <a:stretch>
                      <a:fillRect l="-5263" b="-14286"/>
                    </a:stretch>
                  </a:blipFill>
                </p:spPr>
                <p:txBody>
                  <a:bodyPr/>
                  <a:lstStyle/>
                  <a:p>
                    <a:r>
                      <a:rPr lang="en-GB">
                        <a:noFill/>
                      </a:rPr>
                      <a:t> </a:t>
                    </a:r>
                  </a:p>
                </p:txBody>
              </p:sp>
            </mc:Fallback>
          </mc:AlternateContent>
          <p:sp>
            <p:nvSpPr>
              <p:cNvPr id="318" name="Rectangle 317">
                <a:extLst>
                  <a:ext uri="{FF2B5EF4-FFF2-40B4-BE49-F238E27FC236}">
                    <a16:creationId xmlns:a16="http://schemas.microsoft.com/office/drawing/2014/main" id="{79647341-47B0-2C4D-83C4-A162D198FA3C}"/>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19" name="Rectangle 318">
                <a:extLst>
                  <a:ext uri="{FF2B5EF4-FFF2-40B4-BE49-F238E27FC236}">
                    <a16:creationId xmlns:a16="http://schemas.microsoft.com/office/drawing/2014/main" id="{9414CF44-89C3-A84D-9916-5F97C8EF1C29}"/>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20" name="Rectangle 319">
                <a:extLst>
                  <a:ext uri="{FF2B5EF4-FFF2-40B4-BE49-F238E27FC236}">
                    <a16:creationId xmlns:a16="http://schemas.microsoft.com/office/drawing/2014/main" id="{0ED72255-BA8B-7E41-B0C7-5A223A2BC919}"/>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321" name="TextBox 320">
                  <a:extLst>
                    <a:ext uri="{FF2B5EF4-FFF2-40B4-BE49-F238E27FC236}">
                      <a16:creationId xmlns:a16="http://schemas.microsoft.com/office/drawing/2014/main" id="{B07C5BA8-20A2-D24D-BA28-6D305BCF9ACD}"/>
                    </a:ext>
                  </a:extLst>
                </p:cNvPr>
                <p:cNvSpPr txBox="1"/>
                <p:nvPr/>
              </p:nvSpPr>
              <p:spPr>
                <a:xfrm>
                  <a:off x="6552378" y="5143557"/>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321" name="TextBox 320">
                  <a:extLst>
                    <a:ext uri="{FF2B5EF4-FFF2-40B4-BE49-F238E27FC236}">
                      <a16:creationId xmlns:a16="http://schemas.microsoft.com/office/drawing/2014/main" id="{B07C5BA8-20A2-D24D-BA28-6D305BCF9ACD}"/>
                    </a:ext>
                  </a:extLst>
                </p:cNvPr>
                <p:cNvSpPr txBox="1">
                  <a:spLocks noRot="1" noChangeAspect="1" noMove="1" noResize="1" noEditPoints="1" noAdjustHandles="1" noChangeArrowheads="1" noChangeShapeType="1" noTextEdit="1"/>
                </p:cNvSpPr>
                <p:nvPr/>
              </p:nvSpPr>
              <p:spPr>
                <a:xfrm>
                  <a:off x="6552378" y="5143557"/>
                  <a:ext cx="1101906" cy="242635"/>
                </a:xfrm>
                <a:prstGeom prst="ellipse">
                  <a:avLst/>
                </a:prstGeom>
                <a:blipFill>
                  <a:blip r:embed="rId69"/>
                  <a:stretch>
                    <a:fillRect/>
                  </a:stretch>
                </a:blipFill>
                <a:ln>
                  <a:solidFill>
                    <a:schemeClr val="tx1"/>
                  </a:solidFill>
                </a:ln>
              </p:spPr>
              <p:txBody>
                <a:bodyPr/>
                <a:lstStyle/>
                <a:p>
                  <a:r>
                    <a:rPr lang="en-GB">
                      <a:noFill/>
                    </a:rPr>
                    <a:t> </a:t>
                  </a:r>
                </a:p>
              </p:txBody>
            </p:sp>
          </mc:Fallback>
        </mc:AlternateContent>
        <p:cxnSp>
          <p:nvCxnSpPr>
            <p:cNvPr id="322" name="Straight Connector 321">
              <a:extLst>
                <a:ext uri="{FF2B5EF4-FFF2-40B4-BE49-F238E27FC236}">
                  <a16:creationId xmlns:a16="http://schemas.microsoft.com/office/drawing/2014/main" id="{7B78EBBB-7EF0-804C-A4D2-F308E50037D1}"/>
                </a:ext>
              </a:extLst>
            </p:cNvPr>
            <p:cNvCxnSpPr>
              <a:cxnSpLocks/>
              <a:stCxn id="321" idx="5"/>
              <a:endCxn id="332" idx="1"/>
            </p:cNvCxnSpPr>
            <p:nvPr/>
          </p:nvCxnSpPr>
          <p:spPr>
            <a:xfrm>
              <a:off x="7492914" y="5350659"/>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F5582FB-BBDB-384C-9AE9-D387DE3DA543}"/>
                </a:ext>
              </a:extLst>
            </p:cNvPr>
            <p:cNvCxnSpPr>
              <a:cxnSpLocks/>
              <a:stCxn id="332" idx="0"/>
              <a:endCxn id="447" idx="3"/>
            </p:cNvCxnSpPr>
            <p:nvPr/>
          </p:nvCxnSpPr>
          <p:spPr>
            <a:xfrm rot="16200000" flipV="1">
              <a:off x="6602080" y="4318398"/>
              <a:ext cx="2000961" cy="144862"/>
            </a:xfrm>
            <a:prstGeom prst="curvedConnector3">
              <a:avLst>
                <a:gd name="adj1" fmla="val 132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79FED5A2-DB81-D44B-A89A-00D44F454496}"/>
                </a:ext>
              </a:extLst>
            </p:cNvPr>
            <p:cNvCxnSpPr>
              <a:cxnSpLocks/>
              <a:endCxn id="336" idx="0"/>
            </p:cNvCxnSpPr>
            <p:nvPr/>
          </p:nvCxnSpPr>
          <p:spPr>
            <a:xfrm rot="5400000">
              <a:off x="6914064" y="4318632"/>
              <a:ext cx="1988071" cy="159923"/>
            </a:xfrm>
            <a:prstGeom prst="curvedConnector3">
              <a:avLst>
                <a:gd name="adj1" fmla="val 8673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E86C2C9-6AA2-5945-9E72-A02F6F48609A}"/>
                </a:ext>
              </a:extLst>
            </p:cNvPr>
            <p:cNvCxnSpPr>
              <a:cxnSpLocks/>
              <a:stCxn id="328" idx="0"/>
              <a:endCxn id="336" idx="2"/>
            </p:cNvCxnSpPr>
            <p:nvPr/>
          </p:nvCxnSpPr>
          <p:spPr>
            <a:xfrm flipV="1">
              <a:off x="7757907" y="547661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0A185221-F4E3-4640-BF1F-2A208B7A1C22}"/>
                </a:ext>
              </a:extLst>
            </p:cNvPr>
            <p:cNvCxnSpPr>
              <a:cxnSpLocks/>
              <a:stCxn id="336" idx="3"/>
              <a:endCxn id="327" idx="3"/>
            </p:cNvCxnSpPr>
            <p:nvPr/>
          </p:nvCxnSpPr>
          <p:spPr>
            <a:xfrm flipV="1">
              <a:off x="7870129" y="5350659"/>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7" name="TextBox 326">
                  <a:extLst>
                    <a:ext uri="{FF2B5EF4-FFF2-40B4-BE49-F238E27FC236}">
                      <a16:creationId xmlns:a16="http://schemas.microsoft.com/office/drawing/2014/main" id="{2B3B3099-6C53-C44E-991A-8FC9B8089DB6}"/>
                    </a:ext>
                  </a:extLst>
                </p:cNvPr>
                <p:cNvSpPr txBox="1"/>
                <p:nvPr/>
              </p:nvSpPr>
              <p:spPr>
                <a:xfrm>
                  <a:off x="7860801" y="5143557"/>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327" name="TextBox 326">
                  <a:extLst>
                    <a:ext uri="{FF2B5EF4-FFF2-40B4-BE49-F238E27FC236}">
                      <a16:creationId xmlns:a16="http://schemas.microsoft.com/office/drawing/2014/main" id="{2B3B3099-6C53-C44E-991A-8FC9B8089DB6}"/>
                    </a:ext>
                  </a:extLst>
                </p:cNvPr>
                <p:cNvSpPr txBox="1">
                  <a:spLocks noRot="1" noChangeAspect="1" noMove="1" noResize="1" noEditPoints="1" noAdjustHandles="1" noChangeArrowheads="1" noChangeShapeType="1" noTextEdit="1"/>
                </p:cNvSpPr>
                <p:nvPr/>
              </p:nvSpPr>
              <p:spPr>
                <a:xfrm>
                  <a:off x="7860801" y="5143557"/>
                  <a:ext cx="1244817" cy="242635"/>
                </a:xfrm>
                <a:prstGeom prst="ellipse">
                  <a:avLst/>
                </a:prstGeom>
                <a:blipFill>
                  <a:blip r:embed="rId7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8" name="TextBox 327">
                  <a:extLst>
                    <a:ext uri="{FF2B5EF4-FFF2-40B4-BE49-F238E27FC236}">
                      <a16:creationId xmlns:a16="http://schemas.microsoft.com/office/drawing/2014/main" id="{857CEF47-18B9-CB4C-8D7C-3A19106E6B32}"/>
                    </a:ext>
                  </a:extLst>
                </p:cNvPr>
                <p:cNvSpPr txBox="1"/>
                <p:nvPr/>
              </p:nvSpPr>
              <p:spPr>
                <a:xfrm>
                  <a:off x="7315377" y="5655702"/>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328" name="TextBox 327">
                  <a:extLst>
                    <a:ext uri="{FF2B5EF4-FFF2-40B4-BE49-F238E27FC236}">
                      <a16:creationId xmlns:a16="http://schemas.microsoft.com/office/drawing/2014/main" id="{857CEF47-18B9-CB4C-8D7C-3A19106E6B32}"/>
                    </a:ext>
                  </a:extLst>
                </p:cNvPr>
                <p:cNvSpPr txBox="1">
                  <a:spLocks noRot="1" noChangeAspect="1" noMove="1" noResize="1" noEditPoints="1" noAdjustHandles="1" noChangeArrowheads="1" noChangeShapeType="1" noTextEdit="1"/>
                </p:cNvSpPr>
                <p:nvPr/>
              </p:nvSpPr>
              <p:spPr>
                <a:xfrm>
                  <a:off x="7315377" y="5655702"/>
                  <a:ext cx="885059" cy="242635"/>
                </a:xfrm>
                <a:prstGeom prst="ellipse">
                  <a:avLst/>
                </a:prstGeom>
                <a:blipFill>
                  <a:blip r:embed="rId71"/>
                  <a:stretch>
                    <a:fillRect/>
                  </a:stretch>
                </a:blipFill>
                <a:ln>
                  <a:solidFill>
                    <a:schemeClr val="tx1"/>
                  </a:solidFill>
                </a:ln>
              </p:spPr>
              <p:txBody>
                <a:bodyPr/>
                <a:lstStyle/>
                <a:p>
                  <a:r>
                    <a:rPr lang="en-GB">
                      <a:noFill/>
                    </a:rPr>
                    <a:t> </a:t>
                  </a:r>
                </a:p>
              </p:txBody>
            </p:sp>
          </mc:Fallback>
        </mc:AlternateContent>
        <p:cxnSp>
          <p:nvCxnSpPr>
            <p:cNvPr id="329" name="Straight Connector 328">
              <a:extLst>
                <a:ext uri="{FF2B5EF4-FFF2-40B4-BE49-F238E27FC236}">
                  <a16:creationId xmlns:a16="http://schemas.microsoft.com/office/drawing/2014/main" id="{F6F0A7C1-C2D1-C54C-A2AD-EE3DE051A3A3}"/>
                </a:ext>
              </a:extLst>
            </p:cNvPr>
            <p:cNvCxnSpPr>
              <a:cxnSpLocks/>
              <a:stCxn id="332" idx="2"/>
              <a:endCxn id="328" idx="0"/>
            </p:cNvCxnSpPr>
            <p:nvPr/>
          </p:nvCxnSpPr>
          <p:spPr>
            <a:xfrm>
              <a:off x="7674991" y="547529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0" name="TextBox 329">
                  <a:extLst>
                    <a:ext uri="{FF2B5EF4-FFF2-40B4-BE49-F238E27FC236}">
                      <a16:creationId xmlns:a16="http://schemas.microsoft.com/office/drawing/2014/main" id="{6B2FF6F9-6F54-F644-8270-3A8802612520}"/>
                    </a:ext>
                  </a:extLst>
                </p:cNvPr>
                <p:cNvSpPr txBox="1"/>
                <p:nvPr/>
              </p:nvSpPr>
              <p:spPr>
                <a:xfrm>
                  <a:off x="7413671" y="5492468"/>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330" name="TextBox 329">
                  <a:extLst>
                    <a:ext uri="{FF2B5EF4-FFF2-40B4-BE49-F238E27FC236}">
                      <a16:creationId xmlns:a16="http://schemas.microsoft.com/office/drawing/2014/main" id="{6B2FF6F9-6F54-F644-8270-3A8802612520}"/>
                    </a:ext>
                  </a:extLst>
                </p:cNvPr>
                <p:cNvSpPr txBox="1">
                  <a:spLocks noRot="1" noChangeAspect="1" noMove="1" noResize="1" noEditPoints="1" noAdjustHandles="1" noChangeArrowheads="1" noChangeShapeType="1" noTextEdit="1"/>
                </p:cNvSpPr>
                <p:nvPr/>
              </p:nvSpPr>
              <p:spPr>
                <a:xfrm>
                  <a:off x="7413671" y="5492468"/>
                  <a:ext cx="220957" cy="171329"/>
                </a:xfrm>
                <a:prstGeom prst="rect">
                  <a:avLst/>
                </a:prstGeom>
                <a:blipFill>
                  <a:blip r:embed="rId72"/>
                  <a:stretch>
                    <a:fillRect l="-11111" b="-14286"/>
                  </a:stretch>
                </a:blipFill>
              </p:spPr>
              <p:txBody>
                <a:bodyPr/>
                <a:lstStyle/>
                <a:p>
                  <a:r>
                    <a:rPr lang="en-GB">
                      <a:noFill/>
                    </a:rPr>
                    <a:t> </a:t>
                  </a:r>
                </a:p>
              </p:txBody>
            </p:sp>
          </mc:Fallback>
        </mc:AlternateContent>
        <p:sp>
          <p:nvSpPr>
            <p:cNvPr id="331" name="Rectangle 330">
              <a:extLst>
                <a:ext uri="{FF2B5EF4-FFF2-40B4-BE49-F238E27FC236}">
                  <a16:creationId xmlns:a16="http://schemas.microsoft.com/office/drawing/2014/main" id="{D69C4B7A-7A1F-1440-AB05-F51A3AE4E43E}"/>
                </a:ext>
              </a:extLst>
            </p:cNvPr>
            <p:cNvSpPr/>
            <p:nvPr/>
          </p:nvSpPr>
          <p:spPr>
            <a:xfrm>
              <a:off x="7613282" y="537352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2" name="Rectangle 331">
              <a:extLst>
                <a:ext uri="{FF2B5EF4-FFF2-40B4-BE49-F238E27FC236}">
                  <a16:creationId xmlns:a16="http://schemas.microsoft.com/office/drawing/2014/main" id="{D7F9925C-EBD6-3A4F-BF4A-7378147E02D5}"/>
                </a:ext>
              </a:extLst>
            </p:cNvPr>
            <p:cNvSpPr/>
            <p:nvPr/>
          </p:nvSpPr>
          <p:spPr>
            <a:xfrm>
              <a:off x="7632998" y="539130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3" name="Rectangle 332">
              <a:extLst>
                <a:ext uri="{FF2B5EF4-FFF2-40B4-BE49-F238E27FC236}">
                  <a16:creationId xmlns:a16="http://schemas.microsoft.com/office/drawing/2014/main" id="{4C3271E2-CEB6-E546-9FB9-9BD7E44DFD12}"/>
                </a:ext>
              </a:extLst>
            </p:cNvPr>
            <p:cNvSpPr/>
            <p:nvPr/>
          </p:nvSpPr>
          <p:spPr>
            <a:xfrm>
              <a:off x="7652713" y="54090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34" name="TextBox 333">
                  <a:extLst>
                    <a:ext uri="{FF2B5EF4-FFF2-40B4-BE49-F238E27FC236}">
                      <a16:creationId xmlns:a16="http://schemas.microsoft.com/office/drawing/2014/main" id="{F9FE4678-A23D-C04D-9916-8BBA82339FB6}"/>
                    </a:ext>
                  </a:extLst>
                </p:cNvPr>
                <p:cNvSpPr txBox="1"/>
                <p:nvPr/>
              </p:nvSpPr>
              <p:spPr>
                <a:xfrm>
                  <a:off x="7889845" y="5494394"/>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334" name="TextBox 333">
                  <a:extLst>
                    <a:ext uri="{FF2B5EF4-FFF2-40B4-BE49-F238E27FC236}">
                      <a16:creationId xmlns:a16="http://schemas.microsoft.com/office/drawing/2014/main" id="{F9FE4678-A23D-C04D-9916-8BBA82339FB6}"/>
                    </a:ext>
                  </a:extLst>
                </p:cNvPr>
                <p:cNvSpPr txBox="1">
                  <a:spLocks noRot="1" noChangeAspect="1" noMove="1" noResize="1" noEditPoints="1" noAdjustHandles="1" noChangeArrowheads="1" noChangeShapeType="1" noTextEdit="1"/>
                </p:cNvSpPr>
                <p:nvPr/>
              </p:nvSpPr>
              <p:spPr>
                <a:xfrm>
                  <a:off x="7889845" y="5494394"/>
                  <a:ext cx="220957" cy="172035"/>
                </a:xfrm>
                <a:prstGeom prst="rect">
                  <a:avLst/>
                </a:prstGeom>
                <a:blipFill>
                  <a:blip r:embed="rId73"/>
                  <a:stretch>
                    <a:fillRect l="-5263" b="-14286"/>
                  </a:stretch>
                </a:blipFill>
              </p:spPr>
              <p:txBody>
                <a:bodyPr/>
                <a:lstStyle/>
                <a:p>
                  <a:r>
                    <a:rPr lang="en-GB">
                      <a:noFill/>
                    </a:rPr>
                    <a:t> </a:t>
                  </a:r>
                </a:p>
              </p:txBody>
            </p:sp>
          </mc:Fallback>
        </mc:AlternateContent>
        <p:sp>
          <p:nvSpPr>
            <p:cNvPr id="335" name="Rectangle 334">
              <a:extLst>
                <a:ext uri="{FF2B5EF4-FFF2-40B4-BE49-F238E27FC236}">
                  <a16:creationId xmlns:a16="http://schemas.microsoft.com/office/drawing/2014/main" id="{AF374EC8-6E01-934C-AF3C-BC6ADA432222}"/>
                </a:ext>
              </a:extLst>
            </p:cNvPr>
            <p:cNvSpPr/>
            <p:nvPr/>
          </p:nvSpPr>
          <p:spPr>
            <a:xfrm>
              <a:off x="7766429" y="537484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6" name="Rectangle 335">
              <a:extLst>
                <a:ext uri="{FF2B5EF4-FFF2-40B4-BE49-F238E27FC236}">
                  <a16:creationId xmlns:a16="http://schemas.microsoft.com/office/drawing/2014/main" id="{5B5BFE25-73A0-5B43-B2B9-681A8DB3450B}"/>
                </a:ext>
              </a:extLst>
            </p:cNvPr>
            <p:cNvSpPr/>
            <p:nvPr/>
          </p:nvSpPr>
          <p:spPr>
            <a:xfrm>
              <a:off x="7786144" y="539262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37" name="Rectangle 336">
              <a:extLst>
                <a:ext uri="{FF2B5EF4-FFF2-40B4-BE49-F238E27FC236}">
                  <a16:creationId xmlns:a16="http://schemas.microsoft.com/office/drawing/2014/main" id="{AF98F18C-1C1B-EA40-B5A0-136512D6413D}"/>
                </a:ext>
              </a:extLst>
            </p:cNvPr>
            <p:cNvSpPr/>
            <p:nvPr/>
          </p:nvSpPr>
          <p:spPr>
            <a:xfrm>
              <a:off x="7805860" y="541041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38" name="TextBox 337">
                  <a:extLst>
                    <a:ext uri="{FF2B5EF4-FFF2-40B4-BE49-F238E27FC236}">
                      <a16:creationId xmlns:a16="http://schemas.microsoft.com/office/drawing/2014/main" id="{7C82EB6E-31A2-AD49-8F41-F2E843666E4A}"/>
                    </a:ext>
                  </a:extLst>
                </p:cNvPr>
                <p:cNvSpPr txBox="1"/>
                <p:nvPr/>
              </p:nvSpPr>
              <p:spPr>
                <a:xfrm>
                  <a:off x="9218303" y="5137243"/>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38" name="TextBox 337">
                  <a:extLst>
                    <a:ext uri="{FF2B5EF4-FFF2-40B4-BE49-F238E27FC236}">
                      <a16:creationId xmlns:a16="http://schemas.microsoft.com/office/drawing/2014/main" id="{7C82EB6E-31A2-AD49-8F41-F2E843666E4A}"/>
                    </a:ext>
                  </a:extLst>
                </p:cNvPr>
                <p:cNvSpPr txBox="1">
                  <a:spLocks noRot="1" noChangeAspect="1" noMove="1" noResize="1" noEditPoints="1" noAdjustHandles="1" noChangeArrowheads="1" noChangeShapeType="1" noTextEdit="1"/>
                </p:cNvSpPr>
                <p:nvPr/>
              </p:nvSpPr>
              <p:spPr>
                <a:xfrm>
                  <a:off x="9218303" y="5137243"/>
                  <a:ext cx="1101910" cy="242635"/>
                </a:xfrm>
                <a:prstGeom prst="ellipse">
                  <a:avLst/>
                </a:prstGeom>
                <a:blipFill>
                  <a:blip r:embed="rId74"/>
                  <a:stretch>
                    <a:fillRect/>
                  </a:stretch>
                </a:blipFill>
                <a:ln>
                  <a:solidFill>
                    <a:schemeClr val="tx1"/>
                  </a:solidFill>
                </a:ln>
              </p:spPr>
              <p:txBody>
                <a:bodyPr/>
                <a:lstStyle/>
                <a:p>
                  <a:r>
                    <a:rPr lang="en-GB">
                      <a:noFill/>
                    </a:rPr>
                    <a:t> </a:t>
                  </a:r>
                </a:p>
              </p:txBody>
            </p:sp>
          </mc:Fallback>
        </mc:AlternateContent>
        <p:cxnSp>
          <p:nvCxnSpPr>
            <p:cNvPr id="339" name="Straight Connector 338">
              <a:extLst>
                <a:ext uri="{FF2B5EF4-FFF2-40B4-BE49-F238E27FC236}">
                  <a16:creationId xmlns:a16="http://schemas.microsoft.com/office/drawing/2014/main" id="{1A37E1AA-C39C-7F43-84F5-3D1E2DBF69E7}"/>
                </a:ext>
              </a:extLst>
            </p:cNvPr>
            <p:cNvCxnSpPr>
              <a:cxnSpLocks/>
              <a:stCxn id="338" idx="5"/>
              <a:endCxn id="350" idx="1"/>
            </p:cNvCxnSpPr>
            <p:nvPr/>
          </p:nvCxnSpPr>
          <p:spPr>
            <a:xfrm>
              <a:off x="10158841" y="5344345"/>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010C2280-7FB1-FD45-A6A6-750C2C616CB0}"/>
                </a:ext>
              </a:extLst>
            </p:cNvPr>
            <p:cNvCxnSpPr>
              <a:cxnSpLocks/>
              <a:stCxn id="350" idx="0"/>
              <a:endCxn id="466" idx="3"/>
            </p:cNvCxnSpPr>
            <p:nvPr/>
          </p:nvCxnSpPr>
          <p:spPr>
            <a:xfrm rot="16200000" flipV="1">
              <a:off x="9283507" y="4312084"/>
              <a:ext cx="2000961" cy="144861"/>
            </a:xfrm>
            <a:prstGeom prst="curvedConnector3">
              <a:avLst>
                <a:gd name="adj1" fmla="val 1263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13ED7DF4-A0E0-2C43-92D5-AECE40675305}"/>
                </a:ext>
              </a:extLst>
            </p:cNvPr>
            <p:cNvCxnSpPr>
              <a:cxnSpLocks/>
              <a:stCxn id="466" idx="5"/>
              <a:endCxn id="354" idx="0"/>
            </p:cNvCxnSpPr>
            <p:nvPr/>
          </p:nvCxnSpPr>
          <p:spPr>
            <a:xfrm rot="5400000">
              <a:off x="9587381" y="4306217"/>
              <a:ext cx="2002281" cy="157914"/>
            </a:xfrm>
            <a:prstGeom prst="curvedConnector3">
              <a:avLst>
                <a:gd name="adj1" fmla="val 8705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353324A1-D4F5-E741-8426-35F7E52C17E1}"/>
                </a:ext>
              </a:extLst>
            </p:cNvPr>
            <p:cNvCxnSpPr>
              <a:cxnSpLocks/>
              <a:stCxn id="346" idx="0"/>
              <a:endCxn id="354" idx="2"/>
            </p:cNvCxnSpPr>
            <p:nvPr/>
          </p:nvCxnSpPr>
          <p:spPr>
            <a:xfrm flipV="1">
              <a:off x="10439334" y="547029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A92B99AE-2428-D044-AA28-66619465B6C6}"/>
                </a:ext>
              </a:extLst>
            </p:cNvPr>
            <p:cNvCxnSpPr>
              <a:cxnSpLocks/>
              <a:stCxn id="354" idx="3"/>
              <a:endCxn id="344" idx="3"/>
            </p:cNvCxnSpPr>
            <p:nvPr/>
          </p:nvCxnSpPr>
          <p:spPr>
            <a:xfrm flipV="1">
              <a:off x="10551557" y="5344345"/>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4" name="TextBox 343">
                  <a:extLst>
                    <a:ext uri="{FF2B5EF4-FFF2-40B4-BE49-F238E27FC236}">
                      <a16:creationId xmlns:a16="http://schemas.microsoft.com/office/drawing/2014/main" id="{44C5B1CE-E6C1-1D41-BC29-216C9556C252}"/>
                    </a:ext>
                  </a:extLst>
                </p:cNvPr>
                <p:cNvSpPr txBox="1"/>
                <p:nvPr/>
              </p:nvSpPr>
              <p:spPr>
                <a:xfrm>
                  <a:off x="10562892" y="5137243"/>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44" name="TextBox 343">
                  <a:extLst>
                    <a:ext uri="{FF2B5EF4-FFF2-40B4-BE49-F238E27FC236}">
                      <a16:creationId xmlns:a16="http://schemas.microsoft.com/office/drawing/2014/main" id="{44C5B1CE-E6C1-1D41-BC29-216C9556C252}"/>
                    </a:ext>
                  </a:extLst>
                </p:cNvPr>
                <p:cNvSpPr txBox="1">
                  <a:spLocks noRot="1" noChangeAspect="1" noMove="1" noResize="1" noEditPoints="1" noAdjustHandles="1" noChangeArrowheads="1" noChangeShapeType="1" noTextEdit="1"/>
                </p:cNvSpPr>
                <p:nvPr/>
              </p:nvSpPr>
              <p:spPr>
                <a:xfrm>
                  <a:off x="10562892" y="5137243"/>
                  <a:ext cx="1244821" cy="242635"/>
                </a:xfrm>
                <a:prstGeom prst="ellipse">
                  <a:avLst/>
                </a:prstGeom>
                <a:blipFill>
                  <a:blip r:embed="rId7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6" name="TextBox 345">
                  <a:extLst>
                    <a:ext uri="{FF2B5EF4-FFF2-40B4-BE49-F238E27FC236}">
                      <a16:creationId xmlns:a16="http://schemas.microsoft.com/office/drawing/2014/main" id="{3A556946-55E2-B14F-A5DA-76A76F4B12FF}"/>
                    </a:ext>
                  </a:extLst>
                </p:cNvPr>
                <p:cNvSpPr txBox="1"/>
                <p:nvPr/>
              </p:nvSpPr>
              <p:spPr>
                <a:xfrm>
                  <a:off x="9996803" y="5649388"/>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346" name="TextBox 345">
                  <a:extLst>
                    <a:ext uri="{FF2B5EF4-FFF2-40B4-BE49-F238E27FC236}">
                      <a16:creationId xmlns:a16="http://schemas.microsoft.com/office/drawing/2014/main" id="{3A556946-55E2-B14F-A5DA-76A76F4B12FF}"/>
                    </a:ext>
                  </a:extLst>
                </p:cNvPr>
                <p:cNvSpPr txBox="1">
                  <a:spLocks noRot="1" noChangeAspect="1" noMove="1" noResize="1" noEditPoints="1" noAdjustHandles="1" noChangeArrowheads="1" noChangeShapeType="1" noTextEdit="1"/>
                </p:cNvSpPr>
                <p:nvPr/>
              </p:nvSpPr>
              <p:spPr>
                <a:xfrm>
                  <a:off x="9996803" y="5649388"/>
                  <a:ext cx="885062" cy="242635"/>
                </a:xfrm>
                <a:prstGeom prst="ellipse">
                  <a:avLst/>
                </a:prstGeom>
                <a:blipFill>
                  <a:blip r:embed="rId76"/>
                  <a:stretch>
                    <a:fillRect/>
                  </a:stretch>
                </a:blipFill>
                <a:ln>
                  <a:solidFill>
                    <a:schemeClr val="tx1"/>
                  </a:solidFill>
                </a:ln>
              </p:spPr>
              <p:txBody>
                <a:bodyPr/>
                <a:lstStyle/>
                <a:p>
                  <a:r>
                    <a:rPr lang="en-GB">
                      <a:noFill/>
                    </a:rPr>
                    <a:t> </a:t>
                  </a:r>
                </a:p>
              </p:txBody>
            </p:sp>
          </mc:Fallback>
        </mc:AlternateContent>
        <p:cxnSp>
          <p:nvCxnSpPr>
            <p:cNvPr id="347" name="Straight Connector 346">
              <a:extLst>
                <a:ext uri="{FF2B5EF4-FFF2-40B4-BE49-F238E27FC236}">
                  <a16:creationId xmlns:a16="http://schemas.microsoft.com/office/drawing/2014/main" id="{2BAA0D2F-8808-DA4A-B7EF-2F15A25CF19F}"/>
                </a:ext>
              </a:extLst>
            </p:cNvPr>
            <p:cNvCxnSpPr>
              <a:cxnSpLocks/>
              <a:stCxn id="350" idx="2"/>
              <a:endCxn id="346" idx="0"/>
            </p:cNvCxnSpPr>
            <p:nvPr/>
          </p:nvCxnSpPr>
          <p:spPr>
            <a:xfrm>
              <a:off x="10356417" y="546897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8" name="TextBox 347">
                  <a:extLst>
                    <a:ext uri="{FF2B5EF4-FFF2-40B4-BE49-F238E27FC236}">
                      <a16:creationId xmlns:a16="http://schemas.microsoft.com/office/drawing/2014/main" id="{27B822BF-DD6C-C240-B9AB-9134CB4701A7}"/>
                    </a:ext>
                  </a:extLst>
                </p:cNvPr>
                <p:cNvSpPr txBox="1"/>
                <p:nvPr/>
              </p:nvSpPr>
              <p:spPr>
                <a:xfrm>
                  <a:off x="10095097" y="5486154"/>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348" name="TextBox 347">
                  <a:extLst>
                    <a:ext uri="{FF2B5EF4-FFF2-40B4-BE49-F238E27FC236}">
                      <a16:creationId xmlns:a16="http://schemas.microsoft.com/office/drawing/2014/main" id="{27B822BF-DD6C-C240-B9AB-9134CB4701A7}"/>
                    </a:ext>
                  </a:extLst>
                </p:cNvPr>
                <p:cNvSpPr txBox="1">
                  <a:spLocks noRot="1" noChangeAspect="1" noMove="1" noResize="1" noEditPoints="1" noAdjustHandles="1" noChangeArrowheads="1" noChangeShapeType="1" noTextEdit="1"/>
                </p:cNvSpPr>
                <p:nvPr/>
              </p:nvSpPr>
              <p:spPr>
                <a:xfrm>
                  <a:off x="10095097" y="5486154"/>
                  <a:ext cx="220958" cy="171329"/>
                </a:xfrm>
                <a:prstGeom prst="rect">
                  <a:avLst/>
                </a:prstGeom>
                <a:blipFill>
                  <a:blip r:embed="rId77"/>
                  <a:stretch>
                    <a:fillRect l="-11111" b="-23077"/>
                  </a:stretch>
                </a:blipFill>
              </p:spPr>
              <p:txBody>
                <a:bodyPr/>
                <a:lstStyle/>
                <a:p>
                  <a:r>
                    <a:rPr lang="en-GB">
                      <a:noFill/>
                    </a:rPr>
                    <a:t> </a:t>
                  </a:r>
                </a:p>
              </p:txBody>
            </p:sp>
          </mc:Fallback>
        </mc:AlternateContent>
        <p:sp>
          <p:nvSpPr>
            <p:cNvPr id="349" name="Rectangle 348">
              <a:extLst>
                <a:ext uri="{FF2B5EF4-FFF2-40B4-BE49-F238E27FC236}">
                  <a16:creationId xmlns:a16="http://schemas.microsoft.com/office/drawing/2014/main" id="{B4A8F7AD-FC96-4840-AC53-7D76C7492ADC}"/>
                </a:ext>
              </a:extLst>
            </p:cNvPr>
            <p:cNvSpPr/>
            <p:nvPr/>
          </p:nvSpPr>
          <p:spPr>
            <a:xfrm>
              <a:off x="10294709" y="536721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0" name="Rectangle 349">
              <a:extLst>
                <a:ext uri="{FF2B5EF4-FFF2-40B4-BE49-F238E27FC236}">
                  <a16:creationId xmlns:a16="http://schemas.microsoft.com/office/drawing/2014/main" id="{BE385886-2B0A-D04A-80BB-B14E58CD82B1}"/>
                </a:ext>
              </a:extLst>
            </p:cNvPr>
            <p:cNvSpPr/>
            <p:nvPr/>
          </p:nvSpPr>
          <p:spPr>
            <a:xfrm>
              <a:off x="10314424" y="538499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1" name="Rectangle 350">
              <a:extLst>
                <a:ext uri="{FF2B5EF4-FFF2-40B4-BE49-F238E27FC236}">
                  <a16:creationId xmlns:a16="http://schemas.microsoft.com/office/drawing/2014/main" id="{5497DBD0-7031-2647-8016-90C38A26E67F}"/>
                </a:ext>
              </a:extLst>
            </p:cNvPr>
            <p:cNvSpPr/>
            <p:nvPr/>
          </p:nvSpPr>
          <p:spPr>
            <a:xfrm>
              <a:off x="10334140" y="54027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52" name="TextBox 351">
                  <a:extLst>
                    <a:ext uri="{FF2B5EF4-FFF2-40B4-BE49-F238E27FC236}">
                      <a16:creationId xmlns:a16="http://schemas.microsoft.com/office/drawing/2014/main" id="{130B6859-CB3A-E64E-BBEF-2359F7BA4161}"/>
                    </a:ext>
                  </a:extLst>
                </p:cNvPr>
                <p:cNvSpPr txBox="1"/>
                <p:nvPr/>
              </p:nvSpPr>
              <p:spPr>
                <a:xfrm>
                  <a:off x="10571272" y="5488080"/>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352" name="TextBox 351">
                  <a:extLst>
                    <a:ext uri="{FF2B5EF4-FFF2-40B4-BE49-F238E27FC236}">
                      <a16:creationId xmlns:a16="http://schemas.microsoft.com/office/drawing/2014/main" id="{130B6859-CB3A-E64E-BBEF-2359F7BA4161}"/>
                    </a:ext>
                  </a:extLst>
                </p:cNvPr>
                <p:cNvSpPr txBox="1">
                  <a:spLocks noRot="1" noChangeAspect="1" noMove="1" noResize="1" noEditPoints="1" noAdjustHandles="1" noChangeArrowheads="1" noChangeShapeType="1" noTextEdit="1"/>
                </p:cNvSpPr>
                <p:nvPr/>
              </p:nvSpPr>
              <p:spPr>
                <a:xfrm>
                  <a:off x="10571272" y="5488080"/>
                  <a:ext cx="220958" cy="172035"/>
                </a:xfrm>
                <a:prstGeom prst="rect">
                  <a:avLst/>
                </a:prstGeom>
                <a:blipFill>
                  <a:blip r:embed="rId78"/>
                  <a:stretch>
                    <a:fillRect l="-5263" b="-14286"/>
                  </a:stretch>
                </a:blipFill>
              </p:spPr>
              <p:txBody>
                <a:bodyPr/>
                <a:lstStyle/>
                <a:p>
                  <a:r>
                    <a:rPr lang="en-GB">
                      <a:noFill/>
                    </a:rPr>
                    <a:t> </a:t>
                  </a:r>
                </a:p>
              </p:txBody>
            </p:sp>
          </mc:Fallback>
        </mc:AlternateContent>
        <p:sp>
          <p:nvSpPr>
            <p:cNvPr id="353" name="Rectangle 352">
              <a:extLst>
                <a:ext uri="{FF2B5EF4-FFF2-40B4-BE49-F238E27FC236}">
                  <a16:creationId xmlns:a16="http://schemas.microsoft.com/office/drawing/2014/main" id="{7B4538E3-CACC-854E-8026-548FAF4658D9}"/>
                </a:ext>
              </a:extLst>
            </p:cNvPr>
            <p:cNvSpPr/>
            <p:nvPr/>
          </p:nvSpPr>
          <p:spPr>
            <a:xfrm>
              <a:off x="10447856" y="536853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4" name="Rectangle 353">
              <a:extLst>
                <a:ext uri="{FF2B5EF4-FFF2-40B4-BE49-F238E27FC236}">
                  <a16:creationId xmlns:a16="http://schemas.microsoft.com/office/drawing/2014/main" id="{B738192C-5CBC-D641-8FA5-2ABC4740D0BB}"/>
                </a:ext>
              </a:extLst>
            </p:cNvPr>
            <p:cNvSpPr/>
            <p:nvPr/>
          </p:nvSpPr>
          <p:spPr>
            <a:xfrm>
              <a:off x="10467571" y="538631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5" name="Rectangle 354">
              <a:extLst>
                <a:ext uri="{FF2B5EF4-FFF2-40B4-BE49-F238E27FC236}">
                  <a16:creationId xmlns:a16="http://schemas.microsoft.com/office/drawing/2014/main" id="{BE363353-83E5-754A-90A0-A056CC0338F5}"/>
                </a:ext>
              </a:extLst>
            </p:cNvPr>
            <p:cNvSpPr/>
            <p:nvPr/>
          </p:nvSpPr>
          <p:spPr>
            <a:xfrm>
              <a:off x="10487287" y="540409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356" name="Straight Connector 124">
              <a:extLst>
                <a:ext uri="{FF2B5EF4-FFF2-40B4-BE49-F238E27FC236}">
                  <a16:creationId xmlns:a16="http://schemas.microsoft.com/office/drawing/2014/main" id="{07392AC7-D199-C544-98B5-8E2AB803571D}"/>
                </a:ext>
              </a:extLst>
            </p:cNvPr>
            <p:cNvCxnSpPr>
              <a:cxnSpLocks/>
              <a:stCxn id="311" idx="6"/>
              <a:endCxn id="525" idx="2"/>
            </p:cNvCxnSpPr>
            <p:nvPr/>
          </p:nvCxnSpPr>
          <p:spPr>
            <a:xfrm flipV="1">
              <a:off x="5510865" y="5166477"/>
              <a:ext cx="990226"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124">
              <a:extLst>
                <a:ext uri="{FF2B5EF4-FFF2-40B4-BE49-F238E27FC236}">
                  <a16:creationId xmlns:a16="http://schemas.microsoft.com/office/drawing/2014/main" id="{14655DEF-B622-FC45-AC4E-B091665A4B9B}"/>
                </a:ext>
              </a:extLst>
            </p:cNvPr>
            <p:cNvCxnSpPr>
              <a:cxnSpLocks/>
              <a:stCxn id="328" idx="6"/>
              <a:endCxn id="532" idx="2"/>
            </p:cNvCxnSpPr>
            <p:nvPr/>
          </p:nvCxnSpPr>
          <p:spPr>
            <a:xfrm flipV="1">
              <a:off x="8200436" y="5166477"/>
              <a:ext cx="982081"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03">
              <a:extLst>
                <a:ext uri="{FF2B5EF4-FFF2-40B4-BE49-F238E27FC236}">
                  <a16:creationId xmlns:a16="http://schemas.microsoft.com/office/drawing/2014/main" id="{73C63FD2-D70A-CC4F-984D-F6F518D9BC20}"/>
                </a:ext>
              </a:extLst>
            </p:cNvPr>
            <p:cNvCxnSpPr>
              <a:cxnSpLocks/>
              <a:stCxn id="524" idx="0"/>
              <a:endCxn id="447" idx="2"/>
            </p:cNvCxnSpPr>
            <p:nvPr/>
          </p:nvCxnSpPr>
          <p:spPr>
            <a:xfrm rot="5400000" flipH="1" flipV="1">
              <a:off x="6080063" y="3706117"/>
              <a:ext cx="1757194"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0" name="Straight Connector 504">
              <a:extLst>
                <a:ext uri="{FF2B5EF4-FFF2-40B4-BE49-F238E27FC236}">
                  <a16:creationId xmlns:a16="http://schemas.microsoft.com/office/drawing/2014/main" id="{0075C4C1-A886-5E4F-9F36-426A503A24EF}"/>
                </a:ext>
              </a:extLst>
            </p:cNvPr>
            <p:cNvCxnSpPr>
              <a:cxnSpLocks/>
              <a:stCxn id="426" idx="6"/>
              <a:endCxn id="523" idx="0"/>
            </p:cNvCxnSpPr>
            <p:nvPr/>
          </p:nvCxnSpPr>
          <p:spPr>
            <a:xfrm>
              <a:off x="5390904" y="3304564"/>
              <a:ext cx="1071143"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1" name="Group 520">
              <a:extLst>
                <a:ext uri="{FF2B5EF4-FFF2-40B4-BE49-F238E27FC236}">
                  <a16:creationId xmlns:a16="http://schemas.microsoft.com/office/drawing/2014/main" id="{E4190402-FDE9-8142-8579-E4DBB20619DC}"/>
                </a:ext>
              </a:extLst>
            </p:cNvPr>
            <p:cNvGrpSpPr/>
            <p:nvPr/>
          </p:nvGrpSpPr>
          <p:grpSpPr>
            <a:xfrm>
              <a:off x="6420054" y="4887451"/>
              <a:ext cx="412195" cy="279026"/>
              <a:chOff x="9111240" y="2396765"/>
              <a:chExt cx="412195" cy="279026"/>
            </a:xfrm>
          </p:grpSpPr>
          <mc:AlternateContent xmlns:mc="http://schemas.openxmlformats.org/markup-compatibility/2006" xmlns:a14="http://schemas.microsoft.com/office/drawing/2010/main">
            <mc:Choice Requires="a14">
              <p:sp>
                <p:nvSpPr>
                  <p:cNvPr id="522" name="TextBox 521">
                    <a:extLst>
                      <a:ext uri="{FF2B5EF4-FFF2-40B4-BE49-F238E27FC236}">
                        <a16:creationId xmlns:a16="http://schemas.microsoft.com/office/drawing/2014/main" id="{C9DD32F5-314A-1643-B842-556762981C6F}"/>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23" name="Rectangle 522">
                <a:extLst>
                  <a:ext uri="{FF2B5EF4-FFF2-40B4-BE49-F238E27FC236}">
                    <a16:creationId xmlns:a16="http://schemas.microsoft.com/office/drawing/2014/main" id="{71170398-B72F-964B-B683-1B733A0ADCF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24" name="Rectangle 523">
                <a:extLst>
                  <a:ext uri="{FF2B5EF4-FFF2-40B4-BE49-F238E27FC236}">
                    <a16:creationId xmlns:a16="http://schemas.microsoft.com/office/drawing/2014/main" id="{1D78E628-A078-8946-93E0-F23F01CF40C2}"/>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25" name="Rectangle 524">
                <a:extLst>
                  <a:ext uri="{FF2B5EF4-FFF2-40B4-BE49-F238E27FC236}">
                    <a16:creationId xmlns:a16="http://schemas.microsoft.com/office/drawing/2014/main" id="{0198788F-69E2-054E-B8A3-D932CA26CA5F}"/>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526" name="Straight Connector 503">
              <a:extLst>
                <a:ext uri="{FF2B5EF4-FFF2-40B4-BE49-F238E27FC236}">
                  <a16:creationId xmlns:a16="http://schemas.microsoft.com/office/drawing/2014/main" id="{4233EC20-886F-154F-BF1A-444013B40DCC}"/>
                </a:ext>
              </a:extLst>
            </p:cNvPr>
            <p:cNvCxnSpPr>
              <a:cxnSpLocks/>
              <a:stCxn id="531" idx="0"/>
              <a:endCxn id="466" idx="2"/>
            </p:cNvCxnSpPr>
            <p:nvPr/>
          </p:nvCxnSpPr>
          <p:spPr>
            <a:xfrm rot="5400000" flipH="1" flipV="1">
              <a:off x="8758332" y="3702960"/>
              <a:ext cx="1763508"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04">
              <a:extLst>
                <a:ext uri="{FF2B5EF4-FFF2-40B4-BE49-F238E27FC236}">
                  <a16:creationId xmlns:a16="http://schemas.microsoft.com/office/drawing/2014/main" id="{87C2C0B7-44C4-1B48-AE35-C50B0E24CFA2}"/>
                </a:ext>
              </a:extLst>
            </p:cNvPr>
            <p:cNvCxnSpPr>
              <a:cxnSpLocks/>
              <a:stCxn id="447" idx="6"/>
              <a:endCxn id="530" idx="0"/>
            </p:cNvCxnSpPr>
            <p:nvPr/>
          </p:nvCxnSpPr>
          <p:spPr>
            <a:xfrm>
              <a:off x="8080475" y="3304564"/>
              <a:ext cx="1062998"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8" name="Group 527">
              <a:extLst>
                <a:ext uri="{FF2B5EF4-FFF2-40B4-BE49-F238E27FC236}">
                  <a16:creationId xmlns:a16="http://schemas.microsoft.com/office/drawing/2014/main" id="{8349DDBE-30E7-3B46-81BD-E4565D58A95D}"/>
                </a:ext>
              </a:extLst>
            </p:cNvPr>
            <p:cNvGrpSpPr/>
            <p:nvPr/>
          </p:nvGrpSpPr>
          <p:grpSpPr>
            <a:xfrm>
              <a:off x="9101480" y="4887451"/>
              <a:ext cx="412195" cy="279026"/>
              <a:chOff x="9111240" y="2396765"/>
              <a:chExt cx="412195" cy="279026"/>
            </a:xfrm>
          </p:grpSpPr>
          <mc:AlternateContent xmlns:mc="http://schemas.openxmlformats.org/markup-compatibility/2006" xmlns:a14="http://schemas.microsoft.com/office/drawing/2010/main">
            <mc:Choice Requires="a14">
              <p:sp>
                <p:nvSpPr>
                  <p:cNvPr id="529" name="TextBox 528">
                    <a:extLst>
                      <a:ext uri="{FF2B5EF4-FFF2-40B4-BE49-F238E27FC236}">
                        <a16:creationId xmlns:a16="http://schemas.microsoft.com/office/drawing/2014/main" id="{7CC0797C-9CF9-FF49-80E8-196518B11902}"/>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30" name="Rectangle 529">
                <a:extLst>
                  <a:ext uri="{FF2B5EF4-FFF2-40B4-BE49-F238E27FC236}">
                    <a16:creationId xmlns:a16="http://schemas.microsoft.com/office/drawing/2014/main" id="{E1B53567-4268-D24E-ADC3-721FF25D008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1" name="Rectangle 530">
                <a:extLst>
                  <a:ext uri="{FF2B5EF4-FFF2-40B4-BE49-F238E27FC236}">
                    <a16:creationId xmlns:a16="http://schemas.microsoft.com/office/drawing/2014/main" id="{646B98B2-AE10-CC40-BED0-F9D87DAF5ED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2" name="Rectangle 531">
                <a:extLst>
                  <a:ext uri="{FF2B5EF4-FFF2-40B4-BE49-F238E27FC236}">
                    <a16:creationId xmlns:a16="http://schemas.microsoft.com/office/drawing/2014/main" id="{5460C803-6907-5046-AF3D-A771BBCB73FC}"/>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sp>
        <p:nvSpPr>
          <p:cNvPr id="4" name="Date Placeholder 3">
            <a:extLst>
              <a:ext uri="{FF2B5EF4-FFF2-40B4-BE49-F238E27FC236}">
                <a16:creationId xmlns:a16="http://schemas.microsoft.com/office/drawing/2014/main" id="{93A16499-F1A0-BB72-685B-46C1E06E98EE}"/>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6936303C-6FB6-4F6C-772C-057C206DA39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722446B-C75B-F569-8AC0-5301289F3F7A}"/>
              </a:ext>
            </a:extLst>
          </p:cNvPr>
          <p:cNvSpPr>
            <a:spLocks noGrp="1"/>
          </p:cNvSpPr>
          <p:nvPr>
            <p:ph type="sldNum" sz="quarter" idx="11"/>
          </p:nvPr>
        </p:nvSpPr>
        <p:spPr/>
        <p:txBody>
          <a:bodyPr/>
          <a:lstStyle/>
          <a:p>
            <a:fld id="{EB1502E6-D9AE-3544-B6D5-378AAA0B915F}" type="slidenum">
              <a:rPr lang="de-DE" altLang="de-DE" smtClean="0"/>
              <a:pPr/>
              <a:t>20</a:t>
            </a:fld>
            <a:endParaRPr lang="de-DE" altLang="de-DE" dirty="0"/>
          </a:p>
        </p:txBody>
      </p:sp>
    </p:spTree>
    <p:extLst>
      <p:ext uri="{BB962C8B-B14F-4D97-AF65-F5344CB8AC3E}">
        <p14:creationId xmlns:p14="http://schemas.microsoft.com/office/powerpoint/2010/main" val="5287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7" grpId="0" animBg="1"/>
      <p:bldP spid="1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Semantics: Example – Full Joint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a:xfrm>
                <a:off x="623393" y="1332843"/>
                <a:ext cx="3188610" cy="4584266"/>
              </a:xfrm>
            </p:spPr>
            <p:txBody>
              <a:bodyPr>
                <a:normAutofit fontScale="92500"/>
              </a:bodyPr>
              <a:lstStyle/>
              <a:p>
                <a:r>
                  <a:rPr lang="en-GB" dirty="0"/>
                  <a:t>Dynamic model </a:t>
                </a:r>
              </a:p>
              <a:p>
                <a:pPr marL="258503" lvl="1"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𝐺</m:t>
                      </m:r>
                      <m:r>
                        <a:rPr lang="de-DE" b="0" i="0" smtClean="0">
                          <a:solidFill>
                            <a:schemeClr val="accent1"/>
                          </a:solidFill>
                          <a:latin typeface="Cambria Math" panose="02040503050406030204" pitchFamily="18" charset="0"/>
                        </a:rPr>
                        <m:t>=</m:t>
                      </m:r>
                      <m:d>
                        <m:dPr>
                          <m:ctrlPr>
                            <a:rPr lang="en-GB" i="1">
                              <a:solidFill>
                                <a:schemeClr val="accent1"/>
                              </a:solidFill>
                              <a:latin typeface="Cambria Math" panose="02040503050406030204" pitchFamily="18" charset="0"/>
                            </a:rPr>
                          </m:ctrlPr>
                        </m:dPr>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sup>
                          </m:sSup>
                        </m:e>
                      </m:d>
                      <m:r>
                        <a:rPr lang="en-GB" i="1">
                          <a:solidFill>
                            <a:schemeClr val="accent1"/>
                          </a:solidFill>
                          <a:latin typeface="Cambria Math" panose="02040503050406030204" pitchFamily="18" charset="0"/>
                          <a:ea typeface="Cambria Math" panose="02040503050406030204" pitchFamily="18" charset="0"/>
                        </a:rPr>
                        <m:t> </m:t>
                      </m:r>
                    </m:oMath>
                  </m:oMathPara>
                </a14:m>
                <a:endParaRPr lang="en-GB" dirty="0">
                  <a:solidFill>
                    <a:schemeClr val="accent1"/>
                  </a:solidFill>
                </a:endParaRPr>
              </a:p>
              <a:p>
                <a:r>
                  <a:rPr lang="en-GB" dirty="0"/>
                  <a:t>Unrolled model for </a:t>
                </a:r>
                <a14:m>
                  <m:oMath xmlns:m="http://schemas.openxmlformats.org/officeDocument/2006/math">
                    <m:r>
                      <a:rPr lang="en-GB" i="1">
                        <a:latin typeface="Cambria Math" panose="02040503050406030204" pitchFamily="18" charset="0"/>
                      </a:rPr>
                      <m:t>𝑇</m:t>
                    </m:r>
                    <m:r>
                      <a:rPr lang="en-GB" i="1" smtClean="0">
                        <a:latin typeface="Cambria Math" panose="02040503050406030204" pitchFamily="18" charset="0"/>
                      </a:rPr>
                      <m:t>=2</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0 :2</m:t>
                              </m:r>
                            </m:e>
                          </m:d>
                        </m:sup>
                      </m:sSup>
                      <m:r>
                        <a:rPr lang="en-GB" i="1">
                          <a:solidFill>
                            <a:schemeClr val="accent1"/>
                          </a:solidFill>
                          <a:latin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rPr>
                            <m:t>0</m:t>
                          </m:r>
                        </m:sup>
                      </m:sSup>
                      <m:r>
                        <a:rPr lang="en-GB" i="1">
                          <a:solidFill>
                            <a:schemeClr val="accent1"/>
                          </a:solidFill>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𝑡</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2</m:t>
                          </m:r>
                        </m:sup>
                        <m:e>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𝐺</m:t>
                              </m:r>
                            </m:e>
                            <m:sup>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𝜏</m:t>
                              </m:r>
                              <m:r>
                                <a:rPr lang="en-GB" i="1">
                                  <a:solidFill>
                                    <a:schemeClr val="accent1"/>
                                  </a:solidFill>
                                  <a:latin typeface="Cambria Math" panose="02040503050406030204" pitchFamily="18" charset="0"/>
                                  <a:ea typeface="Cambria Math" panose="02040503050406030204" pitchFamily="18" charset="0"/>
                                </a:rPr>
                                <m:t>=</m:t>
                              </m:r>
                              <m:r>
                                <a:rPr lang="en-GB" i="1">
                                  <a:solidFill>
                                    <a:schemeClr val="accent1"/>
                                  </a:solidFill>
                                  <a:latin typeface="Cambria Math" panose="02040503050406030204" pitchFamily="18" charset="0"/>
                                  <a:ea typeface="Cambria Math" panose="02040503050406030204" pitchFamily="18" charset="0"/>
                                </a:rPr>
                                <m:t>𝑡</m:t>
                              </m:r>
                            </m:sup>
                          </m:sSup>
                        </m:e>
                      </m:nary>
                    </m:oMath>
                  </m:oMathPara>
                </a14:m>
                <a:endParaRPr lang="en-GB" dirty="0"/>
              </a:p>
              <a:p>
                <a:r>
                  <a:rPr lang="en-GB" dirty="0"/>
                  <a:t>Grounding</a:t>
                </a:r>
                <a:r>
                  <a:rPr lang="en-GB" dirty="0">
                    <a:solidFill>
                      <a:schemeClr val="accent1"/>
                    </a:solidFill>
                  </a:rPr>
                  <a:t> </a:t>
                </a:r>
                <a:endParaRPr lang="en-GB" i="1" dirty="0">
                  <a:solidFill>
                    <a:schemeClr val="accent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en-GB" i="1" smtClean="0">
                          <a:solidFill>
                            <a:schemeClr val="accent1"/>
                          </a:solidFill>
                          <a:latin typeface="Cambria Math" panose="02040503050406030204" pitchFamily="18" charset="0"/>
                        </a:rPr>
                        <m:t>𝐹</m:t>
                      </m:r>
                      <m:r>
                        <a:rPr lang="en-GB" i="1">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𝑔𝑟</m:t>
                      </m:r>
                      <m:d>
                        <m:dPr>
                          <m:ctrlPr>
                            <a:rPr lang="en-GB" i="1" smtClean="0">
                              <a:solidFill>
                                <a:schemeClr val="accent1"/>
                              </a:solidFill>
                              <a:latin typeface="Cambria Math" panose="02040503050406030204" pitchFamily="18" charset="0"/>
                            </a:rPr>
                          </m:ctrlPr>
                        </m:dPr>
                        <m:e>
                          <m:sSup>
                            <m:sSupPr>
                              <m:ctrlPr>
                                <a:rPr lang="en-GB" i="1" smtClean="0">
                                  <a:solidFill>
                                    <a:schemeClr val="accent1"/>
                                  </a:solidFill>
                                  <a:latin typeface="Cambria Math" panose="02040503050406030204" pitchFamily="18" charset="0"/>
                                </a:rPr>
                              </m:ctrlPr>
                            </m:sSupPr>
                            <m:e>
                              <m:r>
                                <a:rPr lang="en-GB" i="1" smtClean="0">
                                  <a:solidFill>
                                    <a:schemeClr val="accent1"/>
                                  </a:solidFill>
                                  <a:latin typeface="Cambria Math" panose="02040503050406030204" pitchFamily="18" charset="0"/>
                                </a:rPr>
                                <m:t>𝐺</m:t>
                              </m:r>
                            </m:e>
                            <m:sup>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0 :2</m:t>
                                  </m:r>
                                </m:e>
                              </m:d>
                            </m:sup>
                          </m:sSup>
                        </m:e>
                      </m:d>
                    </m:oMath>
                  </m:oMathPara>
                </a14:m>
                <a:endParaRPr lang="en-GB" dirty="0"/>
              </a:p>
              <a:p>
                <a:r>
                  <a:rPr lang="en-GB" dirty="0"/>
                  <a:t>Full joint</a:t>
                </a:r>
              </a:p>
              <a:p>
                <a:pPr marL="258503" lvl="1" indent="0">
                  <a:buNone/>
                </a:pPr>
                <a14:m>
                  <m:oMathPara xmlns:m="http://schemas.openxmlformats.org/officeDocument/2006/math">
                    <m:oMathParaPr>
                      <m:jc m:val="centerGroup"/>
                    </m:oMathParaPr>
                    <m:oMath xmlns:m="http://schemas.openxmlformats.org/officeDocument/2006/math">
                      <m:sSubSup>
                        <m:sSubSupPr>
                          <m:ctrlPr>
                            <a:rPr lang="en-GB" i="1" smtClean="0">
                              <a:solidFill>
                                <a:schemeClr val="accent1"/>
                              </a:solidFill>
                              <a:latin typeface="Cambria Math" panose="02040503050406030204" pitchFamily="18" charset="0"/>
                            </a:rPr>
                          </m:ctrlPr>
                        </m:sSubSupPr>
                        <m:e>
                          <m:r>
                            <a:rPr lang="en-GB" i="1">
                              <a:solidFill>
                                <a:schemeClr val="accent1"/>
                              </a:solidFill>
                              <a:latin typeface="Cambria Math" panose="02040503050406030204" pitchFamily="18" charset="0"/>
                            </a:rPr>
                            <m:t>𝑃</m:t>
                          </m:r>
                        </m:e>
                        <m:sub>
                          <m:r>
                            <a:rPr lang="de-DE" b="0" i="1" smtClean="0">
                              <a:solidFill>
                                <a:schemeClr val="accent1"/>
                              </a:solidFill>
                              <a:latin typeface="Cambria Math" panose="02040503050406030204" pitchFamily="18" charset="0"/>
                            </a:rPr>
                            <m:t>𝐺</m:t>
                          </m:r>
                        </m:sub>
                        <m:sup>
                          <m:r>
                            <a:rPr lang="de-DE" b="0" i="1" smtClean="0">
                              <a:solidFill>
                                <a:schemeClr val="accent1"/>
                              </a:solidFill>
                              <a:latin typeface="Cambria Math" panose="02040503050406030204" pitchFamily="18" charset="0"/>
                            </a:rPr>
                            <m:t>2</m:t>
                          </m:r>
                        </m:sup>
                      </m:sSubSup>
                      <m:r>
                        <a:rPr lang="en-GB" i="1">
                          <a:solidFill>
                            <a:schemeClr val="accent1"/>
                          </a:solidFill>
                          <a:latin typeface="Cambria Math" panose="02040503050406030204" pitchFamily="18" charset="0"/>
                        </a:rPr>
                        <m:t>=</m:t>
                      </m:r>
                      <m:f>
                        <m:fPr>
                          <m:ctrlPr>
                            <a:rPr lang="en-GB" i="1">
                              <a:solidFill>
                                <a:schemeClr val="accent1"/>
                              </a:solidFill>
                              <a:latin typeface="Cambria Math" panose="02040503050406030204" pitchFamily="18" charset="0"/>
                            </a:rPr>
                          </m:ctrlPr>
                        </m:fPr>
                        <m:num>
                          <m:r>
                            <a:rPr lang="en-GB" i="1">
                              <a:solidFill>
                                <a:schemeClr val="accent1"/>
                              </a:solidFill>
                              <a:latin typeface="Cambria Math" panose="02040503050406030204" pitchFamily="18" charset="0"/>
                            </a:rPr>
                            <m:t>1</m:t>
                          </m:r>
                        </m:num>
                        <m:den>
                          <m:r>
                            <a:rPr lang="en-GB" i="1">
                              <a:solidFill>
                                <a:schemeClr val="accent1"/>
                              </a:solidFill>
                              <a:latin typeface="Cambria Math" panose="02040503050406030204" pitchFamily="18" charset="0"/>
                            </a:rPr>
                            <m:t>𝑍</m:t>
                          </m:r>
                        </m:den>
                      </m:f>
                      <m:nary>
                        <m:naryPr>
                          <m:chr m:val="∏"/>
                          <m:supHide m:val="on"/>
                          <m:ctrlPr>
                            <a:rPr lang="en-GB" i="1">
                              <a:solidFill>
                                <a:schemeClr val="accent1"/>
                              </a:solidFill>
                              <a:latin typeface="Cambria Math" panose="02040503050406030204" pitchFamily="18" charset="0"/>
                            </a:rPr>
                          </m:ctrlPr>
                        </m:naryPr>
                        <m:sub>
                          <m:r>
                            <a:rPr lang="de-DE" b="0" i="1" smtClean="0">
                              <a:solidFill>
                                <a:schemeClr val="accent1"/>
                              </a:solidFill>
                              <a:latin typeface="Cambria Math" panose="02040503050406030204" pitchFamily="18" charset="0"/>
                              <a:ea typeface="Cambria Math" panose="02040503050406030204" pitchFamily="18" charset="0"/>
                            </a:rPr>
                            <m:t>𝑓</m:t>
                          </m:r>
                          <m: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𝐹</m:t>
                          </m:r>
                        </m:sub>
                        <m:sup/>
                        <m:e>
                          <m:r>
                            <a:rPr lang="de-DE" b="0" i="1" smtClean="0">
                              <a:solidFill>
                                <a:schemeClr val="accent1"/>
                              </a:solidFill>
                              <a:latin typeface="Cambria Math" panose="02040503050406030204" pitchFamily="18" charset="0"/>
                              <a:ea typeface="Cambria Math" panose="02040503050406030204" pitchFamily="18" charset="0"/>
                            </a:rPr>
                            <m:t>𝑓</m:t>
                          </m:r>
                        </m:e>
                      </m:nary>
                    </m:oMath>
                  </m:oMathPara>
                </a14:m>
                <a:endParaRPr lang="en-GB" dirty="0"/>
              </a:p>
              <a:p>
                <a:pPr lvl="1"/>
                <a:endParaRPr lang="en-GB" dirty="0"/>
              </a:p>
              <a:p>
                <a:endParaRPr lang="en-GB" dirty="0"/>
              </a:p>
            </p:txBody>
          </p:sp>
        </mc:Choice>
        <mc:Fallback>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type="body" sz="quarter" idx="13"/>
              </p:nvPr>
            </p:nvSpPr>
            <p:spPr>
              <a:xfrm>
                <a:off x="623393" y="1332843"/>
                <a:ext cx="3188610" cy="4584266"/>
              </a:xfrm>
              <a:blipFill>
                <a:blip r:embed="rId2"/>
                <a:stretch>
                  <a:fillRect l="-5556" t="-2210" r="-794" b="-3287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5D705B-2E11-814B-95BB-176232DB75AB}"/>
                  </a:ext>
                </a:extLst>
              </p:cNvPr>
              <p:cNvSpPr txBox="1"/>
              <p:nvPr/>
            </p:nvSpPr>
            <p:spPr>
              <a:xfrm>
                <a:off x="3803013" y="1513768"/>
                <a:ext cx="8025220" cy="1531638"/>
              </a:xfrm>
              <a:prstGeom prst="rect">
                <a:avLst/>
              </a:prstGeom>
              <a:solidFill>
                <a:schemeClr val="tx1">
                  <a:lumMod val="40000"/>
                  <a:lumOff val="60000"/>
                </a:schemeClr>
              </a:solidFill>
            </p:spPr>
            <p:txBody>
              <a:bodyPr wrap="square" rtlCol="0">
                <a:spAutoFit/>
              </a:bodyPr>
              <a:lstStyle/>
              <a:p>
                <a:pPr marL="268288"/>
                <a14:m>
                  <m:oMathPara xmlns:m="http://schemas.openxmlformats.org/officeDocument/2006/math">
                    <m:oMathParaPr>
                      <m:jc m:val="left"/>
                    </m:oMathParaPr>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𝑃</m:t>
                          </m:r>
                        </m:e>
                        <m:sub>
                          <m:r>
                            <a:rPr lang="de-DE" i="1">
                              <a:latin typeface="Cambria Math" panose="02040503050406030204" pitchFamily="18" charset="0"/>
                            </a:rPr>
                            <m:t>𝐺</m:t>
                          </m:r>
                        </m:sub>
                        <m:sup>
                          <m:r>
                            <a:rPr lang="de-DE" i="1">
                              <a:latin typeface="Cambria Math" panose="02040503050406030204" pitchFamily="18" charset="0"/>
                            </a:rPr>
                            <m:t>2</m:t>
                          </m:r>
                        </m:sup>
                      </m:sSub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𝑍</m:t>
                          </m:r>
                        </m:den>
                      </m:f>
                      <m:nary>
                        <m:naryPr>
                          <m:chr m:val="∏"/>
                          <m:supHide m:val="on"/>
                          <m:ctrlPr>
                            <a:rPr lang="en-GB" i="1">
                              <a:latin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r>
                            <a:rPr lang="de-DE" i="1">
                              <a:latin typeface="Cambria Math" panose="02040503050406030204" pitchFamily="18" charset="0"/>
                              <a:ea typeface="Cambria Math" panose="02040503050406030204" pitchFamily="18" charset="0"/>
                            </a:rPr>
                            <m:t>𝑓</m:t>
                          </m:r>
                        </m:e>
                      </m:nary>
                      <m:r>
                        <a:rPr lang="en-GB" sz="1798" i="1" smtClean="0">
                          <a:latin typeface="Cambria Math" panose="02040503050406030204" pitchFamily="18" charset="0"/>
                        </a:rPr>
                        <m:t>=</m:t>
                      </m:r>
                      <m:f>
                        <m:fPr>
                          <m:ctrlPr>
                            <a:rPr lang="en-GB" sz="1798" i="1" smtClean="0">
                              <a:latin typeface="Cambria Math" panose="02040503050406030204" pitchFamily="18" charset="0"/>
                            </a:rPr>
                          </m:ctrlPr>
                        </m:fPr>
                        <m:num>
                          <m:r>
                            <a:rPr lang="en-GB" sz="1798" i="1" smtClean="0">
                              <a:latin typeface="Cambria Math" panose="02040503050406030204" pitchFamily="18" charset="0"/>
                            </a:rPr>
                            <m:t>1</m:t>
                          </m:r>
                        </m:num>
                        <m:den>
                          <m:r>
                            <a:rPr lang="en-GB" sz="1798" i="1" smtClean="0">
                              <a:latin typeface="Cambria Math" panose="02040503050406030204" pitchFamily="18" charset="0"/>
                            </a:rPr>
                            <m:t>𝑍</m:t>
                          </m:r>
                        </m:den>
                      </m:f>
                      <m:r>
                        <m:rPr>
                          <m:aln/>
                        </m:rPr>
                        <a:rPr lang="en-GB" sz="1798" i="1">
                          <a:latin typeface="Cambria Math" panose="02040503050406030204" pitchFamily="18" charset="0"/>
                          <a:ea typeface="Cambria Math" panose="02040503050406030204" pitchFamily="18" charset="0"/>
                        </a:rPr>
                        <m:t>∙</m:t>
                      </m:r>
                      <m:sSubSup>
                        <m:sSubSupPr>
                          <m:ctrlPr>
                            <a:rPr lang="en-GB"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smtClean="0">
                              <a:solidFill>
                                <a:srgbClr val="C4F0FF"/>
                              </a:solidFill>
                              <a:latin typeface="Cambria Math" panose="02040503050406030204" pitchFamily="18" charset="0"/>
                            </a:rPr>
                            <m:t>2</m:t>
                          </m:r>
                          <m:r>
                            <a:rPr lang="de-DE" sz="1798" b="0" i="1" smtClean="0">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𝑎</m:t>
                          </m:r>
                        </m:sub>
                        <m:sup>
                          <m:d>
                            <m:dPr>
                              <m:ctrlPr>
                                <a:rPr lang="en-GB" sz="1798" i="1" smtClean="0">
                                  <a:solidFill>
                                    <a:srgbClr val="C4F0FF"/>
                                  </a:solidFill>
                                  <a:latin typeface="Cambria Math" panose="02040503050406030204" pitchFamily="18" charset="0"/>
                                </a:rPr>
                              </m:ctrlPr>
                            </m:dPr>
                            <m:e>
                              <m:r>
                                <a:rPr lang="en-GB" sz="1798" i="1" smtClean="0">
                                  <a:solidFill>
                                    <a:srgbClr val="C4F0FF"/>
                                  </a:solidFill>
                                  <a:latin typeface="Cambria Math" panose="02040503050406030204" pitchFamily="18" charset="0"/>
                                </a:rPr>
                                <m:t>0</m:t>
                              </m:r>
                            </m:e>
                          </m:d>
                        </m:sup>
                      </m:sSubSup>
                      <m:r>
                        <a:rPr lang="en-GB" sz="1798" i="1" smtClean="0">
                          <a:solidFill>
                            <a:srgbClr val="C4F0FF"/>
                          </a:solidFill>
                          <a:latin typeface="Cambria Math" panose="02040503050406030204" pitchFamily="18" charset="0"/>
                          <a:ea typeface="Cambria Math" panose="02040503050406030204" pitchFamily="18" charset="0"/>
                        </a:rPr>
                        <m:t>∙</m:t>
                      </m:r>
                      <m:sSubSup>
                        <m:sSubSupPr>
                          <m:ctrlPr>
                            <a:rPr lang="en-GB"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smtClean="0">
                              <a:solidFill>
                                <a:srgbClr val="C4F0FF"/>
                              </a:solidFill>
                              <a:latin typeface="Cambria Math" panose="02040503050406030204" pitchFamily="18" charset="0"/>
                            </a:rPr>
                            <m:t>3</m:t>
                          </m:r>
                          <m:r>
                            <a:rPr lang="de-DE" sz="1798" b="0" i="1" smtClean="0">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𝑎</m:t>
                          </m:r>
                        </m:sub>
                        <m:sup>
                          <m:d>
                            <m:dPr>
                              <m:ctrlPr>
                                <a:rPr lang="en-GB" sz="1798" i="1" smtClean="0">
                                  <a:solidFill>
                                    <a:srgbClr val="C4F0FF"/>
                                  </a:solidFill>
                                  <a:latin typeface="Cambria Math" panose="02040503050406030204" pitchFamily="18" charset="0"/>
                                </a:rPr>
                              </m:ctrlPr>
                            </m:dPr>
                            <m:e>
                              <m:r>
                                <a:rPr lang="en-GB" sz="1798" i="1" smtClean="0">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ea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a:solidFill>
                                <a:srgbClr val="C4F0FF"/>
                              </a:solidFill>
                              <a:latin typeface="Cambria Math" panose="02040503050406030204" pitchFamily="18" charset="0"/>
                            </a:rPr>
                            <m:t>2</m:t>
                          </m:r>
                          <m:r>
                            <a:rPr lang="de-DE" sz="1798" i="1">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𝑒</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ea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a:solidFill>
                                <a:srgbClr val="C4F0FF"/>
                              </a:solidFill>
                              <a:latin typeface="Cambria Math" panose="02040503050406030204" pitchFamily="18" charset="0"/>
                            </a:rPr>
                            <m:t>3</m:t>
                          </m:r>
                          <m:r>
                            <a:rPr lang="de-DE" sz="1798" i="1">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𝑒</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ea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a:solidFill>
                                <a:srgbClr val="C4F0FF"/>
                              </a:solidFill>
                              <a:latin typeface="Cambria Math" panose="02040503050406030204" pitchFamily="18" charset="0"/>
                            </a:rPr>
                            <m:t>2</m:t>
                          </m:r>
                          <m:r>
                            <a:rPr lang="de-DE" sz="1798" i="1">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𝑏</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ea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a:solidFill>
                                <a:srgbClr val="C4F0FF"/>
                              </a:solidFill>
                              <a:latin typeface="Cambria Math" panose="02040503050406030204" pitchFamily="18" charset="0"/>
                            </a:rPr>
                            <m:t>3</m:t>
                          </m:r>
                          <m:r>
                            <a:rPr lang="de-DE" sz="1798" i="1">
                              <a:solidFill>
                                <a:srgbClr val="C4F0FF"/>
                              </a:solidFill>
                              <a:latin typeface="Cambria Math" panose="02040503050406030204" pitchFamily="18" charset="0"/>
                            </a:rPr>
                            <m:t>,</m:t>
                          </m:r>
                          <m:r>
                            <a:rPr lang="de-DE" sz="1798" b="0" i="1" smtClean="0">
                              <a:solidFill>
                                <a:srgbClr val="C4F0FF"/>
                              </a:solidFill>
                              <a:latin typeface="Cambria Math" panose="02040503050406030204" pitchFamily="18" charset="0"/>
                            </a:rPr>
                            <m:t>𝑏</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smtClean="0">
                          <a:solidFill>
                            <a:srgbClr val="C4F0FF"/>
                          </a:solidFill>
                          <a:latin typeface="Cambria Math" panose="02040503050406030204" pitchFamily="18" charset="0"/>
                          <a:ea typeface="Cambria Math" panose="02040503050406030204" pitchFamily="18" charset="0"/>
                        </a:rPr>
                        <m:t>∙</m:t>
                      </m:r>
                      <m:sSubSup>
                        <m:sSubSupPr>
                          <m:ctrlPr>
                            <a:rPr lang="en-GB"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ea typeface="Cambria Math" panose="02040503050406030204" pitchFamily="18" charset="0"/>
                            </a:rPr>
                            <m:t>𝑓</m:t>
                          </m:r>
                        </m:e>
                        <m:sub>
                          <m:r>
                            <a:rPr lang="en-GB" sz="1798" i="1" smtClean="0">
                              <a:solidFill>
                                <a:srgbClr val="C4F0FF"/>
                              </a:solidFill>
                              <a:latin typeface="Cambria Math" panose="02040503050406030204" pitchFamily="18" charset="0"/>
                            </a:rPr>
                            <m:t>0</m:t>
                          </m:r>
                        </m:sub>
                        <m:sup>
                          <m:d>
                            <m:dPr>
                              <m:ctrlPr>
                                <a:rPr lang="en-GB" sz="1798" i="1" smtClean="0">
                                  <a:solidFill>
                                    <a:srgbClr val="C4F0FF"/>
                                  </a:solidFill>
                                  <a:latin typeface="Cambria Math" panose="02040503050406030204" pitchFamily="18" charset="0"/>
                                </a:rPr>
                              </m:ctrlPr>
                            </m:dPr>
                            <m:e>
                              <m:r>
                                <a:rPr lang="en-GB" sz="1798" i="1" smtClean="0">
                                  <a:solidFill>
                                    <a:srgbClr val="C4F0FF"/>
                                  </a:solidFill>
                                  <a:latin typeface="Cambria Math" panose="02040503050406030204" pitchFamily="18" charset="0"/>
                                </a:rPr>
                                <m:t>0</m:t>
                              </m:r>
                            </m:e>
                          </m:d>
                        </m:sup>
                      </m:sSubSup>
                    </m:oMath>
                    <m:oMath xmlns:m="http://schemas.openxmlformats.org/officeDocument/2006/math">
                      <m:r>
                        <m:rPr>
                          <m:aln/>
                        </m:rPr>
                        <a:rPr lang="en-GB" sz="1798" i="1" smtClean="0">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smtClean="0">
                              <a:solidFill>
                                <a:srgbClr val="87E1FF"/>
                              </a:solidFill>
                              <a:latin typeface="Cambria Math" panose="02040503050406030204" pitchFamily="18" charset="0"/>
                            </a:rPr>
                            <m:t>2</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𝑎</m:t>
                          </m:r>
                        </m:sub>
                        <m:sup>
                          <m:d>
                            <m:dPr>
                              <m:ctrlPr>
                                <a:rPr lang="en-GB" sz="1798" i="1" smtClean="0">
                                  <a:solidFill>
                                    <a:srgbClr val="87E1FF"/>
                                  </a:solidFill>
                                  <a:latin typeface="Cambria Math" panose="02040503050406030204" pitchFamily="18" charset="0"/>
                                </a:rPr>
                              </m:ctrlPr>
                            </m:dPr>
                            <m:e>
                              <m:r>
                                <a:rPr lang="en-GB" sz="1798" i="1" smtClean="0">
                                  <a:solidFill>
                                    <a:srgbClr val="87E1FF"/>
                                  </a:solidFill>
                                  <a:latin typeface="Cambria Math" panose="02040503050406030204" pitchFamily="18" charset="0"/>
                                  <a:ea typeface="Cambria Math" panose="02040503050406030204" pitchFamily="18" charset="0"/>
                                </a:rPr>
                                <m:t>1</m:t>
                              </m:r>
                            </m:e>
                          </m:d>
                        </m:sup>
                      </m:sSubSup>
                      <m:r>
                        <a:rPr lang="en-GB" sz="1798" i="1" smtClean="0">
                          <a:solidFill>
                            <a:srgbClr val="87E1FF"/>
                          </a:solidFill>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smtClean="0">
                              <a:solidFill>
                                <a:srgbClr val="87E1FF"/>
                              </a:solidFill>
                              <a:latin typeface="Cambria Math" panose="02040503050406030204" pitchFamily="18" charset="0"/>
                            </a:rPr>
                            <m:t>3</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𝑎</m:t>
                          </m:r>
                        </m:sub>
                        <m:sup>
                          <m:d>
                            <m:dPr>
                              <m:ctrlPr>
                                <a:rPr lang="en-GB" sz="1798" i="1" smtClean="0">
                                  <a:solidFill>
                                    <a:srgbClr val="87E1FF"/>
                                  </a:solidFill>
                                  <a:latin typeface="Cambria Math" panose="02040503050406030204" pitchFamily="18" charset="0"/>
                                </a:rPr>
                              </m:ctrlPr>
                            </m:dPr>
                            <m:e>
                              <m:r>
                                <a:rPr lang="en-GB" sz="1798" i="1" smtClean="0">
                                  <a:solidFill>
                                    <a:srgbClr val="87E1FF"/>
                                  </a:solidFill>
                                  <a:latin typeface="Cambria Math" panose="02040503050406030204" pitchFamily="18" charset="0"/>
                                  <a:ea typeface="Cambria Math" panose="02040503050406030204" pitchFamily="18" charset="0"/>
                                </a:rPr>
                                <m:t>1</m:t>
                              </m:r>
                            </m:e>
                          </m:d>
                        </m:sup>
                      </m:sSubSup>
                      <m:r>
                        <a:rPr lang="en-GB" sz="1798" i="1" smtClean="0">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rPr>
                            <m:t>2</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𝑒</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rPr>
                            <m:t>3</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𝑒</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rPr>
                            <m:t>2</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𝑏</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rPr>
                            <m:t>3</m:t>
                          </m:r>
                          <m:r>
                            <a:rPr lang="de-DE" sz="1798" b="0" i="1" smtClean="0">
                              <a:solidFill>
                                <a:srgbClr val="87E1FF"/>
                              </a:solidFill>
                              <a:latin typeface="Cambria Math" panose="02040503050406030204" pitchFamily="18" charset="0"/>
                            </a:rPr>
                            <m:t>,</m:t>
                          </m:r>
                          <m:r>
                            <a:rPr lang="de-DE" sz="1798" b="0" i="1" smtClean="0">
                              <a:solidFill>
                                <a:srgbClr val="87E1FF"/>
                              </a:solidFill>
                              <a:latin typeface="Cambria Math" panose="02040503050406030204" pitchFamily="18" charset="0"/>
                            </a:rPr>
                            <m:t>𝑏</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ea typeface="Cambria Math" panose="02040503050406030204" pitchFamily="18" charset="0"/>
                            </a:rPr>
                          </m:ctrlPr>
                        </m:sSubSupPr>
                        <m:e>
                          <m:r>
                            <a:rPr lang="de-DE" sz="1798" b="0" i="1" smtClean="0">
                              <a:solidFill>
                                <a:srgbClr val="87E1FF"/>
                              </a:solidFill>
                              <a:latin typeface="Cambria Math" panose="02040503050406030204" pitchFamily="18" charset="0"/>
                              <a:ea typeface="Cambria Math" panose="02040503050406030204" pitchFamily="18" charset="0"/>
                            </a:rPr>
                            <m:t>𝑓</m:t>
                          </m:r>
                        </m:e>
                        <m:sub>
                          <m:r>
                            <a:rPr lang="en-GB" sz="1798" i="1" smtClean="0">
                              <a:solidFill>
                                <a:srgbClr val="87E1FF"/>
                              </a:solidFill>
                              <a:latin typeface="Cambria Math" panose="02040503050406030204" pitchFamily="18" charset="0"/>
                              <a:ea typeface="Cambria Math" panose="02040503050406030204" pitchFamily="18" charset="0"/>
                            </a:rPr>
                            <m:t>𝐸</m:t>
                          </m:r>
                          <m:r>
                            <a:rPr lang="de-DE" sz="1798" b="0" i="1" smtClean="0">
                              <a:solidFill>
                                <a:srgbClr val="87E1FF"/>
                              </a:solidFill>
                              <a:latin typeface="Cambria Math" panose="02040503050406030204" pitchFamily="18" charset="0"/>
                              <a:ea typeface="Cambria Math" panose="02040503050406030204" pitchFamily="18" charset="0"/>
                            </a:rPr>
                            <m:t>,</m:t>
                          </m:r>
                          <m:r>
                            <a:rPr lang="de-DE" sz="1798" b="0" i="1" smtClean="0">
                              <a:solidFill>
                                <a:srgbClr val="87E1FF"/>
                              </a:solidFill>
                              <a:latin typeface="Cambria Math" panose="02040503050406030204" pitchFamily="18" charset="0"/>
                              <a:ea typeface="Cambria Math" panose="02040503050406030204" pitchFamily="18" charset="0"/>
                            </a:rPr>
                            <m:t>𝑎</m:t>
                          </m:r>
                        </m:sub>
                        <m:sup>
                          <m:d>
                            <m:dPr>
                              <m:ctrlPr>
                                <a:rPr lang="de-DE" sz="1798" b="0" i="1" smtClean="0">
                                  <a:solidFill>
                                    <a:srgbClr val="87E1FF"/>
                                  </a:solidFill>
                                  <a:latin typeface="Cambria Math" panose="02040503050406030204" pitchFamily="18" charset="0"/>
                                  <a:ea typeface="Cambria Math" panose="02040503050406030204" pitchFamily="18" charset="0"/>
                                </a:rPr>
                              </m:ctrlPr>
                            </m:dPr>
                            <m:e>
                              <m:r>
                                <a:rPr lang="de-DE" sz="1798" b="0" i="1" smtClean="0">
                                  <a:solidFill>
                                    <a:srgbClr val="87E1FF"/>
                                  </a:solidFill>
                                  <a:latin typeface="Cambria Math" panose="02040503050406030204" pitchFamily="18" charset="0"/>
                                  <a:ea typeface="Cambria Math" panose="02040503050406030204" pitchFamily="18" charset="0"/>
                                </a:rPr>
                                <m:t>0,,1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smtClean="0">
                              <a:solidFill>
                                <a:srgbClr val="87E1FF"/>
                              </a:solidFill>
                              <a:latin typeface="Cambria Math" panose="02040503050406030204" pitchFamily="18" charset="0"/>
                              <a:ea typeface="Cambria Math" panose="02040503050406030204" pitchFamily="18" charset="0"/>
                            </a:rPr>
                          </m:ctrlPr>
                        </m:sSubSupPr>
                        <m:e>
                          <m:r>
                            <a:rPr lang="de-DE" sz="1798" i="1">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ea typeface="Cambria Math" panose="02040503050406030204" pitchFamily="18" charset="0"/>
                            </a:rPr>
                            <m:t>𝐸</m:t>
                          </m:r>
                          <m:r>
                            <a:rPr lang="de-DE" sz="1798" b="0" i="1" smtClean="0">
                              <a:solidFill>
                                <a:srgbClr val="87E1FF"/>
                              </a:solidFill>
                              <a:latin typeface="Cambria Math" panose="02040503050406030204" pitchFamily="18" charset="0"/>
                              <a:ea typeface="Cambria Math" panose="02040503050406030204" pitchFamily="18" charset="0"/>
                            </a:rPr>
                            <m:t>,</m:t>
                          </m:r>
                          <m:r>
                            <a:rPr lang="de-DE" sz="1798" b="0" i="1" smtClean="0">
                              <a:solidFill>
                                <a:srgbClr val="87E1FF"/>
                              </a:solidFill>
                              <a:latin typeface="Cambria Math" panose="02040503050406030204" pitchFamily="18" charset="0"/>
                              <a:ea typeface="Cambria Math" panose="02040503050406030204" pitchFamily="18" charset="0"/>
                            </a:rPr>
                            <m:t>𝑒</m:t>
                          </m:r>
                        </m:sub>
                        <m:sup>
                          <m:d>
                            <m:dPr>
                              <m:ctrlPr>
                                <a:rPr lang="de-DE" sz="1798" i="1">
                                  <a:solidFill>
                                    <a:srgbClr val="87E1FF"/>
                                  </a:solidFill>
                                  <a:latin typeface="Cambria Math" panose="02040503050406030204" pitchFamily="18" charset="0"/>
                                  <a:ea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0,,1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ea typeface="Cambria Math" panose="02040503050406030204" pitchFamily="18" charset="0"/>
                            </a:rPr>
                          </m:ctrlPr>
                        </m:sSubSupPr>
                        <m:e>
                          <m:r>
                            <a:rPr lang="de-DE" sz="1798" i="1">
                              <a:solidFill>
                                <a:srgbClr val="87E1FF"/>
                              </a:solidFill>
                              <a:latin typeface="Cambria Math" panose="02040503050406030204" pitchFamily="18" charset="0"/>
                              <a:ea typeface="Cambria Math" panose="02040503050406030204" pitchFamily="18" charset="0"/>
                            </a:rPr>
                            <m:t>𝑓</m:t>
                          </m:r>
                        </m:e>
                        <m:sub>
                          <m:r>
                            <a:rPr lang="en-GB" sz="1798" i="1">
                              <a:solidFill>
                                <a:srgbClr val="87E1FF"/>
                              </a:solidFill>
                              <a:latin typeface="Cambria Math" panose="02040503050406030204" pitchFamily="18" charset="0"/>
                              <a:ea typeface="Cambria Math" panose="02040503050406030204" pitchFamily="18" charset="0"/>
                            </a:rPr>
                            <m:t>𝐸</m:t>
                          </m:r>
                          <m:r>
                            <a:rPr lang="de-DE" sz="1798" b="0" i="1" smtClean="0">
                              <a:solidFill>
                                <a:srgbClr val="87E1FF"/>
                              </a:solidFill>
                              <a:latin typeface="Cambria Math" panose="02040503050406030204" pitchFamily="18" charset="0"/>
                              <a:ea typeface="Cambria Math" panose="02040503050406030204" pitchFamily="18" charset="0"/>
                            </a:rPr>
                            <m:t>,</m:t>
                          </m:r>
                          <m:r>
                            <a:rPr lang="de-DE" sz="1798" b="0" i="1" smtClean="0">
                              <a:solidFill>
                                <a:srgbClr val="87E1FF"/>
                              </a:solidFill>
                              <a:latin typeface="Cambria Math" panose="02040503050406030204" pitchFamily="18" charset="0"/>
                              <a:ea typeface="Cambria Math" panose="02040503050406030204" pitchFamily="18" charset="0"/>
                            </a:rPr>
                            <m:t>𝑏</m:t>
                          </m:r>
                        </m:sub>
                        <m:sup>
                          <m:d>
                            <m:dPr>
                              <m:ctrlPr>
                                <a:rPr lang="de-DE" sz="1798" i="1">
                                  <a:solidFill>
                                    <a:srgbClr val="87E1FF"/>
                                  </a:solidFill>
                                  <a:latin typeface="Cambria Math" panose="02040503050406030204" pitchFamily="18" charset="0"/>
                                  <a:ea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0,,1</m:t>
                              </m:r>
                            </m:e>
                          </m:d>
                        </m:sup>
                      </m:sSubSup>
                    </m:oMath>
                    <m:oMath xmlns:m="http://schemas.openxmlformats.org/officeDocument/2006/math">
                      <m:r>
                        <m:rPr>
                          <m:aln/>
                        </m:rPr>
                        <a:rPr lang="en-GB" sz="1798" i="1" smtClean="0">
                          <a:latin typeface="Cambria Math" panose="02040503050406030204" pitchFamily="18" charset="0"/>
                          <a:ea typeface="Cambria Math" panose="02040503050406030204" pitchFamily="18" charset="0"/>
                        </a:rPr>
                        <m:t>∙</m:t>
                      </m:r>
                      <m:sSubSup>
                        <m:sSubSupPr>
                          <m:ctrlPr>
                            <a:rPr lang="en-GB" sz="1798" i="1" smtClean="0">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smtClean="0">
                              <a:solidFill>
                                <a:srgbClr val="4CBADF"/>
                              </a:solidFill>
                              <a:latin typeface="Cambria Math" panose="02040503050406030204" pitchFamily="18" charset="0"/>
                            </a:rPr>
                            <m:t>2</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𝑎</m:t>
                          </m:r>
                        </m:sub>
                        <m:sup>
                          <m:d>
                            <m:dPr>
                              <m:ctrlPr>
                                <a:rPr lang="en-GB" sz="1798" i="1" smtClean="0">
                                  <a:solidFill>
                                    <a:srgbClr val="4CBADF"/>
                                  </a:solidFill>
                                  <a:latin typeface="Cambria Math" panose="02040503050406030204" pitchFamily="18" charset="0"/>
                                </a:rPr>
                              </m:ctrlPr>
                            </m:dPr>
                            <m:e>
                              <m:r>
                                <a:rPr lang="en-GB" sz="1798" i="1" smtClean="0">
                                  <a:solidFill>
                                    <a:srgbClr val="4CBADF"/>
                                  </a:solidFill>
                                  <a:latin typeface="Cambria Math" panose="02040503050406030204" pitchFamily="18" charset="0"/>
                                  <a:ea typeface="Cambria Math" panose="02040503050406030204" pitchFamily="18" charset="0"/>
                                </a:rPr>
                                <m:t>2</m:t>
                              </m:r>
                            </m:e>
                          </m:d>
                        </m:sup>
                      </m:sSubSup>
                      <m:r>
                        <a:rPr lang="en-GB" sz="1798" i="1" smtClean="0">
                          <a:solidFill>
                            <a:srgbClr val="4CBADF"/>
                          </a:solidFill>
                          <a:latin typeface="Cambria Math" panose="02040503050406030204" pitchFamily="18" charset="0"/>
                          <a:ea typeface="Cambria Math" panose="02040503050406030204" pitchFamily="18" charset="0"/>
                        </a:rPr>
                        <m:t>∙</m:t>
                      </m:r>
                      <m:sSubSup>
                        <m:sSubSupPr>
                          <m:ctrlPr>
                            <a:rPr lang="en-GB" sz="1798" i="1" smtClean="0">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smtClean="0">
                              <a:solidFill>
                                <a:srgbClr val="4CBADF"/>
                              </a:solidFill>
                              <a:latin typeface="Cambria Math" panose="02040503050406030204" pitchFamily="18" charset="0"/>
                            </a:rPr>
                            <m:t>3</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𝑎</m:t>
                          </m:r>
                        </m:sub>
                        <m:sup>
                          <m:d>
                            <m:dPr>
                              <m:ctrlPr>
                                <a:rPr lang="en-GB" sz="1798" i="1" smtClean="0">
                                  <a:solidFill>
                                    <a:srgbClr val="4CBADF"/>
                                  </a:solidFill>
                                  <a:latin typeface="Cambria Math" panose="02040503050406030204" pitchFamily="18" charset="0"/>
                                </a:rPr>
                              </m:ctrlPr>
                            </m:dPr>
                            <m:e>
                              <m:r>
                                <a:rPr lang="en-GB" sz="1798" i="1" smtClean="0">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rPr>
                            <m:t>2</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𝑒</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rPr>
                            <m:t>3</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𝑒</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rPr>
                            <m:t>2</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𝑏</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rPr>
                            <m:t>3</m:t>
                          </m:r>
                          <m:r>
                            <a:rPr lang="de-DE" sz="1798" b="0" i="1" smtClean="0">
                              <a:solidFill>
                                <a:srgbClr val="4CBADF"/>
                              </a:solidFill>
                              <a:latin typeface="Cambria Math" panose="02040503050406030204" pitchFamily="18" charset="0"/>
                            </a:rPr>
                            <m:t>,</m:t>
                          </m:r>
                          <m:r>
                            <a:rPr lang="de-DE" sz="1798" b="0" i="1" smtClean="0">
                              <a:solidFill>
                                <a:srgbClr val="4CBADF"/>
                              </a:solidFill>
                              <a:latin typeface="Cambria Math" panose="02040503050406030204" pitchFamily="18" charset="0"/>
                            </a:rPr>
                            <m:t>𝑏</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smtClean="0">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de-DE" sz="1798" b="0" i="1" smtClean="0">
                              <a:solidFill>
                                <a:srgbClr val="4CBADF"/>
                              </a:solidFill>
                              <a:latin typeface="Cambria Math" panose="02040503050406030204" pitchFamily="18" charset="0"/>
                              <a:ea typeface="Cambria Math" panose="02040503050406030204" pitchFamily="18" charset="0"/>
                            </a:rPr>
                            <m:t>𝑓</m:t>
                          </m:r>
                        </m:e>
                        <m:sub>
                          <m:r>
                            <a:rPr lang="en-GB" sz="1798" i="1" smtClean="0">
                              <a:solidFill>
                                <a:srgbClr val="4CBADF"/>
                              </a:solidFill>
                              <a:latin typeface="Cambria Math" panose="02040503050406030204" pitchFamily="18" charset="0"/>
                              <a:ea typeface="Cambria Math" panose="02040503050406030204" pitchFamily="18" charset="0"/>
                            </a:rPr>
                            <m:t>𝐸</m:t>
                          </m:r>
                          <m:r>
                            <a:rPr lang="de-DE" sz="1798" b="0" i="1" smtClean="0">
                              <a:solidFill>
                                <a:srgbClr val="4CBADF"/>
                              </a:solidFill>
                              <a:latin typeface="Cambria Math" panose="02040503050406030204" pitchFamily="18" charset="0"/>
                              <a:ea typeface="Cambria Math" panose="02040503050406030204" pitchFamily="18" charset="0"/>
                            </a:rPr>
                            <m:t>,</m:t>
                          </m:r>
                          <m:r>
                            <a:rPr lang="de-DE" sz="1798" b="0" i="1" smtClean="0">
                              <a:solidFill>
                                <a:srgbClr val="4CBADF"/>
                              </a:solidFill>
                              <a:latin typeface="Cambria Math" panose="02040503050406030204" pitchFamily="18" charset="0"/>
                              <a:ea typeface="Cambria Math" panose="02040503050406030204" pitchFamily="18" charset="0"/>
                            </a:rPr>
                            <m:t>𝑎</m:t>
                          </m:r>
                        </m:sub>
                        <m:sup>
                          <m:d>
                            <m:dPr>
                              <m:ctrlPr>
                                <a:rPr lang="de-DE" sz="1798" b="0" i="1" smtClean="0">
                                  <a:solidFill>
                                    <a:srgbClr val="4CBADF"/>
                                  </a:solidFill>
                                  <a:latin typeface="Cambria Math" panose="02040503050406030204" pitchFamily="18" charset="0"/>
                                  <a:ea typeface="Cambria Math" panose="02040503050406030204" pitchFamily="18" charset="0"/>
                                </a:rPr>
                              </m:ctrlPr>
                            </m:dPr>
                            <m:e>
                              <m:r>
                                <a:rPr lang="de-DE" sz="1798" b="0" i="1" smtClean="0">
                                  <a:solidFill>
                                    <a:srgbClr val="4CBADF"/>
                                  </a:solidFill>
                                  <a:latin typeface="Cambria Math" panose="02040503050406030204" pitchFamily="18" charset="0"/>
                                  <a:ea typeface="Cambria Math" panose="02040503050406030204" pitchFamily="18" charset="0"/>
                                </a:rPr>
                                <m:t>1,2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de-DE" sz="1798" i="1">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ea typeface="Cambria Math" panose="02040503050406030204" pitchFamily="18" charset="0"/>
                            </a:rPr>
                            <m:t>𝐸</m:t>
                          </m:r>
                          <m:r>
                            <a:rPr lang="de-DE" sz="1798" b="0" i="1" smtClean="0">
                              <a:solidFill>
                                <a:srgbClr val="4CBADF"/>
                              </a:solidFill>
                              <a:latin typeface="Cambria Math" panose="02040503050406030204" pitchFamily="18" charset="0"/>
                              <a:ea typeface="Cambria Math" panose="02040503050406030204" pitchFamily="18" charset="0"/>
                            </a:rPr>
                            <m:t>,</m:t>
                          </m:r>
                          <m:r>
                            <a:rPr lang="de-DE" sz="1798" b="0" i="1" smtClean="0">
                              <a:solidFill>
                                <a:srgbClr val="4CBADF"/>
                              </a:solidFill>
                              <a:latin typeface="Cambria Math" panose="02040503050406030204" pitchFamily="18" charset="0"/>
                              <a:ea typeface="Cambria Math" panose="02040503050406030204" pitchFamily="18" charset="0"/>
                            </a:rPr>
                            <m:t>𝑒</m:t>
                          </m:r>
                        </m:sub>
                        <m:sup>
                          <m:d>
                            <m:dPr>
                              <m:ctrlPr>
                                <a:rPr lang="de-DE" sz="1798" i="1">
                                  <a:solidFill>
                                    <a:srgbClr val="4CBADF"/>
                                  </a:solidFill>
                                  <a:latin typeface="Cambria Math" panose="02040503050406030204" pitchFamily="18" charset="0"/>
                                  <a:ea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1,2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de-DE" sz="1798" i="1">
                              <a:solidFill>
                                <a:srgbClr val="4CBADF"/>
                              </a:solidFill>
                              <a:latin typeface="Cambria Math" panose="02040503050406030204" pitchFamily="18" charset="0"/>
                              <a:ea typeface="Cambria Math" panose="02040503050406030204" pitchFamily="18" charset="0"/>
                            </a:rPr>
                            <m:t>𝑓</m:t>
                          </m:r>
                        </m:e>
                        <m:sub>
                          <m:r>
                            <a:rPr lang="en-GB" sz="1798" i="1">
                              <a:solidFill>
                                <a:srgbClr val="4CBADF"/>
                              </a:solidFill>
                              <a:latin typeface="Cambria Math" panose="02040503050406030204" pitchFamily="18" charset="0"/>
                              <a:ea typeface="Cambria Math" panose="02040503050406030204" pitchFamily="18" charset="0"/>
                            </a:rPr>
                            <m:t>𝐸</m:t>
                          </m:r>
                          <m:r>
                            <a:rPr lang="de-DE" sz="1798" b="0" i="1" smtClean="0">
                              <a:solidFill>
                                <a:srgbClr val="4CBADF"/>
                              </a:solidFill>
                              <a:latin typeface="Cambria Math" panose="02040503050406030204" pitchFamily="18" charset="0"/>
                              <a:ea typeface="Cambria Math" panose="02040503050406030204" pitchFamily="18" charset="0"/>
                            </a:rPr>
                            <m:t>,</m:t>
                          </m:r>
                          <m:r>
                            <a:rPr lang="de-DE" sz="1798" b="0" i="1" smtClean="0">
                              <a:solidFill>
                                <a:srgbClr val="4CBADF"/>
                              </a:solidFill>
                              <a:latin typeface="Cambria Math" panose="02040503050406030204" pitchFamily="18" charset="0"/>
                              <a:ea typeface="Cambria Math" panose="02040503050406030204" pitchFamily="18" charset="0"/>
                            </a:rPr>
                            <m:t>𝑏</m:t>
                          </m:r>
                        </m:sub>
                        <m:sup>
                          <m:d>
                            <m:dPr>
                              <m:ctrlPr>
                                <a:rPr lang="de-DE" sz="1798" i="1">
                                  <a:solidFill>
                                    <a:srgbClr val="4CBADF"/>
                                  </a:solidFill>
                                  <a:latin typeface="Cambria Math" panose="02040503050406030204" pitchFamily="18" charset="0"/>
                                  <a:ea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1,2</m:t>
                              </m:r>
                            </m:e>
                          </m:d>
                        </m:sup>
                      </m:sSubSup>
                    </m:oMath>
                  </m:oMathPara>
                </a14:m>
                <a:endParaRPr lang="en-GB" sz="1798" dirty="0"/>
              </a:p>
            </p:txBody>
          </p:sp>
        </mc:Choice>
        <mc:Fallback xmlns="">
          <p:sp>
            <p:nvSpPr>
              <p:cNvPr id="7" name="TextBox 6">
                <a:extLst>
                  <a:ext uri="{FF2B5EF4-FFF2-40B4-BE49-F238E27FC236}">
                    <a16:creationId xmlns:a16="http://schemas.microsoft.com/office/drawing/2014/main" id="{225D705B-2E11-814B-95BB-176232DB75AB}"/>
                  </a:ext>
                </a:extLst>
              </p:cNvPr>
              <p:cNvSpPr txBox="1">
                <a:spLocks noRot="1" noChangeAspect="1" noMove="1" noResize="1" noEditPoints="1" noAdjustHandles="1" noChangeArrowheads="1" noChangeShapeType="1" noTextEdit="1"/>
              </p:cNvSpPr>
              <p:nvPr/>
            </p:nvSpPr>
            <p:spPr>
              <a:xfrm>
                <a:off x="3803013" y="1513768"/>
                <a:ext cx="8025220" cy="1531638"/>
              </a:xfrm>
              <a:prstGeom prst="rect">
                <a:avLst/>
              </a:prstGeom>
              <a:blipFill>
                <a:blip r:embed="rId3"/>
                <a:stretch>
                  <a:fillRect t="-60656" b="-35246"/>
                </a:stretch>
              </a:blipFill>
            </p:spPr>
            <p:txBody>
              <a:bodyPr/>
              <a:lstStyle/>
              <a:p>
                <a:r>
                  <a:rPr lang="en-GB">
                    <a:noFill/>
                  </a:rPr>
                  <a:t> </a:t>
                </a:r>
              </a:p>
            </p:txBody>
          </p:sp>
        </mc:Fallback>
      </mc:AlternateContent>
      <p:sp>
        <p:nvSpPr>
          <p:cNvPr id="510" name="Rectangle 509">
            <a:extLst>
              <a:ext uri="{FF2B5EF4-FFF2-40B4-BE49-F238E27FC236}">
                <a16:creationId xmlns:a16="http://schemas.microsoft.com/office/drawing/2014/main" id="{659DDCBD-0A42-D24C-9A34-3AA7BE64E162}"/>
              </a:ext>
            </a:extLst>
          </p:cNvPr>
          <p:cNvSpPr/>
          <p:nvPr/>
        </p:nvSpPr>
        <p:spPr>
          <a:xfrm>
            <a:off x="3803013" y="3045407"/>
            <a:ext cx="2694019" cy="28598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511" name="Rectangle 510">
            <a:extLst>
              <a:ext uri="{FF2B5EF4-FFF2-40B4-BE49-F238E27FC236}">
                <a16:creationId xmlns:a16="http://schemas.microsoft.com/office/drawing/2014/main" id="{C7BBA3C0-054B-2547-BA53-088B698E40BD}"/>
              </a:ext>
            </a:extLst>
          </p:cNvPr>
          <p:cNvSpPr/>
          <p:nvPr/>
        </p:nvSpPr>
        <p:spPr>
          <a:xfrm>
            <a:off x="6495627" y="3045407"/>
            <a:ext cx="2675976" cy="285985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512" name="Rectangle 511">
            <a:extLst>
              <a:ext uri="{FF2B5EF4-FFF2-40B4-BE49-F238E27FC236}">
                <a16:creationId xmlns:a16="http://schemas.microsoft.com/office/drawing/2014/main" id="{3D1A81A3-CB11-6A42-9114-7429EFF66D6C}"/>
              </a:ext>
            </a:extLst>
          </p:cNvPr>
          <p:cNvSpPr/>
          <p:nvPr/>
        </p:nvSpPr>
        <p:spPr>
          <a:xfrm>
            <a:off x="9168055" y="3045406"/>
            <a:ext cx="2660178" cy="28535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grpSp>
        <p:nvGrpSpPr>
          <p:cNvPr id="513" name="Group 512">
            <a:extLst>
              <a:ext uri="{FF2B5EF4-FFF2-40B4-BE49-F238E27FC236}">
                <a16:creationId xmlns:a16="http://schemas.microsoft.com/office/drawing/2014/main" id="{A012A242-F1E3-3F42-BBA4-48FCDC522F88}"/>
              </a:ext>
            </a:extLst>
          </p:cNvPr>
          <p:cNvGrpSpPr/>
          <p:nvPr/>
        </p:nvGrpSpPr>
        <p:grpSpPr>
          <a:xfrm>
            <a:off x="3856400" y="3082030"/>
            <a:ext cx="7950882" cy="1083170"/>
            <a:chOff x="3856400" y="3082030"/>
            <a:chExt cx="7950882" cy="1083170"/>
          </a:xfrm>
        </p:grpSpPr>
        <mc:AlternateContent xmlns:mc="http://schemas.openxmlformats.org/markup-compatibility/2006" xmlns:a14="http://schemas.microsoft.com/office/drawing/2010/main">
          <mc:Choice Requires="a14">
            <p:sp>
              <p:nvSpPr>
                <p:cNvPr id="514" name="TextBox 513">
                  <a:extLst>
                    <a:ext uri="{FF2B5EF4-FFF2-40B4-BE49-F238E27FC236}">
                      <a16:creationId xmlns:a16="http://schemas.microsoft.com/office/drawing/2014/main" id="{364A40D8-961F-8B43-851A-522CD3BCFED0}"/>
                    </a:ext>
                  </a:extLst>
                </p:cNvPr>
                <p:cNvSpPr txBox="1"/>
                <p:nvPr/>
              </p:nvSpPr>
              <p:spPr>
                <a:xfrm>
                  <a:off x="3856400" y="3410420"/>
                  <a:ext cx="1101908"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514" name="TextBox 513">
                  <a:extLst>
                    <a:ext uri="{FF2B5EF4-FFF2-40B4-BE49-F238E27FC236}">
                      <a16:creationId xmlns:a16="http://schemas.microsoft.com/office/drawing/2014/main" id="{364A40D8-961F-8B43-851A-522CD3BCFED0}"/>
                    </a:ext>
                  </a:extLst>
                </p:cNvPr>
                <p:cNvSpPr txBox="1">
                  <a:spLocks noRot="1" noChangeAspect="1" noMove="1" noResize="1" noEditPoints="1" noAdjustHandles="1" noChangeArrowheads="1" noChangeShapeType="1" noTextEdit="1"/>
                </p:cNvSpPr>
                <p:nvPr/>
              </p:nvSpPr>
              <p:spPr>
                <a:xfrm>
                  <a:off x="3856400" y="3410420"/>
                  <a:ext cx="1101908" cy="242635"/>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515" name="Straight Connector 514">
              <a:extLst>
                <a:ext uri="{FF2B5EF4-FFF2-40B4-BE49-F238E27FC236}">
                  <a16:creationId xmlns:a16="http://schemas.microsoft.com/office/drawing/2014/main" id="{8AA17ACB-3D2A-1E42-A75C-37D4195C55CE}"/>
                </a:ext>
              </a:extLst>
            </p:cNvPr>
            <p:cNvCxnSpPr>
              <a:cxnSpLocks/>
              <a:stCxn id="514" idx="5"/>
              <a:endCxn id="529" idx="1"/>
            </p:cNvCxnSpPr>
            <p:nvPr/>
          </p:nvCxnSpPr>
          <p:spPr>
            <a:xfrm>
              <a:off x="4796937" y="3617522"/>
              <a:ext cx="146058"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E129CA56-CFA2-914F-8834-B7EC864FD764}"/>
                </a:ext>
              </a:extLst>
            </p:cNvPr>
            <p:cNvCxnSpPr>
              <a:cxnSpLocks/>
              <a:stCxn id="529" idx="0"/>
              <a:endCxn id="521" idx="4"/>
            </p:cNvCxnSpPr>
            <p:nvPr/>
          </p:nvCxnSpPr>
          <p:spPr>
            <a:xfrm flipV="1">
              <a:off x="4984988"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4E9896EB-C24A-F844-8DFF-F512A4067386}"/>
                </a:ext>
              </a:extLst>
            </p:cNvPr>
            <p:cNvCxnSpPr>
              <a:cxnSpLocks/>
              <a:stCxn id="521" idx="4"/>
              <a:endCxn id="533" idx="0"/>
            </p:cNvCxnSpPr>
            <p:nvPr/>
          </p:nvCxnSpPr>
          <p:spPr>
            <a:xfrm>
              <a:off x="5068519"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9F11471D-B072-584F-8D51-702579DD2059}"/>
                </a:ext>
              </a:extLst>
            </p:cNvPr>
            <p:cNvCxnSpPr>
              <a:cxnSpLocks/>
              <a:stCxn id="522" idx="0"/>
              <a:endCxn id="533" idx="2"/>
            </p:cNvCxnSpPr>
            <p:nvPr/>
          </p:nvCxnSpPr>
          <p:spPr>
            <a:xfrm flipV="1">
              <a:off x="5067904"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E769F9E-80A4-6D47-83F2-0A9AA75FDBB5}"/>
                </a:ext>
              </a:extLst>
            </p:cNvPr>
            <p:cNvCxnSpPr>
              <a:cxnSpLocks/>
              <a:stCxn id="533" idx="3"/>
              <a:endCxn id="520" idx="3"/>
            </p:cNvCxnSpPr>
            <p:nvPr/>
          </p:nvCxnSpPr>
          <p:spPr>
            <a:xfrm flipV="1">
              <a:off x="5180126" y="3617522"/>
              <a:ext cx="18411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0" name="TextBox 519">
                  <a:extLst>
                    <a:ext uri="{FF2B5EF4-FFF2-40B4-BE49-F238E27FC236}">
                      <a16:creationId xmlns:a16="http://schemas.microsoft.com/office/drawing/2014/main" id="{8C1BD4CE-A116-6D43-9B95-F917F8CEA557}"/>
                    </a:ext>
                  </a:extLst>
                </p:cNvPr>
                <p:cNvSpPr txBox="1"/>
                <p:nvPr/>
              </p:nvSpPr>
              <p:spPr>
                <a:xfrm>
                  <a:off x="5181937" y="3410420"/>
                  <a:ext cx="124481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520" name="TextBox 519">
                  <a:extLst>
                    <a:ext uri="{FF2B5EF4-FFF2-40B4-BE49-F238E27FC236}">
                      <a16:creationId xmlns:a16="http://schemas.microsoft.com/office/drawing/2014/main" id="{8C1BD4CE-A116-6D43-9B95-F917F8CEA557}"/>
                    </a:ext>
                  </a:extLst>
                </p:cNvPr>
                <p:cNvSpPr txBox="1">
                  <a:spLocks noRot="1" noChangeAspect="1" noMove="1" noResize="1" noEditPoints="1" noAdjustHandles="1" noChangeArrowheads="1" noChangeShapeType="1" noTextEdit="1"/>
                </p:cNvSpPr>
                <p:nvPr/>
              </p:nvSpPr>
              <p:spPr>
                <a:xfrm>
                  <a:off x="5181937" y="3410420"/>
                  <a:ext cx="1244819" cy="24263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1" name="TextBox 520">
                  <a:extLst>
                    <a:ext uri="{FF2B5EF4-FFF2-40B4-BE49-F238E27FC236}">
                      <a16:creationId xmlns:a16="http://schemas.microsoft.com/office/drawing/2014/main" id="{6E35CAB4-A802-5A4E-AB98-7060F323EBB9}"/>
                    </a:ext>
                  </a:extLst>
                </p:cNvPr>
                <p:cNvSpPr txBox="1"/>
                <p:nvPr/>
              </p:nvSpPr>
              <p:spPr>
                <a:xfrm>
                  <a:off x="4746133" y="3183246"/>
                  <a:ext cx="64477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521" name="TextBox 520">
                  <a:extLst>
                    <a:ext uri="{FF2B5EF4-FFF2-40B4-BE49-F238E27FC236}">
                      <a16:creationId xmlns:a16="http://schemas.microsoft.com/office/drawing/2014/main" id="{6E35CAB4-A802-5A4E-AB98-7060F323EBB9}"/>
                    </a:ext>
                  </a:extLst>
                </p:cNvPr>
                <p:cNvSpPr txBox="1">
                  <a:spLocks noRot="1" noChangeAspect="1" noMove="1" noResize="1" noEditPoints="1" noAdjustHandles="1" noChangeArrowheads="1" noChangeShapeType="1" noTextEdit="1"/>
                </p:cNvSpPr>
                <p:nvPr/>
              </p:nvSpPr>
              <p:spPr>
                <a:xfrm>
                  <a:off x="4746133" y="3183246"/>
                  <a:ext cx="644771" cy="24263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2" name="TextBox 521">
                  <a:extLst>
                    <a:ext uri="{FF2B5EF4-FFF2-40B4-BE49-F238E27FC236}">
                      <a16:creationId xmlns:a16="http://schemas.microsoft.com/office/drawing/2014/main" id="{DA3564F6-F0D8-2546-8BF9-5F3CF7BDBBC0}"/>
                    </a:ext>
                  </a:extLst>
                </p:cNvPr>
                <p:cNvSpPr txBox="1"/>
                <p:nvPr/>
              </p:nvSpPr>
              <p:spPr>
                <a:xfrm>
                  <a:off x="4625374" y="3922565"/>
                  <a:ext cx="88506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522" name="TextBox 521">
                  <a:extLst>
                    <a:ext uri="{FF2B5EF4-FFF2-40B4-BE49-F238E27FC236}">
                      <a16:creationId xmlns:a16="http://schemas.microsoft.com/office/drawing/2014/main" id="{DA3564F6-F0D8-2546-8BF9-5F3CF7BDBBC0}"/>
                    </a:ext>
                  </a:extLst>
                </p:cNvPr>
                <p:cNvSpPr txBox="1">
                  <a:spLocks noRot="1" noChangeAspect="1" noMove="1" noResize="1" noEditPoints="1" noAdjustHandles="1" noChangeArrowheads="1" noChangeShapeType="1" noTextEdit="1"/>
                </p:cNvSpPr>
                <p:nvPr/>
              </p:nvSpPr>
              <p:spPr>
                <a:xfrm>
                  <a:off x="4625374" y="3922565"/>
                  <a:ext cx="885060" cy="242635"/>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23" name="Straight Connector 522">
              <a:extLst>
                <a:ext uri="{FF2B5EF4-FFF2-40B4-BE49-F238E27FC236}">
                  <a16:creationId xmlns:a16="http://schemas.microsoft.com/office/drawing/2014/main" id="{C6CA34DD-E616-C740-8EB5-5DBD55D01955}"/>
                </a:ext>
              </a:extLst>
            </p:cNvPr>
            <p:cNvCxnSpPr>
              <a:cxnSpLocks/>
              <a:stCxn id="529" idx="2"/>
              <a:endCxn id="522" idx="0"/>
            </p:cNvCxnSpPr>
            <p:nvPr/>
          </p:nvCxnSpPr>
          <p:spPr>
            <a:xfrm>
              <a:off x="4984988"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C4ED932C-AAC4-6640-AF0C-EE7624FB4A3E}"/>
                </a:ext>
              </a:extLst>
            </p:cNvPr>
            <p:cNvCxnSpPr>
              <a:cxnSpLocks/>
              <a:stCxn id="526" idx="3"/>
              <a:endCxn id="521" idx="2"/>
            </p:cNvCxnSpPr>
            <p:nvPr/>
          </p:nvCxnSpPr>
          <p:spPr>
            <a:xfrm flipV="1">
              <a:off x="4427149" y="3304564"/>
              <a:ext cx="318984"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5" name="TextBox 524">
                  <a:extLst>
                    <a:ext uri="{FF2B5EF4-FFF2-40B4-BE49-F238E27FC236}">
                      <a16:creationId xmlns:a16="http://schemas.microsoft.com/office/drawing/2014/main" id="{065AC8E6-B269-F943-BEDF-3B731D4381BE}"/>
                    </a:ext>
                  </a:extLst>
                </p:cNvPr>
                <p:cNvSpPr txBox="1"/>
                <p:nvPr/>
              </p:nvSpPr>
              <p:spPr>
                <a:xfrm>
                  <a:off x="4449108" y="3088344"/>
                  <a:ext cx="220958"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525" name="TextBox 524">
                  <a:extLst>
                    <a:ext uri="{FF2B5EF4-FFF2-40B4-BE49-F238E27FC236}">
                      <a16:creationId xmlns:a16="http://schemas.microsoft.com/office/drawing/2014/main" id="{065AC8E6-B269-F943-BEDF-3B731D4381BE}"/>
                    </a:ext>
                  </a:extLst>
                </p:cNvPr>
                <p:cNvSpPr txBox="1">
                  <a:spLocks noRot="1" noChangeAspect="1" noMove="1" noResize="1" noEditPoints="1" noAdjustHandles="1" noChangeArrowheads="1" noChangeShapeType="1" noTextEdit="1"/>
                </p:cNvSpPr>
                <p:nvPr/>
              </p:nvSpPr>
              <p:spPr>
                <a:xfrm>
                  <a:off x="4449108" y="3088344"/>
                  <a:ext cx="220958" cy="172163"/>
                </a:xfrm>
                <a:prstGeom prst="rect">
                  <a:avLst/>
                </a:prstGeom>
                <a:blipFill>
                  <a:blip r:embed="rId8"/>
                  <a:stretch>
                    <a:fillRect l="-5263" b="-13333"/>
                  </a:stretch>
                </a:blipFill>
              </p:spPr>
              <p:txBody>
                <a:bodyPr/>
                <a:lstStyle/>
                <a:p>
                  <a:r>
                    <a:rPr lang="en-GB">
                      <a:noFill/>
                    </a:rPr>
                    <a:t> </a:t>
                  </a:r>
                </a:p>
              </p:txBody>
            </p:sp>
          </mc:Fallback>
        </mc:AlternateContent>
        <p:sp>
          <p:nvSpPr>
            <p:cNvPr id="526" name="Rectangle 525">
              <a:extLst>
                <a:ext uri="{FF2B5EF4-FFF2-40B4-BE49-F238E27FC236}">
                  <a16:creationId xmlns:a16="http://schemas.microsoft.com/office/drawing/2014/main" id="{501885AC-F06D-4249-89DD-FE5E3238E921}"/>
                </a:ext>
              </a:extLst>
            </p:cNvPr>
            <p:cNvSpPr/>
            <p:nvPr/>
          </p:nvSpPr>
          <p:spPr>
            <a:xfrm>
              <a:off x="4343164" y="32626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27" name="TextBox 526">
                  <a:extLst>
                    <a:ext uri="{FF2B5EF4-FFF2-40B4-BE49-F238E27FC236}">
                      <a16:creationId xmlns:a16="http://schemas.microsoft.com/office/drawing/2014/main" id="{317899D9-A10D-1A4F-B3AC-EA0B4ED1563C}"/>
                    </a:ext>
                  </a:extLst>
                </p:cNvPr>
                <p:cNvSpPr txBox="1"/>
                <p:nvPr/>
              </p:nvSpPr>
              <p:spPr>
                <a:xfrm>
                  <a:off x="4723668" y="3759331"/>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527" name="TextBox 526">
                  <a:extLst>
                    <a:ext uri="{FF2B5EF4-FFF2-40B4-BE49-F238E27FC236}">
                      <a16:creationId xmlns:a16="http://schemas.microsoft.com/office/drawing/2014/main" id="{317899D9-A10D-1A4F-B3AC-EA0B4ED1563C}"/>
                    </a:ext>
                  </a:extLst>
                </p:cNvPr>
                <p:cNvSpPr txBox="1">
                  <a:spLocks noRot="1" noChangeAspect="1" noMove="1" noResize="1" noEditPoints="1" noAdjustHandles="1" noChangeArrowheads="1" noChangeShapeType="1" noTextEdit="1"/>
                </p:cNvSpPr>
                <p:nvPr/>
              </p:nvSpPr>
              <p:spPr>
                <a:xfrm>
                  <a:off x="4723668" y="3759331"/>
                  <a:ext cx="220958" cy="171329"/>
                </a:xfrm>
                <a:prstGeom prst="rect">
                  <a:avLst/>
                </a:prstGeom>
                <a:blipFill>
                  <a:blip r:embed="rId9"/>
                  <a:stretch>
                    <a:fillRect l="-17647" b="-13333"/>
                  </a:stretch>
                </a:blipFill>
              </p:spPr>
              <p:txBody>
                <a:bodyPr/>
                <a:lstStyle/>
                <a:p>
                  <a:r>
                    <a:rPr lang="en-GB">
                      <a:noFill/>
                    </a:rPr>
                    <a:t> </a:t>
                  </a:r>
                </a:p>
              </p:txBody>
            </p:sp>
          </mc:Fallback>
        </mc:AlternateContent>
        <p:sp>
          <p:nvSpPr>
            <p:cNvPr id="528" name="Rectangle 527">
              <a:extLst>
                <a:ext uri="{FF2B5EF4-FFF2-40B4-BE49-F238E27FC236}">
                  <a16:creationId xmlns:a16="http://schemas.microsoft.com/office/drawing/2014/main" id="{8878D8A5-3868-DF4A-8B88-5B9A12D649B1}"/>
                </a:ext>
              </a:extLst>
            </p:cNvPr>
            <p:cNvSpPr/>
            <p:nvPr/>
          </p:nvSpPr>
          <p:spPr>
            <a:xfrm>
              <a:off x="4923279"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29" name="Rectangle 528">
              <a:extLst>
                <a:ext uri="{FF2B5EF4-FFF2-40B4-BE49-F238E27FC236}">
                  <a16:creationId xmlns:a16="http://schemas.microsoft.com/office/drawing/2014/main" id="{2867270E-63F7-AD4F-97FE-F1262A9553B5}"/>
                </a:ext>
              </a:extLst>
            </p:cNvPr>
            <p:cNvSpPr/>
            <p:nvPr/>
          </p:nvSpPr>
          <p:spPr>
            <a:xfrm>
              <a:off x="4942995"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0" name="Rectangle 529">
              <a:extLst>
                <a:ext uri="{FF2B5EF4-FFF2-40B4-BE49-F238E27FC236}">
                  <a16:creationId xmlns:a16="http://schemas.microsoft.com/office/drawing/2014/main" id="{F6351950-FD94-354D-9EE2-18985138E74F}"/>
                </a:ext>
              </a:extLst>
            </p:cNvPr>
            <p:cNvSpPr/>
            <p:nvPr/>
          </p:nvSpPr>
          <p:spPr>
            <a:xfrm>
              <a:off x="4962710"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31" name="TextBox 530">
                  <a:extLst>
                    <a:ext uri="{FF2B5EF4-FFF2-40B4-BE49-F238E27FC236}">
                      <a16:creationId xmlns:a16="http://schemas.microsoft.com/office/drawing/2014/main" id="{33761CDA-640F-6D4C-B63D-3F81AAD5A724}"/>
                    </a:ext>
                  </a:extLst>
                </p:cNvPr>
                <p:cNvSpPr txBox="1"/>
                <p:nvPr/>
              </p:nvSpPr>
              <p:spPr>
                <a:xfrm>
                  <a:off x="5199842" y="3761257"/>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531" name="TextBox 530">
                  <a:extLst>
                    <a:ext uri="{FF2B5EF4-FFF2-40B4-BE49-F238E27FC236}">
                      <a16:creationId xmlns:a16="http://schemas.microsoft.com/office/drawing/2014/main" id="{33761CDA-640F-6D4C-B63D-3F81AAD5A724}"/>
                    </a:ext>
                  </a:extLst>
                </p:cNvPr>
                <p:cNvSpPr txBox="1">
                  <a:spLocks noRot="1" noChangeAspect="1" noMove="1" noResize="1" noEditPoints="1" noAdjustHandles="1" noChangeArrowheads="1" noChangeShapeType="1" noTextEdit="1"/>
                </p:cNvSpPr>
                <p:nvPr/>
              </p:nvSpPr>
              <p:spPr>
                <a:xfrm>
                  <a:off x="5199842" y="3761257"/>
                  <a:ext cx="220958" cy="172035"/>
                </a:xfrm>
                <a:prstGeom prst="rect">
                  <a:avLst/>
                </a:prstGeom>
                <a:blipFill>
                  <a:blip r:embed="rId10"/>
                  <a:stretch>
                    <a:fillRect l="-5263" b="-13333"/>
                  </a:stretch>
                </a:blipFill>
              </p:spPr>
              <p:txBody>
                <a:bodyPr/>
                <a:lstStyle/>
                <a:p>
                  <a:r>
                    <a:rPr lang="en-GB">
                      <a:noFill/>
                    </a:rPr>
                    <a:t> </a:t>
                  </a:r>
                </a:p>
              </p:txBody>
            </p:sp>
          </mc:Fallback>
        </mc:AlternateContent>
        <p:sp>
          <p:nvSpPr>
            <p:cNvPr id="532" name="Rectangle 531">
              <a:extLst>
                <a:ext uri="{FF2B5EF4-FFF2-40B4-BE49-F238E27FC236}">
                  <a16:creationId xmlns:a16="http://schemas.microsoft.com/office/drawing/2014/main" id="{E365AB7E-75A5-2E45-989A-1A2DA88093DF}"/>
                </a:ext>
              </a:extLst>
            </p:cNvPr>
            <p:cNvSpPr/>
            <p:nvPr/>
          </p:nvSpPr>
          <p:spPr>
            <a:xfrm>
              <a:off x="5076426"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3" name="Rectangle 532">
              <a:extLst>
                <a:ext uri="{FF2B5EF4-FFF2-40B4-BE49-F238E27FC236}">
                  <a16:creationId xmlns:a16="http://schemas.microsoft.com/office/drawing/2014/main" id="{FC9BDA97-3504-C543-9F89-23FBCA249AC9}"/>
                </a:ext>
              </a:extLst>
            </p:cNvPr>
            <p:cNvSpPr/>
            <p:nvPr/>
          </p:nvSpPr>
          <p:spPr>
            <a:xfrm>
              <a:off x="5096142"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34" name="Rectangle 533">
              <a:extLst>
                <a:ext uri="{FF2B5EF4-FFF2-40B4-BE49-F238E27FC236}">
                  <a16:creationId xmlns:a16="http://schemas.microsoft.com/office/drawing/2014/main" id="{4D006210-8054-A847-B852-CCD3669256F9}"/>
                </a:ext>
              </a:extLst>
            </p:cNvPr>
            <p:cNvSpPr/>
            <p:nvPr/>
          </p:nvSpPr>
          <p:spPr>
            <a:xfrm>
              <a:off x="5115857"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35" name="TextBox 534">
                  <a:extLst>
                    <a:ext uri="{FF2B5EF4-FFF2-40B4-BE49-F238E27FC236}">
                      <a16:creationId xmlns:a16="http://schemas.microsoft.com/office/drawing/2014/main" id="{78374ACB-6E22-C545-A044-C02CB153336D}"/>
                    </a:ext>
                  </a:extLst>
                </p:cNvPr>
                <p:cNvSpPr txBox="1"/>
                <p:nvPr/>
              </p:nvSpPr>
              <p:spPr>
                <a:xfrm>
                  <a:off x="6551947" y="3410420"/>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35" name="TextBox 534">
                  <a:extLst>
                    <a:ext uri="{FF2B5EF4-FFF2-40B4-BE49-F238E27FC236}">
                      <a16:creationId xmlns:a16="http://schemas.microsoft.com/office/drawing/2014/main" id="{78374ACB-6E22-C545-A044-C02CB153336D}"/>
                    </a:ext>
                  </a:extLst>
                </p:cNvPr>
                <p:cNvSpPr txBox="1">
                  <a:spLocks noRot="1" noChangeAspect="1" noMove="1" noResize="1" noEditPoints="1" noAdjustHandles="1" noChangeArrowheads="1" noChangeShapeType="1" noTextEdit="1"/>
                </p:cNvSpPr>
                <p:nvPr/>
              </p:nvSpPr>
              <p:spPr>
                <a:xfrm>
                  <a:off x="6551947" y="3410420"/>
                  <a:ext cx="1101906" cy="24263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536" name="Straight Connector 535">
              <a:extLst>
                <a:ext uri="{FF2B5EF4-FFF2-40B4-BE49-F238E27FC236}">
                  <a16:creationId xmlns:a16="http://schemas.microsoft.com/office/drawing/2014/main" id="{7A6C2FCE-381E-9C4F-878F-EF66E30994D0}"/>
                </a:ext>
              </a:extLst>
            </p:cNvPr>
            <p:cNvCxnSpPr>
              <a:cxnSpLocks/>
              <a:stCxn id="535" idx="5"/>
              <a:endCxn id="548" idx="1"/>
            </p:cNvCxnSpPr>
            <p:nvPr/>
          </p:nvCxnSpPr>
          <p:spPr>
            <a:xfrm>
              <a:off x="7492483" y="3617522"/>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A8C3D6E2-4987-6847-9674-78BDB87E8B3D}"/>
                </a:ext>
              </a:extLst>
            </p:cNvPr>
            <p:cNvCxnSpPr>
              <a:cxnSpLocks/>
              <a:stCxn id="548" idx="0"/>
              <a:endCxn id="542" idx="4"/>
            </p:cNvCxnSpPr>
            <p:nvPr/>
          </p:nvCxnSpPr>
          <p:spPr>
            <a:xfrm flipV="1">
              <a:off x="7674560"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6EEE5A64-B3B9-014B-9760-25B0DDB2C599}"/>
                </a:ext>
              </a:extLst>
            </p:cNvPr>
            <p:cNvCxnSpPr>
              <a:cxnSpLocks/>
              <a:stCxn id="542" idx="4"/>
              <a:endCxn id="552" idx="0"/>
            </p:cNvCxnSpPr>
            <p:nvPr/>
          </p:nvCxnSpPr>
          <p:spPr>
            <a:xfrm>
              <a:off x="7758091"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E73788E3-A933-7B46-9FD1-F9FE349A2449}"/>
                </a:ext>
              </a:extLst>
            </p:cNvPr>
            <p:cNvCxnSpPr>
              <a:cxnSpLocks/>
              <a:stCxn id="543" idx="0"/>
              <a:endCxn id="552" idx="2"/>
            </p:cNvCxnSpPr>
            <p:nvPr/>
          </p:nvCxnSpPr>
          <p:spPr>
            <a:xfrm flipV="1">
              <a:off x="7757476"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BD2CD38D-EEDA-0842-A37C-44A71359C360}"/>
                </a:ext>
              </a:extLst>
            </p:cNvPr>
            <p:cNvCxnSpPr>
              <a:cxnSpLocks/>
              <a:stCxn id="552" idx="3"/>
              <a:endCxn id="541" idx="3"/>
            </p:cNvCxnSpPr>
            <p:nvPr/>
          </p:nvCxnSpPr>
          <p:spPr>
            <a:xfrm flipV="1">
              <a:off x="7869698" y="3617522"/>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1" name="TextBox 540">
                  <a:extLst>
                    <a:ext uri="{FF2B5EF4-FFF2-40B4-BE49-F238E27FC236}">
                      <a16:creationId xmlns:a16="http://schemas.microsoft.com/office/drawing/2014/main" id="{46B7BD8B-6FFA-3E47-983C-0F55E6D61A3B}"/>
                    </a:ext>
                  </a:extLst>
                </p:cNvPr>
                <p:cNvSpPr txBox="1"/>
                <p:nvPr/>
              </p:nvSpPr>
              <p:spPr>
                <a:xfrm>
                  <a:off x="7860370" y="3410420"/>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41" name="TextBox 540">
                  <a:extLst>
                    <a:ext uri="{FF2B5EF4-FFF2-40B4-BE49-F238E27FC236}">
                      <a16:creationId xmlns:a16="http://schemas.microsoft.com/office/drawing/2014/main" id="{46B7BD8B-6FFA-3E47-983C-0F55E6D61A3B}"/>
                    </a:ext>
                  </a:extLst>
                </p:cNvPr>
                <p:cNvSpPr txBox="1">
                  <a:spLocks noRot="1" noChangeAspect="1" noMove="1" noResize="1" noEditPoints="1" noAdjustHandles="1" noChangeArrowheads="1" noChangeShapeType="1" noTextEdit="1"/>
                </p:cNvSpPr>
                <p:nvPr/>
              </p:nvSpPr>
              <p:spPr>
                <a:xfrm>
                  <a:off x="7860370" y="3410420"/>
                  <a:ext cx="1244817" cy="242635"/>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2" name="TextBox 541">
                  <a:extLst>
                    <a:ext uri="{FF2B5EF4-FFF2-40B4-BE49-F238E27FC236}">
                      <a16:creationId xmlns:a16="http://schemas.microsoft.com/office/drawing/2014/main" id="{C2130DBD-982F-2248-9049-125309547B5C}"/>
                    </a:ext>
                  </a:extLst>
                </p:cNvPr>
                <p:cNvSpPr txBox="1"/>
                <p:nvPr/>
              </p:nvSpPr>
              <p:spPr>
                <a:xfrm>
                  <a:off x="7435705" y="3183246"/>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42" name="TextBox 541">
                  <a:extLst>
                    <a:ext uri="{FF2B5EF4-FFF2-40B4-BE49-F238E27FC236}">
                      <a16:creationId xmlns:a16="http://schemas.microsoft.com/office/drawing/2014/main" id="{C2130DBD-982F-2248-9049-125309547B5C}"/>
                    </a:ext>
                  </a:extLst>
                </p:cNvPr>
                <p:cNvSpPr txBox="1">
                  <a:spLocks noRot="1" noChangeAspect="1" noMove="1" noResize="1" noEditPoints="1" noAdjustHandles="1" noChangeArrowheads="1" noChangeShapeType="1" noTextEdit="1"/>
                </p:cNvSpPr>
                <p:nvPr/>
              </p:nvSpPr>
              <p:spPr>
                <a:xfrm>
                  <a:off x="7435705" y="3183246"/>
                  <a:ext cx="644770" cy="242635"/>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3" name="TextBox 542">
                  <a:extLst>
                    <a:ext uri="{FF2B5EF4-FFF2-40B4-BE49-F238E27FC236}">
                      <a16:creationId xmlns:a16="http://schemas.microsoft.com/office/drawing/2014/main" id="{94316653-6677-1E45-96AC-5B55A2CC12BA}"/>
                    </a:ext>
                  </a:extLst>
                </p:cNvPr>
                <p:cNvSpPr txBox="1"/>
                <p:nvPr/>
              </p:nvSpPr>
              <p:spPr>
                <a:xfrm>
                  <a:off x="7314946" y="3922565"/>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543" name="TextBox 542">
                  <a:extLst>
                    <a:ext uri="{FF2B5EF4-FFF2-40B4-BE49-F238E27FC236}">
                      <a16:creationId xmlns:a16="http://schemas.microsoft.com/office/drawing/2014/main" id="{94316653-6677-1E45-96AC-5B55A2CC12BA}"/>
                    </a:ext>
                  </a:extLst>
                </p:cNvPr>
                <p:cNvSpPr txBox="1">
                  <a:spLocks noRot="1" noChangeAspect="1" noMove="1" noResize="1" noEditPoints="1" noAdjustHandles="1" noChangeArrowheads="1" noChangeShapeType="1" noTextEdit="1"/>
                </p:cNvSpPr>
                <p:nvPr/>
              </p:nvSpPr>
              <p:spPr>
                <a:xfrm>
                  <a:off x="7314946" y="3922565"/>
                  <a:ext cx="885059" cy="242635"/>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544" name="Straight Connector 543">
              <a:extLst>
                <a:ext uri="{FF2B5EF4-FFF2-40B4-BE49-F238E27FC236}">
                  <a16:creationId xmlns:a16="http://schemas.microsoft.com/office/drawing/2014/main" id="{E190A052-8B6D-D640-8CBD-A5DD7D61726B}"/>
                </a:ext>
              </a:extLst>
            </p:cNvPr>
            <p:cNvCxnSpPr>
              <a:cxnSpLocks/>
              <a:stCxn id="548" idx="2"/>
              <a:endCxn id="543" idx="0"/>
            </p:cNvCxnSpPr>
            <p:nvPr/>
          </p:nvCxnSpPr>
          <p:spPr>
            <a:xfrm>
              <a:off x="7674560"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F2BD6984-6749-AC40-B47B-5998FFBDCE4F}"/>
                </a:ext>
              </a:extLst>
            </p:cNvPr>
            <p:cNvCxnSpPr>
              <a:cxnSpLocks/>
              <a:stCxn id="581" idx="3"/>
              <a:endCxn id="542" idx="2"/>
            </p:cNvCxnSpPr>
            <p:nvPr/>
          </p:nvCxnSpPr>
          <p:spPr>
            <a:xfrm flipV="1">
              <a:off x="6539140" y="3304564"/>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6" name="TextBox 545">
                  <a:extLst>
                    <a:ext uri="{FF2B5EF4-FFF2-40B4-BE49-F238E27FC236}">
                      <a16:creationId xmlns:a16="http://schemas.microsoft.com/office/drawing/2014/main" id="{7524EB02-FEA3-F145-8E3A-397F1F7BFC52}"/>
                    </a:ext>
                  </a:extLst>
                </p:cNvPr>
                <p:cNvSpPr txBox="1"/>
                <p:nvPr/>
              </p:nvSpPr>
              <p:spPr>
                <a:xfrm>
                  <a:off x="7413240" y="3759331"/>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46" name="TextBox 545">
                  <a:extLst>
                    <a:ext uri="{FF2B5EF4-FFF2-40B4-BE49-F238E27FC236}">
                      <a16:creationId xmlns:a16="http://schemas.microsoft.com/office/drawing/2014/main" id="{7524EB02-FEA3-F145-8E3A-397F1F7BFC52}"/>
                    </a:ext>
                  </a:extLst>
                </p:cNvPr>
                <p:cNvSpPr txBox="1">
                  <a:spLocks noRot="1" noChangeAspect="1" noMove="1" noResize="1" noEditPoints="1" noAdjustHandles="1" noChangeArrowheads="1" noChangeShapeType="1" noTextEdit="1"/>
                </p:cNvSpPr>
                <p:nvPr/>
              </p:nvSpPr>
              <p:spPr>
                <a:xfrm>
                  <a:off x="7413240" y="3759331"/>
                  <a:ext cx="220957" cy="171329"/>
                </a:xfrm>
                <a:prstGeom prst="rect">
                  <a:avLst/>
                </a:prstGeom>
                <a:blipFill>
                  <a:blip r:embed="rId15"/>
                  <a:stretch>
                    <a:fillRect l="-11111" b="-13333"/>
                  </a:stretch>
                </a:blipFill>
              </p:spPr>
              <p:txBody>
                <a:bodyPr/>
                <a:lstStyle/>
                <a:p>
                  <a:r>
                    <a:rPr lang="en-GB">
                      <a:noFill/>
                    </a:rPr>
                    <a:t> </a:t>
                  </a:r>
                </a:p>
              </p:txBody>
            </p:sp>
          </mc:Fallback>
        </mc:AlternateContent>
        <p:sp>
          <p:nvSpPr>
            <p:cNvPr id="547" name="Rectangle 546">
              <a:extLst>
                <a:ext uri="{FF2B5EF4-FFF2-40B4-BE49-F238E27FC236}">
                  <a16:creationId xmlns:a16="http://schemas.microsoft.com/office/drawing/2014/main" id="{4EBC848C-12A1-0342-9564-CB2D6F4A8416}"/>
                </a:ext>
              </a:extLst>
            </p:cNvPr>
            <p:cNvSpPr/>
            <p:nvPr/>
          </p:nvSpPr>
          <p:spPr>
            <a:xfrm>
              <a:off x="7612851"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48" name="Rectangle 547">
              <a:extLst>
                <a:ext uri="{FF2B5EF4-FFF2-40B4-BE49-F238E27FC236}">
                  <a16:creationId xmlns:a16="http://schemas.microsoft.com/office/drawing/2014/main" id="{957E1C0D-BC44-A143-A719-732080DB1430}"/>
                </a:ext>
              </a:extLst>
            </p:cNvPr>
            <p:cNvSpPr/>
            <p:nvPr/>
          </p:nvSpPr>
          <p:spPr>
            <a:xfrm>
              <a:off x="7632567"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49" name="Rectangle 548">
              <a:extLst>
                <a:ext uri="{FF2B5EF4-FFF2-40B4-BE49-F238E27FC236}">
                  <a16:creationId xmlns:a16="http://schemas.microsoft.com/office/drawing/2014/main" id="{A52B8ADA-7A03-A442-A2EC-BC5888EDE155}"/>
                </a:ext>
              </a:extLst>
            </p:cNvPr>
            <p:cNvSpPr/>
            <p:nvPr/>
          </p:nvSpPr>
          <p:spPr>
            <a:xfrm>
              <a:off x="7652282"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0" name="TextBox 549">
                  <a:extLst>
                    <a:ext uri="{FF2B5EF4-FFF2-40B4-BE49-F238E27FC236}">
                      <a16:creationId xmlns:a16="http://schemas.microsoft.com/office/drawing/2014/main" id="{160A23D6-57F0-4A45-A812-D11CFD23F779}"/>
                    </a:ext>
                  </a:extLst>
                </p:cNvPr>
                <p:cNvSpPr txBox="1"/>
                <p:nvPr/>
              </p:nvSpPr>
              <p:spPr>
                <a:xfrm>
                  <a:off x="7889414" y="3761257"/>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50" name="TextBox 549">
                  <a:extLst>
                    <a:ext uri="{FF2B5EF4-FFF2-40B4-BE49-F238E27FC236}">
                      <a16:creationId xmlns:a16="http://schemas.microsoft.com/office/drawing/2014/main" id="{160A23D6-57F0-4A45-A812-D11CFD23F779}"/>
                    </a:ext>
                  </a:extLst>
                </p:cNvPr>
                <p:cNvSpPr txBox="1">
                  <a:spLocks noRot="1" noChangeAspect="1" noMove="1" noResize="1" noEditPoints="1" noAdjustHandles="1" noChangeArrowheads="1" noChangeShapeType="1" noTextEdit="1"/>
                </p:cNvSpPr>
                <p:nvPr/>
              </p:nvSpPr>
              <p:spPr>
                <a:xfrm>
                  <a:off x="7889414" y="3761257"/>
                  <a:ext cx="220957" cy="172035"/>
                </a:xfrm>
                <a:prstGeom prst="rect">
                  <a:avLst/>
                </a:prstGeom>
                <a:blipFill>
                  <a:blip r:embed="rId16"/>
                  <a:stretch>
                    <a:fillRect l="-5263" b="-13333"/>
                  </a:stretch>
                </a:blipFill>
              </p:spPr>
              <p:txBody>
                <a:bodyPr/>
                <a:lstStyle/>
                <a:p>
                  <a:r>
                    <a:rPr lang="en-GB">
                      <a:noFill/>
                    </a:rPr>
                    <a:t> </a:t>
                  </a:r>
                </a:p>
              </p:txBody>
            </p:sp>
          </mc:Fallback>
        </mc:AlternateContent>
        <p:sp>
          <p:nvSpPr>
            <p:cNvPr id="551" name="Rectangle 550">
              <a:extLst>
                <a:ext uri="{FF2B5EF4-FFF2-40B4-BE49-F238E27FC236}">
                  <a16:creationId xmlns:a16="http://schemas.microsoft.com/office/drawing/2014/main" id="{CE4A1182-4277-AF49-82A3-B19E06F24ABD}"/>
                </a:ext>
              </a:extLst>
            </p:cNvPr>
            <p:cNvSpPr/>
            <p:nvPr/>
          </p:nvSpPr>
          <p:spPr>
            <a:xfrm>
              <a:off x="7765998"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2" name="Rectangle 551">
              <a:extLst>
                <a:ext uri="{FF2B5EF4-FFF2-40B4-BE49-F238E27FC236}">
                  <a16:creationId xmlns:a16="http://schemas.microsoft.com/office/drawing/2014/main" id="{01E48A6A-1600-0745-A719-A8E1817F88E1}"/>
                </a:ext>
              </a:extLst>
            </p:cNvPr>
            <p:cNvSpPr/>
            <p:nvPr/>
          </p:nvSpPr>
          <p:spPr>
            <a:xfrm>
              <a:off x="7785713"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3" name="Rectangle 552">
              <a:extLst>
                <a:ext uri="{FF2B5EF4-FFF2-40B4-BE49-F238E27FC236}">
                  <a16:creationId xmlns:a16="http://schemas.microsoft.com/office/drawing/2014/main" id="{0BB31451-C72A-A743-B812-0E8349194B93}"/>
                </a:ext>
              </a:extLst>
            </p:cNvPr>
            <p:cNvSpPr/>
            <p:nvPr/>
          </p:nvSpPr>
          <p:spPr>
            <a:xfrm>
              <a:off x="7805429"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4" name="TextBox 553">
                  <a:extLst>
                    <a:ext uri="{FF2B5EF4-FFF2-40B4-BE49-F238E27FC236}">
                      <a16:creationId xmlns:a16="http://schemas.microsoft.com/office/drawing/2014/main" id="{C52D15A8-6945-BB49-9BED-76C85E52DBBE}"/>
                    </a:ext>
                  </a:extLst>
                </p:cNvPr>
                <p:cNvSpPr txBox="1"/>
                <p:nvPr/>
              </p:nvSpPr>
              <p:spPr>
                <a:xfrm>
                  <a:off x="9217872" y="3404106"/>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54" name="TextBox 553">
                  <a:extLst>
                    <a:ext uri="{FF2B5EF4-FFF2-40B4-BE49-F238E27FC236}">
                      <a16:creationId xmlns:a16="http://schemas.microsoft.com/office/drawing/2014/main" id="{C52D15A8-6945-BB49-9BED-76C85E52DBBE}"/>
                    </a:ext>
                  </a:extLst>
                </p:cNvPr>
                <p:cNvSpPr txBox="1">
                  <a:spLocks noRot="1" noChangeAspect="1" noMove="1" noResize="1" noEditPoints="1" noAdjustHandles="1" noChangeArrowheads="1" noChangeShapeType="1" noTextEdit="1"/>
                </p:cNvSpPr>
                <p:nvPr/>
              </p:nvSpPr>
              <p:spPr>
                <a:xfrm>
                  <a:off x="9217872" y="3404106"/>
                  <a:ext cx="1101910" cy="242635"/>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555" name="Straight Connector 554">
              <a:extLst>
                <a:ext uri="{FF2B5EF4-FFF2-40B4-BE49-F238E27FC236}">
                  <a16:creationId xmlns:a16="http://schemas.microsoft.com/office/drawing/2014/main" id="{5640B639-443E-C949-A9CC-29769FE2E6D3}"/>
                </a:ext>
              </a:extLst>
            </p:cNvPr>
            <p:cNvCxnSpPr>
              <a:cxnSpLocks/>
              <a:stCxn id="554" idx="5"/>
              <a:endCxn id="567" idx="1"/>
            </p:cNvCxnSpPr>
            <p:nvPr/>
          </p:nvCxnSpPr>
          <p:spPr>
            <a:xfrm>
              <a:off x="10158410" y="3611208"/>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F3F249C-E4E6-C447-A1F4-9B3387E2315C}"/>
                </a:ext>
              </a:extLst>
            </p:cNvPr>
            <p:cNvCxnSpPr>
              <a:cxnSpLocks/>
              <a:stCxn id="567" idx="0"/>
              <a:endCxn id="561" idx="4"/>
            </p:cNvCxnSpPr>
            <p:nvPr/>
          </p:nvCxnSpPr>
          <p:spPr>
            <a:xfrm flipV="1">
              <a:off x="10355986" y="3419567"/>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5A4A549C-769D-8A4C-BD41-255E42A382A3}"/>
                </a:ext>
              </a:extLst>
            </p:cNvPr>
            <p:cNvCxnSpPr>
              <a:cxnSpLocks/>
              <a:stCxn id="561" idx="4"/>
              <a:endCxn id="571" idx="0"/>
            </p:cNvCxnSpPr>
            <p:nvPr/>
          </p:nvCxnSpPr>
          <p:spPr>
            <a:xfrm>
              <a:off x="10439518" y="3419567"/>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34071CAC-769A-7B49-8CFF-80222239788C}"/>
                </a:ext>
              </a:extLst>
            </p:cNvPr>
            <p:cNvCxnSpPr>
              <a:cxnSpLocks/>
              <a:stCxn id="562" idx="0"/>
              <a:endCxn id="571" idx="2"/>
            </p:cNvCxnSpPr>
            <p:nvPr/>
          </p:nvCxnSpPr>
          <p:spPr>
            <a:xfrm flipV="1">
              <a:off x="10438903" y="3737162"/>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E266DB67-B823-6842-9572-78DFF1F34681}"/>
                </a:ext>
              </a:extLst>
            </p:cNvPr>
            <p:cNvCxnSpPr>
              <a:cxnSpLocks/>
              <a:stCxn id="571" idx="3"/>
              <a:endCxn id="560" idx="3"/>
            </p:cNvCxnSpPr>
            <p:nvPr/>
          </p:nvCxnSpPr>
          <p:spPr>
            <a:xfrm flipV="1">
              <a:off x="10551126" y="3611208"/>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0" name="TextBox 559">
                  <a:extLst>
                    <a:ext uri="{FF2B5EF4-FFF2-40B4-BE49-F238E27FC236}">
                      <a16:creationId xmlns:a16="http://schemas.microsoft.com/office/drawing/2014/main" id="{014B9D3C-11CF-DC47-A872-68D22E4B0EAB}"/>
                    </a:ext>
                  </a:extLst>
                </p:cNvPr>
                <p:cNvSpPr txBox="1"/>
                <p:nvPr/>
              </p:nvSpPr>
              <p:spPr>
                <a:xfrm>
                  <a:off x="10562461" y="3404106"/>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60" name="TextBox 559">
                  <a:extLst>
                    <a:ext uri="{FF2B5EF4-FFF2-40B4-BE49-F238E27FC236}">
                      <a16:creationId xmlns:a16="http://schemas.microsoft.com/office/drawing/2014/main" id="{014B9D3C-11CF-DC47-A872-68D22E4B0EAB}"/>
                    </a:ext>
                  </a:extLst>
                </p:cNvPr>
                <p:cNvSpPr txBox="1">
                  <a:spLocks noRot="1" noChangeAspect="1" noMove="1" noResize="1" noEditPoints="1" noAdjustHandles="1" noChangeArrowheads="1" noChangeShapeType="1" noTextEdit="1"/>
                </p:cNvSpPr>
                <p:nvPr/>
              </p:nvSpPr>
              <p:spPr>
                <a:xfrm>
                  <a:off x="10562461" y="3404106"/>
                  <a:ext cx="1244821" cy="242635"/>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1" name="TextBox 560">
                  <a:extLst>
                    <a:ext uri="{FF2B5EF4-FFF2-40B4-BE49-F238E27FC236}">
                      <a16:creationId xmlns:a16="http://schemas.microsoft.com/office/drawing/2014/main" id="{24C326F6-F1A3-034A-A8F4-88268D8BC4F8}"/>
                    </a:ext>
                  </a:extLst>
                </p:cNvPr>
                <p:cNvSpPr txBox="1"/>
                <p:nvPr/>
              </p:nvSpPr>
              <p:spPr>
                <a:xfrm>
                  <a:off x="10117131" y="3176932"/>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61" name="TextBox 560">
                  <a:extLst>
                    <a:ext uri="{FF2B5EF4-FFF2-40B4-BE49-F238E27FC236}">
                      <a16:creationId xmlns:a16="http://schemas.microsoft.com/office/drawing/2014/main" id="{24C326F6-F1A3-034A-A8F4-88268D8BC4F8}"/>
                    </a:ext>
                  </a:extLst>
                </p:cNvPr>
                <p:cNvSpPr txBox="1">
                  <a:spLocks noRot="1" noChangeAspect="1" noMove="1" noResize="1" noEditPoints="1" noAdjustHandles="1" noChangeArrowheads="1" noChangeShapeType="1" noTextEdit="1"/>
                </p:cNvSpPr>
                <p:nvPr/>
              </p:nvSpPr>
              <p:spPr>
                <a:xfrm>
                  <a:off x="10117131" y="3176932"/>
                  <a:ext cx="644772" cy="242635"/>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2" name="TextBox 561">
                  <a:extLst>
                    <a:ext uri="{FF2B5EF4-FFF2-40B4-BE49-F238E27FC236}">
                      <a16:creationId xmlns:a16="http://schemas.microsoft.com/office/drawing/2014/main" id="{BAB86391-0F07-F04B-B977-5B0FAD307154}"/>
                    </a:ext>
                  </a:extLst>
                </p:cNvPr>
                <p:cNvSpPr txBox="1"/>
                <p:nvPr/>
              </p:nvSpPr>
              <p:spPr>
                <a:xfrm>
                  <a:off x="9996372" y="3916251"/>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562" name="TextBox 561">
                  <a:extLst>
                    <a:ext uri="{FF2B5EF4-FFF2-40B4-BE49-F238E27FC236}">
                      <a16:creationId xmlns:a16="http://schemas.microsoft.com/office/drawing/2014/main" id="{BAB86391-0F07-F04B-B977-5B0FAD307154}"/>
                    </a:ext>
                  </a:extLst>
                </p:cNvPr>
                <p:cNvSpPr txBox="1">
                  <a:spLocks noRot="1" noChangeAspect="1" noMove="1" noResize="1" noEditPoints="1" noAdjustHandles="1" noChangeArrowheads="1" noChangeShapeType="1" noTextEdit="1"/>
                </p:cNvSpPr>
                <p:nvPr/>
              </p:nvSpPr>
              <p:spPr>
                <a:xfrm>
                  <a:off x="9996372" y="3916251"/>
                  <a:ext cx="885062" cy="242635"/>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563" name="Straight Connector 562">
              <a:extLst>
                <a:ext uri="{FF2B5EF4-FFF2-40B4-BE49-F238E27FC236}">
                  <a16:creationId xmlns:a16="http://schemas.microsoft.com/office/drawing/2014/main" id="{05BE5E0C-69E6-1A46-B467-E726DD936E48}"/>
                </a:ext>
              </a:extLst>
            </p:cNvPr>
            <p:cNvCxnSpPr>
              <a:cxnSpLocks/>
              <a:stCxn id="567" idx="2"/>
              <a:endCxn id="562" idx="0"/>
            </p:cNvCxnSpPr>
            <p:nvPr/>
          </p:nvCxnSpPr>
          <p:spPr>
            <a:xfrm>
              <a:off x="10355986" y="3735842"/>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DBEF8781-6B17-EE47-8261-AF4E5C24FDD5}"/>
                </a:ext>
              </a:extLst>
            </p:cNvPr>
            <p:cNvCxnSpPr>
              <a:cxnSpLocks/>
              <a:stCxn id="585" idx="3"/>
              <a:endCxn id="561" idx="2"/>
            </p:cNvCxnSpPr>
            <p:nvPr/>
          </p:nvCxnSpPr>
          <p:spPr>
            <a:xfrm flipV="1">
              <a:off x="9215576" y="3298250"/>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5" name="TextBox 564">
                  <a:extLst>
                    <a:ext uri="{FF2B5EF4-FFF2-40B4-BE49-F238E27FC236}">
                      <a16:creationId xmlns:a16="http://schemas.microsoft.com/office/drawing/2014/main" id="{0BEC9E58-41CA-D04E-A63B-9BFDC9D466F8}"/>
                    </a:ext>
                  </a:extLst>
                </p:cNvPr>
                <p:cNvSpPr txBox="1"/>
                <p:nvPr/>
              </p:nvSpPr>
              <p:spPr>
                <a:xfrm>
                  <a:off x="10094666" y="3753017"/>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65" name="TextBox 564">
                  <a:extLst>
                    <a:ext uri="{FF2B5EF4-FFF2-40B4-BE49-F238E27FC236}">
                      <a16:creationId xmlns:a16="http://schemas.microsoft.com/office/drawing/2014/main" id="{0BEC9E58-41CA-D04E-A63B-9BFDC9D466F8}"/>
                    </a:ext>
                  </a:extLst>
                </p:cNvPr>
                <p:cNvSpPr txBox="1">
                  <a:spLocks noRot="1" noChangeAspect="1" noMove="1" noResize="1" noEditPoints="1" noAdjustHandles="1" noChangeArrowheads="1" noChangeShapeType="1" noTextEdit="1"/>
                </p:cNvSpPr>
                <p:nvPr/>
              </p:nvSpPr>
              <p:spPr>
                <a:xfrm>
                  <a:off x="10094666" y="3753017"/>
                  <a:ext cx="220958" cy="171329"/>
                </a:xfrm>
                <a:prstGeom prst="rect">
                  <a:avLst/>
                </a:prstGeom>
                <a:blipFill>
                  <a:blip r:embed="rId21"/>
                  <a:stretch>
                    <a:fillRect l="-11111" b="-14286"/>
                  </a:stretch>
                </a:blipFill>
              </p:spPr>
              <p:txBody>
                <a:bodyPr/>
                <a:lstStyle/>
                <a:p>
                  <a:r>
                    <a:rPr lang="en-GB">
                      <a:noFill/>
                    </a:rPr>
                    <a:t> </a:t>
                  </a:r>
                </a:p>
              </p:txBody>
            </p:sp>
          </mc:Fallback>
        </mc:AlternateContent>
        <p:sp>
          <p:nvSpPr>
            <p:cNvPr id="566" name="Rectangle 565">
              <a:extLst>
                <a:ext uri="{FF2B5EF4-FFF2-40B4-BE49-F238E27FC236}">
                  <a16:creationId xmlns:a16="http://schemas.microsoft.com/office/drawing/2014/main" id="{8352DA8A-3C55-C34D-8BB8-609831DDD457}"/>
                </a:ext>
              </a:extLst>
            </p:cNvPr>
            <p:cNvSpPr/>
            <p:nvPr/>
          </p:nvSpPr>
          <p:spPr>
            <a:xfrm>
              <a:off x="10294278" y="36340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67" name="Rectangle 566">
              <a:extLst>
                <a:ext uri="{FF2B5EF4-FFF2-40B4-BE49-F238E27FC236}">
                  <a16:creationId xmlns:a16="http://schemas.microsoft.com/office/drawing/2014/main" id="{E019A038-B92B-5740-8E9E-8EA41D210695}"/>
                </a:ext>
              </a:extLst>
            </p:cNvPr>
            <p:cNvSpPr/>
            <p:nvPr/>
          </p:nvSpPr>
          <p:spPr>
            <a:xfrm>
              <a:off x="10313993" y="365185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68" name="Rectangle 567">
              <a:extLst>
                <a:ext uri="{FF2B5EF4-FFF2-40B4-BE49-F238E27FC236}">
                  <a16:creationId xmlns:a16="http://schemas.microsoft.com/office/drawing/2014/main" id="{40A9F0AE-9EFC-5240-999B-BDDDF262E941}"/>
                </a:ext>
              </a:extLst>
            </p:cNvPr>
            <p:cNvSpPr/>
            <p:nvPr/>
          </p:nvSpPr>
          <p:spPr>
            <a:xfrm>
              <a:off x="10333709" y="366964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69" name="TextBox 568">
                  <a:extLst>
                    <a:ext uri="{FF2B5EF4-FFF2-40B4-BE49-F238E27FC236}">
                      <a16:creationId xmlns:a16="http://schemas.microsoft.com/office/drawing/2014/main" id="{F68B834E-C1CC-8441-826A-AE6BCF8233E7}"/>
                    </a:ext>
                  </a:extLst>
                </p:cNvPr>
                <p:cNvSpPr txBox="1"/>
                <p:nvPr/>
              </p:nvSpPr>
              <p:spPr>
                <a:xfrm>
                  <a:off x="10570841" y="3754943"/>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69" name="TextBox 568">
                  <a:extLst>
                    <a:ext uri="{FF2B5EF4-FFF2-40B4-BE49-F238E27FC236}">
                      <a16:creationId xmlns:a16="http://schemas.microsoft.com/office/drawing/2014/main" id="{F68B834E-C1CC-8441-826A-AE6BCF8233E7}"/>
                    </a:ext>
                  </a:extLst>
                </p:cNvPr>
                <p:cNvSpPr txBox="1">
                  <a:spLocks noRot="1" noChangeAspect="1" noMove="1" noResize="1" noEditPoints="1" noAdjustHandles="1" noChangeArrowheads="1" noChangeShapeType="1" noTextEdit="1"/>
                </p:cNvSpPr>
                <p:nvPr/>
              </p:nvSpPr>
              <p:spPr>
                <a:xfrm>
                  <a:off x="10570841" y="3754943"/>
                  <a:ext cx="220958" cy="172035"/>
                </a:xfrm>
                <a:prstGeom prst="rect">
                  <a:avLst/>
                </a:prstGeom>
                <a:blipFill>
                  <a:blip r:embed="rId22"/>
                  <a:stretch>
                    <a:fillRect l="-5263" b="-21429"/>
                  </a:stretch>
                </a:blipFill>
              </p:spPr>
              <p:txBody>
                <a:bodyPr/>
                <a:lstStyle/>
                <a:p>
                  <a:r>
                    <a:rPr lang="en-GB">
                      <a:noFill/>
                    </a:rPr>
                    <a:t> </a:t>
                  </a:r>
                </a:p>
              </p:txBody>
            </p:sp>
          </mc:Fallback>
        </mc:AlternateContent>
        <p:sp>
          <p:nvSpPr>
            <p:cNvPr id="570" name="Rectangle 569">
              <a:extLst>
                <a:ext uri="{FF2B5EF4-FFF2-40B4-BE49-F238E27FC236}">
                  <a16:creationId xmlns:a16="http://schemas.microsoft.com/office/drawing/2014/main" id="{1563A51A-317E-6948-AB0F-625C16D458BE}"/>
                </a:ext>
              </a:extLst>
            </p:cNvPr>
            <p:cNvSpPr/>
            <p:nvPr/>
          </p:nvSpPr>
          <p:spPr>
            <a:xfrm>
              <a:off x="10447425" y="363539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1" name="Rectangle 570">
              <a:extLst>
                <a:ext uri="{FF2B5EF4-FFF2-40B4-BE49-F238E27FC236}">
                  <a16:creationId xmlns:a16="http://schemas.microsoft.com/office/drawing/2014/main" id="{337582F3-2D0C-EC43-A139-260398AA75A4}"/>
                </a:ext>
              </a:extLst>
            </p:cNvPr>
            <p:cNvSpPr/>
            <p:nvPr/>
          </p:nvSpPr>
          <p:spPr>
            <a:xfrm>
              <a:off x="10467140" y="365317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2" name="Rectangle 571">
              <a:extLst>
                <a:ext uri="{FF2B5EF4-FFF2-40B4-BE49-F238E27FC236}">
                  <a16:creationId xmlns:a16="http://schemas.microsoft.com/office/drawing/2014/main" id="{64E51558-1BB9-C94C-B665-1C8D8515C3BA}"/>
                </a:ext>
              </a:extLst>
            </p:cNvPr>
            <p:cNvSpPr/>
            <p:nvPr/>
          </p:nvSpPr>
          <p:spPr>
            <a:xfrm>
              <a:off x="10486856" y="367095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573" name="Straight Connector 572">
              <a:extLst>
                <a:ext uri="{FF2B5EF4-FFF2-40B4-BE49-F238E27FC236}">
                  <a16:creationId xmlns:a16="http://schemas.microsoft.com/office/drawing/2014/main" id="{021C39BE-926F-154C-820B-3ED8AFD03979}"/>
                </a:ext>
              </a:extLst>
            </p:cNvPr>
            <p:cNvCxnSpPr>
              <a:cxnSpLocks/>
              <a:stCxn id="521" idx="6"/>
              <a:endCxn id="581" idx="1"/>
            </p:cNvCxnSpPr>
            <p:nvPr/>
          </p:nvCxnSpPr>
          <p:spPr>
            <a:xfrm>
              <a:off x="5390904" y="3304564"/>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4" name="Straight Connector 124">
              <a:extLst>
                <a:ext uri="{FF2B5EF4-FFF2-40B4-BE49-F238E27FC236}">
                  <a16:creationId xmlns:a16="http://schemas.microsoft.com/office/drawing/2014/main" id="{E64F0E56-3033-BF48-8DF5-88BABE7A600D}"/>
                </a:ext>
              </a:extLst>
            </p:cNvPr>
            <p:cNvCxnSpPr>
              <a:cxnSpLocks/>
              <a:stCxn id="522" idx="6"/>
              <a:endCxn id="581" idx="2"/>
            </p:cNvCxnSpPr>
            <p:nvPr/>
          </p:nvCxnSpPr>
          <p:spPr>
            <a:xfrm flipV="1">
              <a:off x="5510434" y="3346635"/>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02F1FF07-49D2-8640-BA25-4DBA42693C74}"/>
                </a:ext>
              </a:extLst>
            </p:cNvPr>
            <p:cNvCxnSpPr>
              <a:cxnSpLocks/>
              <a:stCxn id="542" idx="6"/>
              <a:endCxn id="585" idx="1"/>
            </p:cNvCxnSpPr>
            <p:nvPr/>
          </p:nvCxnSpPr>
          <p:spPr>
            <a:xfrm flipV="1">
              <a:off x="8080475" y="3298329"/>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6" name="Straight Connector 124">
              <a:extLst>
                <a:ext uri="{FF2B5EF4-FFF2-40B4-BE49-F238E27FC236}">
                  <a16:creationId xmlns:a16="http://schemas.microsoft.com/office/drawing/2014/main" id="{7E1D1E12-9D9A-A74E-8F46-EC6FA32154F0}"/>
                </a:ext>
              </a:extLst>
            </p:cNvPr>
            <p:cNvCxnSpPr>
              <a:cxnSpLocks/>
              <a:stCxn id="543" idx="6"/>
              <a:endCxn id="585" idx="2"/>
            </p:cNvCxnSpPr>
            <p:nvPr/>
          </p:nvCxnSpPr>
          <p:spPr>
            <a:xfrm flipV="1">
              <a:off x="8200005" y="3340321"/>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7" name="Group 576">
              <a:extLst>
                <a:ext uri="{FF2B5EF4-FFF2-40B4-BE49-F238E27FC236}">
                  <a16:creationId xmlns:a16="http://schemas.microsoft.com/office/drawing/2014/main" id="{559194A1-CF32-6F46-8D85-C0548601E85D}"/>
                </a:ext>
              </a:extLst>
            </p:cNvPr>
            <p:cNvGrpSpPr/>
            <p:nvPr/>
          </p:nvGrpSpPr>
          <p:grpSpPr>
            <a:xfrm>
              <a:off x="9112022" y="3082030"/>
              <a:ext cx="412195" cy="279026"/>
              <a:chOff x="9111240" y="2396765"/>
              <a:chExt cx="412195" cy="279026"/>
            </a:xfrm>
          </p:grpSpPr>
          <mc:AlternateContent xmlns:mc="http://schemas.openxmlformats.org/markup-compatibility/2006" xmlns:a14="http://schemas.microsoft.com/office/drawing/2010/main">
            <mc:Choice Requires="a14">
              <p:sp>
                <p:nvSpPr>
                  <p:cNvPr id="583" name="TextBox 582">
                    <a:extLst>
                      <a:ext uri="{FF2B5EF4-FFF2-40B4-BE49-F238E27FC236}">
                        <a16:creationId xmlns:a16="http://schemas.microsoft.com/office/drawing/2014/main" id="{F2B13CD1-C851-9542-9D4E-043B07A3ABFA}"/>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5"/>
                    <a:stretch>
                      <a:fillRect l="-8696" b="-13333"/>
                    </a:stretch>
                  </a:blipFill>
                </p:spPr>
                <p:txBody>
                  <a:bodyPr/>
                  <a:lstStyle/>
                  <a:p>
                    <a:r>
                      <a:rPr lang="en-GB">
                        <a:noFill/>
                      </a:rPr>
                      <a:t> </a:t>
                    </a:r>
                  </a:p>
                </p:txBody>
              </p:sp>
            </mc:Fallback>
          </mc:AlternateContent>
          <p:sp>
            <p:nvSpPr>
              <p:cNvPr id="584" name="Rectangle 583">
                <a:extLst>
                  <a:ext uri="{FF2B5EF4-FFF2-40B4-BE49-F238E27FC236}">
                    <a16:creationId xmlns:a16="http://schemas.microsoft.com/office/drawing/2014/main" id="{D570005A-4A7C-564A-B187-E87D8F0767A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5" name="Rectangle 584">
                <a:extLst>
                  <a:ext uri="{FF2B5EF4-FFF2-40B4-BE49-F238E27FC236}">
                    <a16:creationId xmlns:a16="http://schemas.microsoft.com/office/drawing/2014/main" id="{ACE9B6AF-C0C7-414E-8F7D-760E92422E6A}"/>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6" name="Rectangle 585">
                <a:extLst>
                  <a:ext uri="{FF2B5EF4-FFF2-40B4-BE49-F238E27FC236}">
                    <a16:creationId xmlns:a16="http://schemas.microsoft.com/office/drawing/2014/main" id="{EFD95E7E-A84D-F14E-B9F9-CAD2B0F800A7}"/>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578" name="Group 577">
              <a:extLst>
                <a:ext uri="{FF2B5EF4-FFF2-40B4-BE49-F238E27FC236}">
                  <a16:creationId xmlns:a16="http://schemas.microsoft.com/office/drawing/2014/main" id="{C75872C7-ED36-6B4D-B2BA-F819A5D00014}"/>
                </a:ext>
              </a:extLst>
            </p:cNvPr>
            <p:cNvGrpSpPr/>
            <p:nvPr/>
          </p:nvGrpSpPr>
          <p:grpSpPr>
            <a:xfrm>
              <a:off x="6435586" y="3088344"/>
              <a:ext cx="412195" cy="279026"/>
              <a:chOff x="9111240" y="2396765"/>
              <a:chExt cx="412195" cy="279026"/>
            </a:xfrm>
          </p:grpSpPr>
          <mc:AlternateContent xmlns:mc="http://schemas.openxmlformats.org/markup-compatibility/2006" xmlns:a14="http://schemas.microsoft.com/office/drawing/2010/main">
            <mc:Choice Requires="a14">
              <p:sp>
                <p:nvSpPr>
                  <p:cNvPr id="579" name="TextBox 578">
                    <a:extLst>
                      <a:ext uri="{FF2B5EF4-FFF2-40B4-BE49-F238E27FC236}">
                        <a16:creationId xmlns:a16="http://schemas.microsoft.com/office/drawing/2014/main" id="{549DD082-188D-8248-8908-B46268F902D5}"/>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80" name="Rectangle 579">
                <a:extLst>
                  <a:ext uri="{FF2B5EF4-FFF2-40B4-BE49-F238E27FC236}">
                    <a16:creationId xmlns:a16="http://schemas.microsoft.com/office/drawing/2014/main" id="{A2EA31FF-287E-B14B-B395-A38C865EE5F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1" name="Rectangle 580">
                <a:extLst>
                  <a:ext uri="{FF2B5EF4-FFF2-40B4-BE49-F238E27FC236}">
                    <a16:creationId xmlns:a16="http://schemas.microsoft.com/office/drawing/2014/main" id="{E4023910-5327-7C46-84E8-2D3546E0433D}"/>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2" name="Rectangle 581">
                <a:extLst>
                  <a:ext uri="{FF2B5EF4-FFF2-40B4-BE49-F238E27FC236}">
                    <a16:creationId xmlns:a16="http://schemas.microsoft.com/office/drawing/2014/main" id="{D474E730-E0FD-514D-9845-98ABBC21FB55}"/>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587" name="Group 586">
            <a:extLst>
              <a:ext uri="{FF2B5EF4-FFF2-40B4-BE49-F238E27FC236}">
                <a16:creationId xmlns:a16="http://schemas.microsoft.com/office/drawing/2014/main" id="{DE851794-FC42-624D-8327-37821DB293B9}"/>
              </a:ext>
            </a:extLst>
          </p:cNvPr>
          <p:cNvGrpSpPr/>
          <p:nvPr/>
        </p:nvGrpSpPr>
        <p:grpSpPr>
          <a:xfrm>
            <a:off x="3857810" y="3298251"/>
            <a:ext cx="7950882" cy="1721562"/>
            <a:chOff x="3857810" y="3298251"/>
            <a:chExt cx="7950882" cy="1721562"/>
          </a:xfrm>
        </p:grpSpPr>
        <p:grpSp>
          <p:nvGrpSpPr>
            <p:cNvPr id="588" name="Group 587">
              <a:extLst>
                <a:ext uri="{FF2B5EF4-FFF2-40B4-BE49-F238E27FC236}">
                  <a16:creationId xmlns:a16="http://schemas.microsoft.com/office/drawing/2014/main" id="{7E188266-EE5A-434C-B333-EB04462AC5C6}"/>
                </a:ext>
              </a:extLst>
            </p:cNvPr>
            <p:cNvGrpSpPr/>
            <p:nvPr/>
          </p:nvGrpSpPr>
          <p:grpSpPr>
            <a:xfrm>
              <a:off x="3857810" y="3390347"/>
              <a:ext cx="2570356" cy="1629466"/>
              <a:chOff x="436143" y="3086732"/>
              <a:chExt cx="4402571" cy="2790987"/>
            </a:xfrm>
          </p:grpSpPr>
          <mc:AlternateContent xmlns:mc="http://schemas.openxmlformats.org/markup-compatibility/2006" xmlns:a14="http://schemas.microsoft.com/office/drawing/2010/main">
            <mc:Choice Requires="a14">
              <p:sp>
                <p:nvSpPr>
                  <p:cNvPr id="639" name="TextBox 638">
                    <a:extLst>
                      <a:ext uri="{FF2B5EF4-FFF2-40B4-BE49-F238E27FC236}">
                        <a16:creationId xmlns:a16="http://schemas.microsoft.com/office/drawing/2014/main" id="{C5913C58-6A93-CE4B-83B3-CFC07F7448D0}"/>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639" name="TextBox 638">
                    <a:extLst>
                      <a:ext uri="{FF2B5EF4-FFF2-40B4-BE49-F238E27FC236}">
                        <a16:creationId xmlns:a16="http://schemas.microsoft.com/office/drawing/2014/main" id="{C5913C58-6A93-CE4B-83B3-CFC07F7448D0}"/>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7"/>
                    <a:stretch>
                      <a:fillRect/>
                    </a:stretch>
                  </a:blipFill>
                  <a:ln>
                    <a:solidFill>
                      <a:schemeClr val="tx1"/>
                    </a:solidFill>
                  </a:ln>
                </p:spPr>
                <p:txBody>
                  <a:bodyPr/>
                  <a:lstStyle/>
                  <a:p>
                    <a:r>
                      <a:rPr lang="en-GB">
                        <a:noFill/>
                      </a:rPr>
                      <a:t> </a:t>
                    </a:r>
                  </a:p>
                </p:txBody>
              </p:sp>
            </mc:Fallback>
          </mc:AlternateContent>
          <p:cxnSp>
            <p:nvCxnSpPr>
              <p:cNvPr id="640" name="Straight Connector 639">
                <a:extLst>
                  <a:ext uri="{FF2B5EF4-FFF2-40B4-BE49-F238E27FC236}">
                    <a16:creationId xmlns:a16="http://schemas.microsoft.com/office/drawing/2014/main" id="{414295EC-D092-8F4B-90C2-AD65A605F0A5}"/>
                  </a:ext>
                </a:extLst>
              </p:cNvPr>
              <p:cNvCxnSpPr>
                <a:cxnSpLocks/>
                <a:stCxn id="639" idx="5"/>
                <a:endCxn id="650"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Straight Connector 151">
                <a:extLst>
                  <a:ext uri="{FF2B5EF4-FFF2-40B4-BE49-F238E27FC236}">
                    <a16:creationId xmlns:a16="http://schemas.microsoft.com/office/drawing/2014/main" id="{B2DB684B-9649-F144-9C59-F0ACBD11266F}"/>
                  </a:ext>
                </a:extLst>
              </p:cNvPr>
              <p:cNvCxnSpPr>
                <a:cxnSpLocks/>
                <a:stCxn id="650" idx="0"/>
                <a:endCxn id="521" idx="3"/>
              </p:cNvCxnSpPr>
              <p:nvPr/>
            </p:nvCxnSpPr>
            <p:spPr>
              <a:xfrm rot="16200000" flipV="1">
                <a:off x="1283049" y="3923102"/>
                <a:ext cx="1922537" cy="249798"/>
              </a:xfrm>
              <a:prstGeom prst="curvedConnector3">
                <a:avLst>
                  <a:gd name="adj1" fmla="val 2372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Straight Connector 152">
                <a:extLst>
                  <a:ext uri="{FF2B5EF4-FFF2-40B4-BE49-F238E27FC236}">
                    <a16:creationId xmlns:a16="http://schemas.microsoft.com/office/drawing/2014/main" id="{C39C7C66-A696-8B48-81DA-A78283D02A68}"/>
                  </a:ext>
                </a:extLst>
              </p:cNvPr>
              <p:cNvCxnSpPr>
                <a:cxnSpLocks/>
                <a:stCxn id="521" idx="5"/>
                <a:endCxn id="654" idx="0"/>
              </p:cNvCxnSpPr>
              <p:nvPr/>
            </p:nvCxnSpPr>
            <p:spPr>
              <a:xfrm rot="5400000">
                <a:off x="1803534" y="3914731"/>
                <a:ext cx="1924797" cy="268801"/>
              </a:xfrm>
              <a:prstGeom prst="curvedConnector3">
                <a:avLst>
                  <a:gd name="adj1" fmla="val 75519"/>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9F7B8FA8-CE4F-134B-9B3E-8B51EA472159}"/>
                  </a:ext>
                </a:extLst>
              </p:cNvPr>
              <p:cNvCxnSpPr>
                <a:cxnSpLocks/>
                <a:stCxn id="646" idx="0"/>
                <a:endCxn id="654"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0FF2606D-CBAF-5D41-8772-B4ACB3D92646}"/>
                  </a:ext>
                </a:extLst>
              </p:cNvPr>
              <p:cNvCxnSpPr>
                <a:cxnSpLocks/>
                <a:stCxn id="654" idx="3"/>
                <a:endCxn id="645"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5" name="TextBox 644">
                    <a:extLst>
                      <a:ext uri="{FF2B5EF4-FFF2-40B4-BE49-F238E27FC236}">
                        <a16:creationId xmlns:a16="http://schemas.microsoft.com/office/drawing/2014/main" id="{97C2DFB5-BE4B-4642-9CCD-06D803F4631B}"/>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645" name="TextBox 644">
                    <a:extLst>
                      <a:ext uri="{FF2B5EF4-FFF2-40B4-BE49-F238E27FC236}">
                        <a16:creationId xmlns:a16="http://schemas.microsoft.com/office/drawing/2014/main" id="{97C2DFB5-BE4B-4642-9CCD-06D803F4631B}"/>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6" name="TextBox 645">
                    <a:extLst>
                      <a:ext uri="{FF2B5EF4-FFF2-40B4-BE49-F238E27FC236}">
                        <a16:creationId xmlns:a16="http://schemas.microsoft.com/office/drawing/2014/main" id="{95CEBED2-88D9-A04F-9B69-8DBC9DFFEC45}"/>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646" name="TextBox 645">
                    <a:extLst>
                      <a:ext uri="{FF2B5EF4-FFF2-40B4-BE49-F238E27FC236}">
                        <a16:creationId xmlns:a16="http://schemas.microsoft.com/office/drawing/2014/main" id="{95CEBED2-88D9-A04F-9B69-8DBC9DFFEC45}"/>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647" name="Straight Connector 646">
                <a:extLst>
                  <a:ext uri="{FF2B5EF4-FFF2-40B4-BE49-F238E27FC236}">
                    <a16:creationId xmlns:a16="http://schemas.microsoft.com/office/drawing/2014/main" id="{E2B29153-812B-874C-91DC-99269365AAF6}"/>
                  </a:ext>
                </a:extLst>
              </p:cNvPr>
              <p:cNvCxnSpPr>
                <a:cxnSpLocks/>
                <a:stCxn id="650" idx="2"/>
                <a:endCxn id="646"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8" name="TextBox 647">
                    <a:extLst>
                      <a:ext uri="{FF2B5EF4-FFF2-40B4-BE49-F238E27FC236}">
                        <a16:creationId xmlns:a16="http://schemas.microsoft.com/office/drawing/2014/main" id="{EAF070CA-DA3F-EA4A-8F51-DFADB25B2ECE}"/>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163" name="TextBox 162">
                    <a:extLst>
                      <a:ext uri="{FF2B5EF4-FFF2-40B4-BE49-F238E27FC236}">
                        <a16:creationId xmlns:a16="http://schemas.microsoft.com/office/drawing/2014/main" id="{0EB547B4-0A37-AC4F-9069-9FE70DDB4523}"/>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35"/>
                    <a:stretch>
                      <a:fillRect l="-11111" b="-21429"/>
                    </a:stretch>
                  </a:blipFill>
                </p:spPr>
                <p:txBody>
                  <a:bodyPr/>
                  <a:lstStyle/>
                  <a:p>
                    <a:r>
                      <a:rPr lang="en-GB">
                        <a:noFill/>
                      </a:rPr>
                      <a:t> </a:t>
                    </a:r>
                  </a:p>
                </p:txBody>
              </p:sp>
            </mc:Fallback>
          </mc:AlternateContent>
          <p:sp>
            <p:nvSpPr>
              <p:cNvPr id="649" name="Rectangle 648">
                <a:extLst>
                  <a:ext uri="{FF2B5EF4-FFF2-40B4-BE49-F238E27FC236}">
                    <a16:creationId xmlns:a16="http://schemas.microsoft.com/office/drawing/2014/main" id="{22814CC9-6C36-CB47-819A-E07BA832E276}"/>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0" name="Rectangle 649">
                <a:extLst>
                  <a:ext uri="{FF2B5EF4-FFF2-40B4-BE49-F238E27FC236}">
                    <a16:creationId xmlns:a16="http://schemas.microsoft.com/office/drawing/2014/main" id="{7B4F1B87-1AE4-B44B-97DB-600F9681F024}"/>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1" name="Rectangle 650">
                <a:extLst>
                  <a:ext uri="{FF2B5EF4-FFF2-40B4-BE49-F238E27FC236}">
                    <a16:creationId xmlns:a16="http://schemas.microsoft.com/office/drawing/2014/main" id="{F8F0CDE0-48E0-154A-9AF0-CC90686DA693}"/>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52" name="TextBox 651">
                    <a:extLst>
                      <a:ext uri="{FF2B5EF4-FFF2-40B4-BE49-F238E27FC236}">
                        <a16:creationId xmlns:a16="http://schemas.microsoft.com/office/drawing/2014/main" id="{014388DB-34D1-1240-8B3F-587969E7D6AC}"/>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167" name="TextBox 166">
                    <a:extLst>
                      <a:ext uri="{FF2B5EF4-FFF2-40B4-BE49-F238E27FC236}">
                        <a16:creationId xmlns:a16="http://schemas.microsoft.com/office/drawing/2014/main" id="{A8831BE5-7F9C-9346-9812-786339B0157C}"/>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36"/>
                    <a:stretch>
                      <a:fillRect l="-11111" b="-13333"/>
                    </a:stretch>
                  </a:blipFill>
                </p:spPr>
                <p:txBody>
                  <a:bodyPr/>
                  <a:lstStyle/>
                  <a:p>
                    <a:r>
                      <a:rPr lang="en-GB">
                        <a:noFill/>
                      </a:rPr>
                      <a:t> </a:t>
                    </a:r>
                  </a:p>
                </p:txBody>
              </p:sp>
            </mc:Fallback>
          </mc:AlternateContent>
          <p:sp>
            <p:nvSpPr>
              <p:cNvPr id="653" name="Rectangle 652">
                <a:extLst>
                  <a:ext uri="{FF2B5EF4-FFF2-40B4-BE49-F238E27FC236}">
                    <a16:creationId xmlns:a16="http://schemas.microsoft.com/office/drawing/2014/main" id="{ACDCD9CF-07E5-5C4E-A354-67C5D826244F}"/>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4" name="Rectangle 653">
                <a:extLst>
                  <a:ext uri="{FF2B5EF4-FFF2-40B4-BE49-F238E27FC236}">
                    <a16:creationId xmlns:a16="http://schemas.microsoft.com/office/drawing/2014/main" id="{104CCD20-1035-C448-B6D7-129F194C998D}"/>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55" name="Rectangle 654">
                <a:extLst>
                  <a:ext uri="{FF2B5EF4-FFF2-40B4-BE49-F238E27FC236}">
                    <a16:creationId xmlns:a16="http://schemas.microsoft.com/office/drawing/2014/main" id="{217C1C25-4532-7047-A653-3EAAFCA021DA}"/>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589" name="TextBox 588">
                  <a:extLst>
                    <a:ext uri="{FF2B5EF4-FFF2-40B4-BE49-F238E27FC236}">
                      <a16:creationId xmlns:a16="http://schemas.microsoft.com/office/drawing/2014/main" id="{4A936BD1-9217-7943-810C-FF9AA82102BE}"/>
                    </a:ext>
                  </a:extLst>
                </p:cNvPr>
                <p:cNvSpPr txBox="1"/>
                <p:nvPr/>
              </p:nvSpPr>
              <p:spPr>
                <a:xfrm>
                  <a:off x="6553357" y="4265031"/>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89" name="TextBox 588">
                  <a:extLst>
                    <a:ext uri="{FF2B5EF4-FFF2-40B4-BE49-F238E27FC236}">
                      <a16:creationId xmlns:a16="http://schemas.microsoft.com/office/drawing/2014/main" id="{4A936BD1-9217-7943-810C-FF9AA82102BE}"/>
                    </a:ext>
                  </a:extLst>
                </p:cNvPr>
                <p:cNvSpPr txBox="1">
                  <a:spLocks noRot="1" noChangeAspect="1" noMove="1" noResize="1" noEditPoints="1" noAdjustHandles="1" noChangeArrowheads="1" noChangeShapeType="1" noTextEdit="1"/>
                </p:cNvSpPr>
                <p:nvPr/>
              </p:nvSpPr>
              <p:spPr>
                <a:xfrm>
                  <a:off x="6553357" y="4265031"/>
                  <a:ext cx="1101906"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p:cxnSp>
          <p:nvCxnSpPr>
            <p:cNvPr id="590" name="Straight Connector 589">
              <a:extLst>
                <a:ext uri="{FF2B5EF4-FFF2-40B4-BE49-F238E27FC236}">
                  <a16:creationId xmlns:a16="http://schemas.microsoft.com/office/drawing/2014/main" id="{ECD0FE25-EBBB-7243-A5D1-C2D0C9A79319}"/>
                </a:ext>
              </a:extLst>
            </p:cNvPr>
            <p:cNvCxnSpPr>
              <a:cxnSpLocks/>
              <a:stCxn id="589" idx="5"/>
              <a:endCxn id="600" idx="1"/>
            </p:cNvCxnSpPr>
            <p:nvPr/>
          </p:nvCxnSpPr>
          <p:spPr>
            <a:xfrm>
              <a:off x="7493893" y="4472133"/>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Straight Connector 172">
              <a:extLst>
                <a:ext uri="{FF2B5EF4-FFF2-40B4-BE49-F238E27FC236}">
                  <a16:creationId xmlns:a16="http://schemas.microsoft.com/office/drawing/2014/main" id="{F411F321-66EA-D04E-856C-FA476BDC5C23}"/>
                </a:ext>
              </a:extLst>
            </p:cNvPr>
            <p:cNvCxnSpPr>
              <a:cxnSpLocks/>
              <a:stCxn id="600" idx="0"/>
              <a:endCxn id="542" idx="3"/>
            </p:cNvCxnSpPr>
            <p:nvPr/>
          </p:nvCxnSpPr>
          <p:spPr>
            <a:xfrm rot="16200000" flipV="1">
              <a:off x="7041833" y="3878645"/>
              <a:ext cx="1122435" cy="145841"/>
            </a:xfrm>
            <a:prstGeom prst="curvedConnector3">
              <a:avLst>
                <a:gd name="adj1" fmla="val 2387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2" name="Straight Connector 173">
              <a:extLst>
                <a:ext uri="{FF2B5EF4-FFF2-40B4-BE49-F238E27FC236}">
                  <a16:creationId xmlns:a16="http://schemas.microsoft.com/office/drawing/2014/main" id="{B3EECFC4-A470-0A41-98BB-1D76A6E510B5}"/>
                </a:ext>
              </a:extLst>
            </p:cNvPr>
            <p:cNvCxnSpPr>
              <a:cxnSpLocks/>
              <a:stCxn id="542" idx="5"/>
              <a:endCxn id="604" idx="0"/>
            </p:cNvCxnSpPr>
            <p:nvPr/>
          </p:nvCxnSpPr>
          <p:spPr>
            <a:xfrm rot="5400000">
              <a:off x="7345707" y="3873758"/>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EAD24136-2EEE-4047-8ECA-A0AB2AB0B7C8}"/>
                </a:ext>
              </a:extLst>
            </p:cNvPr>
            <p:cNvCxnSpPr>
              <a:cxnSpLocks/>
              <a:stCxn id="596" idx="0"/>
              <a:endCxn id="604" idx="2"/>
            </p:cNvCxnSpPr>
            <p:nvPr/>
          </p:nvCxnSpPr>
          <p:spPr>
            <a:xfrm flipV="1">
              <a:off x="7758886" y="4598087"/>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AFF25D96-0963-FD4E-A0CB-EC4DEFE446FB}"/>
                </a:ext>
              </a:extLst>
            </p:cNvPr>
            <p:cNvCxnSpPr>
              <a:cxnSpLocks/>
              <a:stCxn id="604" idx="3"/>
              <a:endCxn id="595" idx="3"/>
            </p:cNvCxnSpPr>
            <p:nvPr/>
          </p:nvCxnSpPr>
          <p:spPr>
            <a:xfrm flipV="1">
              <a:off x="7871108" y="4472133"/>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5" name="TextBox 594">
                  <a:extLst>
                    <a:ext uri="{FF2B5EF4-FFF2-40B4-BE49-F238E27FC236}">
                      <a16:creationId xmlns:a16="http://schemas.microsoft.com/office/drawing/2014/main" id="{49A53DAA-E57E-B149-98EC-AF8310101E1B}"/>
                    </a:ext>
                  </a:extLst>
                </p:cNvPr>
                <p:cNvSpPr txBox="1"/>
                <p:nvPr/>
              </p:nvSpPr>
              <p:spPr>
                <a:xfrm>
                  <a:off x="7861780" y="4265031"/>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95" name="TextBox 594">
                  <a:extLst>
                    <a:ext uri="{FF2B5EF4-FFF2-40B4-BE49-F238E27FC236}">
                      <a16:creationId xmlns:a16="http://schemas.microsoft.com/office/drawing/2014/main" id="{49A53DAA-E57E-B149-98EC-AF8310101E1B}"/>
                    </a:ext>
                  </a:extLst>
                </p:cNvPr>
                <p:cNvSpPr txBox="1">
                  <a:spLocks noRot="1" noChangeAspect="1" noMove="1" noResize="1" noEditPoints="1" noAdjustHandles="1" noChangeArrowheads="1" noChangeShapeType="1" noTextEdit="1"/>
                </p:cNvSpPr>
                <p:nvPr/>
              </p:nvSpPr>
              <p:spPr>
                <a:xfrm>
                  <a:off x="7861780" y="4265031"/>
                  <a:ext cx="1244817"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6" name="TextBox 595">
                  <a:extLst>
                    <a:ext uri="{FF2B5EF4-FFF2-40B4-BE49-F238E27FC236}">
                      <a16:creationId xmlns:a16="http://schemas.microsoft.com/office/drawing/2014/main" id="{0E2AF665-5D10-0B4A-9A13-0B532197AFCA}"/>
                    </a:ext>
                  </a:extLst>
                </p:cNvPr>
                <p:cNvSpPr txBox="1"/>
                <p:nvPr/>
              </p:nvSpPr>
              <p:spPr>
                <a:xfrm>
                  <a:off x="7316356" y="4777176"/>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596" name="TextBox 595">
                  <a:extLst>
                    <a:ext uri="{FF2B5EF4-FFF2-40B4-BE49-F238E27FC236}">
                      <a16:creationId xmlns:a16="http://schemas.microsoft.com/office/drawing/2014/main" id="{0E2AF665-5D10-0B4A-9A13-0B532197AFCA}"/>
                    </a:ext>
                  </a:extLst>
                </p:cNvPr>
                <p:cNvSpPr txBox="1">
                  <a:spLocks noRot="1" noChangeAspect="1" noMove="1" noResize="1" noEditPoints="1" noAdjustHandles="1" noChangeArrowheads="1" noChangeShapeType="1" noTextEdit="1"/>
                </p:cNvSpPr>
                <p:nvPr/>
              </p:nvSpPr>
              <p:spPr>
                <a:xfrm>
                  <a:off x="7316356" y="4777176"/>
                  <a:ext cx="885059" cy="242635"/>
                </a:xfrm>
                <a:prstGeom prst="ellipse">
                  <a:avLst/>
                </a:prstGeom>
                <a:blipFill>
                  <a:blip r:embed="rId39"/>
                  <a:stretch>
                    <a:fillRect/>
                  </a:stretch>
                </a:blipFill>
                <a:ln>
                  <a:solidFill>
                    <a:schemeClr val="tx1"/>
                  </a:solidFill>
                </a:ln>
              </p:spPr>
              <p:txBody>
                <a:bodyPr/>
                <a:lstStyle/>
                <a:p>
                  <a:r>
                    <a:rPr lang="en-GB">
                      <a:noFill/>
                    </a:rPr>
                    <a:t> </a:t>
                  </a:r>
                </a:p>
              </p:txBody>
            </p:sp>
          </mc:Fallback>
        </mc:AlternateContent>
        <p:cxnSp>
          <p:nvCxnSpPr>
            <p:cNvPr id="597" name="Straight Connector 596">
              <a:extLst>
                <a:ext uri="{FF2B5EF4-FFF2-40B4-BE49-F238E27FC236}">
                  <a16:creationId xmlns:a16="http://schemas.microsoft.com/office/drawing/2014/main" id="{3E853B8E-3C24-E343-B5F3-BB65EBFBF8A4}"/>
                </a:ext>
              </a:extLst>
            </p:cNvPr>
            <p:cNvCxnSpPr>
              <a:cxnSpLocks/>
              <a:stCxn id="600" idx="2"/>
              <a:endCxn id="596" idx="0"/>
            </p:cNvCxnSpPr>
            <p:nvPr/>
          </p:nvCxnSpPr>
          <p:spPr>
            <a:xfrm>
              <a:off x="7675970" y="4596767"/>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8" name="TextBox 597">
                  <a:extLst>
                    <a:ext uri="{FF2B5EF4-FFF2-40B4-BE49-F238E27FC236}">
                      <a16:creationId xmlns:a16="http://schemas.microsoft.com/office/drawing/2014/main" id="{F9214314-B85D-A645-B095-5064DFD3ED2C}"/>
                    </a:ext>
                  </a:extLst>
                </p:cNvPr>
                <p:cNvSpPr txBox="1"/>
                <p:nvPr/>
              </p:nvSpPr>
              <p:spPr>
                <a:xfrm>
                  <a:off x="7414650" y="4613942"/>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98" name="TextBox 597">
                  <a:extLst>
                    <a:ext uri="{FF2B5EF4-FFF2-40B4-BE49-F238E27FC236}">
                      <a16:creationId xmlns:a16="http://schemas.microsoft.com/office/drawing/2014/main" id="{F9214314-B85D-A645-B095-5064DFD3ED2C}"/>
                    </a:ext>
                  </a:extLst>
                </p:cNvPr>
                <p:cNvSpPr txBox="1">
                  <a:spLocks noRot="1" noChangeAspect="1" noMove="1" noResize="1" noEditPoints="1" noAdjustHandles="1" noChangeArrowheads="1" noChangeShapeType="1" noTextEdit="1"/>
                </p:cNvSpPr>
                <p:nvPr/>
              </p:nvSpPr>
              <p:spPr>
                <a:xfrm>
                  <a:off x="7414650" y="4613942"/>
                  <a:ext cx="220957" cy="171329"/>
                </a:xfrm>
                <a:prstGeom prst="rect">
                  <a:avLst/>
                </a:prstGeom>
                <a:blipFill>
                  <a:blip r:embed="rId40"/>
                  <a:stretch>
                    <a:fillRect l="-11111" b="-13333"/>
                  </a:stretch>
                </a:blipFill>
              </p:spPr>
              <p:txBody>
                <a:bodyPr/>
                <a:lstStyle/>
                <a:p>
                  <a:r>
                    <a:rPr lang="en-GB">
                      <a:noFill/>
                    </a:rPr>
                    <a:t> </a:t>
                  </a:r>
                </a:p>
              </p:txBody>
            </p:sp>
          </mc:Fallback>
        </mc:AlternateContent>
        <p:sp>
          <p:nvSpPr>
            <p:cNvPr id="599" name="Rectangle 598">
              <a:extLst>
                <a:ext uri="{FF2B5EF4-FFF2-40B4-BE49-F238E27FC236}">
                  <a16:creationId xmlns:a16="http://schemas.microsoft.com/office/drawing/2014/main" id="{FA81B32D-2A80-E44E-8F57-CA6877D9B04D}"/>
                </a:ext>
              </a:extLst>
            </p:cNvPr>
            <p:cNvSpPr/>
            <p:nvPr/>
          </p:nvSpPr>
          <p:spPr>
            <a:xfrm>
              <a:off x="7614261" y="449500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0" name="Rectangle 599">
              <a:extLst>
                <a:ext uri="{FF2B5EF4-FFF2-40B4-BE49-F238E27FC236}">
                  <a16:creationId xmlns:a16="http://schemas.microsoft.com/office/drawing/2014/main" id="{92128E36-A422-6F44-9922-6C7E7C22C0FE}"/>
                </a:ext>
              </a:extLst>
            </p:cNvPr>
            <p:cNvSpPr/>
            <p:nvPr/>
          </p:nvSpPr>
          <p:spPr>
            <a:xfrm>
              <a:off x="7633977" y="451278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1" name="Rectangle 600">
              <a:extLst>
                <a:ext uri="{FF2B5EF4-FFF2-40B4-BE49-F238E27FC236}">
                  <a16:creationId xmlns:a16="http://schemas.microsoft.com/office/drawing/2014/main" id="{4D15C3E6-9BA7-6D45-B0D7-8F42C2AC3963}"/>
                </a:ext>
              </a:extLst>
            </p:cNvPr>
            <p:cNvSpPr/>
            <p:nvPr/>
          </p:nvSpPr>
          <p:spPr>
            <a:xfrm>
              <a:off x="7653692" y="45305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02" name="TextBox 601">
                  <a:extLst>
                    <a:ext uri="{FF2B5EF4-FFF2-40B4-BE49-F238E27FC236}">
                      <a16:creationId xmlns:a16="http://schemas.microsoft.com/office/drawing/2014/main" id="{85F34481-8B2D-D745-940F-F84D8EB7E000}"/>
                    </a:ext>
                  </a:extLst>
                </p:cNvPr>
                <p:cNvSpPr txBox="1"/>
                <p:nvPr/>
              </p:nvSpPr>
              <p:spPr>
                <a:xfrm>
                  <a:off x="7890824" y="4615868"/>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602" name="TextBox 601">
                  <a:extLst>
                    <a:ext uri="{FF2B5EF4-FFF2-40B4-BE49-F238E27FC236}">
                      <a16:creationId xmlns:a16="http://schemas.microsoft.com/office/drawing/2014/main" id="{85F34481-8B2D-D745-940F-F84D8EB7E000}"/>
                    </a:ext>
                  </a:extLst>
                </p:cNvPr>
                <p:cNvSpPr txBox="1">
                  <a:spLocks noRot="1" noChangeAspect="1" noMove="1" noResize="1" noEditPoints="1" noAdjustHandles="1" noChangeArrowheads="1" noChangeShapeType="1" noTextEdit="1"/>
                </p:cNvSpPr>
                <p:nvPr/>
              </p:nvSpPr>
              <p:spPr>
                <a:xfrm>
                  <a:off x="7890824" y="4615868"/>
                  <a:ext cx="220957" cy="172035"/>
                </a:xfrm>
                <a:prstGeom prst="rect">
                  <a:avLst/>
                </a:prstGeom>
                <a:blipFill>
                  <a:blip r:embed="rId41"/>
                  <a:stretch>
                    <a:fillRect l="-5263" b="-13333"/>
                  </a:stretch>
                </a:blipFill>
              </p:spPr>
              <p:txBody>
                <a:bodyPr/>
                <a:lstStyle/>
                <a:p>
                  <a:r>
                    <a:rPr lang="en-GB">
                      <a:noFill/>
                    </a:rPr>
                    <a:t> </a:t>
                  </a:r>
                </a:p>
              </p:txBody>
            </p:sp>
          </mc:Fallback>
        </mc:AlternateContent>
        <p:sp>
          <p:nvSpPr>
            <p:cNvPr id="603" name="Rectangle 602">
              <a:extLst>
                <a:ext uri="{FF2B5EF4-FFF2-40B4-BE49-F238E27FC236}">
                  <a16:creationId xmlns:a16="http://schemas.microsoft.com/office/drawing/2014/main" id="{83B75EE0-B3D0-2F45-94E5-DADF7F7F73D1}"/>
                </a:ext>
              </a:extLst>
            </p:cNvPr>
            <p:cNvSpPr/>
            <p:nvPr/>
          </p:nvSpPr>
          <p:spPr>
            <a:xfrm>
              <a:off x="7767408" y="449632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4" name="Rectangle 603">
              <a:extLst>
                <a:ext uri="{FF2B5EF4-FFF2-40B4-BE49-F238E27FC236}">
                  <a16:creationId xmlns:a16="http://schemas.microsoft.com/office/drawing/2014/main" id="{820A278C-E764-C144-A09C-7EB518BD9173}"/>
                </a:ext>
              </a:extLst>
            </p:cNvPr>
            <p:cNvSpPr/>
            <p:nvPr/>
          </p:nvSpPr>
          <p:spPr>
            <a:xfrm>
              <a:off x="7787123" y="451410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05" name="Rectangle 604">
              <a:extLst>
                <a:ext uri="{FF2B5EF4-FFF2-40B4-BE49-F238E27FC236}">
                  <a16:creationId xmlns:a16="http://schemas.microsoft.com/office/drawing/2014/main" id="{F67F9DB7-A458-7D42-B82E-BB337C04FA11}"/>
                </a:ext>
              </a:extLst>
            </p:cNvPr>
            <p:cNvSpPr/>
            <p:nvPr/>
          </p:nvSpPr>
          <p:spPr>
            <a:xfrm>
              <a:off x="7806839" y="45318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06" name="TextBox 605">
                  <a:extLst>
                    <a:ext uri="{FF2B5EF4-FFF2-40B4-BE49-F238E27FC236}">
                      <a16:creationId xmlns:a16="http://schemas.microsoft.com/office/drawing/2014/main" id="{0D52DD41-5844-104F-A1D0-63F87896DDE6}"/>
                    </a:ext>
                  </a:extLst>
                </p:cNvPr>
                <p:cNvSpPr txBox="1"/>
                <p:nvPr/>
              </p:nvSpPr>
              <p:spPr>
                <a:xfrm>
                  <a:off x="9219282" y="4258717"/>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606" name="TextBox 605">
                  <a:extLst>
                    <a:ext uri="{FF2B5EF4-FFF2-40B4-BE49-F238E27FC236}">
                      <a16:creationId xmlns:a16="http://schemas.microsoft.com/office/drawing/2014/main" id="{0D52DD41-5844-104F-A1D0-63F87896DDE6}"/>
                    </a:ext>
                  </a:extLst>
                </p:cNvPr>
                <p:cNvSpPr txBox="1">
                  <a:spLocks noRot="1" noChangeAspect="1" noMove="1" noResize="1" noEditPoints="1" noAdjustHandles="1" noChangeArrowheads="1" noChangeShapeType="1" noTextEdit="1"/>
                </p:cNvSpPr>
                <p:nvPr/>
              </p:nvSpPr>
              <p:spPr>
                <a:xfrm>
                  <a:off x="9219282" y="4258717"/>
                  <a:ext cx="1101910" cy="242635"/>
                </a:xfrm>
                <a:prstGeom prst="ellipse">
                  <a:avLst/>
                </a:prstGeom>
                <a:blipFill>
                  <a:blip r:embed="rId42"/>
                  <a:stretch>
                    <a:fillRect/>
                  </a:stretch>
                </a:blipFill>
                <a:ln>
                  <a:solidFill>
                    <a:schemeClr val="tx1"/>
                  </a:solidFill>
                </a:ln>
              </p:spPr>
              <p:txBody>
                <a:bodyPr/>
                <a:lstStyle/>
                <a:p>
                  <a:r>
                    <a:rPr lang="en-GB">
                      <a:noFill/>
                    </a:rPr>
                    <a:t> </a:t>
                  </a:r>
                </a:p>
              </p:txBody>
            </p:sp>
          </mc:Fallback>
        </mc:AlternateContent>
        <p:cxnSp>
          <p:nvCxnSpPr>
            <p:cNvPr id="607" name="Straight Connector 606">
              <a:extLst>
                <a:ext uri="{FF2B5EF4-FFF2-40B4-BE49-F238E27FC236}">
                  <a16:creationId xmlns:a16="http://schemas.microsoft.com/office/drawing/2014/main" id="{B82C0ACC-4AE4-AC44-8EC8-C320C91C5F25}"/>
                </a:ext>
              </a:extLst>
            </p:cNvPr>
            <p:cNvCxnSpPr>
              <a:cxnSpLocks/>
              <a:stCxn id="606" idx="5"/>
              <a:endCxn id="617" idx="1"/>
            </p:cNvCxnSpPr>
            <p:nvPr/>
          </p:nvCxnSpPr>
          <p:spPr>
            <a:xfrm>
              <a:off x="10159820" y="4465819"/>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8" name="Straight Connector 225">
              <a:extLst>
                <a:ext uri="{FF2B5EF4-FFF2-40B4-BE49-F238E27FC236}">
                  <a16:creationId xmlns:a16="http://schemas.microsoft.com/office/drawing/2014/main" id="{D2CCF2BF-CEB2-C543-83CB-C153F30C045F}"/>
                </a:ext>
              </a:extLst>
            </p:cNvPr>
            <p:cNvCxnSpPr>
              <a:cxnSpLocks/>
              <a:stCxn id="617" idx="0"/>
              <a:endCxn id="561" idx="3"/>
            </p:cNvCxnSpPr>
            <p:nvPr/>
          </p:nvCxnSpPr>
          <p:spPr>
            <a:xfrm rot="16200000" flipV="1">
              <a:off x="9723259" y="3872332"/>
              <a:ext cx="1122435" cy="145840"/>
            </a:xfrm>
            <a:prstGeom prst="curvedConnector3">
              <a:avLst>
                <a:gd name="adj1" fmla="val 2130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9" name="Straight Connector 234">
              <a:extLst>
                <a:ext uri="{FF2B5EF4-FFF2-40B4-BE49-F238E27FC236}">
                  <a16:creationId xmlns:a16="http://schemas.microsoft.com/office/drawing/2014/main" id="{ADFF5086-4472-4C48-984D-21C52F936A7F}"/>
                </a:ext>
              </a:extLst>
            </p:cNvPr>
            <p:cNvCxnSpPr>
              <a:cxnSpLocks/>
              <a:stCxn id="561" idx="5"/>
              <a:endCxn id="621" idx="0"/>
            </p:cNvCxnSpPr>
            <p:nvPr/>
          </p:nvCxnSpPr>
          <p:spPr>
            <a:xfrm rot="5400000">
              <a:off x="10027134" y="3867444"/>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D5DE2FCF-D246-DB46-B0DD-C657660AABE5}"/>
                </a:ext>
              </a:extLst>
            </p:cNvPr>
            <p:cNvCxnSpPr>
              <a:cxnSpLocks/>
              <a:stCxn id="613" idx="0"/>
              <a:endCxn id="621" idx="2"/>
            </p:cNvCxnSpPr>
            <p:nvPr/>
          </p:nvCxnSpPr>
          <p:spPr>
            <a:xfrm flipV="1">
              <a:off x="10440313" y="459177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AAFBB6F0-9D2E-CA45-ADC2-BC702FBCD265}"/>
                </a:ext>
              </a:extLst>
            </p:cNvPr>
            <p:cNvCxnSpPr>
              <a:cxnSpLocks/>
              <a:stCxn id="621" idx="3"/>
              <a:endCxn id="612" idx="3"/>
            </p:cNvCxnSpPr>
            <p:nvPr/>
          </p:nvCxnSpPr>
          <p:spPr>
            <a:xfrm flipV="1">
              <a:off x="10552536" y="4465819"/>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2" name="TextBox 611">
                  <a:extLst>
                    <a:ext uri="{FF2B5EF4-FFF2-40B4-BE49-F238E27FC236}">
                      <a16:creationId xmlns:a16="http://schemas.microsoft.com/office/drawing/2014/main" id="{9835D2C4-5D85-8F4C-AF6E-F2CBF682A10A}"/>
                    </a:ext>
                  </a:extLst>
                </p:cNvPr>
                <p:cNvSpPr txBox="1"/>
                <p:nvPr/>
              </p:nvSpPr>
              <p:spPr>
                <a:xfrm>
                  <a:off x="10563871" y="4258717"/>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612" name="TextBox 611">
                  <a:extLst>
                    <a:ext uri="{FF2B5EF4-FFF2-40B4-BE49-F238E27FC236}">
                      <a16:creationId xmlns:a16="http://schemas.microsoft.com/office/drawing/2014/main" id="{9835D2C4-5D85-8F4C-AF6E-F2CBF682A10A}"/>
                    </a:ext>
                  </a:extLst>
                </p:cNvPr>
                <p:cNvSpPr txBox="1">
                  <a:spLocks noRot="1" noChangeAspect="1" noMove="1" noResize="1" noEditPoints="1" noAdjustHandles="1" noChangeArrowheads="1" noChangeShapeType="1" noTextEdit="1"/>
                </p:cNvSpPr>
                <p:nvPr/>
              </p:nvSpPr>
              <p:spPr>
                <a:xfrm>
                  <a:off x="10563871" y="4258717"/>
                  <a:ext cx="1244821" cy="242635"/>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3" name="TextBox 612">
                  <a:extLst>
                    <a:ext uri="{FF2B5EF4-FFF2-40B4-BE49-F238E27FC236}">
                      <a16:creationId xmlns:a16="http://schemas.microsoft.com/office/drawing/2014/main" id="{7F7ABE8D-BB46-A843-BE78-93382B56BDD0}"/>
                    </a:ext>
                  </a:extLst>
                </p:cNvPr>
                <p:cNvSpPr txBox="1"/>
                <p:nvPr/>
              </p:nvSpPr>
              <p:spPr>
                <a:xfrm>
                  <a:off x="9997782" y="4770862"/>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613" name="TextBox 612">
                  <a:extLst>
                    <a:ext uri="{FF2B5EF4-FFF2-40B4-BE49-F238E27FC236}">
                      <a16:creationId xmlns:a16="http://schemas.microsoft.com/office/drawing/2014/main" id="{7F7ABE8D-BB46-A843-BE78-93382B56BDD0}"/>
                    </a:ext>
                  </a:extLst>
                </p:cNvPr>
                <p:cNvSpPr txBox="1">
                  <a:spLocks noRot="1" noChangeAspect="1" noMove="1" noResize="1" noEditPoints="1" noAdjustHandles="1" noChangeArrowheads="1" noChangeShapeType="1" noTextEdit="1"/>
                </p:cNvSpPr>
                <p:nvPr/>
              </p:nvSpPr>
              <p:spPr>
                <a:xfrm>
                  <a:off x="9997782" y="4770862"/>
                  <a:ext cx="885062" cy="242635"/>
                </a:xfrm>
                <a:prstGeom prst="ellipse">
                  <a:avLst/>
                </a:prstGeom>
                <a:blipFill>
                  <a:blip r:embed="rId44"/>
                  <a:stretch>
                    <a:fillRect/>
                  </a:stretch>
                </a:blipFill>
                <a:ln>
                  <a:solidFill>
                    <a:schemeClr val="tx1"/>
                  </a:solidFill>
                </a:ln>
              </p:spPr>
              <p:txBody>
                <a:bodyPr/>
                <a:lstStyle/>
                <a:p>
                  <a:r>
                    <a:rPr lang="en-GB">
                      <a:noFill/>
                    </a:rPr>
                    <a:t> </a:t>
                  </a:r>
                </a:p>
              </p:txBody>
            </p:sp>
          </mc:Fallback>
        </mc:AlternateContent>
        <p:cxnSp>
          <p:nvCxnSpPr>
            <p:cNvPr id="614" name="Straight Connector 613">
              <a:extLst>
                <a:ext uri="{FF2B5EF4-FFF2-40B4-BE49-F238E27FC236}">
                  <a16:creationId xmlns:a16="http://schemas.microsoft.com/office/drawing/2014/main" id="{A8A68563-6241-6B49-BF7F-F7211D0279F6}"/>
                </a:ext>
              </a:extLst>
            </p:cNvPr>
            <p:cNvCxnSpPr>
              <a:cxnSpLocks/>
              <a:stCxn id="617" idx="2"/>
              <a:endCxn id="613" idx="0"/>
            </p:cNvCxnSpPr>
            <p:nvPr/>
          </p:nvCxnSpPr>
          <p:spPr>
            <a:xfrm>
              <a:off x="10357396" y="459045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5" name="TextBox 614">
                  <a:extLst>
                    <a:ext uri="{FF2B5EF4-FFF2-40B4-BE49-F238E27FC236}">
                      <a16:creationId xmlns:a16="http://schemas.microsoft.com/office/drawing/2014/main" id="{46A1D09A-DDA0-AC42-8A66-B598FF496EEA}"/>
                    </a:ext>
                  </a:extLst>
                </p:cNvPr>
                <p:cNvSpPr txBox="1"/>
                <p:nvPr/>
              </p:nvSpPr>
              <p:spPr>
                <a:xfrm>
                  <a:off x="10096076" y="4607628"/>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615" name="TextBox 614">
                  <a:extLst>
                    <a:ext uri="{FF2B5EF4-FFF2-40B4-BE49-F238E27FC236}">
                      <a16:creationId xmlns:a16="http://schemas.microsoft.com/office/drawing/2014/main" id="{46A1D09A-DDA0-AC42-8A66-B598FF496EEA}"/>
                    </a:ext>
                  </a:extLst>
                </p:cNvPr>
                <p:cNvSpPr txBox="1">
                  <a:spLocks noRot="1" noChangeAspect="1" noMove="1" noResize="1" noEditPoints="1" noAdjustHandles="1" noChangeArrowheads="1" noChangeShapeType="1" noTextEdit="1"/>
                </p:cNvSpPr>
                <p:nvPr/>
              </p:nvSpPr>
              <p:spPr>
                <a:xfrm>
                  <a:off x="10096076" y="4607628"/>
                  <a:ext cx="220958" cy="171329"/>
                </a:xfrm>
                <a:prstGeom prst="rect">
                  <a:avLst/>
                </a:prstGeom>
                <a:blipFill>
                  <a:blip r:embed="rId45"/>
                  <a:stretch>
                    <a:fillRect l="-11111" b="-21429"/>
                  </a:stretch>
                </a:blipFill>
              </p:spPr>
              <p:txBody>
                <a:bodyPr/>
                <a:lstStyle/>
                <a:p>
                  <a:r>
                    <a:rPr lang="en-GB">
                      <a:noFill/>
                    </a:rPr>
                    <a:t> </a:t>
                  </a:r>
                </a:p>
              </p:txBody>
            </p:sp>
          </mc:Fallback>
        </mc:AlternateContent>
        <p:sp>
          <p:nvSpPr>
            <p:cNvPr id="616" name="Rectangle 615">
              <a:extLst>
                <a:ext uri="{FF2B5EF4-FFF2-40B4-BE49-F238E27FC236}">
                  <a16:creationId xmlns:a16="http://schemas.microsoft.com/office/drawing/2014/main" id="{25929721-B59B-2242-BFB7-2FC374E2C6BE}"/>
                </a:ext>
              </a:extLst>
            </p:cNvPr>
            <p:cNvSpPr/>
            <p:nvPr/>
          </p:nvSpPr>
          <p:spPr>
            <a:xfrm>
              <a:off x="10295688" y="448868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17" name="Rectangle 616">
              <a:extLst>
                <a:ext uri="{FF2B5EF4-FFF2-40B4-BE49-F238E27FC236}">
                  <a16:creationId xmlns:a16="http://schemas.microsoft.com/office/drawing/2014/main" id="{15F912E6-9303-A547-AC4B-9BF0243B677E}"/>
                </a:ext>
              </a:extLst>
            </p:cNvPr>
            <p:cNvSpPr/>
            <p:nvPr/>
          </p:nvSpPr>
          <p:spPr>
            <a:xfrm>
              <a:off x="10315403" y="450646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18" name="Rectangle 617">
              <a:extLst>
                <a:ext uri="{FF2B5EF4-FFF2-40B4-BE49-F238E27FC236}">
                  <a16:creationId xmlns:a16="http://schemas.microsoft.com/office/drawing/2014/main" id="{59787202-D96E-094E-AF38-3A8B01DDF51B}"/>
                </a:ext>
              </a:extLst>
            </p:cNvPr>
            <p:cNvSpPr/>
            <p:nvPr/>
          </p:nvSpPr>
          <p:spPr>
            <a:xfrm>
              <a:off x="10335119" y="45242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19" name="TextBox 618">
                  <a:extLst>
                    <a:ext uri="{FF2B5EF4-FFF2-40B4-BE49-F238E27FC236}">
                      <a16:creationId xmlns:a16="http://schemas.microsoft.com/office/drawing/2014/main" id="{A906EFC3-01A9-8046-96E9-316A9A8DEC90}"/>
                    </a:ext>
                  </a:extLst>
                </p:cNvPr>
                <p:cNvSpPr txBox="1"/>
                <p:nvPr/>
              </p:nvSpPr>
              <p:spPr>
                <a:xfrm>
                  <a:off x="10572251" y="4609554"/>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619" name="TextBox 618">
                  <a:extLst>
                    <a:ext uri="{FF2B5EF4-FFF2-40B4-BE49-F238E27FC236}">
                      <a16:creationId xmlns:a16="http://schemas.microsoft.com/office/drawing/2014/main" id="{A906EFC3-01A9-8046-96E9-316A9A8DEC90}"/>
                    </a:ext>
                  </a:extLst>
                </p:cNvPr>
                <p:cNvSpPr txBox="1">
                  <a:spLocks noRot="1" noChangeAspect="1" noMove="1" noResize="1" noEditPoints="1" noAdjustHandles="1" noChangeArrowheads="1" noChangeShapeType="1" noTextEdit="1"/>
                </p:cNvSpPr>
                <p:nvPr/>
              </p:nvSpPr>
              <p:spPr>
                <a:xfrm>
                  <a:off x="10572251" y="4609554"/>
                  <a:ext cx="220958" cy="172035"/>
                </a:xfrm>
                <a:prstGeom prst="rect">
                  <a:avLst/>
                </a:prstGeom>
                <a:blipFill>
                  <a:blip r:embed="rId46"/>
                  <a:stretch>
                    <a:fillRect l="-5263" b="-13333"/>
                  </a:stretch>
                </a:blipFill>
              </p:spPr>
              <p:txBody>
                <a:bodyPr/>
                <a:lstStyle/>
                <a:p>
                  <a:r>
                    <a:rPr lang="en-GB">
                      <a:noFill/>
                    </a:rPr>
                    <a:t> </a:t>
                  </a:r>
                </a:p>
              </p:txBody>
            </p:sp>
          </mc:Fallback>
        </mc:AlternateContent>
        <p:sp>
          <p:nvSpPr>
            <p:cNvPr id="620" name="Rectangle 619">
              <a:extLst>
                <a:ext uri="{FF2B5EF4-FFF2-40B4-BE49-F238E27FC236}">
                  <a16:creationId xmlns:a16="http://schemas.microsoft.com/office/drawing/2014/main" id="{A273A869-837D-EC42-805C-3468F50912F4}"/>
                </a:ext>
              </a:extLst>
            </p:cNvPr>
            <p:cNvSpPr/>
            <p:nvPr/>
          </p:nvSpPr>
          <p:spPr>
            <a:xfrm>
              <a:off x="10448835" y="449000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21" name="Rectangle 620">
              <a:extLst>
                <a:ext uri="{FF2B5EF4-FFF2-40B4-BE49-F238E27FC236}">
                  <a16:creationId xmlns:a16="http://schemas.microsoft.com/office/drawing/2014/main" id="{4DFB66CD-65B1-3A4D-B1BF-50AC224BDFD4}"/>
                </a:ext>
              </a:extLst>
            </p:cNvPr>
            <p:cNvSpPr/>
            <p:nvPr/>
          </p:nvSpPr>
          <p:spPr>
            <a:xfrm>
              <a:off x="10468550" y="450778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22" name="Rectangle 621">
              <a:extLst>
                <a:ext uri="{FF2B5EF4-FFF2-40B4-BE49-F238E27FC236}">
                  <a16:creationId xmlns:a16="http://schemas.microsoft.com/office/drawing/2014/main" id="{6A1D1BD4-6366-1440-A5D7-E3781228B5CF}"/>
                </a:ext>
              </a:extLst>
            </p:cNvPr>
            <p:cNvSpPr/>
            <p:nvPr/>
          </p:nvSpPr>
          <p:spPr>
            <a:xfrm>
              <a:off x="10488266" y="45255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623" name="Straight Connector 124">
              <a:extLst>
                <a:ext uri="{FF2B5EF4-FFF2-40B4-BE49-F238E27FC236}">
                  <a16:creationId xmlns:a16="http://schemas.microsoft.com/office/drawing/2014/main" id="{BE00387C-A8D2-AC46-98D9-58595369D88A}"/>
                </a:ext>
              </a:extLst>
            </p:cNvPr>
            <p:cNvCxnSpPr>
              <a:cxnSpLocks/>
              <a:stCxn id="646" idx="6"/>
              <a:endCxn id="638" idx="2"/>
            </p:cNvCxnSpPr>
            <p:nvPr/>
          </p:nvCxnSpPr>
          <p:spPr>
            <a:xfrm flipV="1">
              <a:off x="5511844" y="4152840"/>
              <a:ext cx="983680" cy="74565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124">
              <a:extLst>
                <a:ext uri="{FF2B5EF4-FFF2-40B4-BE49-F238E27FC236}">
                  <a16:creationId xmlns:a16="http://schemas.microsoft.com/office/drawing/2014/main" id="{8970E7FE-759D-464B-8B1F-0768D8A4F40E}"/>
                </a:ext>
              </a:extLst>
            </p:cNvPr>
            <p:cNvCxnSpPr>
              <a:cxnSpLocks/>
              <a:stCxn id="596" idx="6"/>
              <a:endCxn id="634" idx="2"/>
            </p:cNvCxnSpPr>
            <p:nvPr/>
          </p:nvCxnSpPr>
          <p:spPr>
            <a:xfrm flipV="1">
              <a:off x="8201415" y="4157545"/>
              <a:ext cx="989248" cy="74094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5" name="Straight Connector 503">
              <a:extLst>
                <a:ext uri="{FF2B5EF4-FFF2-40B4-BE49-F238E27FC236}">
                  <a16:creationId xmlns:a16="http://schemas.microsoft.com/office/drawing/2014/main" id="{2472E5D2-8600-D94F-9C7D-A931EC0FD646}"/>
                </a:ext>
              </a:extLst>
            </p:cNvPr>
            <p:cNvCxnSpPr>
              <a:cxnSpLocks/>
              <a:stCxn id="637" idx="0"/>
              <a:endCxn id="542" idx="2"/>
            </p:cNvCxnSpPr>
            <p:nvPr/>
          </p:nvCxnSpPr>
          <p:spPr>
            <a:xfrm rot="5400000" flipH="1" flipV="1">
              <a:off x="6584099" y="3196515"/>
              <a:ext cx="743557" cy="95965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504">
              <a:extLst>
                <a:ext uri="{FF2B5EF4-FFF2-40B4-BE49-F238E27FC236}">
                  <a16:creationId xmlns:a16="http://schemas.microsoft.com/office/drawing/2014/main" id="{F0AE4F17-B3BE-8043-A419-5BC6C31977BA}"/>
                </a:ext>
              </a:extLst>
            </p:cNvPr>
            <p:cNvCxnSpPr>
              <a:cxnSpLocks/>
              <a:stCxn id="521" idx="6"/>
              <a:endCxn id="636" idx="0"/>
            </p:cNvCxnSpPr>
            <p:nvPr/>
          </p:nvCxnSpPr>
          <p:spPr>
            <a:xfrm>
              <a:off x="5390904" y="3304564"/>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7" name="Group 626">
              <a:extLst>
                <a:ext uri="{FF2B5EF4-FFF2-40B4-BE49-F238E27FC236}">
                  <a16:creationId xmlns:a16="http://schemas.microsoft.com/office/drawing/2014/main" id="{15307651-C7E1-2841-BAFF-85EF6261DC62}"/>
                </a:ext>
              </a:extLst>
            </p:cNvPr>
            <p:cNvGrpSpPr/>
            <p:nvPr/>
          </p:nvGrpSpPr>
          <p:grpSpPr>
            <a:xfrm>
              <a:off x="6414487" y="3873814"/>
              <a:ext cx="412195" cy="279026"/>
              <a:chOff x="9111240" y="2396765"/>
              <a:chExt cx="412195" cy="279026"/>
            </a:xfrm>
          </p:grpSpPr>
          <mc:AlternateContent xmlns:mc="http://schemas.openxmlformats.org/markup-compatibility/2006" xmlns:a14="http://schemas.microsoft.com/office/drawing/2010/main">
            <mc:Choice Requires="a14">
              <p:sp>
                <p:nvSpPr>
                  <p:cNvPr id="635" name="TextBox 634">
                    <a:extLst>
                      <a:ext uri="{FF2B5EF4-FFF2-40B4-BE49-F238E27FC236}">
                        <a16:creationId xmlns:a16="http://schemas.microsoft.com/office/drawing/2014/main" id="{675DDAE8-D119-4D47-8A53-5A61CD7AE820}"/>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636" name="Rectangle 635">
                <a:extLst>
                  <a:ext uri="{FF2B5EF4-FFF2-40B4-BE49-F238E27FC236}">
                    <a16:creationId xmlns:a16="http://schemas.microsoft.com/office/drawing/2014/main" id="{BD526BA7-5658-9943-BF9B-4CDFD14424DD}"/>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37" name="Rectangle 636">
                <a:extLst>
                  <a:ext uri="{FF2B5EF4-FFF2-40B4-BE49-F238E27FC236}">
                    <a16:creationId xmlns:a16="http://schemas.microsoft.com/office/drawing/2014/main" id="{CF319FA9-8AA8-3E4B-8AB5-C4ED2D5E4C48}"/>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38" name="Rectangle 637">
                <a:extLst>
                  <a:ext uri="{FF2B5EF4-FFF2-40B4-BE49-F238E27FC236}">
                    <a16:creationId xmlns:a16="http://schemas.microsoft.com/office/drawing/2014/main" id="{4CDB68B7-B828-FE48-B988-DA1ACFE8FCC4}"/>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628" name="Straight Connector 503">
              <a:extLst>
                <a:ext uri="{FF2B5EF4-FFF2-40B4-BE49-F238E27FC236}">
                  <a16:creationId xmlns:a16="http://schemas.microsoft.com/office/drawing/2014/main" id="{365A5A50-7EDD-C54E-BE26-DEEE0C153A17}"/>
                </a:ext>
              </a:extLst>
            </p:cNvPr>
            <p:cNvCxnSpPr>
              <a:cxnSpLocks/>
              <a:stCxn id="633" idx="0"/>
              <a:endCxn id="561" idx="2"/>
            </p:cNvCxnSpPr>
            <p:nvPr/>
          </p:nvCxnSpPr>
          <p:spPr>
            <a:xfrm rot="5400000" flipH="1" flipV="1">
              <a:off x="9266871" y="3202567"/>
              <a:ext cx="754576" cy="9459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504">
              <a:extLst>
                <a:ext uri="{FF2B5EF4-FFF2-40B4-BE49-F238E27FC236}">
                  <a16:creationId xmlns:a16="http://schemas.microsoft.com/office/drawing/2014/main" id="{E2399793-C848-6A40-9DCD-2B24CB662DF7}"/>
                </a:ext>
              </a:extLst>
            </p:cNvPr>
            <p:cNvCxnSpPr>
              <a:cxnSpLocks/>
              <a:endCxn id="632" idx="0"/>
            </p:cNvCxnSpPr>
            <p:nvPr/>
          </p:nvCxnSpPr>
          <p:spPr>
            <a:xfrm>
              <a:off x="8086043" y="3309269"/>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0" name="Group 629">
              <a:extLst>
                <a:ext uri="{FF2B5EF4-FFF2-40B4-BE49-F238E27FC236}">
                  <a16:creationId xmlns:a16="http://schemas.microsoft.com/office/drawing/2014/main" id="{ACD16917-6194-C649-AF10-E50B2BCF7BB7}"/>
                </a:ext>
              </a:extLst>
            </p:cNvPr>
            <p:cNvGrpSpPr/>
            <p:nvPr/>
          </p:nvGrpSpPr>
          <p:grpSpPr>
            <a:xfrm>
              <a:off x="9109626" y="3878519"/>
              <a:ext cx="412195" cy="279026"/>
              <a:chOff x="9111240" y="2396765"/>
              <a:chExt cx="412195" cy="279026"/>
            </a:xfrm>
          </p:grpSpPr>
          <mc:AlternateContent xmlns:mc="http://schemas.openxmlformats.org/markup-compatibility/2006" xmlns:a14="http://schemas.microsoft.com/office/drawing/2010/main">
            <mc:Choice Requires="a14">
              <p:sp>
                <p:nvSpPr>
                  <p:cNvPr id="631" name="TextBox 630">
                    <a:extLst>
                      <a:ext uri="{FF2B5EF4-FFF2-40B4-BE49-F238E27FC236}">
                        <a16:creationId xmlns:a16="http://schemas.microsoft.com/office/drawing/2014/main" id="{A1DDD884-5221-0449-AD02-1F249F7C0808}"/>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632" name="Rectangle 631">
                <a:extLst>
                  <a:ext uri="{FF2B5EF4-FFF2-40B4-BE49-F238E27FC236}">
                    <a16:creationId xmlns:a16="http://schemas.microsoft.com/office/drawing/2014/main" id="{B3D1B823-07C3-2D42-83FC-E8D44048B9BA}"/>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33" name="Rectangle 632">
                <a:extLst>
                  <a:ext uri="{FF2B5EF4-FFF2-40B4-BE49-F238E27FC236}">
                    <a16:creationId xmlns:a16="http://schemas.microsoft.com/office/drawing/2014/main" id="{44364957-3B51-854B-964F-120651EDDFC5}"/>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34" name="Rectangle 633">
                <a:extLst>
                  <a:ext uri="{FF2B5EF4-FFF2-40B4-BE49-F238E27FC236}">
                    <a16:creationId xmlns:a16="http://schemas.microsoft.com/office/drawing/2014/main" id="{5E811DFE-550F-D940-9BB6-469739CAB205}"/>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656" name="Group 655">
            <a:extLst>
              <a:ext uri="{FF2B5EF4-FFF2-40B4-BE49-F238E27FC236}">
                <a16:creationId xmlns:a16="http://schemas.microsoft.com/office/drawing/2014/main" id="{10AB6389-B1D0-294A-904E-DE1AFD284DEB}"/>
              </a:ext>
            </a:extLst>
          </p:cNvPr>
          <p:cNvGrpSpPr/>
          <p:nvPr/>
        </p:nvGrpSpPr>
        <p:grpSpPr>
          <a:xfrm>
            <a:off x="3856831" y="3298251"/>
            <a:ext cx="7950882" cy="2600086"/>
            <a:chOff x="3856831" y="3298251"/>
            <a:chExt cx="7950882" cy="2600086"/>
          </a:xfrm>
        </p:grpSpPr>
        <p:grpSp>
          <p:nvGrpSpPr>
            <p:cNvPr id="657" name="Group 656">
              <a:extLst>
                <a:ext uri="{FF2B5EF4-FFF2-40B4-BE49-F238E27FC236}">
                  <a16:creationId xmlns:a16="http://schemas.microsoft.com/office/drawing/2014/main" id="{40C61E7D-273D-304B-9C25-DC27AD4F85AC}"/>
                </a:ext>
              </a:extLst>
            </p:cNvPr>
            <p:cNvGrpSpPr/>
            <p:nvPr/>
          </p:nvGrpSpPr>
          <p:grpSpPr>
            <a:xfrm>
              <a:off x="3856831" y="3390348"/>
              <a:ext cx="2570356" cy="2507989"/>
              <a:chOff x="436143" y="1581976"/>
              <a:chExt cx="4402571" cy="4295743"/>
            </a:xfrm>
          </p:grpSpPr>
          <mc:AlternateContent xmlns:mc="http://schemas.openxmlformats.org/markup-compatibility/2006" xmlns:a14="http://schemas.microsoft.com/office/drawing/2010/main">
            <mc:Choice Requires="a14">
              <p:sp>
                <p:nvSpPr>
                  <p:cNvPr id="708" name="TextBox 707">
                    <a:extLst>
                      <a:ext uri="{FF2B5EF4-FFF2-40B4-BE49-F238E27FC236}">
                        <a16:creationId xmlns:a16="http://schemas.microsoft.com/office/drawing/2014/main" id="{63B01E0E-6CD9-EC4C-8768-71059A577A9C}"/>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708" name="TextBox 707">
                    <a:extLst>
                      <a:ext uri="{FF2B5EF4-FFF2-40B4-BE49-F238E27FC236}">
                        <a16:creationId xmlns:a16="http://schemas.microsoft.com/office/drawing/2014/main" id="{63B01E0E-6CD9-EC4C-8768-71059A577A9C}"/>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47"/>
                    <a:stretch>
                      <a:fillRect/>
                    </a:stretch>
                  </a:blipFill>
                  <a:ln>
                    <a:solidFill>
                      <a:schemeClr val="tx1"/>
                    </a:solidFill>
                  </a:ln>
                </p:spPr>
                <p:txBody>
                  <a:bodyPr/>
                  <a:lstStyle/>
                  <a:p>
                    <a:r>
                      <a:rPr lang="en-GB">
                        <a:noFill/>
                      </a:rPr>
                      <a:t> </a:t>
                    </a:r>
                  </a:p>
                </p:txBody>
              </p:sp>
            </mc:Fallback>
          </mc:AlternateContent>
          <p:cxnSp>
            <p:nvCxnSpPr>
              <p:cNvPr id="709" name="Straight Connector 708">
                <a:extLst>
                  <a:ext uri="{FF2B5EF4-FFF2-40B4-BE49-F238E27FC236}">
                    <a16:creationId xmlns:a16="http://schemas.microsoft.com/office/drawing/2014/main" id="{D06DEC28-9986-CB4B-96FF-5743D0A58FDB}"/>
                  </a:ext>
                </a:extLst>
              </p:cNvPr>
              <p:cNvCxnSpPr>
                <a:cxnSpLocks/>
                <a:stCxn id="708" idx="5"/>
                <a:endCxn id="719"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305">
                <a:extLst>
                  <a:ext uri="{FF2B5EF4-FFF2-40B4-BE49-F238E27FC236}">
                    <a16:creationId xmlns:a16="http://schemas.microsoft.com/office/drawing/2014/main" id="{208D4AAE-DE79-6649-939F-0BDE1E81A6B7}"/>
                  </a:ext>
                </a:extLst>
              </p:cNvPr>
              <p:cNvCxnSpPr>
                <a:cxnSpLocks/>
                <a:stCxn id="719" idx="0"/>
                <a:endCxn id="521" idx="3"/>
              </p:cNvCxnSpPr>
              <p:nvPr/>
            </p:nvCxnSpPr>
            <p:spPr>
              <a:xfrm rot="16200000" flipV="1">
                <a:off x="531511" y="3171562"/>
                <a:ext cx="3427293" cy="248122"/>
              </a:xfrm>
              <a:prstGeom prst="curvedConnector3">
                <a:avLst>
                  <a:gd name="adj1" fmla="val 1216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306">
                <a:extLst>
                  <a:ext uri="{FF2B5EF4-FFF2-40B4-BE49-F238E27FC236}">
                    <a16:creationId xmlns:a16="http://schemas.microsoft.com/office/drawing/2014/main" id="{B2B726CC-AF13-A74F-856E-B5511500413C}"/>
                  </a:ext>
                </a:extLst>
              </p:cNvPr>
              <p:cNvCxnSpPr>
                <a:cxnSpLocks/>
                <a:stCxn id="521" idx="5"/>
                <a:endCxn id="723" idx="0"/>
              </p:cNvCxnSpPr>
              <p:nvPr/>
            </p:nvCxnSpPr>
            <p:spPr>
              <a:xfrm rot="5400000">
                <a:off x="1051993" y="3161515"/>
                <a:ext cx="3429555" cy="270477"/>
              </a:xfrm>
              <a:prstGeom prst="curvedConnector3">
                <a:avLst>
                  <a:gd name="adj1" fmla="val 8759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07EC767F-7792-DF49-A7E2-90EADCB1EA31}"/>
                  </a:ext>
                </a:extLst>
              </p:cNvPr>
              <p:cNvCxnSpPr>
                <a:cxnSpLocks/>
                <a:stCxn id="715" idx="0"/>
                <a:endCxn id="723"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E9CA8A19-3A23-F641-B9A1-D5C3B639A1FD}"/>
                  </a:ext>
                </a:extLst>
              </p:cNvPr>
              <p:cNvCxnSpPr>
                <a:cxnSpLocks/>
                <a:stCxn id="723" idx="3"/>
                <a:endCxn id="714"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4" name="TextBox 713">
                    <a:extLst>
                      <a:ext uri="{FF2B5EF4-FFF2-40B4-BE49-F238E27FC236}">
                        <a16:creationId xmlns:a16="http://schemas.microsoft.com/office/drawing/2014/main" id="{F4FDF04A-08C5-8C48-AB14-3BC4B80DAADB}"/>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714" name="TextBox 713">
                    <a:extLst>
                      <a:ext uri="{FF2B5EF4-FFF2-40B4-BE49-F238E27FC236}">
                        <a16:creationId xmlns:a16="http://schemas.microsoft.com/office/drawing/2014/main" id="{F4FDF04A-08C5-8C48-AB14-3BC4B80DAADB}"/>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4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5" name="TextBox 714">
                    <a:extLst>
                      <a:ext uri="{FF2B5EF4-FFF2-40B4-BE49-F238E27FC236}">
                        <a16:creationId xmlns:a16="http://schemas.microsoft.com/office/drawing/2014/main" id="{EB82505B-C674-4242-82D4-32A53599974C}"/>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715" name="TextBox 714">
                    <a:extLst>
                      <a:ext uri="{FF2B5EF4-FFF2-40B4-BE49-F238E27FC236}">
                        <a16:creationId xmlns:a16="http://schemas.microsoft.com/office/drawing/2014/main" id="{EB82505B-C674-4242-82D4-32A53599974C}"/>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49"/>
                    <a:stretch>
                      <a:fillRect/>
                    </a:stretch>
                  </a:blipFill>
                  <a:ln>
                    <a:solidFill>
                      <a:schemeClr val="tx1"/>
                    </a:solidFill>
                  </a:ln>
                </p:spPr>
                <p:txBody>
                  <a:bodyPr/>
                  <a:lstStyle/>
                  <a:p>
                    <a:r>
                      <a:rPr lang="en-GB">
                        <a:noFill/>
                      </a:rPr>
                      <a:t> </a:t>
                    </a:r>
                  </a:p>
                </p:txBody>
              </p:sp>
            </mc:Fallback>
          </mc:AlternateContent>
          <p:cxnSp>
            <p:nvCxnSpPr>
              <p:cNvPr id="716" name="Straight Connector 715">
                <a:extLst>
                  <a:ext uri="{FF2B5EF4-FFF2-40B4-BE49-F238E27FC236}">
                    <a16:creationId xmlns:a16="http://schemas.microsoft.com/office/drawing/2014/main" id="{59032D6B-4D3D-7845-B722-B4802531FDED}"/>
                  </a:ext>
                </a:extLst>
              </p:cNvPr>
              <p:cNvCxnSpPr>
                <a:cxnSpLocks/>
                <a:stCxn id="719" idx="2"/>
                <a:endCxn id="715"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7" name="TextBox 716">
                    <a:extLst>
                      <a:ext uri="{FF2B5EF4-FFF2-40B4-BE49-F238E27FC236}">
                        <a16:creationId xmlns:a16="http://schemas.microsoft.com/office/drawing/2014/main" id="{74855306-2197-3845-B858-571F38F61D56}"/>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313" name="TextBox 312">
                    <a:extLst>
                      <a:ext uri="{FF2B5EF4-FFF2-40B4-BE49-F238E27FC236}">
                        <a16:creationId xmlns:a16="http://schemas.microsoft.com/office/drawing/2014/main" id="{899E57FB-F087-C24A-AC3C-B25B32D38755}"/>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51"/>
                    <a:stretch>
                      <a:fillRect l="-17647" b="-14286"/>
                    </a:stretch>
                  </a:blipFill>
                </p:spPr>
                <p:txBody>
                  <a:bodyPr/>
                  <a:lstStyle/>
                  <a:p>
                    <a:r>
                      <a:rPr lang="en-GB">
                        <a:noFill/>
                      </a:rPr>
                      <a:t> </a:t>
                    </a:r>
                  </a:p>
                </p:txBody>
              </p:sp>
            </mc:Fallback>
          </mc:AlternateContent>
          <p:sp>
            <p:nvSpPr>
              <p:cNvPr id="718" name="Rectangle 717">
                <a:extLst>
                  <a:ext uri="{FF2B5EF4-FFF2-40B4-BE49-F238E27FC236}">
                    <a16:creationId xmlns:a16="http://schemas.microsoft.com/office/drawing/2014/main" id="{711FDE64-DEFD-4046-A679-358CD4E2D2A3}"/>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19" name="Rectangle 718">
                <a:extLst>
                  <a:ext uri="{FF2B5EF4-FFF2-40B4-BE49-F238E27FC236}">
                    <a16:creationId xmlns:a16="http://schemas.microsoft.com/office/drawing/2014/main" id="{01D4DFF0-B364-A442-A8F8-6567BD4613BC}"/>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20" name="Rectangle 719">
                <a:extLst>
                  <a:ext uri="{FF2B5EF4-FFF2-40B4-BE49-F238E27FC236}">
                    <a16:creationId xmlns:a16="http://schemas.microsoft.com/office/drawing/2014/main" id="{9EDDDA9C-9A23-354A-96FD-84497EE83F97}"/>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721" name="TextBox 720">
                    <a:extLst>
                      <a:ext uri="{FF2B5EF4-FFF2-40B4-BE49-F238E27FC236}">
                        <a16:creationId xmlns:a16="http://schemas.microsoft.com/office/drawing/2014/main" id="{B51188B4-90BC-A64E-A5C2-F5B93E2D0262}"/>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317" name="TextBox 316">
                    <a:extLst>
                      <a:ext uri="{FF2B5EF4-FFF2-40B4-BE49-F238E27FC236}">
                        <a16:creationId xmlns:a16="http://schemas.microsoft.com/office/drawing/2014/main" id="{42EA3600-72B0-3042-AC5A-F5FE1DDF5740}"/>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52"/>
                    <a:stretch>
                      <a:fillRect l="-5263" b="-14286"/>
                    </a:stretch>
                  </a:blipFill>
                </p:spPr>
                <p:txBody>
                  <a:bodyPr/>
                  <a:lstStyle/>
                  <a:p>
                    <a:r>
                      <a:rPr lang="en-GB">
                        <a:noFill/>
                      </a:rPr>
                      <a:t> </a:t>
                    </a:r>
                  </a:p>
                </p:txBody>
              </p:sp>
            </mc:Fallback>
          </mc:AlternateContent>
          <p:sp>
            <p:nvSpPr>
              <p:cNvPr id="722" name="Rectangle 721">
                <a:extLst>
                  <a:ext uri="{FF2B5EF4-FFF2-40B4-BE49-F238E27FC236}">
                    <a16:creationId xmlns:a16="http://schemas.microsoft.com/office/drawing/2014/main" id="{2013BB92-4CAC-444A-A08D-BB8A011F56EB}"/>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23" name="Rectangle 722">
                <a:extLst>
                  <a:ext uri="{FF2B5EF4-FFF2-40B4-BE49-F238E27FC236}">
                    <a16:creationId xmlns:a16="http://schemas.microsoft.com/office/drawing/2014/main" id="{84E36D66-25C7-FA44-ABB7-CFEF87CECF96}"/>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24" name="Rectangle 723">
                <a:extLst>
                  <a:ext uri="{FF2B5EF4-FFF2-40B4-BE49-F238E27FC236}">
                    <a16:creationId xmlns:a16="http://schemas.microsoft.com/office/drawing/2014/main" id="{DC7C6386-F324-0A44-B214-6F4111BCD158}"/>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658" name="TextBox 657">
                  <a:extLst>
                    <a:ext uri="{FF2B5EF4-FFF2-40B4-BE49-F238E27FC236}">
                      <a16:creationId xmlns:a16="http://schemas.microsoft.com/office/drawing/2014/main" id="{C7DA5819-8AC2-624B-8ED5-B4D5886A57C5}"/>
                    </a:ext>
                  </a:extLst>
                </p:cNvPr>
                <p:cNvSpPr txBox="1"/>
                <p:nvPr/>
              </p:nvSpPr>
              <p:spPr>
                <a:xfrm>
                  <a:off x="6552378" y="5143557"/>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658" name="TextBox 657">
                  <a:extLst>
                    <a:ext uri="{FF2B5EF4-FFF2-40B4-BE49-F238E27FC236}">
                      <a16:creationId xmlns:a16="http://schemas.microsoft.com/office/drawing/2014/main" id="{C7DA5819-8AC2-624B-8ED5-B4D5886A57C5}"/>
                    </a:ext>
                  </a:extLst>
                </p:cNvPr>
                <p:cNvSpPr txBox="1">
                  <a:spLocks noRot="1" noChangeAspect="1" noMove="1" noResize="1" noEditPoints="1" noAdjustHandles="1" noChangeArrowheads="1" noChangeShapeType="1" noTextEdit="1"/>
                </p:cNvSpPr>
                <p:nvPr/>
              </p:nvSpPr>
              <p:spPr>
                <a:xfrm>
                  <a:off x="6552378" y="5143557"/>
                  <a:ext cx="1101906" cy="242635"/>
                </a:xfrm>
                <a:prstGeom prst="ellipse">
                  <a:avLst/>
                </a:prstGeom>
                <a:blipFill>
                  <a:blip r:embed="rId53"/>
                  <a:stretch>
                    <a:fillRect/>
                  </a:stretch>
                </a:blipFill>
                <a:ln>
                  <a:solidFill>
                    <a:schemeClr val="tx1"/>
                  </a:solidFill>
                </a:ln>
              </p:spPr>
              <p:txBody>
                <a:bodyPr/>
                <a:lstStyle/>
                <a:p>
                  <a:r>
                    <a:rPr lang="en-GB">
                      <a:noFill/>
                    </a:rPr>
                    <a:t> </a:t>
                  </a:r>
                </a:p>
              </p:txBody>
            </p:sp>
          </mc:Fallback>
        </mc:AlternateContent>
        <p:cxnSp>
          <p:nvCxnSpPr>
            <p:cNvPr id="659" name="Straight Connector 658">
              <a:extLst>
                <a:ext uri="{FF2B5EF4-FFF2-40B4-BE49-F238E27FC236}">
                  <a16:creationId xmlns:a16="http://schemas.microsoft.com/office/drawing/2014/main" id="{DBBD5FB2-4E12-F449-B490-0331D6DD721D}"/>
                </a:ext>
              </a:extLst>
            </p:cNvPr>
            <p:cNvCxnSpPr>
              <a:cxnSpLocks/>
              <a:stCxn id="658" idx="5"/>
              <a:endCxn id="669" idx="1"/>
            </p:cNvCxnSpPr>
            <p:nvPr/>
          </p:nvCxnSpPr>
          <p:spPr>
            <a:xfrm>
              <a:off x="7492914" y="5350659"/>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322">
              <a:extLst>
                <a:ext uri="{FF2B5EF4-FFF2-40B4-BE49-F238E27FC236}">
                  <a16:creationId xmlns:a16="http://schemas.microsoft.com/office/drawing/2014/main" id="{E28E47EA-5D45-054B-9997-CE8906BA308C}"/>
                </a:ext>
              </a:extLst>
            </p:cNvPr>
            <p:cNvCxnSpPr>
              <a:cxnSpLocks/>
              <a:stCxn id="669" idx="0"/>
              <a:endCxn id="542" idx="3"/>
            </p:cNvCxnSpPr>
            <p:nvPr/>
          </p:nvCxnSpPr>
          <p:spPr>
            <a:xfrm rot="16200000" flipV="1">
              <a:off x="6602080" y="4318398"/>
              <a:ext cx="2000961" cy="144862"/>
            </a:xfrm>
            <a:prstGeom prst="curvedConnector3">
              <a:avLst>
                <a:gd name="adj1" fmla="val 132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323">
              <a:extLst>
                <a:ext uri="{FF2B5EF4-FFF2-40B4-BE49-F238E27FC236}">
                  <a16:creationId xmlns:a16="http://schemas.microsoft.com/office/drawing/2014/main" id="{22D365B4-E105-0142-BFF1-1E9FB69CA25A}"/>
                </a:ext>
              </a:extLst>
            </p:cNvPr>
            <p:cNvCxnSpPr>
              <a:cxnSpLocks/>
              <a:endCxn id="673" idx="0"/>
            </p:cNvCxnSpPr>
            <p:nvPr/>
          </p:nvCxnSpPr>
          <p:spPr>
            <a:xfrm rot="5400000">
              <a:off x="6914064" y="4318632"/>
              <a:ext cx="1988071" cy="159923"/>
            </a:xfrm>
            <a:prstGeom prst="curvedConnector3">
              <a:avLst>
                <a:gd name="adj1" fmla="val 8673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88A30FE7-041F-5540-82F9-93CE6187A2F8}"/>
                </a:ext>
              </a:extLst>
            </p:cNvPr>
            <p:cNvCxnSpPr>
              <a:cxnSpLocks/>
              <a:stCxn id="665" idx="0"/>
              <a:endCxn id="673" idx="2"/>
            </p:cNvCxnSpPr>
            <p:nvPr/>
          </p:nvCxnSpPr>
          <p:spPr>
            <a:xfrm flipV="1">
              <a:off x="7757907" y="547661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23A83EA2-B466-8A4B-B16F-3B0880F06DA8}"/>
                </a:ext>
              </a:extLst>
            </p:cNvPr>
            <p:cNvCxnSpPr>
              <a:cxnSpLocks/>
              <a:stCxn id="673" idx="3"/>
              <a:endCxn id="664" idx="3"/>
            </p:cNvCxnSpPr>
            <p:nvPr/>
          </p:nvCxnSpPr>
          <p:spPr>
            <a:xfrm flipV="1">
              <a:off x="7870129" y="5350659"/>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4" name="TextBox 663">
                  <a:extLst>
                    <a:ext uri="{FF2B5EF4-FFF2-40B4-BE49-F238E27FC236}">
                      <a16:creationId xmlns:a16="http://schemas.microsoft.com/office/drawing/2014/main" id="{85082085-FD52-6D43-B654-57652EFE535F}"/>
                    </a:ext>
                  </a:extLst>
                </p:cNvPr>
                <p:cNvSpPr txBox="1"/>
                <p:nvPr/>
              </p:nvSpPr>
              <p:spPr>
                <a:xfrm>
                  <a:off x="7860801" y="5143557"/>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664" name="TextBox 663">
                  <a:extLst>
                    <a:ext uri="{FF2B5EF4-FFF2-40B4-BE49-F238E27FC236}">
                      <a16:creationId xmlns:a16="http://schemas.microsoft.com/office/drawing/2014/main" id="{85082085-FD52-6D43-B654-57652EFE535F}"/>
                    </a:ext>
                  </a:extLst>
                </p:cNvPr>
                <p:cNvSpPr txBox="1">
                  <a:spLocks noRot="1" noChangeAspect="1" noMove="1" noResize="1" noEditPoints="1" noAdjustHandles="1" noChangeArrowheads="1" noChangeShapeType="1" noTextEdit="1"/>
                </p:cNvSpPr>
                <p:nvPr/>
              </p:nvSpPr>
              <p:spPr>
                <a:xfrm>
                  <a:off x="7860801" y="5143557"/>
                  <a:ext cx="1244817" cy="242635"/>
                </a:xfrm>
                <a:prstGeom prst="ellipse">
                  <a:avLst/>
                </a:prstGeom>
                <a:blipFill>
                  <a:blip r:embed="rId5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5" name="TextBox 664">
                  <a:extLst>
                    <a:ext uri="{FF2B5EF4-FFF2-40B4-BE49-F238E27FC236}">
                      <a16:creationId xmlns:a16="http://schemas.microsoft.com/office/drawing/2014/main" id="{F26B4DC2-500E-684B-A20A-495BB29DFF19}"/>
                    </a:ext>
                  </a:extLst>
                </p:cNvPr>
                <p:cNvSpPr txBox="1"/>
                <p:nvPr/>
              </p:nvSpPr>
              <p:spPr>
                <a:xfrm>
                  <a:off x="7315377" y="5655702"/>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665" name="TextBox 664">
                  <a:extLst>
                    <a:ext uri="{FF2B5EF4-FFF2-40B4-BE49-F238E27FC236}">
                      <a16:creationId xmlns:a16="http://schemas.microsoft.com/office/drawing/2014/main" id="{F26B4DC2-500E-684B-A20A-495BB29DFF19}"/>
                    </a:ext>
                  </a:extLst>
                </p:cNvPr>
                <p:cNvSpPr txBox="1">
                  <a:spLocks noRot="1" noChangeAspect="1" noMove="1" noResize="1" noEditPoints="1" noAdjustHandles="1" noChangeArrowheads="1" noChangeShapeType="1" noTextEdit="1"/>
                </p:cNvSpPr>
                <p:nvPr/>
              </p:nvSpPr>
              <p:spPr>
                <a:xfrm>
                  <a:off x="7315377" y="5655702"/>
                  <a:ext cx="885059" cy="242635"/>
                </a:xfrm>
                <a:prstGeom prst="ellipse">
                  <a:avLst/>
                </a:prstGeom>
                <a:blipFill>
                  <a:blip r:embed="rId55"/>
                  <a:stretch>
                    <a:fillRect/>
                  </a:stretch>
                </a:blipFill>
                <a:ln>
                  <a:solidFill>
                    <a:schemeClr val="tx1"/>
                  </a:solidFill>
                </a:ln>
              </p:spPr>
              <p:txBody>
                <a:bodyPr/>
                <a:lstStyle/>
                <a:p>
                  <a:r>
                    <a:rPr lang="en-GB">
                      <a:noFill/>
                    </a:rPr>
                    <a:t> </a:t>
                  </a:r>
                </a:p>
              </p:txBody>
            </p:sp>
          </mc:Fallback>
        </mc:AlternateContent>
        <p:cxnSp>
          <p:nvCxnSpPr>
            <p:cNvPr id="666" name="Straight Connector 665">
              <a:extLst>
                <a:ext uri="{FF2B5EF4-FFF2-40B4-BE49-F238E27FC236}">
                  <a16:creationId xmlns:a16="http://schemas.microsoft.com/office/drawing/2014/main" id="{7FF617D1-7F14-EE41-A283-DBEEEA1F3202}"/>
                </a:ext>
              </a:extLst>
            </p:cNvPr>
            <p:cNvCxnSpPr>
              <a:cxnSpLocks/>
              <a:stCxn id="669" idx="2"/>
              <a:endCxn id="665" idx="0"/>
            </p:cNvCxnSpPr>
            <p:nvPr/>
          </p:nvCxnSpPr>
          <p:spPr>
            <a:xfrm>
              <a:off x="7674991" y="547529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7" name="TextBox 666">
                  <a:extLst>
                    <a:ext uri="{FF2B5EF4-FFF2-40B4-BE49-F238E27FC236}">
                      <a16:creationId xmlns:a16="http://schemas.microsoft.com/office/drawing/2014/main" id="{CF634ED2-A93E-0345-8088-6AD64752CF58}"/>
                    </a:ext>
                  </a:extLst>
                </p:cNvPr>
                <p:cNvSpPr txBox="1"/>
                <p:nvPr/>
              </p:nvSpPr>
              <p:spPr>
                <a:xfrm>
                  <a:off x="7413671" y="5492468"/>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667" name="TextBox 666">
                  <a:extLst>
                    <a:ext uri="{FF2B5EF4-FFF2-40B4-BE49-F238E27FC236}">
                      <a16:creationId xmlns:a16="http://schemas.microsoft.com/office/drawing/2014/main" id="{CF634ED2-A93E-0345-8088-6AD64752CF58}"/>
                    </a:ext>
                  </a:extLst>
                </p:cNvPr>
                <p:cNvSpPr txBox="1">
                  <a:spLocks noRot="1" noChangeAspect="1" noMove="1" noResize="1" noEditPoints="1" noAdjustHandles="1" noChangeArrowheads="1" noChangeShapeType="1" noTextEdit="1"/>
                </p:cNvSpPr>
                <p:nvPr/>
              </p:nvSpPr>
              <p:spPr>
                <a:xfrm>
                  <a:off x="7413671" y="5492468"/>
                  <a:ext cx="220957" cy="171329"/>
                </a:xfrm>
                <a:prstGeom prst="rect">
                  <a:avLst/>
                </a:prstGeom>
                <a:blipFill>
                  <a:blip r:embed="rId56"/>
                  <a:stretch>
                    <a:fillRect l="-11111" b="-14286"/>
                  </a:stretch>
                </a:blipFill>
              </p:spPr>
              <p:txBody>
                <a:bodyPr/>
                <a:lstStyle/>
                <a:p>
                  <a:r>
                    <a:rPr lang="en-GB">
                      <a:noFill/>
                    </a:rPr>
                    <a:t> </a:t>
                  </a:r>
                </a:p>
              </p:txBody>
            </p:sp>
          </mc:Fallback>
        </mc:AlternateContent>
        <p:sp>
          <p:nvSpPr>
            <p:cNvPr id="668" name="Rectangle 667">
              <a:extLst>
                <a:ext uri="{FF2B5EF4-FFF2-40B4-BE49-F238E27FC236}">
                  <a16:creationId xmlns:a16="http://schemas.microsoft.com/office/drawing/2014/main" id="{A82DA438-F574-0943-A37C-5ECB17C3AB8F}"/>
                </a:ext>
              </a:extLst>
            </p:cNvPr>
            <p:cNvSpPr/>
            <p:nvPr/>
          </p:nvSpPr>
          <p:spPr>
            <a:xfrm>
              <a:off x="7613282" y="537352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69" name="Rectangle 668">
              <a:extLst>
                <a:ext uri="{FF2B5EF4-FFF2-40B4-BE49-F238E27FC236}">
                  <a16:creationId xmlns:a16="http://schemas.microsoft.com/office/drawing/2014/main" id="{5A2FA6EA-6446-9C4D-B0C2-F8D5169BDFC9}"/>
                </a:ext>
              </a:extLst>
            </p:cNvPr>
            <p:cNvSpPr/>
            <p:nvPr/>
          </p:nvSpPr>
          <p:spPr>
            <a:xfrm>
              <a:off x="7632998" y="539130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70" name="Rectangle 669">
              <a:extLst>
                <a:ext uri="{FF2B5EF4-FFF2-40B4-BE49-F238E27FC236}">
                  <a16:creationId xmlns:a16="http://schemas.microsoft.com/office/drawing/2014/main" id="{1D23726A-8C76-5841-8C3F-C98C99EE3FA6}"/>
                </a:ext>
              </a:extLst>
            </p:cNvPr>
            <p:cNvSpPr/>
            <p:nvPr/>
          </p:nvSpPr>
          <p:spPr>
            <a:xfrm>
              <a:off x="7652713" y="54090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71" name="TextBox 670">
                  <a:extLst>
                    <a:ext uri="{FF2B5EF4-FFF2-40B4-BE49-F238E27FC236}">
                      <a16:creationId xmlns:a16="http://schemas.microsoft.com/office/drawing/2014/main" id="{CAA6E0EE-77A3-FD4B-9DC7-8AB56413F525}"/>
                    </a:ext>
                  </a:extLst>
                </p:cNvPr>
                <p:cNvSpPr txBox="1"/>
                <p:nvPr/>
              </p:nvSpPr>
              <p:spPr>
                <a:xfrm>
                  <a:off x="7889845" y="5494394"/>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671" name="TextBox 670">
                  <a:extLst>
                    <a:ext uri="{FF2B5EF4-FFF2-40B4-BE49-F238E27FC236}">
                      <a16:creationId xmlns:a16="http://schemas.microsoft.com/office/drawing/2014/main" id="{CAA6E0EE-77A3-FD4B-9DC7-8AB56413F525}"/>
                    </a:ext>
                  </a:extLst>
                </p:cNvPr>
                <p:cNvSpPr txBox="1">
                  <a:spLocks noRot="1" noChangeAspect="1" noMove="1" noResize="1" noEditPoints="1" noAdjustHandles="1" noChangeArrowheads="1" noChangeShapeType="1" noTextEdit="1"/>
                </p:cNvSpPr>
                <p:nvPr/>
              </p:nvSpPr>
              <p:spPr>
                <a:xfrm>
                  <a:off x="7889845" y="5494394"/>
                  <a:ext cx="220957" cy="172035"/>
                </a:xfrm>
                <a:prstGeom prst="rect">
                  <a:avLst/>
                </a:prstGeom>
                <a:blipFill>
                  <a:blip r:embed="rId57"/>
                  <a:stretch>
                    <a:fillRect l="-5263" b="-14286"/>
                  </a:stretch>
                </a:blipFill>
              </p:spPr>
              <p:txBody>
                <a:bodyPr/>
                <a:lstStyle/>
                <a:p>
                  <a:r>
                    <a:rPr lang="en-GB">
                      <a:noFill/>
                    </a:rPr>
                    <a:t> </a:t>
                  </a:r>
                </a:p>
              </p:txBody>
            </p:sp>
          </mc:Fallback>
        </mc:AlternateContent>
        <p:sp>
          <p:nvSpPr>
            <p:cNvPr id="672" name="Rectangle 671">
              <a:extLst>
                <a:ext uri="{FF2B5EF4-FFF2-40B4-BE49-F238E27FC236}">
                  <a16:creationId xmlns:a16="http://schemas.microsoft.com/office/drawing/2014/main" id="{95B89029-4A4D-534E-90C4-30F18A50D15E}"/>
                </a:ext>
              </a:extLst>
            </p:cNvPr>
            <p:cNvSpPr/>
            <p:nvPr/>
          </p:nvSpPr>
          <p:spPr>
            <a:xfrm>
              <a:off x="7766429" y="537484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73" name="Rectangle 672">
              <a:extLst>
                <a:ext uri="{FF2B5EF4-FFF2-40B4-BE49-F238E27FC236}">
                  <a16:creationId xmlns:a16="http://schemas.microsoft.com/office/drawing/2014/main" id="{D76B9B32-2F5E-1546-8739-984E01C5D156}"/>
                </a:ext>
              </a:extLst>
            </p:cNvPr>
            <p:cNvSpPr/>
            <p:nvPr/>
          </p:nvSpPr>
          <p:spPr>
            <a:xfrm>
              <a:off x="7786144" y="539262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74" name="Rectangle 673">
              <a:extLst>
                <a:ext uri="{FF2B5EF4-FFF2-40B4-BE49-F238E27FC236}">
                  <a16:creationId xmlns:a16="http://schemas.microsoft.com/office/drawing/2014/main" id="{1A691EDC-4587-E846-9B54-CA18FD07904D}"/>
                </a:ext>
              </a:extLst>
            </p:cNvPr>
            <p:cNvSpPr/>
            <p:nvPr/>
          </p:nvSpPr>
          <p:spPr>
            <a:xfrm>
              <a:off x="7805860" y="541041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75" name="TextBox 674">
                  <a:extLst>
                    <a:ext uri="{FF2B5EF4-FFF2-40B4-BE49-F238E27FC236}">
                      <a16:creationId xmlns:a16="http://schemas.microsoft.com/office/drawing/2014/main" id="{8DD3A7BD-C9DA-6B4A-99D5-259036C11511}"/>
                    </a:ext>
                  </a:extLst>
                </p:cNvPr>
                <p:cNvSpPr txBox="1"/>
                <p:nvPr/>
              </p:nvSpPr>
              <p:spPr>
                <a:xfrm>
                  <a:off x="9218303" y="5137243"/>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675" name="TextBox 674">
                  <a:extLst>
                    <a:ext uri="{FF2B5EF4-FFF2-40B4-BE49-F238E27FC236}">
                      <a16:creationId xmlns:a16="http://schemas.microsoft.com/office/drawing/2014/main" id="{8DD3A7BD-C9DA-6B4A-99D5-259036C11511}"/>
                    </a:ext>
                  </a:extLst>
                </p:cNvPr>
                <p:cNvSpPr txBox="1">
                  <a:spLocks noRot="1" noChangeAspect="1" noMove="1" noResize="1" noEditPoints="1" noAdjustHandles="1" noChangeArrowheads="1" noChangeShapeType="1" noTextEdit="1"/>
                </p:cNvSpPr>
                <p:nvPr/>
              </p:nvSpPr>
              <p:spPr>
                <a:xfrm>
                  <a:off x="9218303" y="5137243"/>
                  <a:ext cx="1101910" cy="242635"/>
                </a:xfrm>
                <a:prstGeom prst="ellipse">
                  <a:avLst/>
                </a:prstGeom>
                <a:blipFill>
                  <a:blip r:embed="rId58"/>
                  <a:stretch>
                    <a:fillRect/>
                  </a:stretch>
                </a:blipFill>
                <a:ln>
                  <a:solidFill>
                    <a:schemeClr val="tx1"/>
                  </a:solidFill>
                </a:ln>
              </p:spPr>
              <p:txBody>
                <a:bodyPr/>
                <a:lstStyle/>
                <a:p>
                  <a:r>
                    <a:rPr lang="en-GB">
                      <a:noFill/>
                    </a:rPr>
                    <a:t> </a:t>
                  </a:r>
                </a:p>
              </p:txBody>
            </p:sp>
          </mc:Fallback>
        </mc:AlternateContent>
        <p:cxnSp>
          <p:nvCxnSpPr>
            <p:cNvPr id="676" name="Straight Connector 675">
              <a:extLst>
                <a:ext uri="{FF2B5EF4-FFF2-40B4-BE49-F238E27FC236}">
                  <a16:creationId xmlns:a16="http://schemas.microsoft.com/office/drawing/2014/main" id="{AF42C81A-351F-CD41-8ED5-447F3A4D9C6C}"/>
                </a:ext>
              </a:extLst>
            </p:cNvPr>
            <p:cNvCxnSpPr>
              <a:cxnSpLocks/>
              <a:stCxn id="675" idx="5"/>
              <a:endCxn id="686" idx="1"/>
            </p:cNvCxnSpPr>
            <p:nvPr/>
          </p:nvCxnSpPr>
          <p:spPr>
            <a:xfrm>
              <a:off x="10158841" y="5344345"/>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339">
              <a:extLst>
                <a:ext uri="{FF2B5EF4-FFF2-40B4-BE49-F238E27FC236}">
                  <a16:creationId xmlns:a16="http://schemas.microsoft.com/office/drawing/2014/main" id="{F142E6CA-DA38-ED4D-A5AC-B371F19EFC46}"/>
                </a:ext>
              </a:extLst>
            </p:cNvPr>
            <p:cNvCxnSpPr>
              <a:cxnSpLocks/>
              <a:stCxn id="686" idx="0"/>
              <a:endCxn id="561" idx="3"/>
            </p:cNvCxnSpPr>
            <p:nvPr/>
          </p:nvCxnSpPr>
          <p:spPr>
            <a:xfrm rot="16200000" flipV="1">
              <a:off x="9283507" y="4312084"/>
              <a:ext cx="2000961" cy="144861"/>
            </a:xfrm>
            <a:prstGeom prst="curvedConnector3">
              <a:avLst>
                <a:gd name="adj1" fmla="val 1263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340">
              <a:extLst>
                <a:ext uri="{FF2B5EF4-FFF2-40B4-BE49-F238E27FC236}">
                  <a16:creationId xmlns:a16="http://schemas.microsoft.com/office/drawing/2014/main" id="{787381A2-B86A-EC4F-AF76-6476758AD135}"/>
                </a:ext>
              </a:extLst>
            </p:cNvPr>
            <p:cNvCxnSpPr>
              <a:cxnSpLocks/>
              <a:stCxn id="561" idx="5"/>
              <a:endCxn id="690" idx="0"/>
            </p:cNvCxnSpPr>
            <p:nvPr/>
          </p:nvCxnSpPr>
          <p:spPr>
            <a:xfrm rot="5400000">
              <a:off x="9587381" y="4306217"/>
              <a:ext cx="2002281" cy="157914"/>
            </a:xfrm>
            <a:prstGeom prst="curvedConnector3">
              <a:avLst>
                <a:gd name="adj1" fmla="val 8705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43C27BCB-E252-7C48-BE89-943D34E45415}"/>
                </a:ext>
              </a:extLst>
            </p:cNvPr>
            <p:cNvCxnSpPr>
              <a:cxnSpLocks/>
              <a:stCxn id="682" idx="0"/>
              <a:endCxn id="690" idx="2"/>
            </p:cNvCxnSpPr>
            <p:nvPr/>
          </p:nvCxnSpPr>
          <p:spPr>
            <a:xfrm flipV="1">
              <a:off x="10439334" y="547029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892AB484-3FA3-1E4D-9CEE-0A8DA4E1F251}"/>
                </a:ext>
              </a:extLst>
            </p:cNvPr>
            <p:cNvCxnSpPr>
              <a:cxnSpLocks/>
              <a:stCxn id="690" idx="3"/>
              <a:endCxn id="681" idx="3"/>
            </p:cNvCxnSpPr>
            <p:nvPr/>
          </p:nvCxnSpPr>
          <p:spPr>
            <a:xfrm flipV="1">
              <a:off x="10551557" y="5344345"/>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1" name="TextBox 680">
                  <a:extLst>
                    <a:ext uri="{FF2B5EF4-FFF2-40B4-BE49-F238E27FC236}">
                      <a16:creationId xmlns:a16="http://schemas.microsoft.com/office/drawing/2014/main" id="{E00EFE23-4256-6E45-A1A9-C5CC5C410540}"/>
                    </a:ext>
                  </a:extLst>
                </p:cNvPr>
                <p:cNvSpPr txBox="1"/>
                <p:nvPr/>
              </p:nvSpPr>
              <p:spPr>
                <a:xfrm>
                  <a:off x="10562892" y="5137243"/>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681" name="TextBox 680">
                  <a:extLst>
                    <a:ext uri="{FF2B5EF4-FFF2-40B4-BE49-F238E27FC236}">
                      <a16:creationId xmlns:a16="http://schemas.microsoft.com/office/drawing/2014/main" id="{E00EFE23-4256-6E45-A1A9-C5CC5C410540}"/>
                    </a:ext>
                  </a:extLst>
                </p:cNvPr>
                <p:cNvSpPr txBox="1">
                  <a:spLocks noRot="1" noChangeAspect="1" noMove="1" noResize="1" noEditPoints="1" noAdjustHandles="1" noChangeArrowheads="1" noChangeShapeType="1" noTextEdit="1"/>
                </p:cNvSpPr>
                <p:nvPr/>
              </p:nvSpPr>
              <p:spPr>
                <a:xfrm>
                  <a:off x="10562892" y="5137243"/>
                  <a:ext cx="1244821" cy="242635"/>
                </a:xfrm>
                <a:prstGeom prst="ellipse">
                  <a:avLst/>
                </a:prstGeom>
                <a:blipFill>
                  <a:blip r:embed="rId5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2" name="TextBox 681">
                  <a:extLst>
                    <a:ext uri="{FF2B5EF4-FFF2-40B4-BE49-F238E27FC236}">
                      <a16:creationId xmlns:a16="http://schemas.microsoft.com/office/drawing/2014/main" id="{E5574AF6-4353-264D-9FD4-B61E4F84A1A2}"/>
                    </a:ext>
                  </a:extLst>
                </p:cNvPr>
                <p:cNvSpPr txBox="1"/>
                <p:nvPr/>
              </p:nvSpPr>
              <p:spPr>
                <a:xfrm>
                  <a:off x="9996803" y="5649388"/>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682" name="TextBox 681">
                  <a:extLst>
                    <a:ext uri="{FF2B5EF4-FFF2-40B4-BE49-F238E27FC236}">
                      <a16:creationId xmlns:a16="http://schemas.microsoft.com/office/drawing/2014/main" id="{E5574AF6-4353-264D-9FD4-B61E4F84A1A2}"/>
                    </a:ext>
                  </a:extLst>
                </p:cNvPr>
                <p:cNvSpPr txBox="1">
                  <a:spLocks noRot="1" noChangeAspect="1" noMove="1" noResize="1" noEditPoints="1" noAdjustHandles="1" noChangeArrowheads="1" noChangeShapeType="1" noTextEdit="1"/>
                </p:cNvSpPr>
                <p:nvPr/>
              </p:nvSpPr>
              <p:spPr>
                <a:xfrm>
                  <a:off x="9996803" y="5649388"/>
                  <a:ext cx="885062" cy="242635"/>
                </a:xfrm>
                <a:prstGeom prst="ellipse">
                  <a:avLst/>
                </a:prstGeom>
                <a:blipFill>
                  <a:blip r:embed="rId60"/>
                  <a:stretch>
                    <a:fillRect/>
                  </a:stretch>
                </a:blipFill>
                <a:ln>
                  <a:solidFill>
                    <a:schemeClr val="tx1"/>
                  </a:solidFill>
                </a:ln>
              </p:spPr>
              <p:txBody>
                <a:bodyPr/>
                <a:lstStyle/>
                <a:p>
                  <a:r>
                    <a:rPr lang="en-GB">
                      <a:noFill/>
                    </a:rPr>
                    <a:t> </a:t>
                  </a:r>
                </a:p>
              </p:txBody>
            </p:sp>
          </mc:Fallback>
        </mc:AlternateContent>
        <p:cxnSp>
          <p:nvCxnSpPr>
            <p:cNvPr id="683" name="Straight Connector 682">
              <a:extLst>
                <a:ext uri="{FF2B5EF4-FFF2-40B4-BE49-F238E27FC236}">
                  <a16:creationId xmlns:a16="http://schemas.microsoft.com/office/drawing/2014/main" id="{F87D5CDE-F89E-4A4F-902D-E47614A1898A}"/>
                </a:ext>
              </a:extLst>
            </p:cNvPr>
            <p:cNvCxnSpPr>
              <a:cxnSpLocks/>
              <a:stCxn id="686" idx="2"/>
              <a:endCxn id="682" idx="0"/>
            </p:cNvCxnSpPr>
            <p:nvPr/>
          </p:nvCxnSpPr>
          <p:spPr>
            <a:xfrm>
              <a:off x="10356417" y="546897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4" name="TextBox 683">
                  <a:extLst>
                    <a:ext uri="{FF2B5EF4-FFF2-40B4-BE49-F238E27FC236}">
                      <a16:creationId xmlns:a16="http://schemas.microsoft.com/office/drawing/2014/main" id="{DE30C4F8-97CA-A64F-B7A4-445F9F34678E}"/>
                    </a:ext>
                  </a:extLst>
                </p:cNvPr>
                <p:cNvSpPr txBox="1"/>
                <p:nvPr/>
              </p:nvSpPr>
              <p:spPr>
                <a:xfrm>
                  <a:off x="10095097" y="5486154"/>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684" name="TextBox 683">
                  <a:extLst>
                    <a:ext uri="{FF2B5EF4-FFF2-40B4-BE49-F238E27FC236}">
                      <a16:creationId xmlns:a16="http://schemas.microsoft.com/office/drawing/2014/main" id="{DE30C4F8-97CA-A64F-B7A4-445F9F34678E}"/>
                    </a:ext>
                  </a:extLst>
                </p:cNvPr>
                <p:cNvSpPr txBox="1">
                  <a:spLocks noRot="1" noChangeAspect="1" noMove="1" noResize="1" noEditPoints="1" noAdjustHandles="1" noChangeArrowheads="1" noChangeShapeType="1" noTextEdit="1"/>
                </p:cNvSpPr>
                <p:nvPr/>
              </p:nvSpPr>
              <p:spPr>
                <a:xfrm>
                  <a:off x="10095097" y="5486154"/>
                  <a:ext cx="220958" cy="171329"/>
                </a:xfrm>
                <a:prstGeom prst="rect">
                  <a:avLst/>
                </a:prstGeom>
                <a:blipFill>
                  <a:blip r:embed="rId61"/>
                  <a:stretch>
                    <a:fillRect l="-11111" b="-23077"/>
                  </a:stretch>
                </a:blipFill>
              </p:spPr>
              <p:txBody>
                <a:bodyPr/>
                <a:lstStyle/>
                <a:p>
                  <a:r>
                    <a:rPr lang="en-GB">
                      <a:noFill/>
                    </a:rPr>
                    <a:t> </a:t>
                  </a:r>
                </a:p>
              </p:txBody>
            </p:sp>
          </mc:Fallback>
        </mc:AlternateContent>
        <p:sp>
          <p:nvSpPr>
            <p:cNvPr id="685" name="Rectangle 684">
              <a:extLst>
                <a:ext uri="{FF2B5EF4-FFF2-40B4-BE49-F238E27FC236}">
                  <a16:creationId xmlns:a16="http://schemas.microsoft.com/office/drawing/2014/main" id="{784F98B0-6F2B-BF41-A09B-2F8855C91091}"/>
                </a:ext>
              </a:extLst>
            </p:cNvPr>
            <p:cNvSpPr/>
            <p:nvPr/>
          </p:nvSpPr>
          <p:spPr>
            <a:xfrm>
              <a:off x="10294709" y="536721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86" name="Rectangle 685">
              <a:extLst>
                <a:ext uri="{FF2B5EF4-FFF2-40B4-BE49-F238E27FC236}">
                  <a16:creationId xmlns:a16="http://schemas.microsoft.com/office/drawing/2014/main" id="{60A8F4F4-C9E1-3C4D-B4E6-632A0497407E}"/>
                </a:ext>
              </a:extLst>
            </p:cNvPr>
            <p:cNvSpPr/>
            <p:nvPr/>
          </p:nvSpPr>
          <p:spPr>
            <a:xfrm>
              <a:off x="10314424" y="538499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87" name="Rectangle 686">
              <a:extLst>
                <a:ext uri="{FF2B5EF4-FFF2-40B4-BE49-F238E27FC236}">
                  <a16:creationId xmlns:a16="http://schemas.microsoft.com/office/drawing/2014/main" id="{A591E102-EAC6-5F43-AD09-06298C5DE994}"/>
                </a:ext>
              </a:extLst>
            </p:cNvPr>
            <p:cNvSpPr/>
            <p:nvPr/>
          </p:nvSpPr>
          <p:spPr>
            <a:xfrm>
              <a:off x="10334140" y="54027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688" name="TextBox 687">
                  <a:extLst>
                    <a:ext uri="{FF2B5EF4-FFF2-40B4-BE49-F238E27FC236}">
                      <a16:creationId xmlns:a16="http://schemas.microsoft.com/office/drawing/2014/main" id="{F177BCE2-D6E0-2440-A2A4-4FC6EABB9794}"/>
                    </a:ext>
                  </a:extLst>
                </p:cNvPr>
                <p:cNvSpPr txBox="1"/>
                <p:nvPr/>
              </p:nvSpPr>
              <p:spPr>
                <a:xfrm>
                  <a:off x="10571272" y="5488080"/>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688" name="TextBox 687">
                  <a:extLst>
                    <a:ext uri="{FF2B5EF4-FFF2-40B4-BE49-F238E27FC236}">
                      <a16:creationId xmlns:a16="http://schemas.microsoft.com/office/drawing/2014/main" id="{F177BCE2-D6E0-2440-A2A4-4FC6EABB9794}"/>
                    </a:ext>
                  </a:extLst>
                </p:cNvPr>
                <p:cNvSpPr txBox="1">
                  <a:spLocks noRot="1" noChangeAspect="1" noMove="1" noResize="1" noEditPoints="1" noAdjustHandles="1" noChangeArrowheads="1" noChangeShapeType="1" noTextEdit="1"/>
                </p:cNvSpPr>
                <p:nvPr/>
              </p:nvSpPr>
              <p:spPr>
                <a:xfrm>
                  <a:off x="10571272" y="5488080"/>
                  <a:ext cx="220958" cy="172035"/>
                </a:xfrm>
                <a:prstGeom prst="rect">
                  <a:avLst/>
                </a:prstGeom>
                <a:blipFill>
                  <a:blip r:embed="rId62"/>
                  <a:stretch>
                    <a:fillRect l="-5263" b="-14286"/>
                  </a:stretch>
                </a:blipFill>
              </p:spPr>
              <p:txBody>
                <a:bodyPr/>
                <a:lstStyle/>
                <a:p>
                  <a:r>
                    <a:rPr lang="en-GB">
                      <a:noFill/>
                    </a:rPr>
                    <a:t> </a:t>
                  </a:r>
                </a:p>
              </p:txBody>
            </p:sp>
          </mc:Fallback>
        </mc:AlternateContent>
        <p:sp>
          <p:nvSpPr>
            <p:cNvPr id="689" name="Rectangle 688">
              <a:extLst>
                <a:ext uri="{FF2B5EF4-FFF2-40B4-BE49-F238E27FC236}">
                  <a16:creationId xmlns:a16="http://schemas.microsoft.com/office/drawing/2014/main" id="{AB55AB85-032B-D64E-9CE8-26C3687A7621}"/>
                </a:ext>
              </a:extLst>
            </p:cNvPr>
            <p:cNvSpPr/>
            <p:nvPr/>
          </p:nvSpPr>
          <p:spPr>
            <a:xfrm>
              <a:off x="10447856" y="536853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90" name="Rectangle 689">
              <a:extLst>
                <a:ext uri="{FF2B5EF4-FFF2-40B4-BE49-F238E27FC236}">
                  <a16:creationId xmlns:a16="http://schemas.microsoft.com/office/drawing/2014/main" id="{FAFECBF3-77E9-484D-8952-EEEAA8E07679}"/>
                </a:ext>
              </a:extLst>
            </p:cNvPr>
            <p:cNvSpPr/>
            <p:nvPr/>
          </p:nvSpPr>
          <p:spPr>
            <a:xfrm>
              <a:off x="10467571" y="538631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691" name="Rectangle 690">
              <a:extLst>
                <a:ext uri="{FF2B5EF4-FFF2-40B4-BE49-F238E27FC236}">
                  <a16:creationId xmlns:a16="http://schemas.microsoft.com/office/drawing/2014/main" id="{D9B5209E-F689-5946-AE69-2A936C72D452}"/>
                </a:ext>
              </a:extLst>
            </p:cNvPr>
            <p:cNvSpPr/>
            <p:nvPr/>
          </p:nvSpPr>
          <p:spPr>
            <a:xfrm>
              <a:off x="10487287" y="540409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692" name="Straight Connector 124">
              <a:extLst>
                <a:ext uri="{FF2B5EF4-FFF2-40B4-BE49-F238E27FC236}">
                  <a16:creationId xmlns:a16="http://schemas.microsoft.com/office/drawing/2014/main" id="{439BD7E8-2616-3E49-99C0-6CBE0E613014}"/>
                </a:ext>
              </a:extLst>
            </p:cNvPr>
            <p:cNvCxnSpPr>
              <a:cxnSpLocks/>
              <a:stCxn id="715" idx="6"/>
              <a:endCxn id="707" idx="2"/>
            </p:cNvCxnSpPr>
            <p:nvPr/>
          </p:nvCxnSpPr>
          <p:spPr>
            <a:xfrm flipV="1">
              <a:off x="5510865" y="5166477"/>
              <a:ext cx="990226"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3" name="Straight Connector 124">
              <a:extLst>
                <a:ext uri="{FF2B5EF4-FFF2-40B4-BE49-F238E27FC236}">
                  <a16:creationId xmlns:a16="http://schemas.microsoft.com/office/drawing/2014/main" id="{E7C39A93-4F66-734D-B9DE-FF126D751E9D}"/>
                </a:ext>
              </a:extLst>
            </p:cNvPr>
            <p:cNvCxnSpPr>
              <a:cxnSpLocks/>
              <a:stCxn id="665" idx="6"/>
              <a:endCxn id="703" idx="2"/>
            </p:cNvCxnSpPr>
            <p:nvPr/>
          </p:nvCxnSpPr>
          <p:spPr>
            <a:xfrm flipV="1">
              <a:off x="8200436" y="5166477"/>
              <a:ext cx="982081"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4" name="Straight Connector 503">
              <a:extLst>
                <a:ext uri="{FF2B5EF4-FFF2-40B4-BE49-F238E27FC236}">
                  <a16:creationId xmlns:a16="http://schemas.microsoft.com/office/drawing/2014/main" id="{4B249227-AE94-3B49-8338-25E82704D3B2}"/>
                </a:ext>
              </a:extLst>
            </p:cNvPr>
            <p:cNvCxnSpPr>
              <a:cxnSpLocks/>
              <a:stCxn id="706" idx="0"/>
              <a:endCxn id="542" idx="2"/>
            </p:cNvCxnSpPr>
            <p:nvPr/>
          </p:nvCxnSpPr>
          <p:spPr>
            <a:xfrm rot="5400000" flipH="1" flipV="1">
              <a:off x="6080063" y="3706117"/>
              <a:ext cx="1757194"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5" name="Straight Connector 504">
              <a:extLst>
                <a:ext uri="{FF2B5EF4-FFF2-40B4-BE49-F238E27FC236}">
                  <a16:creationId xmlns:a16="http://schemas.microsoft.com/office/drawing/2014/main" id="{8299AA3B-E4AD-334B-8248-CD625BABD4B2}"/>
                </a:ext>
              </a:extLst>
            </p:cNvPr>
            <p:cNvCxnSpPr>
              <a:cxnSpLocks/>
              <a:stCxn id="521" idx="6"/>
              <a:endCxn id="705" idx="0"/>
            </p:cNvCxnSpPr>
            <p:nvPr/>
          </p:nvCxnSpPr>
          <p:spPr>
            <a:xfrm>
              <a:off x="5390904" y="3304564"/>
              <a:ext cx="1071143"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6" name="Group 695">
              <a:extLst>
                <a:ext uri="{FF2B5EF4-FFF2-40B4-BE49-F238E27FC236}">
                  <a16:creationId xmlns:a16="http://schemas.microsoft.com/office/drawing/2014/main" id="{E5D093FF-7EFC-E34E-8A11-678BC96AFA0B}"/>
                </a:ext>
              </a:extLst>
            </p:cNvPr>
            <p:cNvGrpSpPr/>
            <p:nvPr/>
          </p:nvGrpSpPr>
          <p:grpSpPr>
            <a:xfrm>
              <a:off x="6420054" y="4887451"/>
              <a:ext cx="412195" cy="279026"/>
              <a:chOff x="9111240" y="2396765"/>
              <a:chExt cx="412195" cy="279026"/>
            </a:xfrm>
          </p:grpSpPr>
          <mc:AlternateContent xmlns:mc="http://schemas.openxmlformats.org/markup-compatibility/2006" xmlns:a14="http://schemas.microsoft.com/office/drawing/2010/main">
            <mc:Choice Requires="a14">
              <p:sp>
                <p:nvSpPr>
                  <p:cNvPr id="704" name="TextBox 703">
                    <a:extLst>
                      <a:ext uri="{FF2B5EF4-FFF2-40B4-BE49-F238E27FC236}">
                        <a16:creationId xmlns:a16="http://schemas.microsoft.com/office/drawing/2014/main" id="{93E02B2B-6C27-8044-BB31-ECF60AD1A07D}"/>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705" name="Rectangle 704">
                <a:extLst>
                  <a:ext uri="{FF2B5EF4-FFF2-40B4-BE49-F238E27FC236}">
                    <a16:creationId xmlns:a16="http://schemas.microsoft.com/office/drawing/2014/main" id="{A82F61CB-5ED0-0648-966B-9C391E0648CF}"/>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6" name="Rectangle 705">
                <a:extLst>
                  <a:ext uri="{FF2B5EF4-FFF2-40B4-BE49-F238E27FC236}">
                    <a16:creationId xmlns:a16="http://schemas.microsoft.com/office/drawing/2014/main" id="{E2208F13-FE25-0E4F-8173-B4DFE673218D}"/>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7" name="Rectangle 706">
                <a:extLst>
                  <a:ext uri="{FF2B5EF4-FFF2-40B4-BE49-F238E27FC236}">
                    <a16:creationId xmlns:a16="http://schemas.microsoft.com/office/drawing/2014/main" id="{E3D05D53-EBC1-7A47-B24F-4D4E4C2DF1E5}"/>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697" name="Straight Connector 503">
              <a:extLst>
                <a:ext uri="{FF2B5EF4-FFF2-40B4-BE49-F238E27FC236}">
                  <a16:creationId xmlns:a16="http://schemas.microsoft.com/office/drawing/2014/main" id="{62661A5D-D59B-4C43-9076-BE9FD7211663}"/>
                </a:ext>
              </a:extLst>
            </p:cNvPr>
            <p:cNvCxnSpPr>
              <a:cxnSpLocks/>
              <a:stCxn id="702" idx="0"/>
              <a:endCxn id="561" idx="2"/>
            </p:cNvCxnSpPr>
            <p:nvPr/>
          </p:nvCxnSpPr>
          <p:spPr>
            <a:xfrm rot="5400000" flipH="1" flipV="1">
              <a:off x="8758332" y="3702960"/>
              <a:ext cx="1763508"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8" name="Straight Connector 504">
              <a:extLst>
                <a:ext uri="{FF2B5EF4-FFF2-40B4-BE49-F238E27FC236}">
                  <a16:creationId xmlns:a16="http://schemas.microsoft.com/office/drawing/2014/main" id="{4B3D0180-4CD6-8E48-87BE-6B28378446B5}"/>
                </a:ext>
              </a:extLst>
            </p:cNvPr>
            <p:cNvCxnSpPr>
              <a:cxnSpLocks/>
              <a:stCxn id="542" idx="6"/>
              <a:endCxn id="701" idx="0"/>
            </p:cNvCxnSpPr>
            <p:nvPr/>
          </p:nvCxnSpPr>
          <p:spPr>
            <a:xfrm>
              <a:off x="8080475" y="3304564"/>
              <a:ext cx="1062998"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9" name="Group 698">
              <a:extLst>
                <a:ext uri="{FF2B5EF4-FFF2-40B4-BE49-F238E27FC236}">
                  <a16:creationId xmlns:a16="http://schemas.microsoft.com/office/drawing/2014/main" id="{474533D1-5E6E-F442-B08A-8EC7C940ADD3}"/>
                </a:ext>
              </a:extLst>
            </p:cNvPr>
            <p:cNvGrpSpPr/>
            <p:nvPr/>
          </p:nvGrpSpPr>
          <p:grpSpPr>
            <a:xfrm>
              <a:off x="9101480" y="4887451"/>
              <a:ext cx="412195" cy="279026"/>
              <a:chOff x="9111240" y="2396765"/>
              <a:chExt cx="412195" cy="279026"/>
            </a:xfrm>
          </p:grpSpPr>
          <mc:AlternateContent xmlns:mc="http://schemas.openxmlformats.org/markup-compatibility/2006" xmlns:a14="http://schemas.microsoft.com/office/drawing/2010/main">
            <mc:Choice Requires="a14">
              <p:sp>
                <p:nvSpPr>
                  <p:cNvPr id="700" name="TextBox 699">
                    <a:extLst>
                      <a:ext uri="{FF2B5EF4-FFF2-40B4-BE49-F238E27FC236}">
                        <a16:creationId xmlns:a16="http://schemas.microsoft.com/office/drawing/2014/main" id="{FCE7437F-3472-3C4C-B2D1-27E7FC0EED78}"/>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701" name="Rectangle 700">
                <a:extLst>
                  <a:ext uri="{FF2B5EF4-FFF2-40B4-BE49-F238E27FC236}">
                    <a16:creationId xmlns:a16="http://schemas.microsoft.com/office/drawing/2014/main" id="{C96D0FD1-C835-4E49-ADCC-4E584ECFD2BB}"/>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2" name="Rectangle 701">
                <a:extLst>
                  <a:ext uri="{FF2B5EF4-FFF2-40B4-BE49-F238E27FC236}">
                    <a16:creationId xmlns:a16="http://schemas.microsoft.com/office/drawing/2014/main" id="{1A7D4A0C-BABD-BD44-A3E9-DFB3A74215BF}"/>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03" name="Rectangle 702">
                <a:extLst>
                  <a:ext uri="{FF2B5EF4-FFF2-40B4-BE49-F238E27FC236}">
                    <a16:creationId xmlns:a16="http://schemas.microsoft.com/office/drawing/2014/main" id="{0A59005A-292C-014D-B891-0190536B041B}"/>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sp>
        <p:nvSpPr>
          <p:cNvPr id="4" name="Date Placeholder 3">
            <a:extLst>
              <a:ext uri="{FF2B5EF4-FFF2-40B4-BE49-F238E27FC236}">
                <a16:creationId xmlns:a16="http://schemas.microsoft.com/office/drawing/2014/main" id="{D8311D21-F4C2-352A-40CD-171B4228A314}"/>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95A3571D-AAF9-AB16-33CC-FFB7FA8C340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CCFD6033-054D-B049-6C30-626E954C1FA1}"/>
              </a:ext>
            </a:extLst>
          </p:cNvPr>
          <p:cNvSpPr>
            <a:spLocks noGrp="1"/>
          </p:cNvSpPr>
          <p:nvPr>
            <p:ph type="sldNum" sz="quarter" idx="11"/>
          </p:nvPr>
        </p:nvSpPr>
        <p:spPr/>
        <p:txBody>
          <a:bodyPr/>
          <a:lstStyle/>
          <a:p>
            <a:fld id="{EB1502E6-D9AE-3544-B6D5-378AAA0B915F}" type="slidenum">
              <a:rPr lang="de-DE" altLang="de-DE" smtClean="0"/>
              <a:pPr/>
              <a:t>21</a:t>
            </a:fld>
            <a:endParaRPr lang="de-DE" altLang="de-DE" dirty="0"/>
          </a:p>
        </p:txBody>
      </p:sp>
    </p:spTree>
    <p:extLst>
      <p:ext uri="{BB962C8B-B14F-4D97-AF65-F5344CB8AC3E}">
        <p14:creationId xmlns:p14="http://schemas.microsoft.com/office/powerpoint/2010/main" val="281997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077E-754F-4A49-9DA2-AE0A40323E0A}"/>
              </a:ext>
            </a:extLst>
          </p:cNvPr>
          <p:cNvSpPr>
            <a:spLocks noGrp="1"/>
          </p:cNvSpPr>
          <p:nvPr>
            <p:ph type="title"/>
          </p:nvPr>
        </p:nvSpPr>
        <p:spPr/>
        <p:txBody>
          <a:bodyPr/>
          <a:lstStyle/>
          <a:p>
            <a:r>
              <a:rPr lang="en-GB" dirty="0"/>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7E3DE9-97B7-9B41-9AE8-72397EE0C890}"/>
                  </a:ext>
                </a:extLst>
              </p:cNvPr>
              <p:cNvSpPr>
                <a:spLocks noGrp="1"/>
              </p:cNvSpPr>
              <p:nvPr>
                <p:ph type="body" sz="quarter" idx="13"/>
              </p:nvPr>
            </p:nvSpPr>
            <p:spPr/>
            <p:txBody>
              <a:bodyPr>
                <a:normAutofit/>
              </a:bodyPr>
              <a:lstStyle/>
              <a:p>
                <a:r>
                  <a:rPr lang="en-GB" dirty="0">
                    <a:solidFill>
                      <a:schemeClr val="accent1"/>
                    </a:solidFill>
                  </a:rPr>
                  <a:t>Filtering</a:t>
                </a:r>
                <a:endParaRPr lang="en-GB" dirty="0"/>
              </a:p>
              <a:p>
                <a:pPr lvl="1"/>
                <a:r>
                  <a:rPr lang="en-GB" dirty="0"/>
                  <a:t>What is the probability that it rains today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=2</m:t>
                    </m:r>
                  </m:oMath>
                </a14:m>
                <a:r>
                  <a:rPr lang="en-GB" dirty="0"/>
                  <a:t>) given all observations about umbrellas up until today (</a:t>
                </a:r>
                <a14:m>
                  <m:oMath xmlns:m="http://schemas.openxmlformats.org/officeDocument/2006/math">
                    <m:r>
                      <a:rPr lang="en-GB" i="1">
                        <a:latin typeface="Cambria Math" panose="02040503050406030204" pitchFamily="18" charset="0"/>
                      </a:rPr>
                      <m:t>𝑡</m:t>
                    </m:r>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de-DE" b="0" i="1" smtClean="0">
                                  <a:latin typeface="Cambria Math" panose="02040503050406030204" pitchFamily="18" charset="0"/>
                                </a:rPr>
                                <m:t>𝑟</m:t>
                              </m:r>
                            </m:e>
                            <m:sup>
                              <m:d>
                                <m:dPr>
                                  <m:ctrlPr>
                                    <a:rPr lang="en-GB" b="0" i="1" smtClean="0">
                                      <a:latin typeface="Cambria Math" panose="02040503050406030204" pitchFamily="18" charset="0"/>
                                    </a:rPr>
                                  </m:ctrlPr>
                                </m:dPr>
                                <m:e>
                                  <m:r>
                                    <a:rPr lang="en-GB" b="0" i="1" smtClean="0">
                                      <a:latin typeface="Cambria Math" panose="02040503050406030204" pitchFamily="18" charset="0"/>
                                    </a:rPr>
                                    <m:t>2</m:t>
                                  </m:r>
                                </m:e>
                              </m:d>
                            </m:sup>
                          </m:sSup>
                        </m:e>
                        <m:e>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b="0" i="1" smtClean="0">
                                      <a:latin typeface="Cambria Math" panose="02040503050406030204" pitchFamily="18" charset="0"/>
                                    </a:rPr>
                                    <m:t>1</m:t>
                                  </m:r>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b="0" i="1" smtClean="0">
                                      <a:latin typeface="Cambria Math" panose="02040503050406030204" pitchFamily="18" charset="0"/>
                                    </a:rPr>
                                    <m:t>2</m:t>
                                  </m:r>
                                </m:e>
                              </m:d>
                            </m:sup>
                          </m:sSup>
                        </m:e>
                      </m:d>
                    </m:oMath>
                  </m:oMathPara>
                </a14:m>
                <a:endParaRPr lang="en-GB" b="0" dirty="0"/>
              </a:p>
              <a:p>
                <a:pPr lvl="1"/>
                <a:r>
                  <a:rPr lang="en-GB" dirty="0"/>
                  <a:t>Next day (</a:t>
                </a:r>
                <a14:m>
                  <m:oMath xmlns:m="http://schemas.openxmlformats.org/officeDocument/2006/math">
                    <m:r>
                      <m:rPr>
                        <m:sty m:val="p"/>
                      </m:rPr>
                      <a:rPr lang="de-DE" b="0" i="0" smtClean="0">
                        <a:latin typeface="Cambria Math" panose="02040503050406030204" pitchFamily="18" charset="0"/>
                      </a:rPr>
                      <m:t>t</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𝑡</m:t>
                    </m:r>
                    <m:r>
                      <a:rPr lang="de-DE" b="0" i="1" smtClean="0">
                        <a:latin typeface="Cambria Math" panose="02040503050406030204" pitchFamily="18" charset="0"/>
                      </a:rPr>
                      <m:t>+1</m:t>
                    </m:r>
                  </m:oMath>
                </a14:m>
                <a:r>
                  <a:rPr lang="en-GB" dirty="0"/>
                  <a:t>): What is the probability that it rains today (</a:t>
                </a:r>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=3</m:t>
                    </m:r>
                  </m:oMath>
                </a14:m>
                <a:r>
                  <a:rPr lang="en-GB" dirty="0"/>
                  <a:t>) given all observations about umbrellas up until today (</a:t>
                </a:r>
                <a14:m>
                  <m:oMath xmlns:m="http://schemas.openxmlformats.org/officeDocument/2006/math">
                    <m:r>
                      <a:rPr lang="en-GB" i="1">
                        <a:latin typeface="Cambria Math" panose="02040503050406030204" pitchFamily="18" charset="0"/>
                      </a:rPr>
                      <m:t>𝑡</m:t>
                    </m:r>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b="0" i="1" smtClean="0">
                                      <a:latin typeface="Cambria Math" panose="02040503050406030204" pitchFamily="18" charset="0"/>
                                    </a:rPr>
                                    <m:t>3</m:t>
                                  </m:r>
                                </m:e>
                              </m:d>
                            </m:sup>
                          </m:sSup>
                        </m:e>
                        <m:e>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1</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2</m:t>
                                  </m:r>
                                </m:e>
                              </m:d>
                            </m:sup>
                          </m:sSup>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b="0" i="1" smtClean="0">
                                      <a:latin typeface="Cambria Math" panose="02040503050406030204" pitchFamily="18" charset="0"/>
                                    </a:rPr>
                                    <m:t>3</m:t>
                                  </m:r>
                                </m:e>
                              </m:d>
                            </m:sup>
                          </m:sSup>
                        </m:e>
                      </m:d>
                    </m:oMath>
                  </m:oMathPara>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D7E3DE9-97B7-9B41-9AE8-72397EE0C89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r="-114"/>
                </a:stretch>
              </a:blipFill>
            </p:spPr>
            <p:txBody>
              <a:bodyPr/>
              <a:lstStyle/>
              <a:p>
                <a:r>
                  <a:rPr lang="en-DE">
                    <a:noFill/>
                  </a:rPr>
                  <a:t> </a:t>
                </a:r>
              </a:p>
            </p:txBody>
          </p:sp>
        </mc:Fallback>
      </mc:AlternateContent>
      <p:grpSp>
        <p:nvGrpSpPr>
          <p:cNvPr id="8" name="Group 7">
            <a:extLst>
              <a:ext uri="{FF2B5EF4-FFF2-40B4-BE49-F238E27FC236}">
                <a16:creationId xmlns:a16="http://schemas.microsoft.com/office/drawing/2014/main" id="{0B571D07-2875-B74B-B1DD-5E83BEB4CB6D}"/>
              </a:ext>
            </a:extLst>
          </p:cNvPr>
          <p:cNvGrpSpPr/>
          <p:nvPr/>
        </p:nvGrpSpPr>
        <p:grpSpPr>
          <a:xfrm>
            <a:off x="9703141" y="4658311"/>
            <a:ext cx="1768909" cy="1160324"/>
            <a:chOff x="9731214" y="4360324"/>
            <a:chExt cx="1770752" cy="1161533"/>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F3A854-6B0C-8D4F-A765-A8DA301DFDA5}"/>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𝑈𝑚𝑏𝑟𝑒𝑙𝑙𝑎</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0" name="TextBox 9">
                  <a:extLst>
                    <a:ext uri="{FF2B5EF4-FFF2-40B4-BE49-F238E27FC236}">
                      <a16:creationId xmlns:a16="http://schemas.microsoft.com/office/drawing/2014/main" id="{27F3A854-6B0C-8D4F-A765-A8DA301DFDA5}"/>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1663B324-E019-0A4B-87D1-189DF5459020}"/>
                </a:ext>
              </a:extLst>
            </p:cNvPr>
            <p:cNvCxnSpPr>
              <a:cxnSpLocks/>
              <a:stCxn id="12" idx="4"/>
              <a:endCxn id="10"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206989-27F8-9D41-A199-C5C046B0C262}"/>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𝑅𝑎𝑖𝑛</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2" name="TextBox 11">
                  <a:extLst>
                    <a:ext uri="{FF2B5EF4-FFF2-40B4-BE49-F238E27FC236}">
                      <a16:creationId xmlns:a16="http://schemas.microsoft.com/office/drawing/2014/main" id="{5D206989-27F8-9D41-A199-C5C046B0C262}"/>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13A346D7-3467-8446-ACF9-13A39A2F2278}"/>
                </a:ext>
              </a:extLst>
            </p:cNvPr>
            <p:cNvCxnSpPr>
              <a:cxnSpLocks/>
              <a:stCxn id="12"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F49353-1639-AB4B-A40E-8BCEC675ACC8}"/>
                  </a:ext>
                </a:extLst>
              </p:cNvPr>
              <p:cNvSpPr txBox="1">
                <a:spLocks/>
              </p:cNvSpPr>
              <p:nvPr/>
            </p:nvSpPr>
            <p:spPr>
              <a:xfrm>
                <a:off x="5672301"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15" name="TextBox 14">
                <a:extLst>
                  <a:ext uri="{FF2B5EF4-FFF2-40B4-BE49-F238E27FC236}">
                    <a16:creationId xmlns:a16="http://schemas.microsoft.com/office/drawing/2014/main" id="{47F49353-1639-AB4B-A40E-8BCEC675ACC8}"/>
                  </a:ext>
                </a:extLst>
              </p:cNvPr>
              <p:cNvSpPr txBox="1">
                <a:spLocks noRot="1" noChangeAspect="1" noMove="1" noResize="1" noEditPoints="1" noAdjustHandles="1" noChangeArrowheads="1" noChangeShapeType="1" noTextEdit="1"/>
              </p:cNvSpPr>
              <p:nvPr/>
            </p:nvSpPr>
            <p:spPr>
              <a:xfrm>
                <a:off x="5672301" y="5403408"/>
                <a:ext cx="616719" cy="415228"/>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E085D7-C2B9-924B-AAB8-0FAC51433A2A}"/>
                  </a:ext>
                </a:extLst>
              </p:cNvPr>
              <p:cNvSpPr txBox="1">
                <a:spLocks/>
              </p:cNvSpPr>
              <p:nvPr/>
            </p:nvSpPr>
            <p:spPr>
              <a:xfrm>
                <a:off x="4488892"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19" name="TextBox 18">
                <a:extLst>
                  <a:ext uri="{FF2B5EF4-FFF2-40B4-BE49-F238E27FC236}">
                    <a16:creationId xmlns:a16="http://schemas.microsoft.com/office/drawing/2014/main" id="{7AE085D7-C2B9-924B-AAB8-0FAC51433A2A}"/>
                  </a:ext>
                </a:extLst>
              </p:cNvPr>
              <p:cNvSpPr txBox="1">
                <a:spLocks noRot="1" noChangeAspect="1" noMove="1" noResize="1" noEditPoints="1" noAdjustHandles="1" noChangeArrowheads="1" noChangeShapeType="1" noTextEdit="1"/>
              </p:cNvSpPr>
              <p:nvPr/>
            </p:nvSpPr>
            <p:spPr>
              <a:xfrm>
                <a:off x="4488892" y="5403408"/>
                <a:ext cx="616719" cy="415228"/>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5585B685-2448-C44E-AD5B-954A662851D3}"/>
              </a:ext>
            </a:extLst>
          </p:cNvPr>
          <p:cNvCxnSpPr>
            <a:cxnSpLocks/>
          </p:cNvCxnSpPr>
          <p:nvPr/>
        </p:nvCxnSpPr>
        <p:spPr>
          <a:xfrm>
            <a:off x="4797251"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B80C563-22B9-A14E-8575-58CC58330960}"/>
              </a:ext>
            </a:extLst>
          </p:cNvPr>
          <p:cNvCxnSpPr>
            <a:cxnSpLocks/>
            <a:stCxn id="25" idx="4"/>
            <a:endCxn id="15" idx="0"/>
          </p:cNvCxnSpPr>
          <p:nvPr/>
        </p:nvCxnSpPr>
        <p:spPr>
          <a:xfrm>
            <a:off x="5980660"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CD8E426-3992-024D-8A93-212F8FC27AC2}"/>
                  </a:ext>
                </a:extLst>
              </p:cNvPr>
              <p:cNvSpPr txBox="1">
                <a:spLocks/>
              </p:cNvSpPr>
              <p:nvPr/>
            </p:nvSpPr>
            <p:spPr>
              <a:xfrm>
                <a:off x="5661538"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25" name="TextBox 24">
                <a:extLst>
                  <a:ext uri="{FF2B5EF4-FFF2-40B4-BE49-F238E27FC236}">
                    <a16:creationId xmlns:a16="http://schemas.microsoft.com/office/drawing/2014/main" id="{6CD8E426-3992-024D-8A93-212F8FC27AC2}"/>
                  </a:ext>
                </a:extLst>
              </p:cNvPr>
              <p:cNvSpPr txBox="1">
                <a:spLocks noRot="1" noChangeAspect="1" noMove="1" noResize="1" noEditPoints="1" noAdjustHandles="1" noChangeArrowheads="1" noChangeShapeType="1" noTextEdit="1"/>
              </p:cNvSpPr>
              <p:nvPr/>
            </p:nvSpPr>
            <p:spPr>
              <a:xfrm>
                <a:off x="5661538" y="4658311"/>
                <a:ext cx="638244" cy="415228"/>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EC0BE42-811D-5A4B-AB21-F8A74C76F825}"/>
                  </a:ext>
                </a:extLst>
              </p:cNvPr>
              <p:cNvSpPr txBox="1">
                <a:spLocks/>
              </p:cNvSpPr>
              <p:nvPr/>
            </p:nvSpPr>
            <p:spPr>
              <a:xfrm>
                <a:off x="3285024"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0</m:t>
                              </m:r>
                            </m:e>
                          </m:d>
                        </m:sup>
                      </m:sSup>
                    </m:oMath>
                  </m:oMathPara>
                </a14:m>
                <a:endParaRPr lang="en-GB" sz="1798"/>
              </a:p>
            </p:txBody>
          </p:sp>
        </mc:Choice>
        <mc:Fallback xmlns="">
          <p:sp>
            <p:nvSpPr>
              <p:cNvPr id="28" name="TextBox 27">
                <a:extLst>
                  <a:ext uri="{FF2B5EF4-FFF2-40B4-BE49-F238E27FC236}">
                    <a16:creationId xmlns:a16="http://schemas.microsoft.com/office/drawing/2014/main" id="{7EC0BE42-811D-5A4B-AB21-F8A74C76F825}"/>
                  </a:ext>
                </a:extLst>
              </p:cNvPr>
              <p:cNvSpPr txBox="1">
                <a:spLocks noRot="1" noChangeAspect="1" noMove="1" noResize="1" noEditPoints="1" noAdjustHandles="1" noChangeArrowheads="1" noChangeShapeType="1" noTextEdit="1"/>
              </p:cNvSpPr>
              <p:nvPr/>
            </p:nvSpPr>
            <p:spPr>
              <a:xfrm>
                <a:off x="3285024" y="4658311"/>
                <a:ext cx="638244" cy="415228"/>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59E03D-4473-204E-B5E9-9B54D799BB4E}"/>
                  </a:ext>
                </a:extLst>
              </p:cNvPr>
              <p:cNvSpPr txBox="1">
                <a:spLocks/>
              </p:cNvSpPr>
              <p:nvPr/>
            </p:nvSpPr>
            <p:spPr>
              <a:xfrm>
                <a:off x="4478130"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29" name="TextBox 28">
                <a:extLst>
                  <a:ext uri="{FF2B5EF4-FFF2-40B4-BE49-F238E27FC236}">
                    <a16:creationId xmlns:a16="http://schemas.microsoft.com/office/drawing/2014/main" id="{C959E03D-4473-204E-B5E9-9B54D799BB4E}"/>
                  </a:ext>
                </a:extLst>
              </p:cNvPr>
              <p:cNvSpPr txBox="1">
                <a:spLocks noRot="1" noChangeAspect="1" noMove="1" noResize="1" noEditPoints="1" noAdjustHandles="1" noChangeArrowheads="1" noChangeShapeType="1" noTextEdit="1"/>
              </p:cNvSpPr>
              <p:nvPr/>
            </p:nvSpPr>
            <p:spPr>
              <a:xfrm>
                <a:off x="4478130" y="4658311"/>
                <a:ext cx="638244" cy="415228"/>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0" name="Straight Arrow Connector 29">
            <a:extLst>
              <a:ext uri="{FF2B5EF4-FFF2-40B4-BE49-F238E27FC236}">
                <a16:creationId xmlns:a16="http://schemas.microsoft.com/office/drawing/2014/main" id="{B8ABC34D-0952-8D42-977A-D0DFE1C20469}"/>
              </a:ext>
            </a:extLst>
          </p:cNvPr>
          <p:cNvCxnSpPr>
            <a:stCxn id="28" idx="6"/>
            <a:endCxn id="29" idx="2"/>
          </p:cNvCxnSpPr>
          <p:nvPr/>
        </p:nvCxnSpPr>
        <p:spPr>
          <a:xfrm>
            <a:off x="3923267" y="4865925"/>
            <a:ext cx="5548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2A07AC7-F723-354A-9B7D-F4E0A315B4CB}"/>
              </a:ext>
            </a:extLst>
          </p:cNvPr>
          <p:cNvCxnSpPr>
            <a:cxnSpLocks/>
            <a:stCxn id="29" idx="6"/>
            <a:endCxn id="25" idx="2"/>
          </p:cNvCxnSpPr>
          <p:nvPr/>
        </p:nvCxnSpPr>
        <p:spPr>
          <a:xfrm>
            <a:off x="5116374" y="4865925"/>
            <a:ext cx="54516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36033B0-D6DD-9E48-B6CE-DD7C426C1B4B}"/>
              </a:ext>
            </a:extLst>
          </p:cNvPr>
          <p:cNvSpPr txBox="1"/>
          <p:nvPr/>
        </p:nvSpPr>
        <p:spPr>
          <a:xfrm>
            <a:off x="5686815" y="4135635"/>
            <a:ext cx="596382" cy="522964"/>
          </a:xfrm>
          <a:prstGeom prst="rect">
            <a:avLst/>
          </a:prstGeom>
          <a:noFill/>
        </p:spPr>
        <p:txBody>
          <a:bodyPr wrap="none" rtlCol="0">
            <a:spAutoFit/>
          </a:bodyPr>
          <a:lstStyle/>
          <a:p>
            <a:pPr algn="ctr"/>
            <a:r>
              <a:rPr lang="en-GB" sz="1399" dirty="0"/>
              <a:t>today</a:t>
            </a:r>
          </a:p>
          <a:p>
            <a:pPr algn="ctr"/>
            <a:r>
              <a:rPr lang="en-GB" sz="1399" dirty="0"/>
              <a:t>⇩</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B587B86-3881-7C40-9D98-109EF16B01F4}"/>
                  </a:ext>
                </a:extLst>
              </p:cNvPr>
              <p:cNvSpPr txBox="1">
                <a:spLocks/>
              </p:cNvSpPr>
              <p:nvPr/>
            </p:nvSpPr>
            <p:spPr>
              <a:xfrm>
                <a:off x="6751685" y="5403407"/>
                <a:ext cx="859910" cy="415228"/>
              </a:xfrm>
              <a:prstGeom prst="ellipse">
                <a:avLst/>
              </a:prstGeom>
              <a:solidFill>
                <a:schemeClr val="tx1">
                  <a:lumMod val="40000"/>
                  <a:lumOff val="60000"/>
                </a:schemeClr>
              </a:solidFill>
              <a:ln>
                <a:solidFill>
                  <a:schemeClr val="tx1"/>
                </a:solidFill>
                <a:prstDash val="soli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ea typeface="Cambria Math" panose="02040503050406030204" pitchFamily="18" charset="0"/>
                            </a:rPr>
                            <m:t>¬</m:t>
                          </m:r>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3</m:t>
                              </m:r>
                            </m:e>
                          </m:d>
                        </m:sup>
                      </m:sSup>
                    </m:oMath>
                  </m:oMathPara>
                </a14:m>
                <a:endParaRPr lang="en-GB" sz="1798"/>
              </a:p>
            </p:txBody>
          </p:sp>
        </mc:Choice>
        <mc:Fallback xmlns="">
          <p:sp>
            <p:nvSpPr>
              <p:cNvPr id="61" name="TextBox 60">
                <a:extLst>
                  <a:ext uri="{FF2B5EF4-FFF2-40B4-BE49-F238E27FC236}">
                    <a16:creationId xmlns:a16="http://schemas.microsoft.com/office/drawing/2014/main" id="{5B587B86-3881-7C40-9D98-109EF16B01F4}"/>
                  </a:ext>
                </a:extLst>
              </p:cNvPr>
              <p:cNvSpPr txBox="1">
                <a:spLocks noRot="1" noChangeAspect="1" noMove="1" noResize="1" noEditPoints="1" noAdjustHandles="1" noChangeArrowheads="1" noChangeShapeType="1" noTextEdit="1"/>
              </p:cNvSpPr>
              <p:nvPr/>
            </p:nvSpPr>
            <p:spPr>
              <a:xfrm>
                <a:off x="6751685" y="5403407"/>
                <a:ext cx="859910" cy="415228"/>
              </a:xfrm>
              <a:prstGeom prst="ellipse">
                <a:avLst/>
              </a:prstGeom>
              <a:blipFill>
                <a:blip r:embed="rId10"/>
                <a:stretch>
                  <a:fillRect/>
                </a:stretch>
              </a:blipFill>
              <a:ln>
                <a:solidFill>
                  <a:schemeClr val="tx1"/>
                </a:solidFill>
                <a:prstDash val="solid"/>
              </a:ln>
            </p:spPr>
            <p:txBody>
              <a:bodyPr/>
              <a:lstStyle/>
              <a:p>
                <a:r>
                  <a:rPr lang="en-GB">
                    <a:noFill/>
                  </a:rPr>
                  <a:t> </a:t>
                </a:r>
              </a:p>
            </p:txBody>
          </p:sp>
        </mc:Fallback>
      </mc:AlternateContent>
      <p:cxnSp>
        <p:nvCxnSpPr>
          <p:cNvPr id="62" name="Straight Arrow Connector 61">
            <a:extLst>
              <a:ext uri="{FF2B5EF4-FFF2-40B4-BE49-F238E27FC236}">
                <a16:creationId xmlns:a16="http://schemas.microsoft.com/office/drawing/2014/main" id="{926BEF5D-904D-8343-BE79-7C309EA2A11B}"/>
              </a:ext>
            </a:extLst>
          </p:cNvPr>
          <p:cNvCxnSpPr>
            <a:cxnSpLocks/>
            <a:stCxn id="63" idx="4"/>
            <a:endCxn id="61" idx="0"/>
          </p:cNvCxnSpPr>
          <p:nvPr/>
        </p:nvCxnSpPr>
        <p:spPr>
          <a:xfrm flipH="1">
            <a:off x="7181641" y="5073540"/>
            <a:ext cx="1" cy="329867"/>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854D9CEA-B3B6-244E-9C08-4530FC7AEDF0}"/>
                  </a:ext>
                </a:extLst>
              </p:cNvPr>
              <p:cNvSpPr txBox="1">
                <a:spLocks/>
              </p:cNvSpPr>
              <p:nvPr/>
            </p:nvSpPr>
            <p:spPr>
              <a:xfrm>
                <a:off x="6862519" y="4658311"/>
                <a:ext cx="638244" cy="415228"/>
              </a:xfrm>
              <a:prstGeom prst="ellipse">
                <a:avLst/>
              </a:prstGeom>
              <a:noFill/>
              <a:ln>
                <a:solidFill>
                  <a:schemeClr val="tx1"/>
                </a:solidFill>
                <a:prstDash val="soli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3</m:t>
                              </m:r>
                            </m:e>
                          </m:d>
                        </m:sup>
                      </m:sSup>
                    </m:oMath>
                  </m:oMathPara>
                </a14:m>
                <a:endParaRPr lang="en-GB" sz="1798"/>
              </a:p>
            </p:txBody>
          </p:sp>
        </mc:Choice>
        <mc:Fallback xmlns="">
          <p:sp>
            <p:nvSpPr>
              <p:cNvPr id="63" name="TextBox 62">
                <a:extLst>
                  <a:ext uri="{FF2B5EF4-FFF2-40B4-BE49-F238E27FC236}">
                    <a16:creationId xmlns:a16="http://schemas.microsoft.com/office/drawing/2014/main" id="{854D9CEA-B3B6-244E-9C08-4530FC7AEDF0}"/>
                  </a:ext>
                </a:extLst>
              </p:cNvPr>
              <p:cNvSpPr txBox="1">
                <a:spLocks noRot="1" noChangeAspect="1" noMove="1" noResize="1" noEditPoints="1" noAdjustHandles="1" noChangeArrowheads="1" noChangeShapeType="1" noTextEdit="1"/>
              </p:cNvSpPr>
              <p:nvPr/>
            </p:nvSpPr>
            <p:spPr>
              <a:xfrm>
                <a:off x="6862519" y="4658311"/>
                <a:ext cx="638244" cy="415228"/>
              </a:xfrm>
              <a:prstGeom prst="ellipse">
                <a:avLst/>
              </a:prstGeom>
              <a:blipFill>
                <a:blip r:embed="rId11"/>
                <a:stretch>
                  <a:fillRect/>
                </a:stretch>
              </a:blipFill>
              <a:ln>
                <a:solidFill>
                  <a:schemeClr val="tx1"/>
                </a:solidFill>
                <a:prstDash val="solid"/>
              </a:ln>
            </p:spPr>
            <p:txBody>
              <a:bodyPr/>
              <a:lstStyle/>
              <a:p>
                <a:r>
                  <a:rPr lang="en-GB">
                    <a:noFill/>
                  </a:rPr>
                  <a:t> </a:t>
                </a:r>
              </a:p>
            </p:txBody>
          </p:sp>
        </mc:Fallback>
      </mc:AlternateContent>
      <p:cxnSp>
        <p:nvCxnSpPr>
          <p:cNvPr id="64" name="Straight Arrow Connector 63">
            <a:extLst>
              <a:ext uri="{FF2B5EF4-FFF2-40B4-BE49-F238E27FC236}">
                <a16:creationId xmlns:a16="http://schemas.microsoft.com/office/drawing/2014/main" id="{712A509F-6C3B-C142-A9F3-146784A142A9}"/>
              </a:ext>
            </a:extLst>
          </p:cNvPr>
          <p:cNvCxnSpPr>
            <a:cxnSpLocks/>
            <a:endCxn id="63" idx="2"/>
          </p:cNvCxnSpPr>
          <p:nvPr/>
        </p:nvCxnSpPr>
        <p:spPr>
          <a:xfrm>
            <a:off x="6299782" y="4865925"/>
            <a:ext cx="562737"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9AB7192-4D93-F84C-9D5A-823148B34CC7}"/>
              </a:ext>
            </a:extLst>
          </p:cNvPr>
          <p:cNvSpPr txBox="1"/>
          <p:nvPr/>
        </p:nvSpPr>
        <p:spPr>
          <a:xfrm>
            <a:off x="6882608" y="4135635"/>
            <a:ext cx="596382" cy="522964"/>
          </a:xfrm>
          <a:prstGeom prst="rect">
            <a:avLst/>
          </a:prstGeom>
          <a:noFill/>
        </p:spPr>
        <p:txBody>
          <a:bodyPr wrap="none" rtlCol="0">
            <a:spAutoFit/>
          </a:bodyPr>
          <a:lstStyle/>
          <a:p>
            <a:pPr algn="ctr"/>
            <a:r>
              <a:rPr lang="en-GB" sz="1399" dirty="0"/>
              <a:t>today</a:t>
            </a:r>
          </a:p>
          <a:p>
            <a:pPr algn="ctr"/>
            <a:r>
              <a:rPr lang="en-GB" sz="1399" dirty="0"/>
              <a:t>⇩</a:t>
            </a:r>
          </a:p>
        </p:txBody>
      </p:sp>
      <p:sp>
        <p:nvSpPr>
          <p:cNvPr id="4" name="Date Placeholder 3">
            <a:extLst>
              <a:ext uri="{FF2B5EF4-FFF2-40B4-BE49-F238E27FC236}">
                <a16:creationId xmlns:a16="http://schemas.microsoft.com/office/drawing/2014/main" id="{579B43DE-9351-3869-EF3A-74D1F5B3D83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6AF64798-3869-66AE-8029-FD261B01D94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7B992F8-6358-EF30-F150-56E4E3485BC7}"/>
              </a:ext>
            </a:extLst>
          </p:cNvPr>
          <p:cNvSpPr>
            <a:spLocks noGrp="1"/>
          </p:cNvSpPr>
          <p:nvPr>
            <p:ph type="sldNum" sz="quarter" idx="11"/>
          </p:nvPr>
        </p:nvSpPr>
        <p:spPr/>
        <p:txBody>
          <a:bodyPr/>
          <a:lstStyle/>
          <a:p>
            <a:fld id="{EB1502E6-D9AE-3544-B6D5-378AAA0B915F}" type="slidenum">
              <a:rPr lang="de-DE" altLang="de-DE" smtClean="0"/>
              <a:pPr/>
              <a:t>22</a:t>
            </a:fld>
            <a:endParaRPr lang="de-DE" altLang="de-DE" dirty="0"/>
          </a:p>
        </p:txBody>
      </p:sp>
    </p:spTree>
    <p:extLst>
      <p:ext uri="{BB962C8B-B14F-4D97-AF65-F5344CB8AC3E}">
        <p14:creationId xmlns:p14="http://schemas.microsoft.com/office/powerpoint/2010/main" val="139121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animBg="1"/>
      <p:bldP spid="63" grpId="0" animBg="1"/>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077E-754F-4A49-9DA2-AE0A40323E0A}"/>
              </a:ext>
            </a:extLst>
          </p:cNvPr>
          <p:cNvSpPr>
            <a:spLocks noGrp="1"/>
          </p:cNvSpPr>
          <p:nvPr>
            <p:ph type="title"/>
          </p:nvPr>
        </p:nvSpPr>
        <p:spPr/>
        <p:txBody>
          <a:bodyPr/>
          <a:lstStyle/>
          <a:p>
            <a:r>
              <a:rPr lang="en-GB"/>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7E3DE9-97B7-9B41-9AE8-72397EE0C890}"/>
                  </a:ext>
                </a:extLst>
              </p:cNvPr>
              <p:cNvSpPr>
                <a:spLocks noGrp="1"/>
              </p:cNvSpPr>
              <p:nvPr>
                <p:ph type="body" sz="quarter" idx="13"/>
              </p:nvPr>
            </p:nvSpPr>
            <p:spPr/>
            <p:txBody>
              <a:bodyPr>
                <a:normAutofit/>
              </a:bodyPr>
              <a:lstStyle/>
              <a:p>
                <a:r>
                  <a:rPr lang="en-GB" dirty="0">
                    <a:solidFill>
                      <a:schemeClr val="accent1"/>
                    </a:solidFill>
                  </a:rPr>
                  <a:t>Prediction</a:t>
                </a:r>
                <a:endParaRPr lang="en-GB" dirty="0"/>
              </a:p>
              <a:p>
                <a:pPr lvl="1"/>
                <a:r>
                  <a:rPr lang="en-GB" dirty="0"/>
                  <a:t>What is the probability that it rains in two days (</a:t>
                </a:r>
                <a14:m>
                  <m:oMath xmlns:m="http://schemas.openxmlformats.org/officeDocument/2006/math">
                    <m:r>
                      <a:rPr lang="en-GB" i="1">
                        <a:latin typeface="Cambria Math" panose="02040503050406030204" pitchFamily="18" charset="0"/>
                      </a:rPr>
                      <m:t>𝑡</m:t>
                    </m:r>
                    <m:r>
                      <a:rPr lang="de-DE" b="0" i="1" smtClean="0">
                        <a:latin typeface="Cambria Math" panose="02040503050406030204" pitchFamily="18" charset="0"/>
                      </a:rPr>
                      <m:t>+</m:t>
                    </m:r>
                    <m:r>
                      <a:rPr lang="en-GB" i="1">
                        <a:latin typeface="Cambria Math" panose="02040503050406030204" pitchFamily="18" charset="0"/>
                      </a:rPr>
                      <m:t>2</m:t>
                    </m:r>
                  </m:oMath>
                </a14:m>
                <a:r>
                  <a:rPr lang="en-GB" dirty="0"/>
                  <a:t>) given all observations about umbrellas up until today (</a:t>
                </a:r>
                <a14:m>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=2</m:t>
                    </m:r>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b="0" i="1" smtClean="0">
                                      <a:latin typeface="Cambria Math" panose="02040503050406030204" pitchFamily="18" charset="0"/>
                                    </a:rPr>
                                    <m:t>4</m:t>
                                  </m:r>
                                </m:e>
                              </m:d>
                            </m:sup>
                          </m:sSup>
                        </m:e>
                        <m:e>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1</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2</m:t>
                                  </m:r>
                                </m:e>
                              </m:d>
                            </m:sup>
                          </m:sSup>
                        </m:e>
                      </m:d>
                    </m:oMath>
                  </m:oMathPara>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D7E3DE9-97B7-9B41-9AE8-72397EE0C89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r="-1143"/>
                </a:stretch>
              </a:blipFill>
            </p:spPr>
            <p:txBody>
              <a:bodyPr/>
              <a:lstStyle/>
              <a:p>
                <a:r>
                  <a:rPr lang="en-DE">
                    <a:noFill/>
                  </a:rPr>
                  <a:t> </a:t>
                </a:r>
              </a:p>
            </p:txBody>
          </p:sp>
        </mc:Fallback>
      </mc:AlternateContent>
      <p:grpSp>
        <p:nvGrpSpPr>
          <p:cNvPr id="8" name="Group 7">
            <a:extLst>
              <a:ext uri="{FF2B5EF4-FFF2-40B4-BE49-F238E27FC236}">
                <a16:creationId xmlns:a16="http://schemas.microsoft.com/office/drawing/2014/main" id="{0B571D07-2875-B74B-B1DD-5E83BEB4CB6D}"/>
              </a:ext>
            </a:extLst>
          </p:cNvPr>
          <p:cNvGrpSpPr/>
          <p:nvPr/>
        </p:nvGrpSpPr>
        <p:grpSpPr>
          <a:xfrm>
            <a:off x="9703141" y="4658311"/>
            <a:ext cx="1768909" cy="1160324"/>
            <a:chOff x="9731214" y="4360324"/>
            <a:chExt cx="1770752" cy="1161533"/>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F3A854-6B0C-8D4F-A765-A8DA301DFDA5}"/>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𝑈𝑚𝑏𝑟𝑒𝑙𝑙𝑎</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0" name="TextBox 9">
                  <a:extLst>
                    <a:ext uri="{FF2B5EF4-FFF2-40B4-BE49-F238E27FC236}">
                      <a16:creationId xmlns:a16="http://schemas.microsoft.com/office/drawing/2014/main" id="{27F3A854-6B0C-8D4F-A765-A8DA301DFDA5}"/>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1663B324-E019-0A4B-87D1-189DF5459020}"/>
                </a:ext>
              </a:extLst>
            </p:cNvPr>
            <p:cNvCxnSpPr>
              <a:cxnSpLocks/>
              <a:stCxn id="12" idx="4"/>
              <a:endCxn id="10"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206989-27F8-9D41-A199-C5C046B0C262}"/>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𝑅𝑎𝑖𝑛</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2" name="TextBox 11">
                  <a:extLst>
                    <a:ext uri="{FF2B5EF4-FFF2-40B4-BE49-F238E27FC236}">
                      <a16:creationId xmlns:a16="http://schemas.microsoft.com/office/drawing/2014/main" id="{5D206989-27F8-9D41-A199-C5C046B0C262}"/>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13A346D7-3467-8446-ACF9-13A39A2F2278}"/>
                </a:ext>
              </a:extLst>
            </p:cNvPr>
            <p:cNvCxnSpPr>
              <a:cxnSpLocks/>
              <a:stCxn id="12"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F49353-1639-AB4B-A40E-8BCEC675ACC8}"/>
                  </a:ext>
                </a:extLst>
              </p:cNvPr>
              <p:cNvSpPr txBox="1">
                <a:spLocks/>
              </p:cNvSpPr>
              <p:nvPr/>
            </p:nvSpPr>
            <p:spPr>
              <a:xfrm>
                <a:off x="5672301"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15" name="TextBox 14">
                <a:extLst>
                  <a:ext uri="{FF2B5EF4-FFF2-40B4-BE49-F238E27FC236}">
                    <a16:creationId xmlns:a16="http://schemas.microsoft.com/office/drawing/2014/main" id="{47F49353-1639-AB4B-A40E-8BCEC675ACC8}"/>
                  </a:ext>
                </a:extLst>
              </p:cNvPr>
              <p:cNvSpPr txBox="1">
                <a:spLocks noRot="1" noChangeAspect="1" noMove="1" noResize="1" noEditPoints="1" noAdjustHandles="1" noChangeArrowheads="1" noChangeShapeType="1" noTextEdit="1"/>
              </p:cNvSpPr>
              <p:nvPr/>
            </p:nvSpPr>
            <p:spPr>
              <a:xfrm>
                <a:off x="5672301" y="5403408"/>
                <a:ext cx="616719" cy="415228"/>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307EB6-8E15-1040-88AE-24F0EEEC60D7}"/>
                  </a:ext>
                </a:extLst>
              </p:cNvPr>
              <p:cNvSpPr txBox="1">
                <a:spLocks/>
              </p:cNvSpPr>
              <p:nvPr/>
            </p:nvSpPr>
            <p:spPr>
              <a:xfrm>
                <a:off x="6853422" y="5405613"/>
                <a:ext cx="656439"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3</m:t>
                              </m:r>
                            </m:e>
                          </m:d>
                        </m:sup>
                      </m:sSup>
                    </m:oMath>
                  </m:oMathPara>
                </a14:m>
                <a:endParaRPr lang="en-GB" sz="1798"/>
              </a:p>
            </p:txBody>
          </p:sp>
        </mc:Choice>
        <mc:Fallback xmlns="">
          <p:sp>
            <p:nvSpPr>
              <p:cNvPr id="16" name="TextBox 15">
                <a:extLst>
                  <a:ext uri="{FF2B5EF4-FFF2-40B4-BE49-F238E27FC236}">
                    <a16:creationId xmlns:a16="http://schemas.microsoft.com/office/drawing/2014/main" id="{98307EB6-8E15-1040-88AE-24F0EEEC60D7}"/>
                  </a:ext>
                </a:extLst>
              </p:cNvPr>
              <p:cNvSpPr txBox="1">
                <a:spLocks noRot="1" noChangeAspect="1" noMove="1" noResize="1" noEditPoints="1" noAdjustHandles="1" noChangeArrowheads="1" noChangeShapeType="1" noTextEdit="1"/>
              </p:cNvSpPr>
              <p:nvPr/>
            </p:nvSpPr>
            <p:spPr>
              <a:xfrm>
                <a:off x="6853422" y="5405613"/>
                <a:ext cx="656439" cy="415228"/>
              </a:xfrm>
              <a:prstGeom prst="ellipse">
                <a:avLst/>
              </a:prstGeom>
              <a:blipFill>
                <a:blip r:embed="rId6"/>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49CB41D-882A-D74C-BAB6-4416F820D392}"/>
                  </a:ext>
                </a:extLst>
              </p:cNvPr>
              <p:cNvSpPr txBox="1">
                <a:spLocks/>
              </p:cNvSpPr>
              <p:nvPr/>
            </p:nvSpPr>
            <p:spPr>
              <a:xfrm>
                <a:off x="8040031" y="5403408"/>
                <a:ext cx="656439"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4</m:t>
                              </m:r>
                            </m:e>
                          </m:d>
                        </m:sup>
                      </m:sSup>
                    </m:oMath>
                  </m:oMathPara>
                </a14:m>
                <a:endParaRPr lang="en-GB" sz="1798"/>
              </a:p>
            </p:txBody>
          </p:sp>
        </mc:Choice>
        <mc:Fallback xmlns="">
          <p:sp>
            <p:nvSpPr>
              <p:cNvPr id="17" name="TextBox 16">
                <a:extLst>
                  <a:ext uri="{FF2B5EF4-FFF2-40B4-BE49-F238E27FC236}">
                    <a16:creationId xmlns:a16="http://schemas.microsoft.com/office/drawing/2014/main" id="{249CB41D-882A-D74C-BAB6-4416F820D392}"/>
                  </a:ext>
                </a:extLst>
              </p:cNvPr>
              <p:cNvSpPr txBox="1">
                <a:spLocks noRot="1" noChangeAspect="1" noMove="1" noResize="1" noEditPoints="1" noAdjustHandles="1" noChangeArrowheads="1" noChangeShapeType="1" noTextEdit="1"/>
              </p:cNvSpPr>
              <p:nvPr/>
            </p:nvSpPr>
            <p:spPr>
              <a:xfrm>
                <a:off x="8040031" y="5403408"/>
                <a:ext cx="656439" cy="415228"/>
              </a:xfrm>
              <a:prstGeom prst="ellipse">
                <a:avLst/>
              </a:prstGeom>
              <a:blipFill>
                <a:blip r:embed="rId7"/>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E085D7-C2B9-924B-AAB8-0FAC51433A2A}"/>
                  </a:ext>
                </a:extLst>
              </p:cNvPr>
              <p:cNvSpPr txBox="1">
                <a:spLocks/>
              </p:cNvSpPr>
              <p:nvPr/>
            </p:nvSpPr>
            <p:spPr>
              <a:xfrm>
                <a:off x="4488892"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19" name="TextBox 18">
                <a:extLst>
                  <a:ext uri="{FF2B5EF4-FFF2-40B4-BE49-F238E27FC236}">
                    <a16:creationId xmlns:a16="http://schemas.microsoft.com/office/drawing/2014/main" id="{7AE085D7-C2B9-924B-AAB8-0FAC51433A2A}"/>
                  </a:ext>
                </a:extLst>
              </p:cNvPr>
              <p:cNvSpPr txBox="1">
                <a:spLocks noRot="1" noChangeAspect="1" noMove="1" noResize="1" noEditPoints="1" noAdjustHandles="1" noChangeArrowheads="1" noChangeShapeType="1" noTextEdit="1"/>
              </p:cNvSpPr>
              <p:nvPr/>
            </p:nvSpPr>
            <p:spPr>
              <a:xfrm>
                <a:off x="4488892" y="5403408"/>
                <a:ext cx="616719" cy="415228"/>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5585B685-2448-C44E-AD5B-954A662851D3}"/>
              </a:ext>
            </a:extLst>
          </p:cNvPr>
          <p:cNvCxnSpPr>
            <a:cxnSpLocks/>
          </p:cNvCxnSpPr>
          <p:nvPr/>
        </p:nvCxnSpPr>
        <p:spPr>
          <a:xfrm>
            <a:off x="4797251"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B80C563-22B9-A14E-8575-58CC58330960}"/>
              </a:ext>
            </a:extLst>
          </p:cNvPr>
          <p:cNvCxnSpPr>
            <a:cxnSpLocks/>
            <a:stCxn id="25" idx="4"/>
            <a:endCxn id="15" idx="0"/>
          </p:cNvCxnSpPr>
          <p:nvPr/>
        </p:nvCxnSpPr>
        <p:spPr>
          <a:xfrm>
            <a:off x="5980660"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2887099-6674-3540-B9CA-076D04FD4E7A}"/>
              </a:ext>
            </a:extLst>
          </p:cNvPr>
          <p:cNvCxnSpPr>
            <a:cxnSpLocks/>
            <a:stCxn id="26" idx="4"/>
            <a:endCxn id="16" idx="0"/>
          </p:cNvCxnSpPr>
          <p:nvPr/>
        </p:nvCxnSpPr>
        <p:spPr>
          <a:xfrm>
            <a:off x="7181641" y="5073539"/>
            <a:ext cx="0" cy="332073"/>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1FDEFDB-2985-DC45-8A77-8508C4202541}"/>
              </a:ext>
            </a:extLst>
          </p:cNvPr>
          <p:cNvCxnSpPr>
            <a:cxnSpLocks/>
            <a:stCxn id="27" idx="4"/>
            <a:endCxn id="17" idx="0"/>
          </p:cNvCxnSpPr>
          <p:nvPr/>
        </p:nvCxnSpPr>
        <p:spPr>
          <a:xfrm>
            <a:off x="8368250" y="5073539"/>
            <a:ext cx="0" cy="32986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CD8E426-3992-024D-8A93-212F8FC27AC2}"/>
                  </a:ext>
                </a:extLst>
              </p:cNvPr>
              <p:cNvSpPr txBox="1">
                <a:spLocks/>
              </p:cNvSpPr>
              <p:nvPr/>
            </p:nvSpPr>
            <p:spPr>
              <a:xfrm>
                <a:off x="5661538"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25" name="TextBox 24">
                <a:extLst>
                  <a:ext uri="{FF2B5EF4-FFF2-40B4-BE49-F238E27FC236}">
                    <a16:creationId xmlns:a16="http://schemas.microsoft.com/office/drawing/2014/main" id="{6CD8E426-3992-024D-8A93-212F8FC27AC2}"/>
                  </a:ext>
                </a:extLst>
              </p:cNvPr>
              <p:cNvSpPr txBox="1">
                <a:spLocks noRot="1" noChangeAspect="1" noMove="1" noResize="1" noEditPoints="1" noAdjustHandles="1" noChangeArrowheads="1" noChangeShapeType="1" noTextEdit="1"/>
              </p:cNvSpPr>
              <p:nvPr/>
            </p:nvSpPr>
            <p:spPr>
              <a:xfrm>
                <a:off x="5661538" y="4658311"/>
                <a:ext cx="638244" cy="415228"/>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74682F1-AECF-FD4E-8952-BDB10C075A5E}"/>
                  </a:ext>
                </a:extLst>
              </p:cNvPr>
              <p:cNvSpPr txBox="1">
                <a:spLocks/>
              </p:cNvSpPr>
              <p:nvPr/>
            </p:nvSpPr>
            <p:spPr>
              <a:xfrm>
                <a:off x="6862519" y="4658311"/>
                <a:ext cx="638244"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3</m:t>
                              </m:r>
                            </m:e>
                          </m:d>
                        </m:sup>
                      </m:sSup>
                    </m:oMath>
                  </m:oMathPara>
                </a14:m>
                <a:endParaRPr lang="en-GB" sz="1798"/>
              </a:p>
            </p:txBody>
          </p:sp>
        </mc:Choice>
        <mc:Fallback xmlns="">
          <p:sp>
            <p:nvSpPr>
              <p:cNvPr id="26" name="TextBox 25">
                <a:extLst>
                  <a:ext uri="{FF2B5EF4-FFF2-40B4-BE49-F238E27FC236}">
                    <a16:creationId xmlns:a16="http://schemas.microsoft.com/office/drawing/2014/main" id="{774682F1-AECF-FD4E-8952-BDB10C075A5E}"/>
                  </a:ext>
                </a:extLst>
              </p:cNvPr>
              <p:cNvSpPr txBox="1">
                <a:spLocks noRot="1" noChangeAspect="1" noMove="1" noResize="1" noEditPoints="1" noAdjustHandles="1" noChangeArrowheads="1" noChangeShapeType="1" noTextEdit="1"/>
              </p:cNvSpPr>
              <p:nvPr/>
            </p:nvSpPr>
            <p:spPr>
              <a:xfrm>
                <a:off x="6862519" y="4658311"/>
                <a:ext cx="638244" cy="415228"/>
              </a:xfrm>
              <a:prstGeom prst="ellipse">
                <a:avLst/>
              </a:prstGeom>
              <a:blipFill>
                <a:blip r:embed="rId10"/>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5AF32B-3F07-824B-8235-1930C5F40292}"/>
                  </a:ext>
                </a:extLst>
              </p:cNvPr>
              <p:cNvSpPr txBox="1">
                <a:spLocks/>
              </p:cNvSpPr>
              <p:nvPr/>
            </p:nvSpPr>
            <p:spPr>
              <a:xfrm>
                <a:off x="8049128" y="4658311"/>
                <a:ext cx="638244"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4</m:t>
                              </m:r>
                            </m:e>
                          </m:d>
                        </m:sup>
                      </m:sSup>
                    </m:oMath>
                  </m:oMathPara>
                </a14:m>
                <a:endParaRPr lang="en-GB" sz="1798"/>
              </a:p>
            </p:txBody>
          </p:sp>
        </mc:Choice>
        <mc:Fallback xmlns="">
          <p:sp>
            <p:nvSpPr>
              <p:cNvPr id="27" name="TextBox 26">
                <a:extLst>
                  <a:ext uri="{FF2B5EF4-FFF2-40B4-BE49-F238E27FC236}">
                    <a16:creationId xmlns:a16="http://schemas.microsoft.com/office/drawing/2014/main" id="{8E5AF32B-3F07-824B-8235-1930C5F40292}"/>
                  </a:ext>
                </a:extLst>
              </p:cNvPr>
              <p:cNvSpPr txBox="1">
                <a:spLocks noRot="1" noChangeAspect="1" noMove="1" noResize="1" noEditPoints="1" noAdjustHandles="1" noChangeArrowheads="1" noChangeShapeType="1" noTextEdit="1"/>
              </p:cNvSpPr>
              <p:nvPr/>
            </p:nvSpPr>
            <p:spPr>
              <a:xfrm>
                <a:off x="8049128" y="4658311"/>
                <a:ext cx="638244" cy="415228"/>
              </a:xfrm>
              <a:prstGeom prst="ellipse">
                <a:avLst/>
              </a:prstGeom>
              <a:blipFill>
                <a:blip r:embed="rId11"/>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EC0BE42-811D-5A4B-AB21-F8A74C76F825}"/>
                  </a:ext>
                </a:extLst>
              </p:cNvPr>
              <p:cNvSpPr txBox="1">
                <a:spLocks/>
              </p:cNvSpPr>
              <p:nvPr/>
            </p:nvSpPr>
            <p:spPr>
              <a:xfrm>
                <a:off x="3285024"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0</m:t>
                              </m:r>
                            </m:e>
                          </m:d>
                        </m:sup>
                      </m:sSup>
                    </m:oMath>
                  </m:oMathPara>
                </a14:m>
                <a:endParaRPr lang="en-GB" sz="1798"/>
              </a:p>
            </p:txBody>
          </p:sp>
        </mc:Choice>
        <mc:Fallback xmlns="">
          <p:sp>
            <p:nvSpPr>
              <p:cNvPr id="28" name="TextBox 27">
                <a:extLst>
                  <a:ext uri="{FF2B5EF4-FFF2-40B4-BE49-F238E27FC236}">
                    <a16:creationId xmlns:a16="http://schemas.microsoft.com/office/drawing/2014/main" id="{7EC0BE42-811D-5A4B-AB21-F8A74C76F825}"/>
                  </a:ext>
                </a:extLst>
              </p:cNvPr>
              <p:cNvSpPr txBox="1">
                <a:spLocks noRot="1" noChangeAspect="1" noMove="1" noResize="1" noEditPoints="1" noAdjustHandles="1" noChangeArrowheads="1" noChangeShapeType="1" noTextEdit="1"/>
              </p:cNvSpPr>
              <p:nvPr/>
            </p:nvSpPr>
            <p:spPr>
              <a:xfrm>
                <a:off x="3285024" y="4658311"/>
                <a:ext cx="638244" cy="415228"/>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59E03D-4473-204E-B5E9-9B54D799BB4E}"/>
                  </a:ext>
                </a:extLst>
              </p:cNvPr>
              <p:cNvSpPr txBox="1">
                <a:spLocks/>
              </p:cNvSpPr>
              <p:nvPr/>
            </p:nvSpPr>
            <p:spPr>
              <a:xfrm>
                <a:off x="4478130"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29" name="TextBox 28">
                <a:extLst>
                  <a:ext uri="{FF2B5EF4-FFF2-40B4-BE49-F238E27FC236}">
                    <a16:creationId xmlns:a16="http://schemas.microsoft.com/office/drawing/2014/main" id="{C959E03D-4473-204E-B5E9-9B54D799BB4E}"/>
                  </a:ext>
                </a:extLst>
              </p:cNvPr>
              <p:cNvSpPr txBox="1">
                <a:spLocks noRot="1" noChangeAspect="1" noMove="1" noResize="1" noEditPoints="1" noAdjustHandles="1" noChangeArrowheads="1" noChangeShapeType="1" noTextEdit="1"/>
              </p:cNvSpPr>
              <p:nvPr/>
            </p:nvSpPr>
            <p:spPr>
              <a:xfrm>
                <a:off x="4478130" y="4658311"/>
                <a:ext cx="638244" cy="415228"/>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30" name="Straight Arrow Connector 29">
            <a:extLst>
              <a:ext uri="{FF2B5EF4-FFF2-40B4-BE49-F238E27FC236}">
                <a16:creationId xmlns:a16="http://schemas.microsoft.com/office/drawing/2014/main" id="{B8ABC34D-0952-8D42-977A-D0DFE1C20469}"/>
              </a:ext>
            </a:extLst>
          </p:cNvPr>
          <p:cNvCxnSpPr>
            <a:stCxn id="28" idx="6"/>
            <a:endCxn id="29" idx="2"/>
          </p:cNvCxnSpPr>
          <p:nvPr/>
        </p:nvCxnSpPr>
        <p:spPr>
          <a:xfrm>
            <a:off x="3923267" y="4865925"/>
            <a:ext cx="5548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2A07AC7-F723-354A-9B7D-F4E0A315B4CB}"/>
              </a:ext>
            </a:extLst>
          </p:cNvPr>
          <p:cNvCxnSpPr>
            <a:cxnSpLocks/>
            <a:stCxn id="29" idx="6"/>
            <a:endCxn id="25" idx="2"/>
          </p:cNvCxnSpPr>
          <p:nvPr/>
        </p:nvCxnSpPr>
        <p:spPr>
          <a:xfrm>
            <a:off x="5116374" y="4865925"/>
            <a:ext cx="54516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ED0B20C-4089-9441-A53D-7667209A4A2D}"/>
              </a:ext>
            </a:extLst>
          </p:cNvPr>
          <p:cNvCxnSpPr>
            <a:cxnSpLocks/>
            <a:stCxn id="25" idx="6"/>
            <a:endCxn id="26" idx="2"/>
          </p:cNvCxnSpPr>
          <p:nvPr/>
        </p:nvCxnSpPr>
        <p:spPr>
          <a:xfrm>
            <a:off x="6299782" y="4865925"/>
            <a:ext cx="562737"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8EC9770-5A83-2F46-913B-B6F5A9994F06}"/>
              </a:ext>
            </a:extLst>
          </p:cNvPr>
          <p:cNvCxnSpPr>
            <a:cxnSpLocks/>
            <a:stCxn id="26" idx="6"/>
            <a:endCxn id="27" idx="2"/>
          </p:cNvCxnSpPr>
          <p:nvPr/>
        </p:nvCxnSpPr>
        <p:spPr>
          <a:xfrm>
            <a:off x="7500763" y="4865925"/>
            <a:ext cx="548365"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36033B0-D6DD-9E48-B6CE-DD7C426C1B4B}"/>
              </a:ext>
            </a:extLst>
          </p:cNvPr>
          <p:cNvSpPr txBox="1"/>
          <p:nvPr/>
        </p:nvSpPr>
        <p:spPr>
          <a:xfrm>
            <a:off x="5686815" y="4135635"/>
            <a:ext cx="596382" cy="522964"/>
          </a:xfrm>
          <a:prstGeom prst="rect">
            <a:avLst/>
          </a:prstGeom>
          <a:noFill/>
        </p:spPr>
        <p:txBody>
          <a:bodyPr wrap="none" rtlCol="0">
            <a:spAutoFit/>
          </a:bodyPr>
          <a:lstStyle/>
          <a:p>
            <a:pPr algn="ctr"/>
            <a:r>
              <a:rPr lang="en-GB" sz="1399"/>
              <a:t>today</a:t>
            </a:r>
          </a:p>
          <a:p>
            <a:pPr algn="ctr"/>
            <a:r>
              <a:rPr lang="en-GB" sz="1399"/>
              <a:t>⇩</a:t>
            </a:r>
          </a:p>
        </p:txBody>
      </p:sp>
      <p:sp>
        <p:nvSpPr>
          <p:cNvPr id="60" name="TextBox 59">
            <a:extLst>
              <a:ext uri="{FF2B5EF4-FFF2-40B4-BE49-F238E27FC236}">
                <a16:creationId xmlns:a16="http://schemas.microsoft.com/office/drawing/2014/main" id="{3170E040-1481-AE4B-94FE-127610E75F42}"/>
              </a:ext>
            </a:extLst>
          </p:cNvPr>
          <p:cNvSpPr txBox="1"/>
          <p:nvPr/>
        </p:nvSpPr>
        <p:spPr>
          <a:xfrm>
            <a:off x="7863273" y="4129941"/>
            <a:ext cx="1009956" cy="522964"/>
          </a:xfrm>
          <a:prstGeom prst="rect">
            <a:avLst/>
          </a:prstGeom>
          <a:noFill/>
        </p:spPr>
        <p:txBody>
          <a:bodyPr wrap="none" rtlCol="0">
            <a:spAutoFit/>
          </a:bodyPr>
          <a:lstStyle/>
          <a:p>
            <a:pPr algn="ctr"/>
            <a:r>
              <a:rPr lang="en-GB" sz="1399" dirty="0"/>
              <a:t>in two days</a:t>
            </a:r>
          </a:p>
          <a:p>
            <a:pPr algn="ctr"/>
            <a:r>
              <a:rPr lang="en-GB" sz="1399" dirty="0"/>
              <a:t>⇩</a:t>
            </a:r>
          </a:p>
        </p:txBody>
      </p:sp>
      <p:sp>
        <p:nvSpPr>
          <p:cNvPr id="4" name="Date Placeholder 3">
            <a:extLst>
              <a:ext uri="{FF2B5EF4-FFF2-40B4-BE49-F238E27FC236}">
                <a16:creationId xmlns:a16="http://schemas.microsoft.com/office/drawing/2014/main" id="{61E4D70C-7DC0-ECBD-2018-7A9852595B36}"/>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BB5FF4E0-0402-927B-D17C-D6D605AEF1A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63FD8F5-F893-D775-F394-B1E1F17CF7BF}"/>
              </a:ext>
            </a:extLst>
          </p:cNvPr>
          <p:cNvSpPr>
            <a:spLocks noGrp="1"/>
          </p:cNvSpPr>
          <p:nvPr>
            <p:ph type="sldNum" sz="quarter" idx="11"/>
          </p:nvPr>
        </p:nvSpPr>
        <p:spPr/>
        <p:txBody>
          <a:bodyPr/>
          <a:lstStyle/>
          <a:p>
            <a:fld id="{EB1502E6-D9AE-3544-B6D5-378AAA0B915F}" type="slidenum">
              <a:rPr lang="de-DE" altLang="de-DE" smtClean="0"/>
              <a:pPr/>
              <a:t>23</a:t>
            </a:fld>
            <a:endParaRPr lang="de-DE" altLang="de-DE" dirty="0"/>
          </a:p>
        </p:txBody>
      </p:sp>
    </p:spTree>
    <p:extLst>
      <p:ext uri="{BB962C8B-B14F-4D97-AF65-F5344CB8AC3E}">
        <p14:creationId xmlns:p14="http://schemas.microsoft.com/office/powerpoint/2010/main" val="1421604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077E-754F-4A49-9DA2-AE0A40323E0A}"/>
              </a:ext>
            </a:extLst>
          </p:cNvPr>
          <p:cNvSpPr>
            <a:spLocks noGrp="1"/>
          </p:cNvSpPr>
          <p:nvPr>
            <p:ph type="title"/>
          </p:nvPr>
        </p:nvSpPr>
        <p:spPr/>
        <p:txBody>
          <a:bodyPr/>
          <a:lstStyle/>
          <a:p>
            <a:r>
              <a:rPr lang="en-GB"/>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7E3DE9-97B7-9B41-9AE8-72397EE0C890}"/>
                  </a:ext>
                </a:extLst>
              </p:cNvPr>
              <p:cNvSpPr>
                <a:spLocks noGrp="1"/>
              </p:cNvSpPr>
              <p:nvPr>
                <p:ph type="body" sz="quarter" idx="13"/>
              </p:nvPr>
            </p:nvSpPr>
            <p:spPr/>
            <p:txBody>
              <a:bodyPr>
                <a:normAutofit/>
              </a:bodyPr>
              <a:lstStyle/>
              <a:p>
                <a:r>
                  <a:rPr lang="en-GB" dirty="0">
                    <a:solidFill>
                      <a:schemeClr val="accent1"/>
                    </a:solidFill>
                  </a:rPr>
                  <a:t>Hindsight</a:t>
                </a:r>
                <a:endParaRPr lang="en-GB" dirty="0"/>
              </a:p>
              <a:p>
                <a:pPr lvl="1"/>
                <a:r>
                  <a:rPr lang="en-GB" dirty="0"/>
                  <a:t>What is the probability that is rained yesterday (</a:t>
                </a:r>
                <a14:m>
                  <m:oMath xmlns:m="http://schemas.openxmlformats.org/officeDocument/2006/math">
                    <m:r>
                      <a:rPr lang="en-GB" i="1">
                        <a:latin typeface="Cambria Math" panose="02040503050406030204" pitchFamily="18" charset="0"/>
                      </a:rPr>
                      <m:t>𝑡</m:t>
                    </m:r>
                    <m:r>
                      <a:rPr lang="de-DE" b="0" i="1" smtClean="0">
                        <a:latin typeface="Cambria Math" panose="02040503050406030204" pitchFamily="18" charset="0"/>
                      </a:rPr>
                      <m:t>−1</m:t>
                    </m:r>
                  </m:oMath>
                </a14:m>
                <a:r>
                  <a:rPr lang="en-GB" dirty="0"/>
                  <a:t>) given all observations about umbrellas up until today (</a:t>
                </a:r>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=2</m:t>
                    </m:r>
                  </m:oMath>
                </a14:m>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b="0" i="1" smtClean="0">
                                      <a:latin typeface="Cambria Math" panose="02040503050406030204" pitchFamily="18" charset="0"/>
                                    </a:rPr>
                                    <m:t>1</m:t>
                                  </m:r>
                                </m:e>
                              </m:d>
                            </m:sup>
                          </m:sSup>
                        </m:e>
                        <m:e>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1</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𝑢</m:t>
                              </m:r>
                            </m:e>
                            <m:sup>
                              <m:d>
                                <m:dPr>
                                  <m:ctrlPr>
                                    <a:rPr lang="en-GB" i="1" smtClean="0">
                                      <a:latin typeface="Cambria Math" panose="02040503050406030204" pitchFamily="18" charset="0"/>
                                    </a:rPr>
                                  </m:ctrlPr>
                                </m:dPr>
                                <m:e>
                                  <m:r>
                                    <a:rPr lang="en-GB" i="1" smtClean="0">
                                      <a:latin typeface="Cambria Math" panose="02040503050406030204" pitchFamily="18" charset="0"/>
                                    </a:rPr>
                                    <m:t>2</m:t>
                                  </m:r>
                                </m:e>
                              </m:d>
                            </m:sup>
                          </m:sSup>
                        </m:e>
                      </m:d>
                    </m:oMath>
                  </m:oMathPara>
                </a14:m>
                <a:endParaRPr lang="en-GB" dirty="0"/>
              </a:p>
              <a:p>
                <a:pPr lvl="1"/>
                <a:r>
                  <a:rPr lang="en-GB" dirty="0"/>
                  <a:t>Also called </a:t>
                </a:r>
                <a:r>
                  <a:rPr lang="en-GB" i="1" dirty="0">
                    <a:solidFill>
                      <a:schemeClr val="accent1"/>
                    </a:solidFill>
                  </a:rPr>
                  <a:t>smoothing</a:t>
                </a:r>
                <a:r>
                  <a:rPr lang="en-GB" dirty="0"/>
                  <a:t>, which refers mostly to what you do computationally, smoothing your query answers with new information; hindsight refers more directly to the query</a:t>
                </a:r>
              </a:p>
              <a:p>
                <a:pPr lvl="1"/>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D7E3DE9-97B7-9B41-9AE8-72397EE0C89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r="-1143"/>
                </a:stretch>
              </a:blipFill>
            </p:spPr>
            <p:txBody>
              <a:bodyPr/>
              <a:lstStyle/>
              <a:p>
                <a:r>
                  <a:rPr lang="en-DE">
                    <a:noFill/>
                  </a:rPr>
                  <a:t> </a:t>
                </a:r>
              </a:p>
            </p:txBody>
          </p:sp>
        </mc:Fallback>
      </mc:AlternateContent>
      <p:grpSp>
        <p:nvGrpSpPr>
          <p:cNvPr id="8" name="Group 7">
            <a:extLst>
              <a:ext uri="{FF2B5EF4-FFF2-40B4-BE49-F238E27FC236}">
                <a16:creationId xmlns:a16="http://schemas.microsoft.com/office/drawing/2014/main" id="{0B571D07-2875-B74B-B1DD-5E83BEB4CB6D}"/>
              </a:ext>
            </a:extLst>
          </p:cNvPr>
          <p:cNvGrpSpPr/>
          <p:nvPr/>
        </p:nvGrpSpPr>
        <p:grpSpPr>
          <a:xfrm>
            <a:off x="9703141" y="4658311"/>
            <a:ext cx="1768909" cy="1160324"/>
            <a:chOff x="9731214" y="4360324"/>
            <a:chExt cx="1770752" cy="1161533"/>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F3A854-6B0C-8D4F-A765-A8DA301DFDA5}"/>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𝑈𝑚𝑏𝑟𝑒𝑙𝑙𝑎</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0" name="TextBox 9">
                  <a:extLst>
                    <a:ext uri="{FF2B5EF4-FFF2-40B4-BE49-F238E27FC236}">
                      <a16:creationId xmlns:a16="http://schemas.microsoft.com/office/drawing/2014/main" id="{27F3A854-6B0C-8D4F-A765-A8DA301DFDA5}"/>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3"/>
                  <a:stretch>
                    <a:fillRect/>
                  </a:stretch>
                </a:blipFill>
                <a:ln>
                  <a:solidFill>
                    <a:schemeClr val="tx1"/>
                  </a:solidFill>
                </a:ln>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1663B324-E019-0A4B-87D1-189DF5459020}"/>
                </a:ext>
              </a:extLst>
            </p:cNvPr>
            <p:cNvCxnSpPr>
              <a:cxnSpLocks/>
              <a:stCxn id="12" idx="4"/>
              <a:endCxn id="10"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206989-27F8-9D41-A199-C5C046B0C262}"/>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𝑅𝑎𝑖𝑛</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𝑡</m:t>
                                </m:r>
                              </m:e>
                            </m:d>
                          </m:sup>
                        </m:sSup>
                      </m:oMath>
                    </m:oMathPara>
                  </a14:m>
                  <a:endParaRPr lang="en-GB" sz="1798"/>
                </a:p>
              </p:txBody>
            </p:sp>
          </mc:Choice>
          <mc:Fallback xmlns="">
            <p:sp>
              <p:nvSpPr>
                <p:cNvPr id="12" name="TextBox 11">
                  <a:extLst>
                    <a:ext uri="{FF2B5EF4-FFF2-40B4-BE49-F238E27FC236}">
                      <a16:creationId xmlns:a16="http://schemas.microsoft.com/office/drawing/2014/main" id="{5D206989-27F8-9D41-A199-C5C046B0C262}"/>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13A346D7-3467-8446-ACF9-13A39A2F2278}"/>
                </a:ext>
              </a:extLst>
            </p:cNvPr>
            <p:cNvCxnSpPr>
              <a:cxnSpLocks/>
              <a:stCxn id="12"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F49353-1639-AB4B-A40E-8BCEC675ACC8}"/>
                  </a:ext>
                </a:extLst>
              </p:cNvPr>
              <p:cNvSpPr txBox="1">
                <a:spLocks/>
              </p:cNvSpPr>
              <p:nvPr/>
            </p:nvSpPr>
            <p:spPr>
              <a:xfrm>
                <a:off x="5672301"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15" name="TextBox 14">
                <a:extLst>
                  <a:ext uri="{FF2B5EF4-FFF2-40B4-BE49-F238E27FC236}">
                    <a16:creationId xmlns:a16="http://schemas.microsoft.com/office/drawing/2014/main" id="{47F49353-1639-AB4B-A40E-8BCEC675ACC8}"/>
                  </a:ext>
                </a:extLst>
              </p:cNvPr>
              <p:cNvSpPr txBox="1">
                <a:spLocks noRot="1" noChangeAspect="1" noMove="1" noResize="1" noEditPoints="1" noAdjustHandles="1" noChangeArrowheads="1" noChangeShapeType="1" noTextEdit="1"/>
              </p:cNvSpPr>
              <p:nvPr/>
            </p:nvSpPr>
            <p:spPr>
              <a:xfrm>
                <a:off x="5672301" y="5403408"/>
                <a:ext cx="616719" cy="415228"/>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E085D7-C2B9-924B-AAB8-0FAC51433A2A}"/>
                  </a:ext>
                </a:extLst>
              </p:cNvPr>
              <p:cNvSpPr txBox="1">
                <a:spLocks/>
              </p:cNvSpPr>
              <p:nvPr/>
            </p:nvSpPr>
            <p:spPr>
              <a:xfrm>
                <a:off x="4488892"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𝑢</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19" name="TextBox 18">
                <a:extLst>
                  <a:ext uri="{FF2B5EF4-FFF2-40B4-BE49-F238E27FC236}">
                    <a16:creationId xmlns:a16="http://schemas.microsoft.com/office/drawing/2014/main" id="{7AE085D7-C2B9-924B-AAB8-0FAC51433A2A}"/>
                  </a:ext>
                </a:extLst>
              </p:cNvPr>
              <p:cNvSpPr txBox="1">
                <a:spLocks noRot="1" noChangeAspect="1" noMove="1" noResize="1" noEditPoints="1" noAdjustHandles="1" noChangeArrowheads="1" noChangeShapeType="1" noTextEdit="1"/>
              </p:cNvSpPr>
              <p:nvPr/>
            </p:nvSpPr>
            <p:spPr>
              <a:xfrm>
                <a:off x="4488892" y="5403408"/>
                <a:ext cx="616719" cy="415228"/>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5585B685-2448-C44E-AD5B-954A662851D3}"/>
              </a:ext>
            </a:extLst>
          </p:cNvPr>
          <p:cNvCxnSpPr>
            <a:cxnSpLocks/>
          </p:cNvCxnSpPr>
          <p:nvPr/>
        </p:nvCxnSpPr>
        <p:spPr>
          <a:xfrm>
            <a:off x="4797251"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B80C563-22B9-A14E-8575-58CC58330960}"/>
              </a:ext>
            </a:extLst>
          </p:cNvPr>
          <p:cNvCxnSpPr>
            <a:cxnSpLocks/>
            <a:stCxn id="25" idx="4"/>
            <a:endCxn id="15" idx="0"/>
          </p:cNvCxnSpPr>
          <p:nvPr/>
        </p:nvCxnSpPr>
        <p:spPr>
          <a:xfrm>
            <a:off x="5980660"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CD8E426-3992-024D-8A93-212F8FC27AC2}"/>
                  </a:ext>
                </a:extLst>
              </p:cNvPr>
              <p:cNvSpPr txBox="1">
                <a:spLocks/>
              </p:cNvSpPr>
              <p:nvPr/>
            </p:nvSpPr>
            <p:spPr>
              <a:xfrm>
                <a:off x="5661538"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2</m:t>
                              </m:r>
                            </m:e>
                          </m:d>
                        </m:sup>
                      </m:sSup>
                    </m:oMath>
                  </m:oMathPara>
                </a14:m>
                <a:endParaRPr lang="en-GB" sz="1798"/>
              </a:p>
            </p:txBody>
          </p:sp>
        </mc:Choice>
        <mc:Fallback xmlns="">
          <p:sp>
            <p:nvSpPr>
              <p:cNvPr id="25" name="TextBox 24">
                <a:extLst>
                  <a:ext uri="{FF2B5EF4-FFF2-40B4-BE49-F238E27FC236}">
                    <a16:creationId xmlns:a16="http://schemas.microsoft.com/office/drawing/2014/main" id="{6CD8E426-3992-024D-8A93-212F8FC27AC2}"/>
                  </a:ext>
                </a:extLst>
              </p:cNvPr>
              <p:cNvSpPr txBox="1">
                <a:spLocks noRot="1" noChangeAspect="1" noMove="1" noResize="1" noEditPoints="1" noAdjustHandles="1" noChangeArrowheads="1" noChangeShapeType="1" noTextEdit="1"/>
              </p:cNvSpPr>
              <p:nvPr/>
            </p:nvSpPr>
            <p:spPr>
              <a:xfrm>
                <a:off x="5661538" y="4658311"/>
                <a:ext cx="638244" cy="415228"/>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EC0BE42-811D-5A4B-AB21-F8A74C76F825}"/>
                  </a:ext>
                </a:extLst>
              </p:cNvPr>
              <p:cNvSpPr txBox="1">
                <a:spLocks/>
              </p:cNvSpPr>
              <p:nvPr/>
            </p:nvSpPr>
            <p:spPr>
              <a:xfrm>
                <a:off x="3285024"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0</m:t>
                              </m:r>
                            </m:e>
                          </m:d>
                        </m:sup>
                      </m:sSup>
                    </m:oMath>
                  </m:oMathPara>
                </a14:m>
                <a:endParaRPr lang="en-GB" sz="1798"/>
              </a:p>
            </p:txBody>
          </p:sp>
        </mc:Choice>
        <mc:Fallback xmlns="">
          <p:sp>
            <p:nvSpPr>
              <p:cNvPr id="28" name="TextBox 27">
                <a:extLst>
                  <a:ext uri="{FF2B5EF4-FFF2-40B4-BE49-F238E27FC236}">
                    <a16:creationId xmlns:a16="http://schemas.microsoft.com/office/drawing/2014/main" id="{7EC0BE42-811D-5A4B-AB21-F8A74C76F825}"/>
                  </a:ext>
                </a:extLst>
              </p:cNvPr>
              <p:cNvSpPr txBox="1">
                <a:spLocks noRot="1" noChangeAspect="1" noMove="1" noResize="1" noEditPoints="1" noAdjustHandles="1" noChangeArrowheads="1" noChangeShapeType="1" noTextEdit="1"/>
              </p:cNvSpPr>
              <p:nvPr/>
            </p:nvSpPr>
            <p:spPr>
              <a:xfrm>
                <a:off x="3285024" y="4658311"/>
                <a:ext cx="638244" cy="415228"/>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59E03D-4473-204E-B5E9-9B54D799BB4E}"/>
                  </a:ext>
                </a:extLst>
              </p:cNvPr>
              <p:cNvSpPr txBox="1">
                <a:spLocks/>
              </p:cNvSpPr>
              <p:nvPr/>
            </p:nvSpPr>
            <p:spPr>
              <a:xfrm>
                <a:off x="4478130"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𝑅</m:t>
                          </m:r>
                        </m:e>
                        <m:sup>
                          <m:d>
                            <m:dPr>
                              <m:ctrlPr>
                                <a:rPr lang="en-GB" sz="1798" i="1" smtClean="0">
                                  <a:latin typeface="Cambria Math" panose="02040503050406030204" pitchFamily="18" charset="0"/>
                                </a:rPr>
                              </m:ctrlPr>
                            </m:dPr>
                            <m:e>
                              <m:r>
                                <a:rPr lang="en-GB" sz="1798" i="1" smtClean="0">
                                  <a:latin typeface="Cambria Math" panose="02040503050406030204" pitchFamily="18" charset="0"/>
                                </a:rPr>
                                <m:t>1</m:t>
                              </m:r>
                            </m:e>
                          </m:d>
                        </m:sup>
                      </m:sSup>
                    </m:oMath>
                  </m:oMathPara>
                </a14:m>
                <a:endParaRPr lang="en-GB" sz="1798"/>
              </a:p>
            </p:txBody>
          </p:sp>
        </mc:Choice>
        <mc:Fallback xmlns="">
          <p:sp>
            <p:nvSpPr>
              <p:cNvPr id="29" name="TextBox 28">
                <a:extLst>
                  <a:ext uri="{FF2B5EF4-FFF2-40B4-BE49-F238E27FC236}">
                    <a16:creationId xmlns:a16="http://schemas.microsoft.com/office/drawing/2014/main" id="{C959E03D-4473-204E-B5E9-9B54D799BB4E}"/>
                  </a:ext>
                </a:extLst>
              </p:cNvPr>
              <p:cNvSpPr txBox="1">
                <a:spLocks noRot="1" noChangeAspect="1" noMove="1" noResize="1" noEditPoints="1" noAdjustHandles="1" noChangeArrowheads="1" noChangeShapeType="1" noTextEdit="1"/>
              </p:cNvSpPr>
              <p:nvPr/>
            </p:nvSpPr>
            <p:spPr>
              <a:xfrm>
                <a:off x="4478130" y="4658311"/>
                <a:ext cx="638244" cy="415228"/>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0" name="Straight Arrow Connector 29">
            <a:extLst>
              <a:ext uri="{FF2B5EF4-FFF2-40B4-BE49-F238E27FC236}">
                <a16:creationId xmlns:a16="http://schemas.microsoft.com/office/drawing/2014/main" id="{B8ABC34D-0952-8D42-977A-D0DFE1C20469}"/>
              </a:ext>
            </a:extLst>
          </p:cNvPr>
          <p:cNvCxnSpPr>
            <a:stCxn id="28" idx="6"/>
            <a:endCxn id="29" idx="2"/>
          </p:cNvCxnSpPr>
          <p:nvPr/>
        </p:nvCxnSpPr>
        <p:spPr>
          <a:xfrm>
            <a:off x="3923267" y="4865925"/>
            <a:ext cx="5548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2A07AC7-F723-354A-9B7D-F4E0A315B4CB}"/>
              </a:ext>
            </a:extLst>
          </p:cNvPr>
          <p:cNvCxnSpPr>
            <a:cxnSpLocks/>
            <a:stCxn id="29" idx="6"/>
            <a:endCxn id="25" idx="2"/>
          </p:cNvCxnSpPr>
          <p:nvPr/>
        </p:nvCxnSpPr>
        <p:spPr>
          <a:xfrm>
            <a:off x="5116374" y="4865925"/>
            <a:ext cx="54516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36033B0-D6DD-9E48-B6CE-DD7C426C1B4B}"/>
              </a:ext>
            </a:extLst>
          </p:cNvPr>
          <p:cNvSpPr txBox="1"/>
          <p:nvPr/>
        </p:nvSpPr>
        <p:spPr>
          <a:xfrm>
            <a:off x="5686815" y="4135635"/>
            <a:ext cx="596382" cy="522964"/>
          </a:xfrm>
          <a:prstGeom prst="rect">
            <a:avLst/>
          </a:prstGeom>
          <a:noFill/>
        </p:spPr>
        <p:txBody>
          <a:bodyPr wrap="none" rtlCol="0">
            <a:spAutoFit/>
          </a:bodyPr>
          <a:lstStyle/>
          <a:p>
            <a:pPr algn="ctr"/>
            <a:r>
              <a:rPr lang="en-GB" sz="1399" dirty="0"/>
              <a:t>today</a:t>
            </a:r>
          </a:p>
          <a:p>
            <a:pPr algn="ctr"/>
            <a:r>
              <a:rPr lang="en-GB" sz="1399" dirty="0"/>
              <a:t>⇩</a:t>
            </a:r>
          </a:p>
        </p:txBody>
      </p:sp>
      <p:sp>
        <p:nvSpPr>
          <p:cNvPr id="59" name="TextBox 58">
            <a:extLst>
              <a:ext uri="{FF2B5EF4-FFF2-40B4-BE49-F238E27FC236}">
                <a16:creationId xmlns:a16="http://schemas.microsoft.com/office/drawing/2014/main" id="{6B6F2DC2-9426-6744-BF40-47E212F30962}"/>
              </a:ext>
            </a:extLst>
          </p:cNvPr>
          <p:cNvSpPr txBox="1"/>
          <p:nvPr/>
        </p:nvSpPr>
        <p:spPr>
          <a:xfrm>
            <a:off x="4356537" y="4135635"/>
            <a:ext cx="889347" cy="522964"/>
          </a:xfrm>
          <a:prstGeom prst="rect">
            <a:avLst/>
          </a:prstGeom>
          <a:noFill/>
        </p:spPr>
        <p:txBody>
          <a:bodyPr wrap="none" rtlCol="0">
            <a:spAutoFit/>
          </a:bodyPr>
          <a:lstStyle/>
          <a:p>
            <a:pPr algn="ctr"/>
            <a:r>
              <a:rPr lang="en-GB" sz="1399" dirty="0"/>
              <a:t>yesterday</a:t>
            </a:r>
          </a:p>
          <a:p>
            <a:pPr algn="ctr"/>
            <a:r>
              <a:rPr lang="en-GB" sz="1399" dirty="0"/>
              <a:t>⇩</a:t>
            </a:r>
          </a:p>
        </p:txBody>
      </p:sp>
      <p:sp>
        <p:nvSpPr>
          <p:cNvPr id="4" name="Date Placeholder 3">
            <a:extLst>
              <a:ext uri="{FF2B5EF4-FFF2-40B4-BE49-F238E27FC236}">
                <a16:creationId xmlns:a16="http://schemas.microsoft.com/office/drawing/2014/main" id="{C16772E6-BC72-FDEC-5DEA-3CAD36DF84B6}"/>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9330AE80-45FE-28D3-BCBE-6F1ABC760F0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E2B6D29-6B72-DBA1-CDF6-AEC964E9D49D}"/>
              </a:ext>
            </a:extLst>
          </p:cNvPr>
          <p:cNvSpPr>
            <a:spLocks noGrp="1"/>
          </p:cNvSpPr>
          <p:nvPr>
            <p:ph type="sldNum" sz="quarter" idx="11"/>
          </p:nvPr>
        </p:nvSpPr>
        <p:spPr/>
        <p:txBody>
          <a:bodyPr/>
          <a:lstStyle/>
          <a:p>
            <a:fld id="{EB1502E6-D9AE-3544-B6D5-378AAA0B915F}" type="slidenum">
              <a:rPr lang="de-DE" altLang="de-DE" smtClean="0"/>
              <a:pPr/>
              <a:t>24</a:t>
            </a:fld>
            <a:endParaRPr lang="de-DE" altLang="de-DE" dirty="0"/>
          </a:p>
        </p:txBody>
      </p:sp>
    </p:spTree>
    <p:extLst>
      <p:ext uri="{BB962C8B-B14F-4D97-AF65-F5344CB8AC3E}">
        <p14:creationId xmlns:p14="http://schemas.microsoft.com/office/powerpoint/2010/main" val="83344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078B-DCEA-3A42-B0DF-137FB3009BF3}"/>
              </a:ext>
            </a:extLst>
          </p:cNvPr>
          <p:cNvSpPr>
            <a:spLocks noGrp="1"/>
          </p:cNvSpPr>
          <p:nvPr>
            <p:ph type="title"/>
          </p:nvPr>
        </p:nvSpPr>
        <p:spPr/>
        <p:txBody>
          <a:bodyPr/>
          <a:lstStyle/>
          <a:p>
            <a:r>
              <a:rPr lang="en-GB" dirty="0"/>
              <a:t>Query Answering Problem &amp; Query Types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DD612F-0F23-CC46-ACDE-CB3F77C4BAD8}"/>
                  </a:ext>
                </a:extLst>
              </p:cNvPr>
              <p:cNvSpPr>
                <a:spLocks noGrp="1"/>
              </p:cNvSpPr>
              <p:nvPr>
                <p:ph type="body" sz="quarter" idx="13"/>
              </p:nvPr>
            </p:nvSpPr>
            <p:spPr/>
            <p:txBody>
              <a:bodyPr>
                <a:normAutofit/>
              </a:bodyPr>
              <a:lstStyle/>
              <a:p>
                <a:r>
                  <a:rPr lang="en-GB" dirty="0"/>
                  <a:t>Formally, query on a dynamic model </a:t>
                </a:r>
                <a14:m>
                  <m:oMath xmlns:m="http://schemas.openxmlformats.org/officeDocument/2006/math">
                    <m:r>
                      <a:rPr lang="en-GB" i="1" smtClean="0">
                        <a:latin typeface="Cambria Math" panose="02040503050406030204" pitchFamily="18" charset="0"/>
                      </a:rPr>
                      <m:t>𝑀</m:t>
                    </m:r>
                  </m:oMath>
                </a14:m>
                <a:r>
                  <a:rPr lang="en-GB" dirty="0"/>
                  <a:t> over template random variables </a:t>
                </a:r>
                <a14:m>
                  <m:oMath xmlns:m="http://schemas.openxmlformats.org/officeDocument/2006/math">
                    <m:r>
                      <a:rPr lang="en-GB" b="1" i="1" smtClean="0">
                        <a:latin typeface="Cambria Math" panose="02040503050406030204" pitchFamily="18" charset="0"/>
                      </a:rPr>
                      <m:t>𝑹</m:t>
                    </m:r>
                  </m:oMath>
                </a14:m>
                <a:r>
                  <a:rPr lang="en-GB" dirty="0"/>
                  <a:t>:</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𝑺</m:t>
                              </m:r>
                            </m:e>
                            <m:sup>
                              <m:d>
                                <m:dPr>
                                  <m:ctrlPr>
                                    <a:rPr lang="en-GB" i="1">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𝜋</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𝑡</m:t>
                                  </m:r>
                                </m:e>
                              </m:d>
                            </m:sup>
                          </m:sSup>
                        </m:e>
                      </m:d>
                    </m:oMath>
                  </m:oMathPara>
                </a14:m>
                <a:endParaRPr lang="en-GB" dirty="0"/>
              </a:p>
              <a:p>
                <a:pPr lvl="2"/>
                <a:r>
                  <a:rPr lang="en-GB" dirty="0">
                    <a:ea typeface="Cambria Math" panose="02040503050406030204" pitchFamily="18" charset="0"/>
                  </a:rPr>
                  <a:t>where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the current step, </a:t>
                </a:r>
                <a14:m>
                  <m:oMath xmlns:m="http://schemas.openxmlformats.org/officeDocument/2006/math">
                    <m:r>
                      <a:rPr lang="en-GB" b="1" i="1">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𝑹</m:t>
                    </m:r>
                  </m:oMath>
                </a14:m>
                <a:r>
                  <a:rPr lang="en-GB" dirty="0"/>
                  <a:t> query terms, </a:t>
                </a:r>
                <a14:m>
                  <m:oMath xmlns:m="http://schemas.openxmlformats.org/officeDocument/2006/math">
                    <m:r>
                      <a:rPr lang="en-GB" b="1" i="1">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𝑹</m:t>
                    </m:r>
                  </m:oMath>
                </a14:m>
                <a:r>
                  <a:rPr lang="en-GB" dirty="0"/>
                  <a:t> evidence terms, and usually </a:t>
                </a:r>
                <a14:m>
                  <m:oMath xmlns:m="http://schemas.openxmlformats.org/officeDocument/2006/math">
                    <m:r>
                      <a:rPr lang="en-GB" b="1" i="1">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oMath>
                </a14:m>
                <a:endParaRPr lang="en-GB" dirty="0"/>
              </a:p>
              <a:p>
                <a:pPr lvl="1"/>
                <a:r>
                  <a:rPr lang="en-GB" dirty="0"/>
                  <a:t>Filtering: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a:p>
                <a:pPr lvl="1"/>
                <a:r>
                  <a:rPr lang="en-GB" dirty="0"/>
                  <a:t>Prediction: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solidFill>
                    <a:schemeClr val="accent1"/>
                  </a:solidFill>
                </a:endParaRPr>
              </a:p>
              <a:p>
                <a:pPr lvl="1"/>
                <a:r>
                  <a:rPr lang="en-GB" dirty="0"/>
                  <a:t>Hindsight: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p:txBody>
          </p:sp>
        </mc:Choice>
        <mc:Fallback xmlns="">
          <p:sp>
            <p:nvSpPr>
              <p:cNvPr id="3" name="Content Placeholder 2">
                <a:extLst>
                  <a:ext uri="{FF2B5EF4-FFF2-40B4-BE49-F238E27FC236}">
                    <a16:creationId xmlns:a16="http://schemas.microsoft.com/office/drawing/2014/main" id="{A8DD612F-0F23-CC46-ACDE-CB3F77C4BAD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B4415C6-C72C-8049-A49B-8E509A8BBBF1}"/>
                  </a:ext>
                </a:extLst>
              </p:cNvPr>
              <p:cNvSpPr txBox="1">
                <a:spLocks/>
              </p:cNvSpPr>
              <p:nvPr/>
            </p:nvSpPr>
            <p:spPr>
              <a:xfrm>
                <a:off x="5672301"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𝑢</m:t>
                          </m:r>
                        </m:e>
                        <m:sup>
                          <m:d>
                            <m:dPr>
                              <m:ctrlPr>
                                <a:rPr lang="en-GB" sz="1798" i="1">
                                  <a:latin typeface="Cambria Math" panose="02040503050406030204" pitchFamily="18" charset="0"/>
                                </a:rPr>
                              </m:ctrlPr>
                            </m:dPr>
                            <m:e>
                              <m:r>
                                <a:rPr lang="en-GB" sz="1798" i="1">
                                  <a:latin typeface="Cambria Math" panose="02040503050406030204" pitchFamily="18" charset="0"/>
                                </a:rPr>
                                <m:t>2</m:t>
                              </m:r>
                            </m:e>
                          </m:d>
                        </m:sup>
                      </m:sSup>
                    </m:oMath>
                  </m:oMathPara>
                </a14:m>
                <a:endParaRPr lang="en-GB" sz="1798" dirty="0"/>
              </a:p>
            </p:txBody>
          </p:sp>
        </mc:Choice>
        <mc:Fallback xmlns="">
          <p:sp>
            <p:nvSpPr>
              <p:cNvPr id="8" name="TextBox 7">
                <a:extLst>
                  <a:ext uri="{FF2B5EF4-FFF2-40B4-BE49-F238E27FC236}">
                    <a16:creationId xmlns:a16="http://schemas.microsoft.com/office/drawing/2014/main" id="{1B4415C6-C72C-8049-A49B-8E509A8BBBF1}"/>
                  </a:ext>
                </a:extLst>
              </p:cNvPr>
              <p:cNvSpPr txBox="1">
                <a:spLocks noRot="1" noChangeAspect="1" noMove="1" noResize="1" noEditPoints="1" noAdjustHandles="1" noChangeArrowheads="1" noChangeShapeType="1" noTextEdit="1"/>
              </p:cNvSpPr>
              <p:nvPr/>
            </p:nvSpPr>
            <p:spPr>
              <a:xfrm>
                <a:off x="5672301" y="5403408"/>
                <a:ext cx="616719" cy="415228"/>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0E0EE81-BDFE-CC4F-9707-213207795764}"/>
                  </a:ext>
                </a:extLst>
              </p:cNvPr>
              <p:cNvSpPr txBox="1">
                <a:spLocks/>
              </p:cNvSpPr>
              <p:nvPr/>
            </p:nvSpPr>
            <p:spPr>
              <a:xfrm>
                <a:off x="6853422" y="5405613"/>
                <a:ext cx="656439"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𝑈</m:t>
                          </m:r>
                        </m:e>
                        <m:sup>
                          <m:d>
                            <m:dPr>
                              <m:ctrlPr>
                                <a:rPr lang="en-GB" sz="1798" i="1">
                                  <a:latin typeface="Cambria Math" panose="02040503050406030204" pitchFamily="18" charset="0"/>
                                </a:rPr>
                              </m:ctrlPr>
                            </m:dPr>
                            <m:e>
                              <m:r>
                                <a:rPr lang="en-GB" sz="1798" i="1">
                                  <a:latin typeface="Cambria Math" panose="02040503050406030204" pitchFamily="18" charset="0"/>
                                </a:rPr>
                                <m:t>3</m:t>
                              </m:r>
                            </m:e>
                          </m:d>
                        </m:sup>
                      </m:sSup>
                    </m:oMath>
                  </m:oMathPara>
                </a14:m>
                <a:endParaRPr lang="en-GB" sz="1798" dirty="0"/>
              </a:p>
            </p:txBody>
          </p:sp>
        </mc:Choice>
        <mc:Fallback xmlns="">
          <p:sp>
            <p:nvSpPr>
              <p:cNvPr id="9" name="TextBox 8">
                <a:extLst>
                  <a:ext uri="{FF2B5EF4-FFF2-40B4-BE49-F238E27FC236}">
                    <a16:creationId xmlns:a16="http://schemas.microsoft.com/office/drawing/2014/main" id="{A0E0EE81-BDFE-CC4F-9707-213207795764}"/>
                  </a:ext>
                </a:extLst>
              </p:cNvPr>
              <p:cNvSpPr txBox="1">
                <a:spLocks noRot="1" noChangeAspect="1" noMove="1" noResize="1" noEditPoints="1" noAdjustHandles="1" noChangeArrowheads="1" noChangeShapeType="1" noTextEdit="1"/>
              </p:cNvSpPr>
              <p:nvPr/>
            </p:nvSpPr>
            <p:spPr>
              <a:xfrm>
                <a:off x="6853422" y="5405613"/>
                <a:ext cx="656439" cy="415228"/>
              </a:xfrm>
              <a:prstGeom prst="ellipse">
                <a:avLst/>
              </a:prstGeom>
              <a:blipFill>
                <a:blip r:embed="rId4"/>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614D9BB-6887-9C42-9EA3-D00FA935D770}"/>
                  </a:ext>
                </a:extLst>
              </p:cNvPr>
              <p:cNvSpPr txBox="1">
                <a:spLocks/>
              </p:cNvSpPr>
              <p:nvPr/>
            </p:nvSpPr>
            <p:spPr>
              <a:xfrm>
                <a:off x="8040031" y="5403408"/>
                <a:ext cx="656439"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𝑈</m:t>
                          </m:r>
                        </m:e>
                        <m:sup>
                          <m:d>
                            <m:dPr>
                              <m:ctrlPr>
                                <a:rPr lang="en-GB" sz="1798" i="1">
                                  <a:latin typeface="Cambria Math" panose="02040503050406030204" pitchFamily="18" charset="0"/>
                                </a:rPr>
                              </m:ctrlPr>
                            </m:dPr>
                            <m:e>
                              <m:r>
                                <a:rPr lang="en-GB" sz="1798" i="1">
                                  <a:latin typeface="Cambria Math" panose="02040503050406030204" pitchFamily="18" charset="0"/>
                                </a:rPr>
                                <m:t>4</m:t>
                              </m:r>
                            </m:e>
                          </m:d>
                        </m:sup>
                      </m:sSup>
                    </m:oMath>
                  </m:oMathPara>
                </a14:m>
                <a:endParaRPr lang="en-GB" sz="1798" dirty="0"/>
              </a:p>
            </p:txBody>
          </p:sp>
        </mc:Choice>
        <mc:Fallback xmlns="">
          <p:sp>
            <p:nvSpPr>
              <p:cNvPr id="10" name="TextBox 9">
                <a:extLst>
                  <a:ext uri="{FF2B5EF4-FFF2-40B4-BE49-F238E27FC236}">
                    <a16:creationId xmlns:a16="http://schemas.microsoft.com/office/drawing/2014/main" id="{C614D9BB-6887-9C42-9EA3-D00FA935D770}"/>
                  </a:ext>
                </a:extLst>
              </p:cNvPr>
              <p:cNvSpPr txBox="1">
                <a:spLocks noRot="1" noChangeAspect="1" noMove="1" noResize="1" noEditPoints="1" noAdjustHandles="1" noChangeArrowheads="1" noChangeShapeType="1" noTextEdit="1"/>
              </p:cNvSpPr>
              <p:nvPr/>
            </p:nvSpPr>
            <p:spPr>
              <a:xfrm>
                <a:off x="8040031" y="5403408"/>
                <a:ext cx="656439" cy="415228"/>
              </a:xfrm>
              <a:prstGeom prst="ellipse">
                <a:avLst/>
              </a:prstGeom>
              <a:blipFill>
                <a:blip r:embed="rId5"/>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2F24D37-13AA-A446-82E1-F9EAE4D239D9}"/>
                  </a:ext>
                </a:extLst>
              </p:cNvPr>
              <p:cNvSpPr txBox="1">
                <a:spLocks/>
              </p:cNvSpPr>
              <p:nvPr/>
            </p:nvSpPr>
            <p:spPr>
              <a:xfrm>
                <a:off x="4488892" y="5403408"/>
                <a:ext cx="616719" cy="415228"/>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𝑢</m:t>
                          </m:r>
                        </m:e>
                        <m:sup>
                          <m:d>
                            <m:dPr>
                              <m:ctrlPr>
                                <a:rPr lang="en-GB" sz="1798" i="1">
                                  <a:latin typeface="Cambria Math" panose="02040503050406030204" pitchFamily="18" charset="0"/>
                                </a:rPr>
                              </m:ctrlPr>
                            </m:dPr>
                            <m:e>
                              <m:r>
                                <a:rPr lang="en-GB" sz="1798" i="1">
                                  <a:latin typeface="Cambria Math" panose="02040503050406030204" pitchFamily="18" charset="0"/>
                                </a:rPr>
                                <m:t>1</m:t>
                              </m:r>
                            </m:e>
                          </m:d>
                        </m:sup>
                      </m:sSup>
                    </m:oMath>
                  </m:oMathPara>
                </a14:m>
                <a:endParaRPr lang="en-GB" sz="1798" dirty="0"/>
              </a:p>
            </p:txBody>
          </p:sp>
        </mc:Choice>
        <mc:Fallback xmlns="">
          <p:sp>
            <p:nvSpPr>
              <p:cNvPr id="12" name="TextBox 11">
                <a:extLst>
                  <a:ext uri="{FF2B5EF4-FFF2-40B4-BE49-F238E27FC236}">
                    <a16:creationId xmlns:a16="http://schemas.microsoft.com/office/drawing/2014/main" id="{22F24D37-13AA-A446-82E1-F9EAE4D239D9}"/>
                  </a:ext>
                </a:extLst>
              </p:cNvPr>
              <p:cNvSpPr txBox="1">
                <a:spLocks noRot="1" noChangeAspect="1" noMove="1" noResize="1" noEditPoints="1" noAdjustHandles="1" noChangeArrowheads="1" noChangeShapeType="1" noTextEdit="1"/>
              </p:cNvSpPr>
              <p:nvPr/>
            </p:nvSpPr>
            <p:spPr>
              <a:xfrm>
                <a:off x="4488892" y="5403408"/>
                <a:ext cx="616719" cy="415228"/>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EA0E3D04-24B4-F949-93EF-DDA578E4035A}"/>
              </a:ext>
            </a:extLst>
          </p:cNvPr>
          <p:cNvCxnSpPr>
            <a:cxnSpLocks/>
          </p:cNvCxnSpPr>
          <p:nvPr/>
        </p:nvCxnSpPr>
        <p:spPr>
          <a:xfrm>
            <a:off x="4797251"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BDE3161-E0CB-8C4D-B9B7-6F43C71FA519}"/>
              </a:ext>
            </a:extLst>
          </p:cNvPr>
          <p:cNvCxnSpPr>
            <a:cxnSpLocks/>
            <a:stCxn id="18" idx="4"/>
            <a:endCxn id="8" idx="0"/>
          </p:cNvCxnSpPr>
          <p:nvPr/>
        </p:nvCxnSpPr>
        <p:spPr>
          <a:xfrm>
            <a:off x="5980660" y="5073539"/>
            <a:ext cx="0" cy="3298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9DECF1-B82A-724C-B6A5-F8BFA9BA122C}"/>
              </a:ext>
            </a:extLst>
          </p:cNvPr>
          <p:cNvCxnSpPr>
            <a:cxnSpLocks/>
            <a:stCxn id="19" idx="4"/>
            <a:endCxn id="9" idx="0"/>
          </p:cNvCxnSpPr>
          <p:nvPr/>
        </p:nvCxnSpPr>
        <p:spPr>
          <a:xfrm>
            <a:off x="7181641" y="5073539"/>
            <a:ext cx="0" cy="332073"/>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B5A7439-123D-DA49-A9BD-5E96F6E58DB6}"/>
              </a:ext>
            </a:extLst>
          </p:cNvPr>
          <p:cNvCxnSpPr>
            <a:cxnSpLocks/>
            <a:stCxn id="20" idx="4"/>
            <a:endCxn id="10" idx="0"/>
          </p:cNvCxnSpPr>
          <p:nvPr/>
        </p:nvCxnSpPr>
        <p:spPr>
          <a:xfrm>
            <a:off x="8368250" y="5073539"/>
            <a:ext cx="0" cy="32986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A31926-527D-334F-8C25-5E7F4CB55A52}"/>
                  </a:ext>
                </a:extLst>
              </p:cNvPr>
              <p:cNvSpPr txBox="1">
                <a:spLocks/>
              </p:cNvSpPr>
              <p:nvPr/>
            </p:nvSpPr>
            <p:spPr>
              <a:xfrm>
                <a:off x="5661538"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2</m:t>
                              </m:r>
                            </m:e>
                          </m:d>
                        </m:sup>
                      </m:sSup>
                    </m:oMath>
                  </m:oMathPara>
                </a14:m>
                <a:endParaRPr lang="en-GB" sz="1798" dirty="0"/>
              </a:p>
            </p:txBody>
          </p:sp>
        </mc:Choice>
        <mc:Fallback xmlns="">
          <p:sp>
            <p:nvSpPr>
              <p:cNvPr id="18" name="TextBox 17">
                <a:extLst>
                  <a:ext uri="{FF2B5EF4-FFF2-40B4-BE49-F238E27FC236}">
                    <a16:creationId xmlns:a16="http://schemas.microsoft.com/office/drawing/2014/main" id="{9AA31926-527D-334F-8C25-5E7F4CB55A52}"/>
                  </a:ext>
                </a:extLst>
              </p:cNvPr>
              <p:cNvSpPr txBox="1">
                <a:spLocks noRot="1" noChangeAspect="1" noMove="1" noResize="1" noEditPoints="1" noAdjustHandles="1" noChangeArrowheads="1" noChangeShapeType="1" noTextEdit="1"/>
              </p:cNvSpPr>
              <p:nvPr/>
            </p:nvSpPr>
            <p:spPr>
              <a:xfrm>
                <a:off x="5661538" y="4658311"/>
                <a:ext cx="638244" cy="415228"/>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B6A2102-FF30-EF4B-9FBE-3785C56E16FF}"/>
                  </a:ext>
                </a:extLst>
              </p:cNvPr>
              <p:cNvSpPr txBox="1">
                <a:spLocks/>
              </p:cNvSpPr>
              <p:nvPr/>
            </p:nvSpPr>
            <p:spPr>
              <a:xfrm>
                <a:off x="6862519" y="4658311"/>
                <a:ext cx="638244"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3</m:t>
                              </m:r>
                            </m:e>
                          </m:d>
                        </m:sup>
                      </m:sSup>
                    </m:oMath>
                  </m:oMathPara>
                </a14:m>
                <a:endParaRPr lang="en-GB" sz="1798" dirty="0"/>
              </a:p>
            </p:txBody>
          </p:sp>
        </mc:Choice>
        <mc:Fallback xmlns="">
          <p:sp>
            <p:nvSpPr>
              <p:cNvPr id="19" name="TextBox 18">
                <a:extLst>
                  <a:ext uri="{FF2B5EF4-FFF2-40B4-BE49-F238E27FC236}">
                    <a16:creationId xmlns:a16="http://schemas.microsoft.com/office/drawing/2014/main" id="{6B6A2102-FF30-EF4B-9FBE-3785C56E16FF}"/>
                  </a:ext>
                </a:extLst>
              </p:cNvPr>
              <p:cNvSpPr txBox="1">
                <a:spLocks noRot="1" noChangeAspect="1" noMove="1" noResize="1" noEditPoints="1" noAdjustHandles="1" noChangeArrowheads="1" noChangeShapeType="1" noTextEdit="1"/>
              </p:cNvSpPr>
              <p:nvPr/>
            </p:nvSpPr>
            <p:spPr>
              <a:xfrm>
                <a:off x="6862519" y="4658311"/>
                <a:ext cx="638244" cy="415228"/>
              </a:xfrm>
              <a:prstGeom prst="ellipse">
                <a:avLst/>
              </a:prstGeom>
              <a:blipFill>
                <a:blip r:embed="rId8"/>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55537E3-6CCE-964F-B7D3-EEFD4E1F6283}"/>
                  </a:ext>
                </a:extLst>
              </p:cNvPr>
              <p:cNvSpPr txBox="1">
                <a:spLocks/>
              </p:cNvSpPr>
              <p:nvPr/>
            </p:nvSpPr>
            <p:spPr>
              <a:xfrm>
                <a:off x="8049128" y="4658311"/>
                <a:ext cx="638244" cy="415228"/>
              </a:xfrm>
              <a:prstGeom prst="ellipse">
                <a:avLst/>
              </a:prstGeom>
              <a:no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4</m:t>
                              </m:r>
                            </m:e>
                          </m:d>
                        </m:sup>
                      </m:sSup>
                    </m:oMath>
                  </m:oMathPara>
                </a14:m>
                <a:endParaRPr lang="en-GB" sz="1798" dirty="0"/>
              </a:p>
            </p:txBody>
          </p:sp>
        </mc:Choice>
        <mc:Fallback xmlns="">
          <p:sp>
            <p:nvSpPr>
              <p:cNvPr id="20" name="TextBox 19">
                <a:extLst>
                  <a:ext uri="{FF2B5EF4-FFF2-40B4-BE49-F238E27FC236}">
                    <a16:creationId xmlns:a16="http://schemas.microsoft.com/office/drawing/2014/main" id="{F55537E3-6CCE-964F-B7D3-EEFD4E1F6283}"/>
                  </a:ext>
                </a:extLst>
              </p:cNvPr>
              <p:cNvSpPr txBox="1">
                <a:spLocks noRot="1" noChangeAspect="1" noMove="1" noResize="1" noEditPoints="1" noAdjustHandles="1" noChangeArrowheads="1" noChangeShapeType="1" noTextEdit="1"/>
              </p:cNvSpPr>
              <p:nvPr/>
            </p:nvSpPr>
            <p:spPr>
              <a:xfrm>
                <a:off x="8049128" y="4658311"/>
                <a:ext cx="638244" cy="415228"/>
              </a:xfrm>
              <a:prstGeom prst="ellipse">
                <a:avLst/>
              </a:prstGeom>
              <a:blipFill>
                <a:blip r:embed="rId9"/>
                <a:stretch>
                  <a:fillRect/>
                </a:stretch>
              </a:blipFill>
              <a:ln>
                <a:solidFill>
                  <a:schemeClr val="tx1"/>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914E7B4-C758-1B4C-8E47-030E52D0E1EE}"/>
                  </a:ext>
                </a:extLst>
              </p:cNvPr>
              <p:cNvSpPr txBox="1">
                <a:spLocks/>
              </p:cNvSpPr>
              <p:nvPr/>
            </p:nvSpPr>
            <p:spPr>
              <a:xfrm>
                <a:off x="3285024"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0</m:t>
                              </m:r>
                            </m:e>
                          </m:d>
                        </m:sup>
                      </m:sSup>
                    </m:oMath>
                  </m:oMathPara>
                </a14:m>
                <a:endParaRPr lang="en-GB" sz="1798" dirty="0"/>
              </a:p>
            </p:txBody>
          </p:sp>
        </mc:Choice>
        <mc:Fallback xmlns="">
          <p:sp>
            <p:nvSpPr>
              <p:cNvPr id="21" name="TextBox 20">
                <a:extLst>
                  <a:ext uri="{FF2B5EF4-FFF2-40B4-BE49-F238E27FC236}">
                    <a16:creationId xmlns:a16="http://schemas.microsoft.com/office/drawing/2014/main" id="{C914E7B4-C758-1B4C-8E47-030E52D0E1EE}"/>
                  </a:ext>
                </a:extLst>
              </p:cNvPr>
              <p:cNvSpPr txBox="1">
                <a:spLocks noRot="1" noChangeAspect="1" noMove="1" noResize="1" noEditPoints="1" noAdjustHandles="1" noChangeArrowheads="1" noChangeShapeType="1" noTextEdit="1"/>
              </p:cNvSpPr>
              <p:nvPr/>
            </p:nvSpPr>
            <p:spPr>
              <a:xfrm>
                <a:off x="3285024" y="4658311"/>
                <a:ext cx="638244" cy="415228"/>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4432003-FAD7-584B-8190-EED252AA7178}"/>
                  </a:ext>
                </a:extLst>
              </p:cNvPr>
              <p:cNvSpPr txBox="1">
                <a:spLocks/>
              </p:cNvSpPr>
              <p:nvPr/>
            </p:nvSpPr>
            <p:spPr>
              <a:xfrm>
                <a:off x="4478130" y="4658311"/>
                <a:ext cx="638244" cy="415228"/>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m:t>
                          </m:r>
                        </m:e>
                        <m:sup>
                          <m:d>
                            <m:dPr>
                              <m:ctrlPr>
                                <a:rPr lang="en-GB" sz="1798" i="1">
                                  <a:latin typeface="Cambria Math" panose="02040503050406030204" pitchFamily="18" charset="0"/>
                                </a:rPr>
                              </m:ctrlPr>
                            </m:dPr>
                            <m:e>
                              <m:r>
                                <a:rPr lang="en-GB" sz="1798" i="1">
                                  <a:latin typeface="Cambria Math" panose="02040503050406030204" pitchFamily="18" charset="0"/>
                                </a:rPr>
                                <m:t>1</m:t>
                              </m:r>
                            </m:e>
                          </m:d>
                        </m:sup>
                      </m:sSup>
                    </m:oMath>
                  </m:oMathPara>
                </a14:m>
                <a:endParaRPr lang="en-GB" sz="1798" dirty="0"/>
              </a:p>
            </p:txBody>
          </p:sp>
        </mc:Choice>
        <mc:Fallback xmlns="">
          <p:sp>
            <p:nvSpPr>
              <p:cNvPr id="22" name="TextBox 21">
                <a:extLst>
                  <a:ext uri="{FF2B5EF4-FFF2-40B4-BE49-F238E27FC236}">
                    <a16:creationId xmlns:a16="http://schemas.microsoft.com/office/drawing/2014/main" id="{B4432003-FAD7-584B-8190-EED252AA7178}"/>
                  </a:ext>
                </a:extLst>
              </p:cNvPr>
              <p:cNvSpPr txBox="1">
                <a:spLocks noRot="1" noChangeAspect="1" noMove="1" noResize="1" noEditPoints="1" noAdjustHandles="1" noChangeArrowheads="1" noChangeShapeType="1" noTextEdit="1"/>
              </p:cNvSpPr>
              <p:nvPr/>
            </p:nvSpPr>
            <p:spPr>
              <a:xfrm>
                <a:off x="4478130" y="4658311"/>
                <a:ext cx="638244" cy="415228"/>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23" name="Straight Arrow Connector 22">
            <a:extLst>
              <a:ext uri="{FF2B5EF4-FFF2-40B4-BE49-F238E27FC236}">
                <a16:creationId xmlns:a16="http://schemas.microsoft.com/office/drawing/2014/main" id="{45B1860D-BB5B-8F4C-8647-4EB189455518}"/>
              </a:ext>
            </a:extLst>
          </p:cNvPr>
          <p:cNvCxnSpPr>
            <a:stCxn id="21" idx="6"/>
            <a:endCxn id="22" idx="2"/>
          </p:cNvCxnSpPr>
          <p:nvPr/>
        </p:nvCxnSpPr>
        <p:spPr>
          <a:xfrm>
            <a:off x="3923267" y="4865925"/>
            <a:ext cx="5548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550600F-9A38-2D42-8C77-D8EF6A733882}"/>
              </a:ext>
            </a:extLst>
          </p:cNvPr>
          <p:cNvCxnSpPr>
            <a:cxnSpLocks/>
            <a:stCxn id="22" idx="6"/>
            <a:endCxn id="18" idx="2"/>
          </p:cNvCxnSpPr>
          <p:nvPr/>
        </p:nvCxnSpPr>
        <p:spPr>
          <a:xfrm>
            <a:off x="5116374" y="4865925"/>
            <a:ext cx="54516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887A6D5-43F6-F64E-A4E4-7813AAAB880C}"/>
              </a:ext>
            </a:extLst>
          </p:cNvPr>
          <p:cNvCxnSpPr>
            <a:cxnSpLocks/>
            <a:stCxn id="18" idx="6"/>
            <a:endCxn id="19" idx="2"/>
          </p:cNvCxnSpPr>
          <p:nvPr/>
        </p:nvCxnSpPr>
        <p:spPr>
          <a:xfrm>
            <a:off x="6299782" y="4865925"/>
            <a:ext cx="562737"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2E25A7E-3381-6142-99D2-3E26453DC9B1}"/>
              </a:ext>
            </a:extLst>
          </p:cNvPr>
          <p:cNvCxnSpPr>
            <a:cxnSpLocks/>
            <a:stCxn id="19" idx="6"/>
            <a:endCxn id="20" idx="2"/>
          </p:cNvCxnSpPr>
          <p:nvPr/>
        </p:nvCxnSpPr>
        <p:spPr>
          <a:xfrm>
            <a:off x="7500763" y="4865925"/>
            <a:ext cx="548365" cy="0"/>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4D29061-7FD6-EB4B-8EFC-01E975049CF4}"/>
              </a:ext>
            </a:extLst>
          </p:cNvPr>
          <p:cNvSpPr txBox="1"/>
          <p:nvPr/>
        </p:nvSpPr>
        <p:spPr>
          <a:xfrm>
            <a:off x="5686815" y="4135635"/>
            <a:ext cx="596382" cy="522964"/>
          </a:xfrm>
          <a:prstGeom prst="rect">
            <a:avLst/>
          </a:prstGeom>
          <a:noFill/>
        </p:spPr>
        <p:txBody>
          <a:bodyPr wrap="none" rtlCol="0">
            <a:spAutoFit/>
          </a:bodyPr>
          <a:lstStyle/>
          <a:p>
            <a:pPr algn="ctr"/>
            <a:r>
              <a:rPr lang="en-GB" sz="1399" dirty="0"/>
              <a:t>today</a:t>
            </a:r>
          </a:p>
          <a:p>
            <a:pPr algn="ctr"/>
            <a:r>
              <a:rPr lang="en-GB" sz="1399" dirty="0"/>
              <a:t>⇩</a:t>
            </a:r>
          </a:p>
        </p:txBody>
      </p:sp>
      <p:sp>
        <p:nvSpPr>
          <p:cNvPr id="28" name="TextBox 27">
            <a:extLst>
              <a:ext uri="{FF2B5EF4-FFF2-40B4-BE49-F238E27FC236}">
                <a16:creationId xmlns:a16="http://schemas.microsoft.com/office/drawing/2014/main" id="{F6374D1E-25AC-3241-A286-C63B7D7D888C}"/>
              </a:ext>
            </a:extLst>
          </p:cNvPr>
          <p:cNvSpPr txBox="1"/>
          <p:nvPr/>
        </p:nvSpPr>
        <p:spPr>
          <a:xfrm>
            <a:off x="4356537" y="4135635"/>
            <a:ext cx="889347" cy="522964"/>
          </a:xfrm>
          <a:prstGeom prst="rect">
            <a:avLst/>
          </a:prstGeom>
          <a:noFill/>
        </p:spPr>
        <p:txBody>
          <a:bodyPr wrap="none" rtlCol="0">
            <a:spAutoFit/>
          </a:bodyPr>
          <a:lstStyle/>
          <a:p>
            <a:pPr algn="ctr"/>
            <a:r>
              <a:rPr lang="en-GB" sz="1399" dirty="0"/>
              <a:t>yesterday</a:t>
            </a:r>
          </a:p>
          <a:p>
            <a:pPr algn="ctr"/>
            <a:r>
              <a:rPr lang="en-GB" sz="1399" dirty="0"/>
              <a:t>⇩</a:t>
            </a:r>
          </a:p>
        </p:txBody>
      </p:sp>
      <p:sp>
        <p:nvSpPr>
          <p:cNvPr id="29" name="TextBox 28">
            <a:extLst>
              <a:ext uri="{FF2B5EF4-FFF2-40B4-BE49-F238E27FC236}">
                <a16:creationId xmlns:a16="http://schemas.microsoft.com/office/drawing/2014/main" id="{4F637B62-C8AA-CA4A-9957-DAB9B89EBC59}"/>
              </a:ext>
            </a:extLst>
          </p:cNvPr>
          <p:cNvSpPr txBox="1"/>
          <p:nvPr/>
        </p:nvSpPr>
        <p:spPr>
          <a:xfrm>
            <a:off x="7863273" y="4129941"/>
            <a:ext cx="1009956" cy="522964"/>
          </a:xfrm>
          <a:prstGeom prst="rect">
            <a:avLst/>
          </a:prstGeom>
          <a:noFill/>
        </p:spPr>
        <p:txBody>
          <a:bodyPr wrap="none" rtlCol="0">
            <a:spAutoFit/>
          </a:bodyPr>
          <a:lstStyle/>
          <a:p>
            <a:pPr algn="ctr"/>
            <a:r>
              <a:rPr lang="en-GB" sz="1399" dirty="0"/>
              <a:t>in two days</a:t>
            </a:r>
          </a:p>
          <a:p>
            <a:pPr algn="ctr"/>
            <a:r>
              <a:rPr lang="en-GB" sz="1399" dirty="0"/>
              <a:t>⇩</a:t>
            </a:r>
          </a:p>
        </p:txBody>
      </p:sp>
      <p:grpSp>
        <p:nvGrpSpPr>
          <p:cNvPr id="30" name="Group 29">
            <a:extLst>
              <a:ext uri="{FF2B5EF4-FFF2-40B4-BE49-F238E27FC236}">
                <a16:creationId xmlns:a16="http://schemas.microsoft.com/office/drawing/2014/main" id="{A49216AF-CFCC-E84D-A8F2-38130963C320}"/>
              </a:ext>
            </a:extLst>
          </p:cNvPr>
          <p:cNvGrpSpPr/>
          <p:nvPr/>
        </p:nvGrpSpPr>
        <p:grpSpPr>
          <a:xfrm>
            <a:off x="9703141" y="4658311"/>
            <a:ext cx="1768909" cy="1160324"/>
            <a:chOff x="9731214" y="4360324"/>
            <a:chExt cx="1770752" cy="1161533"/>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1EC9CD7-49EC-974D-9A24-DDA9E17B9AFF}"/>
                    </a:ext>
                  </a:extLst>
                </p:cNvPr>
                <p:cNvSpPr txBox="1">
                  <a:spLocks/>
                </p:cNvSpPr>
                <p:nvPr/>
              </p:nvSpPr>
              <p:spPr>
                <a:xfrm>
                  <a:off x="9731214" y="5106196"/>
                  <a:ext cx="1770752" cy="415661"/>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𝑈𝑚𝑏𝑟𝑒𝑙𝑙𝑎</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41" name="TextBox 40">
                  <a:extLst>
                    <a:ext uri="{FF2B5EF4-FFF2-40B4-BE49-F238E27FC236}">
                      <a16:creationId xmlns:a16="http://schemas.microsoft.com/office/drawing/2014/main" id="{BA10C7C6-582D-C54A-857B-EBEE33DC43DE}"/>
                    </a:ext>
                  </a:extLst>
                </p:cNvPr>
                <p:cNvSpPr txBox="1">
                  <a:spLocks noRot="1" noChangeAspect="1" noMove="1" noResize="1" noEditPoints="1" noAdjustHandles="1" noChangeArrowheads="1" noChangeShapeType="1" noTextEdit="1"/>
                </p:cNvSpPr>
                <p:nvPr/>
              </p:nvSpPr>
              <p:spPr>
                <a:xfrm>
                  <a:off x="9731214" y="5106196"/>
                  <a:ext cx="1770752" cy="415661"/>
                </a:xfrm>
                <a:prstGeom prst="ellipse">
                  <a:avLst/>
                </a:prstGeom>
                <a:blipFill>
                  <a:blip r:embed="rId13"/>
                  <a:stretch>
                    <a:fillRect/>
                  </a:stretch>
                </a:blipFill>
                <a:ln>
                  <a:solidFill>
                    <a:schemeClr val="tx1"/>
                  </a:solidFill>
                </a:ln>
              </p:spPr>
              <p:txBody>
                <a:bodyPr/>
                <a:lstStyle/>
                <a:p>
                  <a:r>
                    <a:rPr lang="de-DE">
                      <a:noFill/>
                    </a:rPr>
                    <a:t> </a:t>
                  </a:r>
                </a:p>
              </p:txBody>
            </p:sp>
          </mc:Fallback>
        </mc:AlternateContent>
        <p:cxnSp>
          <p:nvCxnSpPr>
            <p:cNvPr id="32" name="Straight Arrow Connector 31">
              <a:extLst>
                <a:ext uri="{FF2B5EF4-FFF2-40B4-BE49-F238E27FC236}">
                  <a16:creationId xmlns:a16="http://schemas.microsoft.com/office/drawing/2014/main" id="{7C93DDE5-7B67-E345-B81E-88408AB75547}"/>
                </a:ext>
              </a:extLst>
            </p:cNvPr>
            <p:cNvCxnSpPr>
              <a:cxnSpLocks/>
              <a:stCxn id="33" idx="4"/>
              <a:endCxn id="31" idx="0"/>
            </p:cNvCxnSpPr>
            <p:nvPr/>
          </p:nvCxnSpPr>
          <p:spPr>
            <a:xfrm flipH="1">
              <a:off x="10616590" y="4775985"/>
              <a:ext cx="1" cy="33021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1E19C3E-8982-3E42-83EF-9F6B7F8F6B0D}"/>
                    </a:ext>
                  </a:extLst>
                </p:cNvPr>
                <p:cNvSpPr txBox="1">
                  <a:spLocks/>
                </p:cNvSpPr>
                <p:nvPr/>
              </p:nvSpPr>
              <p:spPr>
                <a:xfrm>
                  <a:off x="10077268" y="4360324"/>
                  <a:ext cx="1078645" cy="4156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𝑅𝑎𝑖𝑛</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43" name="TextBox 42">
                  <a:extLst>
                    <a:ext uri="{FF2B5EF4-FFF2-40B4-BE49-F238E27FC236}">
                      <a16:creationId xmlns:a16="http://schemas.microsoft.com/office/drawing/2014/main" id="{CBA27053-33D4-1249-927A-1A9856189638}"/>
                    </a:ext>
                  </a:extLst>
                </p:cNvPr>
                <p:cNvSpPr txBox="1">
                  <a:spLocks noRot="1" noChangeAspect="1" noMove="1" noResize="1" noEditPoints="1" noAdjustHandles="1" noChangeArrowheads="1" noChangeShapeType="1" noTextEdit="1"/>
                </p:cNvSpPr>
                <p:nvPr/>
              </p:nvSpPr>
              <p:spPr>
                <a:xfrm>
                  <a:off x="10077268" y="4360324"/>
                  <a:ext cx="1078645" cy="415661"/>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34" name="Straight Arrow Connector 33">
              <a:extLst>
                <a:ext uri="{FF2B5EF4-FFF2-40B4-BE49-F238E27FC236}">
                  <a16:creationId xmlns:a16="http://schemas.microsoft.com/office/drawing/2014/main" id="{B5E02609-3514-DC40-B57C-3356FC57CA3B}"/>
                </a:ext>
              </a:extLst>
            </p:cNvPr>
            <p:cNvCxnSpPr>
              <a:cxnSpLocks/>
              <a:stCxn id="33" idx="6"/>
            </p:cNvCxnSpPr>
            <p:nvPr/>
          </p:nvCxnSpPr>
          <p:spPr>
            <a:xfrm flipV="1">
              <a:off x="11155913" y="4568154"/>
              <a:ext cx="328087"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B33D679C-16D2-6066-2C47-3B52553B56FD}"/>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6CDC5B8F-9F43-4F31-6231-88CD151EBE2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1E8AC06-3176-8C30-2D11-6481164194DD}"/>
              </a:ext>
            </a:extLst>
          </p:cNvPr>
          <p:cNvSpPr>
            <a:spLocks noGrp="1"/>
          </p:cNvSpPr>
          <p:nvPr>
            <p:ph type="sldNum" sz="quarter" idx="11"/>
          </p:nvPr>
        </p:nvSpPr>
        <p:spPr/>
        <p:txBody>
          <a:bodyPr/>
          <a:lstStyle/>
          <a:p>
            <a:fld id="{EB1502E6-D9AE-3544-B6D5-378AAA0B915F}" type="slidenum">
              <a:rPr lang="de-DE" altLang="de-DE" smtClean="0"/>
              <a:pPr/>
              <a:t>25</a:t>
            </a:fld>
            <a:endParaRPr lang="de-DE" altLang="de-DE" dirty="0"/>
          </a:p>
        </p:txBody>
      </p:sp>
    </p:spTree>
    <p:extLst>
      <p:ext uri="{BB962C8B-B14F-4D97-AF65-F5344CB8AC3E}">
        <p14:creationId xmlns:p14="http://schemas.microsoft.com/office/powerpoint/2010/main" val="3595555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9C25-BE9D-0541-91D3-06BC1FAB7341}"/>
              </a:ext>
            </a:extLst>
          </p:cNvPr>
          <p:cNvSpPr>
            <a:spLocks noGrp="1"/>
          </p:cNvSpPr>
          <p:nvPr>
            <p:ph type="title"/>
          </p:nvPr>
        </p:nvSpPr>
        <p:spPr/>
        <p:txBody>
          <a:bodyPr>
            <a:normAutofit/>
          </a:bodyPr>
          <a:lstStyle/>
          <a:p>
            <a:r>
              <a:rPr lang="en-GB"/>
              <a:t>Interim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31AA29-E471-C942-A981-F6F3102B80D3}"/>
                  </a:ext>
                </a:extLst>
              </p:cNvPr>
              <p:cNvSpPr>
                <a:spLocks noGrp="1"/>
              </p:cNvSpPr>
              <p:nvPr>
                <p:ph type="body" sz="quarter" idx="13"/>
              </p:nvPr>
            </p:nvSpPr>
            <p:spPr/>
            <p:txBody>
              <a:bodyPr>
                <a:normAutofit lnSpcReduction="10000"/>
              </a:bodyPr>
              <a:lstStyle/>
              <a:p>
                <a:r>
                  <a:rPr lang="en-GB"/>
                  <a:t>Modelling of sequential data</a:t>
                </a:r>
              </a:p>
              <a:p>
                <a:pPr lvl="1"/>
                <a:r>
                  <a:rPr lang="en-GB"/>
                  <a:t>Assumptions: Markov-1, stationary process</a:t>
                </a:r>
              </a:p>
              <a:p>
                <a:pPr lvl="1"/>
                <a:r>
                  <a:rPr lang="en-GB"/>
                  <a:t>Dynamic models consists of two episodic models</a:t>
                </a:r>
              </a:p>
              <a:p>
                <a:pPr lvl="2"/>
                <a:r>
                  <a:rPr lang="en-GB"/>
                  <a:t>One to describe the initial step</a:t>
                </a:r>
              </a:p>
              <a:p>
                <a:pPr lvl="2"/>
                <a:r>
                  <a:rPr lang="en-GB"/>
                  <a:t>One to describe the behaviour within a step and the transition from one step to the next</a:t>
                </a:r>
              </a:p>
              <a:p>
                <a:pPr lvl="3"/>
                <a:r>
                  <a:rPr lang="en-GB"/>
                  <a:t>Copy pattern</a:t>
                </a:r>
              </a:p>
              <a:p>
                <a:pPr lvl="1"/>
                <a:r>
                  <a:rPr lang="en-GB"/>
                  <a:t>Semantics: Unroll model for </a:t>
                </a:r>
                <a14:m>
                  <m:oMath xmlns:m="http://schemas.openxmlformats.org/officeDocument/2006/math">
                    <m:r>
                      <a:rPr lang="en-GB" i="1" smtClean="0">
                        <a:latin typeface="Cambria Math" panose="02040503050406030204" pitchFamily="18" charset="0"/>
                      </a:rPr>
                      <m:t>𝑇</m:t>
                    </m:r>
                  </m:oMath>
                </a14:m>
                <a:r>
                  <a:rPr lang="en-GB"/>
                  <a:t> steps, yielding an episodic model with known semantics (grounding, building full joint)</a:t>
                </a:r>
              </a:p>
              <a:p>
                <a:r>
                  <a:rPr lang="en-GB"/>
                  <a:t>Inference task: query answering</a:t>
                </a:r>
              </a:p>
              <a:p>
                <a:pPr lvl="1"/>
                <a:r>
                  <a:rPr lang="en-GB"/>
                  <a:t>Query types: Filtering, prediction, hindsight</a:t>
                </a:r>
              </a:p>
            </p:txBody>
          </p:sp>
        </mc:Choice>
        <mc:Fallback xmlns="">
          <p:sp>
            <p:nvSpPr>
              <p:cNvPr id="3" name="Content Placeholder 2">
                <a:extLst>
                  <a:ext uri="{FF2B5EF4-FFF2-40B4-BE49-F238E27FC236}">
                    <a16:creationId xmlns:a16="http://schemas.microsoft.com/office/drawing/2014/main" id="{A831AA29-E471-C942-A981-F6F3102B80D3}"/>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3039" r="-1029"/>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F43ED199-2CDA-6516-6FD5-79BC0BBFCEED}"/>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9FA9E8C1-B26E-A6B0-BD78-A77CB9A5A31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0598869A-2E48-C5FE-CC5F-75A2EB061204}"/>
              </a:ext>
            </a:extLst>
          </p:cNvPr>
          <p:cNvSpPr>
            <a:spLocks noGrp="1"/>
          </p:cNvSpPr>
          <p:nvPr>
            <p:ph type="sldNum" sz="quarter" idx="11"/>
          </p:nvPr>
        </p:nvSpPr>
        <p:spPr/>
        <p:txBody>
          <a:bodyPr/>
          <a:lstStyle/>
          <a:p>
            <a:fld id="{EB1502E6-D9AE-3544-B6D5-378AAA0B915F}" type="slidenum">
              <a:rPr lang="de-DE" altLang="de-DE" smtClean="0"/>
              <a:pPr/>
              <a:t>26</a:t>
            </a:fld>
            <a:endParaRPr lang="de-DE" altLang="de-DE" dirty="0"/>
          </a:p>
        </p:txBody>
      </p:sp>
    </p:spTree>
    <p:extLst>
      <p:ext uri="{BB962C8B-B14F-4D97-AF65-F5344CB8AC3E}">
        <p14:creationId xmlns:p14="http://schemas.microsoft.com/office/powerpoint/2010/main" val="4289478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6. Lifted Sequential Models &amp;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type="body" sz="quarter" idx="13"/>
          </p:nvPr>
        </p:nvSpPr>
        <p:spPr/>
        <p:txBody>
          <a:bodyPr>
            <a:normAutofit/>
          </a:bodyPr>
          <a:lstStyle/>
          <a:p>
            <a:pPr marL="514350" indent="-514350">
              <a:buFont typeface="+mj-lt"/>
              <a:buAutoNum type="alphaUcPeriod"/>
            </a:pPr>
            <a:r>
              <a:rPr lang="en-GB" i="1" dirty="0"/>
              <a:t>Lifted modelling of sequences</a:t>
            </a:r>
          </a:p>
          <a:p>
            <a:pPr lvl="1"/>
            <a:r>
              <a:rPr lang="en-GB" dirty="0"/>
              <a:t>Templates, modelling</a:t>
            </a:r>
          </a:p>
          <a:p>
            <a:pPr lvl="1"/>
            <a:r>
              <a:rPr lang="en-GB" dirty="0"/>
              <a:t>Semantics, inference tasks</a:t>
            </a:r>
          </a:p>
          <a:p>
            <a:pPr marL="514350" indent="-514350">
              <a:buFont typeface="+mj-lt"/>
              <a:buAutoNum type="alphaUcPeriod"/>
            </a:pPr>
            <a:r>
              <a:rPr lang="en-GB" b="1" i="1" dirty="0">
                <a:solidFill>
                  <a:schemeClr val="accent1"/>
                </a:solidFill>
              </a:rPr>
              <a:t>Lifted dynamic inference</a:t>
            </a:r>
          </a:p>
          <a:p>
            <a:pPr lvl="1"/>
            <a:r>
              <a:rPr lang="en-GB" dirty="0">
                <a:solidFill>
                  <a:schemeClr val="accent1"/>
                </a:solidFill>
              </a:rPr>
              <a:t>Interfaces, lifted dynamic junction tree algorithm (LDJT)</a:t>
            </a:r>
          </a:p>
          <a:p>
            <a:pPr lvl="1"/>
            <a:r>
              <a:rPr lang="en-GB" dirty="0">
                <a:solidFill>
                  <a:schemeClr val="accent1"/>
                </a:solidFill>
              </a:rPr>
              <a:t>Theoretical analysis: complexity</a:t>
            </a:r>
          </a:p>
          <a:p>
            <a:pPr lvl="1"/>
            <a:r>
              <a:rPr lang="en-GB" dirty="0">
                <a:solidFill>
                  <a:schemeClr val="accent1"/>
                </a:solidFill>
              </a:rPr>
              <a:t>Keeping inference polynomial: Temporal approximate merging (</a:t>
            </a:r>
            <a:r>
              <a:rPr lang="en-GB" dirty="0" err="1">
                <a:solidFill>
                  <a:schemeClr val="accent1"/>
                </a:solidFill>
              </a:rPr>
              <a:t>TAMe</a:t>
            </a:r>
            <a:r>
              <a:rPr lang="en-GB" dirty="0">
                <a:solidFill>
                  <a:schemeClr val="accent1"/>
                </a:solidFill>
              </a:rPr>
              <a:t>)</a:t>
            </a:r>
          </a:p>
          <a:p>
            <a:pPr marL="514350" indent="-514350">
              <a:buFont typeface="+mj-lt"/>
              <a:buAutoNum type="alphaUcPeriod"/>
            </a:pPr>
            <a:endParaRPr lang="en-GB" dirty="0"/>
          </a:p>
        </p:txBody>
      </p:sp>
      <p:sp>
        <p:nvSpPr>
          <p:cNvPr id="4" name="Date Placeholder 3">
            <a:extLst>
              <a:ext uri="{FF2B5EF4-FFF2-40B4-BE49-F238E27FC236}">
                <a16:creationId xmlns:a16="http://schemas.microsoft.com/office/drawing/2014/main" id="{F6101503-21C4-1304-F8DD-6053C2AB0FDC}"/>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6F31E3DB-A48F-B56C-7EBB-FA57729B251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93320C9-60F2-7620-FD32-BC8782A745BF}"/>
              </a:ext>
            </a:extLst>
          </p:cNvPr>
          <p:cNvSpPr>
            <a:spLocks noGrp="1"/>
          </p:cNvSpPr>
          <p:nvPr>
            <p:ph type="sldNum" sz="quarter" idx="11"/>
          </p:nvPr>
        </p:nvSpPr>
        <p:spPr/>
        <p:txBody>
          <a:bodyPr/>
          <a:lstStyle/>
          <a:p>
            <a:fld id="{EB1502E6-D9AE-3544-B6D5-378AAA0B915F}" type="slidenum">
              <a:rPr lang="de-DE" altLang="de-DE" smtClean="0"/>
              <a:pPr/>
              <a:t>27</a:t>
            </a:fld>
            <a:endParaRPr lang="de-DE" altLang="de-DE" dirty="0"/>
          </a:p>
        </p:txBody>
      </p:sp>
    </p:spTree>
    <p:extLst>
      <p:ext uri="{BB962C8B-B14F-4D97-AF65-F5344CB8AC3E}">
        <p14:creationId xmlns:p14="http://schemas.microsoft.com/office/powerpoint/2010/main" val="2742141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27EE-5099-1F41-8A5B-121DBF991CB2}"/>
              </a:ext>
            </a:extLst>
          </p:cNvPr>
          <p:cNvSpPr>
            <a:spLocks noGrp="1"/>
          </p:cNvSpPr>
          <p:nvPr>
            <p:ph type="title"/>
          </p:nvPr>
        </p:nvSpPr>
        <p:spPr/>
        <p:txBody>
          <a:bodyPr/>
          <a:lstStyle/>
          <a:p>
            <a:r>
              <a:rPr lang="en-GB" dirty="0"/>
              <a:t>Naïve Inference Using Unrolling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3425930-485A-3344-82A2-1B826DF869D3}"/>
                  </a:ext>
                </a:extLst>
              </p:cNvPr>
              <p:cNvSpPr>
                <a:spLocks noGrp="1"/>
              </p:cNvSpPr>
              <p:nvPr>
                <p:ph type="body" sz="quarter" idx="13"/>
              </p:nvPr>
            </p:nvSpPr>
            <p:spPr/>
            <p:txBody>
              <a:bodyPr>
                <a:normAutofit fontScale="92500" lnSpcReduction="10000"/>
              </a:bodyPr>
              <a:lstStyle/>
              <a:p>
                <a:r>
                  <a:rPr lang="en-GB" dirty="0"/>
                  <a:t>Given a dynamic model </a:t>
                </a:r>
                <a14:m>
                  <m:oMath xmlns:m="http://schemas.openxmlformats.org/officeDocument/2006/math">
                    <m:r>
                      <a:rPr lang="en-GB" b="0" i="1" smtClean="0">
                        <a:latin typeface="Cambria Math" panose="02040503050406030204" pitchFamily="18" charset="0"/>
                      </a:rPr>
                      <m:t>𝑀</m:t>
                    </m:r>
                    <m:r>
                      <a:rPr lang="en-GB" i="1" smtClean="0">
                        <a:latin typeface="Cambria Math" panose="02040503050406030204" pitchFamily="18" charset="0"/>
                      </a:rPr>
                      <m:t>=</m:t>
                    </m:r>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i="1" smtClean="0">
                            <a:latin typeface="Cambria Math" panose="02040503050406030204" pitchFamily="18" charset="0"/>
                          </a:rPr>
                          <m:t>,</m:t>
                        </m:r>
                        <m:sSup>
                          <m:sSupPr>
                            <m:ctrlPr>
                              <a:rPr lang="en-GB" i="1">
                                <a:latin typeface="Cambria Math" panose="02040503050406030204" pitchFamily="18" charset="0"/>
                              </a:rPr>
                            </m:ctrlPr>
                          </m:sSupPr>
                          <m:e>
                            <m:r>
                              <a:rPr lang="en-GB" b="0" i="1" smtClean="0">
                                <a:latin typeface="Cambria Math" panose="02040503050406030204" pitchFamily="18" charset="0"/>
                              </a:rPr>
                              <m:t>𝑀</m:t>
                            </m:r>
                          </m:e>
                          <m:sup>
                            <m:r>
                              <a:rPr lang="en-GB" i="1">
                                <a:latin typeface="Cambria Math" panose="02040503050406030204" pitchFamily="18" charset="0"/>
                                <a:ea typeface="Cambria Math" panose="02040503050406030204" pitchFamily="18" charset="0"/>
                              </a:rPr>
                              <m:t>→</m:t>
                            </m:r>
                          </m:sup>
                        </m:sSup>
                      </m:e>
                    </m:d>
                  </m:oMath>
                </a14:m>
                <a:r>
                  <a:rPr lang="en-GB" dirty="0"/>
                  <a:t> and a query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b="1" i="1" smtClean="0">
                                <a:latin typeface="Cambria Math" panose="02040503050406030204" pitchFamily="18" charset="0"/>
                              </a:rPr>
                              <m:t>𝑺</m:t>
                            </m:r>
                          </m:e>
                          <m:sup>
                            <m:d>
                              <m:dPr>
                                <m:ctrlPr>
                                  <a:rPr lang="en-GB" i="1">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𝜋</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b="0" i="1" smtClean="0">
                                    <a:latin typeface="Cambria Math" panose="02040503050406030204" pitchFamily="18" charset="0"/>
                                  </a:rPr>
                                  <m:t>𝑡</m:t>
                                </m:r>
                              </m:e>
                            </m:d>
                          </m:sup>
                        </m:sSup>
                      </m:e>
                    </m:d>
                  </m:oMath>
                </a14:m>
                <a:endParaRPr lang="en-GB" dirty="0"/>
              </a:p>
              <a:p>
                <a:pPr marL="715246" lvl="1" indent="-456743">
                  <a:buFont typeface="+mj-lt"/>
                  <a:buAutoNum type="arabicPeriod"/>
                </a:pPr>
                <a:r>
                  <a:rPr lang="en-GB" dirty="0"/>
                  <a:t>Unroll model for </a:t>
                </a:r>
                <a14:m>
                  <m:oMath xmlns:m="http://schemas.openxmlformats.org/officeDocument/2006/math">
                    <m:r>
                      <a:rPr lang="en-GB" i="1" smtClean="0">
                        <a:latin typeface="Cambria Math" panose="02040503050406030204" pitchFamily="18" charset="0"/>
                      </a:rPr>
                      <m:t>𝑇</m:t>
                    </m:r>
                    <m:r>
                      <a:rPr lang="en-GB" i="1" smtClean="0">
                        <a:latin typeface="Cambria Math" panose="02040503050406030204" pitchFamily="18" charset="0"/>
                      </a:rPr>
                      <m:t>=</m:t>
                    </m:r>
                    <m:func>
                      <m:funcPr>
                        <m:ctrlPr>
                          <a:rPr lang="en-GB" i="1" smtClean="0">
                            <a:latin typeface="Cambria Math" panose="02040503050406030204" pitchFamily="18" charset="0"/>
                          </a:rPr>
                        </m:ctrlPr>
                      </m:funcPr>
                      <m:fName>
                        <m:r>
                          <m:rPr>
                            <m:sty m:val="p"/>
                          </m:rPr>
                          <a:rPr lang="en-GB" smtClean="0">
                            <a:latin typeface="Cambria Math" panose="02040503050406030204" pitchFamily="18" charset="0"/>
                          </a:rPr>
                          <m:t>max</m:t>
                        </m:r>
                      </m:fName>
                      <m:e>
                        <m:d>
                          <m:dPr>
                            <m:begChr m:val="{"/>
                            <m:endChr m:val="}"/>
                            <m:ctrlPr>
                              <a:rPr lang="en-GB" i="1" smtClean="0">
                                <a:latin typeface="Cambria Math" panose="02040503050406030204" pitchFamily="18" charset="0"/>
                              </a:rPr>
                            </m:ctrlPr>
                          </m:dPr>
                          <m:e>
                            <m:r>
                              <a:rPr lang="en-GB" i="1">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𝜋</m:t>
                            </m:r>
                          </m:e>
                        </m:d>
                      </m:e>
                    </m:func>
                  </m:oMath>
                </a14:m>
                <a:r>
                  <a:rPr lang="en-GB" dirty="0"/>
                  <a:t> steps ➝ episodic model</a:t>
                </a:r>
              </a:p>
              <a:p>
                <a:pPr marL="715246" lvl="1" indent="-456743">
                  <a:buFont typeface="+mj-lt"/>
                  <a:buAutoNum type="arabicPeriod"/>
                </a:pPr>
                <a:r>
                  <a:rPr lang="en-GB" dirty="0"/>
                  <a:t>Answer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smtClean="0">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𝜋</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rPr>
                                  <m:t>𝑡</m:t>
                                </m:r>
                              </m:e>
                            </m:d>
                          </m:sup>
                        </m:sSup>
                      </m:e>
                    </m:d>
                    <m:r>
                      <a:rPr lang="en-GB" i="1">
                        <a:latin typeface="Cambria Math" panose="02040503050406030204" pitchFamily="18" charset="0"/>
                      </a:rPr>
                      <m:t> </m:t>
                    </m:r>
                  </m:oMath>
                </a14:m>
                <a:r>
                  <a:rPr lang="en-GB" dirty="0"/>
                  <a:t>with any inference algorithm (e.g., VE, LVE)</a:t>
                </a:r>
              </a:p>
              <a:p>
                <a:r>
                  <a:rPr lang="en-GB" dirty="0"/>
                  <a:t>Problems</a:t>
                </a:r>
              </a:p>
              <a:p>
                <a:pPr lvl="1"/>
                <a:r>
                  <a:rPr lang="en-GB" dirty="0"/>
                  <a:t>Unrolled model very large ➝ not memory-efficient</a:t>
                </a:r>
              </a:p>
              <a:p>
                <a:pPr lvl="1"/>
                <a:r>
                  <a:rPr lang="en-GB" dirty="0"/>
                  <a:t>Unroll anew or adapt whenever </a:t>
                </a:r>
                <a14:m>
                  <m:oMath xmlns:m="http://schemas.openxmlformats.org/officeDocument/2006/math">
                    <m:r>
                      <a:rPr lang="en-GB" i="1" smtClean="0">
                        <a:latin typeface="Cambria Math" panose="02040503050406030204" pitchFamily="18" charset="0"/>
                      </a:rPr>
                      <m:t>𝑇</m:t>
                    </m:r>
                  </m:oMath>
                </a14:m>
                <a:r>
                  <a:rPr lang="en-GB" dirty="0"/>
                  <a:t> or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b="0" i="1" smtClean="0">
                                <a:latin typeface="Cambria Math" panose="02040503050406030204" pitchFamily="18" charset="0"/>
                              </a:rPr>
                              <m:t>𝑡</m:t>
                            </m:r>
                          </m:e>
                        </m:d>
                      </m:sup>
                    </m:sSup>
                  </m:oMath>
                </a14:m>
                <a:r>
                  <a:rPr lang="en-GB" dirty="0"/>
                  <a:t> changes</a:t>
                </a:r>
              </a:p>
              <a:p>
                <a:pPr lvl="2"/>
                <a:r>
                  <a:rPr lang="en-GB" dirty="0"/>
                  <a:t>Time progresses: </a:t>
                </a:r>
                <a14:m>
                  <m:oMath xmlns:m="http://schemas.openxmlformats.org/officeDocument/2006/math">
                    <m:r>
                      <a:rPr lang="en-GB" i="1" smtClean="0">
                        <a:latin typeface="Cambria Math" panose="02040503050406030204" pitchFamily="18" charset="0"/>
                      </a:rPr>
                      <m:t>𝑇</m:t>
                    </m:r>
                  </m:oMath>
                </a14:m>
                <a:r>
                  <a:rPr lang="en-GB" dirty="0"/>
                  <a:t>++</a:t>
                </a:r>
              </a:p>
              <a:p>
                <a:pPr lvl="3"/>
                <a:r>
                  <a:rPr lang="en-GB" dirty="0"/>
                  <a:t>Extend model with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r>
                          <a:rPr lang="en-GB" i="1">
                            <a:latin typeface="Cambria Math" panose="02040503050406030204" pitchFamily="18" charset="0"/>
                            <a:ea typeface="Cambria Math" panose="02040503050406030204" pitchFamily="18" charset="0"/>
                          </a:rPr>
                          <m:t>→</m:t>
                        </m:r>
                      </m:sup>
                    </m:sSup>
                  </m:oMath>
                </a14:m>
                <a:r>
                  <a:rPr lang="en-GB" dirty="0"/>
                  <a:t> for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oMath>
                </a14:m>
                <a:endParaRPr lang="de-DE" b="0" dirty="0">
                  <a:ea typeface="Cambria Math" panose="02040503050406030204" pitchFamily="18" charset="0"/>
                </a:endParaRPr>
              </a:p>
              <a:p>
                <a:pPr lvl="3"/>
                <a:r>
                  <a:rPr lang="en-GB" dirty="0"/>
                  <a:t>Handle evidence </a:t>
                </a:r>
                <a:br>
                  <a:rPr lang="en-GB" dirty="0"/>
                </a:br>
                <a:r>
                  <a:rPr lang="en-GB" dirty="0"/>
                  <a:t>extended by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+1</m:t>
                            </m:r>
                          </m:e>
                        </m:d>
                      </m:sup>
                    </m:sSup>
                  </m:oMath>
                </a14:m>
                <a:endParaRPr lang="en-GB" dirty="0"/>
              </a:p>
              <a:p>
                <a:pPr lvl="2"/>
                <a:r>
                  <a:rPr lang="en-GB" dirty="0"/>
                  <a:t>Costly with queries </a:t>
                </a:r>
                <a:br>
                  <a:rPr lang="en-GB" dirty="0"/>
                </a:br>
                <a:r>
                  <a:rPr lang="en-GB" dirty="0"/>
                  <a:t>of varying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 per </a:t>
                </a:r>
                <a14:m>
                  <m:oMath xmlns:m="http://schemas.openxmlformats.org/officeDocument/2006/math">
                    <m:r>
                      <a:rPr lang="en-GB" i="1">
                        <a:latin typeface="Cambria Math" panose="02040503050406030204" pitchFamily="18" charset="0"/>
                      </a:rPr>
                      <m:t>𝑡</m:t>
                    </m:r>
                  </m:oMath>
                </a14:m>
                <a:endParaRPr lang="en-GB" dirty="0"/>
              </a:p>
              <a:p>
                <a:pPr lvl="1"/>
                <a:endParaRPr lang="en-GB" dirty="0"/>
              </a:p>
            </p:txBody>
          </p:sp>
        </mc:Choice>
        <mc:Fallback>
          <p:sp>
            <p:nvSpPr>
              <p:cNvPr id="3" name="Content Placeholder 2">
                <a:extLst>
                  <a:ext uri="{FF2B5EF4-FFF2-40B4-BE49-F238E27FC236}">
                    <a16:creationId xmlns:a16="http://schemas.microsoft.com/office/drawing/2014/main" id="{C3425930-485A-3344-82A2-1B826DF869D3}"/>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54FD68DE-0AF7-5540-820F-EFACD07B1A44}"/>
                  </a:ext>
                </a:extLst>
              </p:cNvPr>
              <p:cNvSpPr/>
              <p:nvPr/>
            </p:nvSpPr>
            <p:spPr>
              <a:xfrm>
                <a:off x="8595360" y="2904017"/>
                <a:ext cx="3232139" cy="121783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sz="1798" i="1" dirty="0"/>
                  <a:t>Goal</a:t>
                </a:r>
                <a:r>
                  <a:rPr lang="en-GB" sz="1798" dirty="0"/>
                  <a:t>: Only work with a current model </a:t>
                </a:r>
                <a14:m>
                  <m:oMath xmlns:m="http://schemas.openxmlformats.org/officeDocument/2006/math">
                    <m:sSup>
                      <m:sSupPr>
                        <m:ctrlPr>
                          <a:rPr lang="en-GB" sz="1798" i="1">
                            <a:latin typeface="Cambria Math" panose="02040503050406030204" pitchFamily="18" charset="0"/>
                          </a:rPr>
                        </m:ctrlPr>
                      </m:sSupPr>
                      <m:e>
                        <m:r>
                          <a:rPr lang="en-GB" sz="1798" i="1">
                            <a:latin typeface="Cambria Math" panose="02040503050406030204" pitchFamily="18" charset="0"/>
                          </a:rPr>
                          <m:t>𝑀</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a14:m>
                <a:r>
                  <a:rPr lang="en-GB" sz="1798" dirty="0"/>
                  <a:t>, which can handle multiple queries and progressing in time efficiently</a:t>
                </a:r>
              </a:p>
            </p:txBody>
          </p:sp>
        </mc:Choice>
        <mc:Fallback xmlns="">
          <p:sp>
            <p:nvSpPr>
              <p:cNvPr id="78" name="Rectangle 77">
                <a:extLst>
                  <a:ext uri="{FF2B5EF4-FFF2-40B4-BE49-F238E27FC236}">
                    <a16:creationId xmlns:a16="http://schemas.microsoft.com/office/drawing/2014/main" id="{54FD68DE-0AF7-5540-820F-EFACD07B1A44}"/>
                  </a:ext>
                </a:extLst>
              </p:cNvPr>
              <p:cNvSpPr>
                <a:spLocks noRot="1" noChangeAspect="1" noMove="1" noResize="1" noEditPoints="1" noAdjustHandles="1" noChangeArrowheads="1" noChangeShapeType="1" noTextEdit="1"/>
              </p:cNvSpPr>
              <p:nvPr/>
            </p:nvSpPr>
            <p:spPr>
              <a:xfrm>
                <a:off x="8595360" y="2904017"/>
                <a:ext cx="3232139" cy="1217834"/>
              </a:xfrm>
              <a:prstGeom prst="rect">
                <a:avLst/>
              </a:prstGeom>
              <a:blipFill>
                <a:blip r:embed="rId3"/>
                <a:stretch>
                  <a:fillRect/>
                </a:stretch>
              </a:blipFill>
            </p:spPr>
            <p:txBody>
              <a:bodyPr/>
              <a:lstStyle/>
              <a:p>
                <a:r>
                  <a:rPr lang="en-GB">
                    <a:noFill/>
                  </a:rPr>
                  <a:t> </a:t>
                </a:r>
              </a:p>
            </p:txBody>
          </p:sp>
        </mc:Fallback>
      </mc:AlternateContent>
      <p:sp>
        <p:nvSpPr>
          <p:cNvPr id="79" name="Rectangle 78">
            <a:extLst>
              <a:ext uri="{FF2B5EF4-FFF2-40B4-BE49-F238E27FC236}">
                <a16:creationId xmlns:a16="http://schemas.microsoft.com/office/drawing/2014/main" id="{53669671-6E2D-314D-9EDD-0A0AE5649517}"/>
              </a:ext>
            </a:extLst>
          </p:cNvPr>
          <p:cNvSpPr/>
          <p:nvPr/>
        </p:nvSpPr>
        <p:spPr>
          <a:xfrm>
            <a:off x="4226341" y="490928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80" name="Rectangle 79">
            <a:extLst>
              <a:ext uri="{FF2B5EF4-FFF2-40B4-BE49-F238E27FC236}">
                <a16:creationId xmlns:a16="http://schemas.microsoft.com/office/drawing/2014/main" id="{7EF9230D-95B4-4B49-AD7A-D9B133B3DD89}"/>
              </a:ext>
            </a:extLst>
          </p:cNvPr>
          <p:cNvSpPr/>
          <p:nvPr/>
        </p:nvSpPr>
        <p:spPr>
          <a:xfrm>
            <a:off x="9591383" y="491059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mc:AlternateContent xmlns:mc="http://schemas.openxmlformats.org/markup-compatibility/2006">
        <mc:Choice xmlns:a14="http://schemas.microsoft.com/office/drawing/2010/main" Requires="a14">
          <p:sp>
            <p:nvSpPr>
              <p:cNvPr id="81" name="Rectangle 80">
                <a:extLst>
                  <a:ext uri="{FF2B5EF4-FFF2-40B4-BE49-F238E27FC236}">
                    <a16:creationId xmlns:a16="http://schemas.microsoft.com/office/drawing/2014/main" id="{AFB9A7C7-D7C5-DB48-B171-7D6564D90E6D}"/>
                  </a:ext>
                </a:extLst>
              </p:cNvPr>
              <p:cNvSpPr/>
              <p:nvPr/>
            </p:nvSpPr>
            <p:spPr>
              <a:xfrm>
                <a:off x="4223792" y="4407009"/>
                <a:ext cx="8027768" cy="503984"/>
              </a:xfrm>
              <a:prstGeom prst="rect">
                <a:avLst/>
              </a:prstGeom>
              <a:solidFill>
                <a:schemeClr val="tx1">
                  <a:lumMod val="40000"/>
                  <a:lumOff val="6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de-DE" sz="1798" b="0" i="1" smtClean="0">
                          <a:latin typeface="Cambria Math" panose="02040503050406030204" pitchFamily="18" charset="0"/>
                        </a:rPr>
                        <m:t>𝐺</m:t>
                      </m:r>
                      <m:r>
                        <a:rPr lang="de-DE" sz="1798" i="1">
                          <a:latin typeface="Cambria Math" panose="02040503050406030204" pitchFamily="18" charset="0"/>
                        </a:rPr>
                        <m:t>=</m:t>
                      </m:r>
                      <m:d>
                        <m:dPr>
                          <m:begChr m:val="{"/>
                          <m:endChr m:val="}"/>
                          <m:ctrlPr>
                            <a:rPr lang="de-DE" sz="1798" i="1">
                              <a:solidFill>
                                <a:srgbClr val="C4F0FF"/>
                              </a:solidFill>
                              <a:latin typeface="Cambria Math" panose="02040503050406030204" pitchFamily="18" charset="0"/>
                            </a:rPr>
                          </m:ctrlPr>
                        </m:dPr>
                        <m:e>
                          <m:sSubSup>
                            <m:sSubSupPr>
                              <m:ctrlPr>
                                <a:rPr lang="de-DE" sz="1798" i="1" smtClean="0">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0</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r>
                            <a:rPr lang="de-DE" sz="1798" b="0" i="1" smtClean="0">
                              <a:solidFill>
                                <a:srgbClr val="C4F0FF"/>
                              </a:solidFill>
                              <a:latin typeface="Cambria Math" panose="02040503050406030204" pitchFamily="18" charset="0"/>
                            </a:rPr>
                            <m:t>,</m:t>
                          </m:r>
                          <m:sSubSup>
                            <m:sSubSupPr>
                              <m:ctrlPr>
                                <a:rPr lang="de-DE"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2</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r>
                            <a:rPr lang="de-DE" sz="1798" i="1">
                              <a:solidFill>
                                <a:srgbClr val="C4F0FF"/>
                              </a:solidFill>
                              <a:latin typeface="Cambria Math" panose="02040503050406030204" pitchFamily="18" charset="0"/>
                            </a:rPr>
                            <m:t>,</m:t>
                          </m:r>
                          <m:sSubSup>
                            <m:sSubSupPr>
                              <m:ctrlPr>
                                <a:rPr lang="de-DE" sz="1798" i="1">
                                  <a:solidFill>
                                    <a:srgbClr val="C4F0FF"/>
                                  </a:solidFill>
                                  <a:latin typeface="Cambria Math" panose="02040503050406030204" pitchFamily="18" charset="0"/>
                                </a:rPr>
                              </m:ctrlPr>
                            </m:sSubSupPr>
                            <m:e>
                              <m:r>
                                <a:rPr lang="de-DE" sz="1798" b="0" i="1" smtClean="0">
                                  <a:solidFill>
                                    <a:srgbClr val="C4F0FF"/>
                                  </a:solidFill>
                                  <a:latin typeface="Cambria Math" panose="02040503050406030204" pitchFamily="18" charset="0"/>
                                </a:rPr>
                                <m:t>𝑔</m:t>
                              </m:r>
                            </m:e>
                            <m:sub>
                              <m:r>
                                <a:rPr lang="de-DE" sz="1798" i="1">
                                  <a:solidFill>
                                    <a:srgbClr val="C4F0FF"/>
                                  </a:solidFill>
                                  <a:latin typeface="Cambria Math" panose="02040503050406030204" pitchFamily="18" charset="0"/>
                                </a:rPr>
                                <m:t>3</m:t>
                              </m:r>
                            </m:sub>
                            <m:sup>
                              <m:d>
                                <m:dPr>
                                  <m:ctrlPr>
                                    <a:rPr lang="de-DE" sz="1798" i="1">
                                      <a:solidFill>
                                        <a:srgbClr val="C4F0FF"/>
                                      </a:solidFill>
                                      <a:latin typeface="Cambria Math" panose="02040503050406030204" pitchFamily="18" charset="0"/>
                                    </a:rPr>
                                  </m:ctrlPr>
                                </m:dPr>
                                <m:e>
                                  <m:r>
                                    <a:rPr lang="de-DE" sz="1798" i="1">
                                      <a:solidFill>
                                        <a:srgbClr val="C4F0FF"/>
                                      </a:solidFill>
                                      <a:latin typeface="Cambria Math" panose="02040503050406030204" pitchFamily="18" charset="0"/>
                                    </a:rPr>
                                    <m:t>0</m:t>
                                  </m:r>
                                </m:e>
                              </m:d>
                            </m:sup>
                          </m:sSubSup>
                        </m:e>
                      </m:d>
                      <m:r>
                        <a:rPr lang="de-DE" sz="1798" b="0" i="1" smtClean="0">
                          <a:solidFill>
                            <a:srgbClr val="C4F0FF"/>
                          </a:solidFill>
                          <a:latin typeface="Cambria Math" panose="02040503050406030204" pitchFamily="18" charset="0"/>
                        </a:rPr>
                        <m:t>  </m:t>
                      </m:r>
                      <m:r>
                        <a:rPr lang="de-DE" sz="1798" i="1">
                          <a:latin typeface="Cambria Math" panose="02040503050406030204" pitchFamily="18" charset="0"/>
                          <a:ea typeface="Cambria Math" panose="02040503050406030204" pitchFamily="18" charset="0"/>
                        </a:rPr>
                        <m:t>∪</m:t>
                      </m:r>
                    </m:oMath>
                  </m:oMathPara>
                </a14:m>
                <a:endParaRPr lang="de-DE" sz="1798" dirty="0"/>
              </a:p>
            </p:txBody>
          </p:sp>
        </mc:Choice>
        <mc:Fallback>
          <p:sp>
            <p:nvSpPr>
              <p:cNvPr id="81" name="Rectangle 80">
                <a:extLst>
                  <a:ext uri="{FF2B5EF4-FFF2-40B4-BE49-F238E27FC236}">
                    <a16:creationId xmlns:a16="http://schemas.microsoft.com/office/drawing/2014/main" id="{AFB9A7C7-D7C5-DB48-B171-7D6564D90E6D}"/>
                  </a:ext>
                </a:extLst>
              </p:cNvPr>
              <p:cNvSpPr>
                <a:spLocks noRot="1" noChangeAspect="1" noMove="1" noResize="1" noEditPoints="1" noAdjustHandles="1" noChangeArrowheads="1" noChangeShapeType="1" noTextEdit="1"/>
              </p:cNvSpPr>
              <p:nvPr/>
            </p:nvSpPr>
            <p:spPr>
              <a:xfrm>
                <a:off x="4223792" y="4407009"/>
                <a:ext cx="8027768" cy="503984"/>
              </a:xfrm>
              <a:prstGeom prst="rect">
                <a:avLst/>
              </a:prstGeom>
              <a:blipFill>
                <a:blip r:embed="rId4"/>
                <a:stretch>
                  <a:fillRect/>
                </a:stretch>
              </a:blipFill>
            </p:spPr>
            <p:txBody>
              <a:bodyPr/>
              <a:lstStyle/>
              <a:p>
                <a:r>
                  <a:rPr lang="en-DE">
                    <a:noFill/>
                  </a:rPr>
                  <a:t> </a:t>
                </a:r>
              </a:p>
            </p:txBody>
          </p:sp>
        </mc:Fallback>
      </mc:AlternateContent>
      <p:grpSp>
        <p:nvGrpSpPr>
          <p:cNvPr id="82" name="Group 81">
            <a:extLst>
              <a:ext uri="{FF2B5EF4-FFF2-40B4-BE49-F238E27FC236}">
                <a16:creationId xmlns:a16="http://schemas.microsoft.com/office/drawing/2014/main" id="{721493AD-7DF3-9E49-912E-4A7949C9A9E8}"/>
              </a:ext>
            </a:extLst>
          </p:cNvPr>
          <p:cNvGrpSpPr/>
          <p:nvPr/>
        </p:nvGrpSpPr>
        <p:grpSpPr>
          <a:xfrm>
            <a:off x="4281853" y="4919877"/>
            <a:ext cx="2570356" cy="1076856"/>
            <a:chOff x="436143" y="4033254"/>
            <a:chExt cx="4402571" cy="1844465"/>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7287AE1-67F8-E74B-B50A-960A0BF40D53}"/>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755EC4BB-58EC-6148-A6A1-9EF53A2C25D6}"/>
                </a:ext>
              </a:extLst>
            </p:cNvPr>
            <p:cNvCxnSpPr>
              <a:cxnSpLocks/>
              <a:stCxn id="83" idx="5"/>
              <a:endCxn id="98"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EC27FE2-5041-AC47-A961-B87E188041F8}"/>
                </a:ext>
              </a:extLst>
            </p:cNvPr>
            <p:cNvCxnSpPr>
              <a:cxnSpLocks/>
              <a:stCxn id="98" idx="0"/>
              <a:endCxn id="90" idx="4"/>
            </p:cNvCxnSpPr>
            <p:nvPr/>
          </p:nvCxnSpPr>
          <p:spPr>
            <a:xfrm flipV="1">
              <a:off x="2369217" y="4611396"/>
              <a:ext cx="143074" cy="397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FEB5C54-A7AF-424E-8614-A3139D636CB2}"/>
                </a:ext>
              </a:extLst>
            </p:cNvPr>
            <p:cNvCxnSpPr>
              <a:cxnSpLocks/>
              <a:stCxn id="90" idx="4"/>
              <a:endCxn id="102" idx="0"/>
            </p:cNvCxnSpPr>
            <p:nvPr/>
          </p:nvCxnSpPr>
          <p:spPr>
            <a:xfrm>
              <a:off x="2512291" y="4611396"/>
              <a:ext cx="119240" cy="40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8CB21E4-732B-FE49-8A95-F555C6D1BD03}"/>
                </a:ext>
              </a:extLst>
            </p:cNvPr>
            <p:cNvCxnSpPr>
              <a:cxnSpLocks/>
              <a:stCxn id="91" idx="0"/>
              <a:endCxn id="102"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0949D6D-E3A8-B647-9715-CA4B7B16C3A4}"/>
                </a:ext>
              </a:extLst>
            </p:cNvPr>
            <p:cNvCxnSpPr>
              <a:cxnSpLocks/>
              <a:stCxn id="102" idx="3"/>
              <a:endCxn id="89"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3548FC55-EB4F-704F-B28C-E2491F3066D9}"/>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F64174B7-950F-8B4A-822D-5B8B10DA5CC1}"/>
                    </a:ext>
                  </a:extLst>
                </p:cNvPr>
                <p:cNvSpPr txBox="1"/>
                <p:nvPr/>
              </p:nvSpPr>
              <p:spPr>
                <a:xfrm>
                  <a:off x="1960100" y="4195804"/>
                  <a:ext cx="1104380"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1960100" y="4195804"/>
                  <a:ext cx="1104380" cy="415591"/>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2D03AA53-0D4D-E247-890C-D6B10803B42E}"/>
                    </a:ext>
                  </a:extLst>
                </p:cNvPr>
                <p:cNvSpPr txBox="1"/>
                <p:nvPr/>
              </p:nvSpPr>
              <p:spPr>
                <a:xfrm>
                  <a:off x="1753261" y="5462128"/>
                  <a:ext cx="1515953"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0</m:t>
                                </m:r>
                              </m:e>
                            </m:d>
                          </m:sup>
                        </m:sSup>
                      </m:oMath>
                    </m:oMathPara>
                  </a14:m>
                  <a:endParaRPr lang="en-GB" sz="1050" dirty="0">
                    <a:solidFill>
                      <a:schemeClr val="accent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92" name="Straight Connector 91">
              <a:extLst>
                <a:ext uri="{FF2B5EF4-FFF2-40B4-BE49-F238E27FC236}">
                  <a16:creationId xmlns:a16="http://schemas.microsoft.com/office/drawing/2014/main" id="{62552353-FFFF-CE42-87E9-15D048AEEE14}"/>
                </a:ext>
              </a:extLst>
            </p:cNvPr>
            <p:cNvCxnSpPr>
              <a:cxnSpLocks/>
              <a:stCxn id="98" idx="2"/>
              <a:endCxn id="91"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8CCAAD9-F432-8F4B-9A30-968BE32A0EA9}"/>
                </a:ext>
              </a:extLst>
            </p:cNvPr>
            <p:cNvCxnSpPr>
              <a:cxnSpLocks/>
              <a:stCxn id="95" idx="3"/>
              <a:endCxn id="90" idx="2"/>
            </p:cNvCxnSpPr>
            <p:nvPr/>
          </p:nvCxnSpPr>
          <p:spPr>
            <a:xfrm flipV="1">
              <a:off x="1413737" y="4403601"/>
              <a:ext cx="546364" cy="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AB8B19A-A7BE-4B44-BE6B-0BF891E6098A}"/>
                    </a:ext>
                  </a:extLst>
                </p:cNvPr>
                <p:cNvSpPr txBox="1"/>
                <p:nvPr/>
              </p:nvSpPr>
              <p:spPr>
                <a:xfrm>
                  <a:off x="1451349" y="4033254"/>
                  <a:ext cx="378462" cy="29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0</m:t>
                            </m:r>
                          </m:sub>
                          <m:sup>
                            <m:d>
                              <m:dPr>
                                <m:ctrlPr>
                                  <a:rPr lang="de-DE" sz="900" b="0" i="1" smtClean="0">
                                    <a:latin typeface="Cambria Math" panose="02040503050406030204" pitchFamily="18" charset="0"/>
                                  </a:rPr>
                                </m:ctrlPr>
                              </m:dPr>
                              <m:e>
                                <m:r>
                                  <a:rPr lang="de-DE"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1451349" y="4033254"/>
                  <a:ext cx="378462" cy="294885"/>
                </a:xfrm>
                <a:prstGeom prst="rect">
                  <a:avLst/>
                </a:prstGeom>
                <a:blipFill>
                  <a:blip r:embed="rId26"/>
                  <a:stretch>
                    <a:fillRect l="-11111" b="-21429"/>
                  </a:stretch>
                </a:blipFill>
              </p:spPr>
              <p:txBody>
                <a:bodyPr/>
                <a:lstStyle/>
                <a:p>
                  <a:r>
                    <a:rPr lang="en-GB">
                      <a:noFill/>
                    </a:rPr>
                    <a:t> </a:t>
                  </a:r>
                </a:p>
              </p:txBody>
            </p:sp>
          </mc:Fallback>
        </mc:AlternateContent>
        <p:sp>
          <p:nvSpPr>
            <p:cNvPr id="95" name="Rectangle 94">
              <a:extLst>
                <a:ext uri="{FF2B5EF4-FFF2-40B4-BE49-F238E27FC236}">
                  <a16:creationId xmlns:a16="http://schemas.microsoft.com/office/drawing/2014/main" id="{983A9E90-30CE-A740-91CF-F176CA3D1639}"/>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95A210F-22A0-CD4F-AC24-DBF6AE55365D}"/>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27"/>
                  <a:stretch>
                    <a:fillRect l="-11111" b="-14286"/>
                  </a:stretch>
                </a:blipFill>
              </p:spPr>
              <p:txBody>
                <a:bodyPr/>
                <a:lstStyle/>
                <a:p>
                  <a:r>
                    <a:rPr lang="en-GB">
                      <a:noFill/>
                    </a:rPr>
                    <a:t> </a:t>
                  </a:r>
                </a:p>
              </p:txBody>
            </p:sp>
          </mc:Fallback>
        </mc:AlternateContent>
        <p:sp>
          <p:nvSpPr>
            <p:cNvPr id="97" name="Rectangle 96">
              <a:extLst>
                <a:ext uri="{FF2B5EF4-FFF2-40B4-BE49-F238E27FC236}">
                  <a16:creationId xmlns:a16="http://schemas.microsoft.com/office/drawing/2014/main" id="{64F8DB2C-7DCC-D941-BFB1-5B02779B4566}"/>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8" name="Rectangle 97">
              <a:extLst>
                <a:ext uri="{FF2B5EF4-FFF2-40B4-BE49-F238E27FC236}">
                  <a16:creationId xmlns:a16="http://schemas.microsoft.com/office/drawing/2014/main" id="{3EFCA2F4-CA3E-9D41-BCFA-31B8FFB2D987}"/>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99" name="Rectangle 98">
              <a:extLst>
                <a:ext uri="{FF2B5EF4-FFF2-40B4-BE49-F238E27FC236}">
                  <a16:creationId xmlns:a16="http://schemas.microsoft.com/office/drawing/2014/main" id="{DD51FD36-FA3C-C547-B939-C45537AA0393}"/>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E1C03B39-6DA0-AF45-A627-108336EF144A}"/>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28"/>
                  <a:stretch>
                    <a:fillRect l="-11111" b="-14286"/>
                  </a:stretch>
                </a:blipFill>
              </p:spPr>
              <p:txBody>
                <a:bodyPr/>
                <a:lstStyle/>
                <a:p>
                  <a:r>
                    <a:rPr lang="en-GB">
                      <a:noFill/>
                    </a:rPr>
                    <a:t> </a:t>
                  </a:r>
                </a:p>
              </p:txBody>
            </p:sp>
          </mc:Fallback>
        </mc:AlternateContent>
        <p:sp>
          <p:nvSpPr>
            <p:cNvPr id="101" name="Rectangle 100">
              <a:extLst>
                <a:ext uri="{FF2B5EF4-FFF2-40B4-BE49-F238E27FC236}">
                  <a16:creationId xmlns:a16="http://schemas.microsoft.com/office/drawing/2014/main" id="{13386DC7-8C34-9046-B76B-DF675122FAED}"/>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02" name="Rectangle 101">
              <a:extLst>
                <a:ext uri="{FF2B5EF4-FFF2-40B4-BE49-F238E27FC236}">
                  <a16:creationId xmlns:a16="http://schemas.microsoft.com/office/drawing/2014/main" id="{72033D8F-B595-314E-8063-08DEEE956BDF}"/>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03" name="Rectangle 102">
              <a:extLst>
                <a:ext uri="{FF2B5EF4-FFF2-40B4-BE49-F238E27FC236}">
                  <a16:creationId xmlns:a16="http://schemas.microsoft.com/office/drawing/2014/main" id="{67723311-98E9-A449-AE69-941493BF405A}"/>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04" name="Group 103">
            <a:extLst>
              <a:ext uri="{FF2B5EF4-FFF2-40B4-BE49-F238E27FC236}">
                <a16:creationId xmlns:a16="http://schemas.microsoft.com/office/drawing/2014/main" id="{A7E6D8DE-7CE7-8046-BECB-20C23560AB0E}"/>
              </a:ext>
            </a:extLst>
          </p:cNvPr>
          <p:cNvGrpSpPr/>
          <p:nvPr/>
        </p:nvGrpSpPr>
        <p:grpSpPr>
          <a:xfrm>
            <a:off x="9643325" y="5008465"/>
            <a:ext cx="2589410" cy="981954"/>
            <a:chOff x="9223440" y="2269825"/>
            <a:chExt cx="2589410" cy="981954"/>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0A393943-4B79-EE40-A018-5B37698DE3F2}"/>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105" name="TextBox 104">
                  <a:extLst>
                    <a:ext uri="{FF2B5EF4-FFF2-40B4-BE49-F238E27FC236}">
                      <a16:creationId xmlns:a16="http://schemas.microsoft.com/office/drawing/2014/main" id="{0A393943-4B79-EE40-A018-5B37698DE3F2}"/>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FA6F6EA9-DC8D-1D4F-9EE7-C6CF8D68F58F}"/>
                </a:ext>
              </a:extLst>
            </p:cNvPr>
            <p:cNvCxnSpPr>
              <a:cxnSpLocks/>
              <a:stCxn id="105" idx="5"/>
              <a:endCxn id="117"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8B8256F-8234-6E46-962B-8FBC155B0DEA}"/>
                </a:ext>
              </a:extLst>
            </p:cNvPr>
            <p:cNvCxnSpPr>
              <a:cxnSpLocks/>
              <a:stCxn id="117" idx="0"/>
              <a:endCxn id="112"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7467EC5-FCC5-E74C-B893-25AA6F9DC0F6}"/>
                </a:ext>
              </a:extLst>
            </p:cNvPr>
            <p:cNvCxnSpPr>
              <a:cxnSpLocks/>
              <a:stCxn id="112" idx="4"/>
              <a:endCxn id="121"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9810BC2-E1E2-0843-907F-D3F78F3533EE}"/>
                </a:ext>
              </a:extLst>
            </p:cNvPr>
            <p:cNvCxnSpPr>
              <a:cxnSpLocks/>
              <a:stCxn id="113" idx="0"/>
              <a:endCxn id="121"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9E3A821-1264-9C45-9360-201111D35FD9}"/>
                </a:ext>
              </a:extLst>
            </p:cNvPr>
            <p:cNvCxnSpPr>
              <a:cxnSpLocks/>
              <a:stCxn id="121" idx="3"/>
              <a:endCxn id="111"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FFF8986B-182A-BA46-B68B-43DE37385311}"/>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111" name="TextBox 110">
                  <a:extLst>
                    <a:ext uri="{FF2B5EF4-FFF2-40B4-BE49-F238E27FC236}">
                      <a16:creationId xmlns:a16="http://schemas.microsoft.com/office/drawing/2014/main" id="{FFF8986B-182A-BA46-B68B-43DE37385311}"/>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27D1BBC-B5F4-AD42-81A5-FC31A7612164}"/>
                    </a:ext>
                  </a:extLst>
                </p:cNvPr>
                <p:cNvSpPr txBox="1"/>
                <p:nvPr/>
              </p:nvSpPr>
              <p:spPr>
                <a:xfrm>
                  <a:off x="10122699" y="2269825"/>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112" name="TextBox 111">
                  <a:extLst>
                    <a:ext uri="{FF2B5EF4-FFF2-40B4-BE49-F238E27FC236}">
                      <a16:creationId xmlns:a16="http://schemas.microsoft.com/office/drawing/2014/main" id="{227D1BBC-B5F4-AD42-81A5-FC31A7612164}"/>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71AF41EA-82B5-BD49-B8E1-F314148DEDF4}"/>
                    </a:ext>
                  </a:extLst>
                </p:cNvPr>
                <p:cNvSpPr txBox="1"/>
                <p:nvPr/>
              </p:nvSpPr>
              <p:spPr>
                <a:xfrm>
                  <a:off x="10001940" y="3009144"/>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113" name="TextBox 112">
                  <a:extLst>
                    <a:ext uri="{FF2B5EF4-FFF2-40B4-BE49-F238E27FC236}">
                      <a16:creationId xmlns:a16="http://schemas.microsoft.com/office/drawing/2014/main" id="{71AF41EA-82B5-BD49-B8E1-F314148DEDF4}"/>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114" name="Straight Connector 113">
              <a:extLst>
                <a:ext uri="{FF2B5EF4-FFF2-40B4-BE49-F238E27FC236}">
                  <a16:creationId xmlns:a16="http://schemas.microsoft.com/office/drawing/2014/main" id="{17B6B311-3BB8-3B44-8203-2AF26B263634}"/>
                </a:ext>
              </a:extLst>
            </p:cNvPr>
            <p:cNvCxnSpPr>
              <a:cxnSpLocks/>
              <a:stCxn id="117" idx="2"/>
              <a:endCxn id="113"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A7F5A19A-B38F-3B47-83F1-88F4BE103F6C}"/>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115" name="TextBox 114">
                  <a:extLst>
                    <a:ext uri="{FF2B5EF4-FFF2-40B4-BE49-F238E27FC236}">
                      <a16:creationId xmlns:a16="http://schemas.microsoft.com/office/drawing/2014/main" id="{A7F5A19A-B38F-3B47-83F1-88F4BE103F6C}"/>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33"/>
                  <a:stretch>
                    <a:fillRect l="-11111" b="-14286"/>
                  </a:stretch>
                </a:blipFill>
              </p:spPr>
              <p:txBody>
                <a:bodyPr/>
                <a:lstStyle/>
                <a:p>
                  <a:r>
                    <a:rPr lang="en-GB">
                      <a:noFill/>
                    </a:rPr>
                    <a:t> </a:t>
                  </a:r>
                </a:p>
              </p:txBody>
            </p:sp>
          </mc:Fallback>
        </mc:AlternateContent>
        <p:sp>
          <p:nvSpPr>
            <p:cNvPr id="116" name="Rectangle 115">
              <a:extLst>
                <a:ext uri="{FF2B5EF4-FFF2-40B4-BE49-F238E27FC236}">
                  <a16:creationId xmlns:a16="http://schemas.microsoft.com/office/drawing/2014/main" id="{436A0886-2694-9B43-BDBA-F53DFEE53478}"/>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7" name="Rectangle 116">
              <a:extLst>
                <a:ext uri="{FF2B5EF4-FFF2-40B4-BE49-F238E27FC236}">
                  <a16:creationId xmlns:a16="http://schemas.microsoft.com/office/drawing/2014/main" id="{D289C309-CA55-694A-B521-BE1826FF2D68}"/>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8" name="Rectangle 117">
              <a:extLst>
                <a:ext uri="{FF2B5EF4-FFF2-40B4-BE49-F238E27FC236}">
                  <a16:creationId xmlns:a16="http://schemas.microsoft.com/office/drawing/2014/main" id="{443A6976-AD9D-3344-90A2-41B957F93BB5}"/>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80EB192E-9E77-4E4C-B113-8E8CF9AA89F4}"/>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119" name="TextBox 118">
                  <a:extLst>
                    <a:ext uri="{FF2B5EF4-FFF2-40B4-BE49-F238E27FC236}">
                      <a16:creationId xmlns:a16="http://schemas.microsoft.com/office/drawing/2014/main" id="{80EB192E-9E77-4E4C-B113-8E8CF9AA89F4}"/>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34"/>
                  <a:stretch>
                    <a:fillRect l="-5263" b="-14286"/>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EC8C3E2D-183D-944C-8E1F-084364CA110F}"/>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1" name="Rectangle 120">
              <a:extLst>
                <a:ext uri="{FF2B5EF4-FFF2-40B4-BE49-F238E27FC236}">
                  <a16:creationId xmlns:a16="http://schemas.microsoft.com/office/drawing/2014/main" id="{814C771F-AF50-F545-A4E5-368C5554834A}"/>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2" name="Rectangle 121">
              <a:extLst>
                <a:ext uri="{FF2B5EF4-FFF2-40B4-BE49-F238E27FC236}">
                  <a16:creationId xmlns:a16="http://schemas.microsoft.com/office/drawing/2014/main" id="{25E49D16-E25E-AD48-8A21-F6B4E9149401}"/>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123" name="Rectangle 122">
            <a:extLst>
              <a:ext uri="{FF2B5EF4-FFF2-40B4-BE49-F238E27FC236}">
                <a16:creationId xmlns:a16="http://schemas.microsoft.com/office/drawing/2014/main" id="{7FD97475-28E1-A046-BCBF-30E3B387B89C}"/>
              </a:ext>
            </a:extLst>
          </p:cNvPr>
          <p:cNvSpPr/>
          <p:nvPr/>
        </p:nvSpPr>
        <p:spPr>
          <a:xfrm>
            <a:off x="6918955" y="491059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grpSp>
        <p:nvGrpSpPr>
          <p:cNvPr id="124" name="Group 123">
            <a:extLst>
              <a:ext uri="{FF2B5EF4-FFF2-40B4-BE49-F238E27FC236}">
                <a16:creationId xmlns:a16="http://schemas.microsoft.com/office/drawing/2014/main" id="{8BB40B4D-A0C1-C445-84D2-D75CB776863D}"/>
              </a:ext>
            </a:extLst>
          </p:cNvPr>
          <p:cNvGrpSpPr/>
          <p:nvPr/>
        </p:nvGrpSpPr>
        <p:grpSpPr>
          <a:xfrm>
            <a:off x="6977400" y="5014779"/>
            <a:ext cx="2553240" cy="981954"/>
            <a:chOff x="6557515" y="2276139"/>
            <a:chExt cx="2553240" cy="981954"/>
          </a:xfrm>
        </p:grpSpPr>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348A800E-4116-8F45-B591-EF793CC95195}"/>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25" name="TextBox 124">
                  <a:extLst>
                    <a:ext uri="{FF2B5EF4-FFF2-40B4-BE49-F238E27FC236}">
                      <a16:creationId xmlns:a16="http://schemas.microsoft.com/office/drawing/2014/main" id="{348A800E-4116-8F45-B591-EF793CC95195}"/>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35"/>
                  <a:stretch>
                    <a:fillRect/>
                  </a:stretch>
                </a:blipFill>
                <a:ln>
                  <a:solidFill>
                    <a:schemeClr val="tx1"/>
                  </a:solidFill>
                </a:ln>
              </p:spPr>
              <p:txBody>
                <a:bodyPr/>
                <a:lstStyle/>
                <a:p>
                  <a:r>
                    <a:rPr lang="en-GB">
                      <a:noFill/>
                    </a:rPr>
                    <a:t> </a:t>
                  </a:r>
                </a:p>
              </p:txBody>
            </p:sp>
          </mc:Fallback>
        </mc:AlternateContent>
        <p:cxnSp>
          <p:nvCxnSpPr>
            <p:cNvPr id="126" name="Straight Connector 125">
              <a:extLst>
                <a:ext uri="{FF2B5EF4-FFF2-40B4-BE49-F238E27FC236}">
                  <a16:creationId xmlns:a16="http://schemas.microsoft.com/office/drawing/2014/main" id="{973E1E77-065E-6546-B62C-580FA5C80329}"/>
                </a:ext>
              </a:extLst>
            </p:cNvPr>
            <p:cNvCxnSpPr>
              <a:cxnSpLocks/>
              <a:stCxn id="125" idx="5"/>
              <a:endCxn id="137"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39C4C8E-B2AB-E14E-A23B-166B5CF43F44}"/>
                </a:ext>
              </a:extLst>
            </p:cNvPr>
            <p:cNvCxnSpPr>
              <a:cxnSpLocks/>
              <a:stCxn id="137" idx="0"/>
              <a:endCxn id="132"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D15E0E9-ADEB-584E-9A66-F1F0A757A2CA}"/>
                </a:ext>
              </a:extLst>
            </p:cNvPr>
            <p:cNvCxnSpPr>
              <a:cxnSpLocks/>
              <a:stCxn id="132" idx="4"/>
              <a:endCxn id="141"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A365AFF-60FA-7B43-8EB0-6F4EC917B02B}"/>
                </a:ext>
              </a:extLst>
            </p:cNvPr>
            <p:cNvCxnSpPr>
              <a:cxnSpLocks/>
              <a:stCxn id="133" idx="0"/>
              <a:endCxn id="141"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3DA9E87-3FA2-E548-BD28-39D855B14995}"/>
                </a:ext>
              </a:extLst>
            </p:cNvPr>
            <p:cNvCxnSpPr>
              <a:cxnSpLocks/>
              <a:stCxn id="141" idx="3"/>
              <a:endCxn id="131"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D2D585A7-D70E-194C-855F-C90A25598B2E}"/>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r>
                                  <a:rPr lang="de-DE" sz="1050" b="0" i="1" smtClean="0">
                                    <a:latin typeface="Cambria Math" panose="02040503050406030204" pitchFamily="18" charset="0"/>
                                  </a:rPr>
                                  <m:t>,</m:t>
                                </m:r>
                                <m:r>
                                  <a:rPr lang="de-DE"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31" name="TextBox 130">
                  <a:extLst>
                    <a:ext uri="{FF2B5EF4-FFF2-40B4-BE49-F238E27FC236}">
                      <a16:creationId xmlns:a16="http://schemas.microsoft.com/office/drawing/2014/main" id="{D2D585A7-D70E-194C-855F-C90A25598B2E}"/>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48ED9AC9-9877-CA4F-B5A4-AA604A9B4279}"/>
                    </a:ext>
                  </a:extLst>
                </p:cNvPr>
                <p:cNvSpPr txBox="1"/>
                <p:nvPr/>
              </p:nvSpPr>
              <p:spPr>
                <a:xfrm>
                  <a:off x="7441273" y="2276139"/>
                  <a:ext cx="64477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132" name="TextBox 131">
                  <a:extLst>
                    <a:ext uri="{FF2B5EF4-FFF2-40B4-BE49-F238E27FC236}">
                      <a16:creationId xmlns:a16="http://schemas.microsoft.com/office/drawing/2014/main" id="{48ED9AC9-9877-CA4F-B5A4-AA604A9B4279}"/>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92DDA761-AB49-3542-8024-2DD567ED72C2}"/>
                    </a:ext>
                  </a:extLst>
                </p:cNvPr>
                <p:cNvSpPr txBox="1"/>
                <p:nvPr/>
              </p:nvSpPr>
              <p:spPr>
                <a:xfrm>
                  <a:off x="7320514" y="3015458"/>
                  <a:ext cx="885059"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solidFill>
                      <a:schemeClr val="accent1"/>
                    </a:solidFill>
                  </a:endParaRPr>
                </a:p>
              </p:txBody>
            </p:sp>
          </mc:Choice>
          <mc:Fallback xmlns="">
            <p:sp>
              <p:nvSpPr>
                <p:cNvPr id="133" name="TextBox 132">
                  <a:extLst>
                    <a:ext uri="{FF2B5EF4-FFF2-40B4-BE49-F238E27FC236}">
                      <a16:creationId xmlns:a16="http://schemas.microsoft.com/office/drawing/2014/main" id="{92DDA761-AB49-3542-8024-2DD567ED72C2}"/>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134" name="Straight Connector 133">
              <a:extLst>
                <a:ext uri="{FF2B5EF4-FFF2-40B4-BE49-F238E27FC236}">
                  <a16:creationId xmlns:a16="http://schemas.microsoft.com/office/drawing/2014/main" id="{AAD605D8-E395-B044-90E9-BA3C004BB914}"/>
                </a:ext>
              </a:extLst>
            </p:cNvPr>
            <p:cNvCxnSpPr>
              <a:cxnSpLocks/>
              <a:stCxn id="137" idx="2"/>
              <a:endCxn id="133"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D944021F-D00B-AC44-AE10-0DB9C78B0835}"/>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135" name="TextBox 134">
                  <a:extLst>
                    <a:ext uri="{FF2B5EF4-FFF2-40B4-BE49-F238E27FC236}">
                      <a16:creationId xmlns:a16="http://schemas.microsoft.com/office/drawing/2014/main" id="{D944021F-D00B-AC44-AE10-0DB9C78B0835}"/>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39"/>
                  <a:stretch>
                    <a:fillRect l="-11111" b="-13333"/>
                  </a:stretch>
                </a:blipFill>
              </p:spPr>
              <p:txBody>
                <a:bodyPr/>
                <a:lstStyle/>
                <a:p>
                  <a:r>
                    <a:rPr lang="en-GB">
                      <a:noFill/>
                    </a:rPr>
                    <a:t> </a:t>
                  </a:r>
                </a:p>
              </p:txBody>
            </p:sp>
          </mc:Fallback>
        </mc:AlternateContent>
        <p:sp>
          <p:nvSpPr>
            <p:cNvPr id="136" name="Rectangle 135">
              <a:extLst>
                <a:ext uri="{FF2B5EF4-FFF2-40B4-BE49-F238E27FC236}">
                  <a16:creationId xmlns:a16="http://schemas.microsoft.com/office/drawing/2014/main" id="{276B30C1-4B69-2946-95C7-41CFD13E5580}"/>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7" name="Rectangle 136">
              <a:extLst>
                <a:ext uri="{FF2B5EF4-FFF2-40B4-BE49-F238E27FC236}">
                  <a16:creationId xmlns:a16="http://schemas.microsoft.com/office/drawing/2014/main" id="{985A7877-5CD1-0040-8FD2-A3473237C47B}"/>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8" name="Rectangle 137">
              <a:extLst>
                <a:ext uri="{FF2B5EF4-FFF2-40B4-BE49-F238E27FC236}">
                  <a16:creationId xmlns:a16="http://schemas.microsoft.com/office/drawing/2014/main" id="{4CBC0E50-B498-7246-A217-3E789AE35894}"/>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178C7B7F-5E84-504C-9278-A5ECE665640C}"/>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139" name="TextBox 138">
                  <a:extLst>
                    <a:ext uri="{FF2B5EF4-FFF2-40B4-BE49-F238E27FC236}">
                      <a16:creationId xmlns:a16="http://schemas.microsoft.com/office/drawing/2014/main" id="{178C7B7F-5E84-504C-9278-A5ECE665640C}"/>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40"/>
                  <a:stretch>
                    <a:fillRect l="-5263" b="-13333"/>
                  </a:stretch>
                </a:blipFill>
              </p:spPr>
              <p:txBody>
                <a:bodyPr/>
                <a:lstStyle/>
                <a:p>
                  <a:r>
                    <a:rPr lang="en-GB">
                      <a:noFill/>
                    </a:rPr>
                    <a:t> </a:t>
                  </a:r>
                </a:p>
              </p:txBody>
            </p:sp>
          </mc:Fallback>
        </mc:AlternateContent>
        <p:sp>
          <p:nvSpPr>
            <p:cNvPr id="140" name="Rectangle 139">
              <a:extLst>
                <a:ext uri="{FF2B5EF4-FFF2-40B4-BE49-F238E27FC236}">
                  <a16:creationId xmlns:a16="http://schemas.microsoft.com/office/drawing/2014/main" id="{FA322602-F8C9-7948-803B-2FB2EA9C259C}"/>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41" name="Rectangle 140">
              <a:extLst>
                <a:ext uri="{FF2B5EF4-FFF2-40B4-BE49-F238E27FC236}">
                  <a16:creationId xmlns:a16="http://schemas.microsoft.com/office/drawing/2014/main" id="{5790C2CD-BEF2-D546-8195-4B8B80903AD8}"/>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42" name="Rectangle 141">
              <a:extLst>
                <a:ext uri="{FF2B5EF4-FFF2-40B4-BE49-F238E27FC236}">
                  <a16:creationId xmlns:a16="http://schemas.microsoft.com/office/drawing/2014/main" id="{8BF453B3-32A9-FA44-86FF-5EFC2FCEB321}"/>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43" name="Group 142">
            <a:extLst>
              <a:ext uri="{FF2B5EF4-FFF2-40B4-BE49-F238E27FC236}">
                <a16:creationId xmlns:a16="http://schemas.microsoft.com/office/drawing/2014/main" id="{7C37BDDB-D089-0C47-8BC6-AF276D4A5F16}"/>
              </a:ext>
            </a:extLst>
          </p:cNvPr>
          <p:cNvGrpSpPr/>
          <p:nvPr/>
        </p:nvGrpSpPr>
        <p:grpSpPr>
          <a:xfrm>
            <a:off x="8505928" y="4913563"/>
            <a:ext cx="2036656" cy="961853"/>
            <a:chOff x="8505928" y="2174923"/>
            <a:chExt cx="2036656" cy="961853"/>
          </a:xfrm>
        </p:grpSpPr>
        <p:cxnSp>
          <p:nvCxnSpPr>
            <p:cNvPr id="144" name="Straight Connector 143">
              <a:extLst>
                <a:ext uri="{FF2B5EF4-FFF2-40B4-BE49-F238E27FC236}">
                  <a16:creationId xmlns:a16="http://schemas.microsoft.com/office/drawing/2014/main" id="{EFDDAC89-EC63-5A4C-86AB-6721BB20E55D}"/>
                </a:ext>
              </a:extLst>
            </p:cNvPr>
            <p:cNvCxnSpPr>
              <a:cxnSpLocks/>
              <a:stCxn id="150" idx="3"/>
              <a:endCxn id="112" idx="2"/>
            </p:cNvCxnSpPr>
            <p:nvPr/>
          </p:nvCxnSpPr>
          <p:spPr>
            <a:xfrm flipV="1">
              <a:off x="9221144" y="2391143"/>
              <a:ext cx="1321440"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2D80F97-91D8-F649-8CB5-FFB37438346F}"/>
                </a:ext>
              </a:extLst>
            </p:cNvPr>
            <p:cNvCxnSpPr>
              <a:cxnSpLocks/>
              <a:stCxn id="132" idx="6"/>
              <a:endCxn id="150" idx="1"/>
            </p:cNvCxnSpPr>
            <p:nvPr/>
          </p:nvCxnSpPr>
          <p:spPr>
            <a:xfrm flipV="1">
              <a:off x="8505928" y="2391222"/>
              <a:ext cx="631231"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24">
              <a:extLst>
                <a:ext uri="{FF2B5EF4-FFF2-40B4-BE49-F238E27FC236}">
                  <a16:creationId xmlns:a16="http://schemas.microsoft.com/office/drawing/2014/main" id="{DE9F40B5-82C8-574B-9E02-35BE5C7A3DE0}"/>
                </a:ext>
              </a:extLst>
            </p:cNvPr>
            <p:cNvCxnSpPr>
              <a:cxnSpLocks/>
              <a:stCxn id="133" idx="6"/>
              <a:endCxn id="150" idx="2"/>
            </p:cNvCxnSpPr>
            <p:nvPr/>
          </p:nvCxnSpPr>
          <p:spPr>
            <a:xfrm flipV="1">
              <a:off x="8625458" y="2433214"/>
              <a:ext cx="553694"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506B21DC-F86C-F340-ADFC-143CE6E26174}"/>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C45E06E9-28FD-EB4F-BDD4-A9A329984F46}"/>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149" name="Rectangle 148">
                <a:extLst>
                  <a:ext uri="{FF2B5EF4-FFF2-40B4-BE49-F238E27FC236}">
                    <a16:creationId xmlns:a16="http://schemas.microsoft.com/office/drawing/2014/main" id="{837AA49F-29A9-C24A-87AA-43A84B613D3B}"/>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0" name="Rectangle 149">
                <a:extLst>
                  <a:ext uri="{FF2B5EF4-FFF2-40B4-BE49-F238E27FC236}">
                    <a16:creationId xmlns:a16="http://schemas.microsoft.com/office/drawing/2014/main" id="{75A2856F-EBF7-3E4F-8576-BB94873DD781}"/>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1" name="Rectangle 150">
                <a:extLst>
                  <a:ext uri="{FF2B5EF4-FFF2-40B4-BE49-F238E27FC236}">
                    <a16:creationId xmlns:a16="http://schemas.microsoft.com/office/drawing/2014/main" id="{4292B3AD-3F06-8642-A67D-75A24EC66FCB}"/>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152" name="Group 151">
            <a:extLst>
              <a:ext uri="{FF2B5EF4-FFF2-40B4-BE49-F238E27FC236}">
                <a16:creationId xmlns:a16="http://schemas.microsoft.com/office/drawing/2014/main" id="{6A686B07-C5E9-B541-9550-8270A0DA4ED6}"/>
              </a:ext>
            </a:extLst>
          </p:cNvPr>
          <p:cNvGrpSpPr/>
          <p:nvPr/>
        </p:nvGrpSpPr>
        <p:grpSpPr>
          <a:xfrm>
            <a:off x="5816357" y="4919877"/>
            <a:ext cx="2044801" cy="955539"/>
            <a:chOff x="5816357" y="2181237"/>
            <a:chExt cx="2044801" cy="955539"/>
          </a:xfrm>
        </p:grpSpPr>
        <p:cxnSp>
          <p:nvCxnSpPr>
            <p:cNvPr id="153" name="Straight Connector 152">
              <a:extLst>
                <a:ext uri="{FF2B5EF4-FFF2-40B4-BE49-F238E27FC236}">
                  <a16:creationId xmlns:a16="http://schemas.microsoft.com/office/drawing/2014/main" id="{C4CC8AB8-F4AA-5344-AD57-1110FA0F772C}"/>
                </a:ext>
              </a:extLst>
            </p:cNvPr>
            <p:cNvCxnSpPr>
              <a:cxnSpLocks/>
              <a:stCxn id="90" idx="6"/>
              <a:endCxn id="159" idx="1"/>
            </p:cNvCxnSpPr>
            <p:nvPr/>
          </p:nvCxnSpPr>
          <p:spPr>
            <a:xfrm>
              <a:off x="5816357" y="2397457"/>
              <a:ext cx="644366"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24">
              <a:extLst>
                <a:ext uri="{FF2B5EF4-FFF2-40B4-BE49-F238E27FC236}">
                  <a16:creationId xmlns:a16="http://schemas.microsoft.com/office/drawing/2014/main" id="{70713D62-52A8-9E41-AE93-AADC7F91A9C4}"/>
                </a:ext>
              </a:extLst>
            </p:cNvPr>
            <p:cNvCxnSpPr>
              <a:cxnSpLocks/>
              <a:stCxn id="91" idx="6"/>
              <a:endCxn id="159" idx="2"/>
            </p:cNvCxnSpPr>
            <p:nvPr/>
          </p:nvCxnSpPr>
          <p:spPr>
            <a:xfrm flipV="1">
              <a:off x="5935887" y="2439528"/>
              <a:ext cx="566829"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CC86999-6521-0A4C-844C-44F6C80B8AA9}"/>
                </a:ext>
              </a:extLst>
            </p:cNvPr>
            <p:cNvCxnSpPr>
              <a:cxnSpLocks/>
              <a:stCxn id="159" idx="3"/>
              <a:endCxn id="132" idx="2"/>
            </p:cNvCxnSpPr>
            <p:nvPr/>
          </p:nvCxnSpPr>
          <p:spPr>
            <a:xfrm flipV="1">
              <a:off x="6544708" y="2397457"/>
              <a:ext cx="1316450"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D4CA339D-C956-D748-BFF6-C60EA099847D}"/>
                </a:ext>
              </a:extLst>
            </p:cNvPr>
            <p:cNvGrpSpPr/>
            <p:nvPr/>
          </p:nvGrpSpPr>
          <p:grpSpPr>
            <a:xfrm>
              <a:off x="6441154" y="2181237"/>
              <a:ext cx="412195" cy="279026"/>
              <a:chOff x="9111240" y="2396765"/>
              <a:chExt cx="412195" cy="279026"/>
            </a:xfrm>
          </p:grpSpPr>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64FC742F-9C10-7042-A006-B8BFD0ECB765}"/>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2"/>
                    <a:stretch>
                      <a:fillRect l="-4167" b="-21429"/>
                    </a:stretch>
                  </a:blipFill>
                </p:spPr>
                <p:txBody>
                  <a:bodyPr/>
                  <a:lstStyle/>
                  <a:p>
                    <a:r>
                      <a:rPr lang="en-GB">
                        <a:noFill/>
                      </a:rPr>
                      <a:t> </a:t>
                    </a:r>
                  </a:p>
                </p:txBody>
              </p:sp>
            </mc:Fallback>
          </mc:AlternateContent>
          <p:sp>
            <p:nvSpPr>
              <p:cNvPr id="158" name="Rectangle 157">
                <a:extLst>
                  <a:ext uri="{FF2B5EF4-FFF2-40B4-BE49-F238E27FC236}">
                    <a16:creationId xmlns:a16="http://schemas.microsoft.com/office/drawing/2014/main" id="{FC2E5E1A-F265-0D4E-B19C-55F99A67A6CC}"/>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59" name="Rectangle 158">
                <a:extLst>
                  <a:ext uri="{FF2B5EF4-FFF2-40B4-BE49-F238E27FC236}">
                    <a16:creationId xmlns:a16="http://schemas.microsoft.com/office/drawing/2014/main" id="{3F3AF98C-AB6B-E249-968E-AC5C14819442}"/>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0" name="Rectangle 159">
                <a:extLst>
                  <a:ext uri="{FF2B5EF4-FFF2-40B4-BE49-F238E27FC236}">
                    <a16:creationId xmlns:a16="http://schemas.microsoft.com/office/drawing/2014/main" id="{5105E6F1-3055-004F-83F6-B9BB8BCA5087}"/>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mc:AlternateContent xmlns:mc="http://schemas.openxmlformats.org/markup-compatibility/2006">
        <mc:Choice xmlns:a14="http://schemas.microsoft.com/office/drawing/2010/main" Requires="a14">
          <p:sp>
            <p:nvSpPr>
              <p:cNvPr id="164" name="Rectangle 163">
                <a:extLst>
                  <a:ext uri="{FF2B5EF4-FFF2-40B4-BE49-F238E27FC236}">
                    <a16:creationId xmlns:a16="http://schemas.microsoft.com/office/drawing/2014/main" id="{AB4A7729-21CB-9942-83EB-52574C48EAA1}"/>
                  </a:ext>
                </a:extLst>
              </p:cNvPr>
              <p:cNvSpPr/>
              <p:nvPr/>
            </p:nvSpPr>
            <p:spPr>
              <a:xfrm>
                <a:off x="6617381" y="4404172"/>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798" i="1">
                              <a:solidFill>
                                <a:srgbClr val="87E1FF"/>
                              </a:solidFill>
                              <a:latin typeface="Cambria Math" panose="02040503050406030204" pitchFamily="18" charset="0"/>
                              <a:ea typeface="Cambria Math" panose="02040503050406030204" pitchFamily="18" charset="0"/>
                            </a:rPr>
                          </m:ctrlPr>
                        </m:dPr>
                        <m:e>
                          <m:sSubSup>
                            <m:sSubSupPr>
                              <m:ctrlPr>
                                <a:rPr lang="de-DE" sz="1798" i="1">
                                  <a:solidFill>
                                    <a:srgbClr val="87E1FF"/>
                                  </a:solidFill>
                                  <a:latin typeface="Cambria Math" panose="02040503050406030204" pitchFamily="18" charset="0"/>
                                  <a:ea typeface="Cambria Math" panose="02040503050406030204" pitchFamily="18" charset="0"/>
                                </a:rPr>
                              </m:ctrlPr>
                            </m:sSubSupPr>
                            <m:e>
                              <m:r>
                                <a:rPr lang="de-DE" sz="1798" i="1">
                                  <a:solidFill>
                                    <a:srgbClr val="87E1FF"/>
                                  </a:solidFill>
                                  <a:latin typeface="Cambria Math" panose="02040503050406030204" pitchFamily="18" charset="0"/>
                                  <a:ea typeface="Cambria Math" panose="02040503050406030204" pitchFamily="18" charset="0"/>
                                </a:rPr>
                                <m:t>𝑔</m:t>
                              </m:r>
                            </m:e>
                            <m:sub>
                              <m:r>
                                <a:rPr lang="de-DE" sz="1798" i="1">
                                  <a:solidFill>
                                    <a:srgbClr val="87E1FF"/>
                                  </a:solidFill>
                                  <a:latin typeface="Cambria Math" panose="02040503050406030204" pitchFamily="18" charset="0"/>
                                  <a:ea typeface="Cambria Math" panose="02040503050406030204" pitchFamily="18" charset="0"/>
                                </a:rPr>
                                <m:t>𝐸</m:t>
                              </m:r>
                            </m:sub>
                            <m:sup>
                              <m:d>
                                <m:dPr>
                                  <m:ctrlPr>
                                    <a:rPr lang="de-DE" sz="1798" i="1">
                                      <a:solidFill>
                                        <a:srgbClr val="87E1FF"/>
                                      </a:solidFill>
                                      <a:latin typeface="Cambria Math" panose="02040503050406030204" pitchFamily="18" charset="0"/>
                                      <a:ea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0,1</m:t>
                                  </m:r>
                                </m:e>
                              </m:d>
                            </m:sup>
                          </m:sSubSup>
                        </m:e>
                      </m:d>
                    </m:oMath>
                  </m:oMathPara>
                </a14:m>
                <a:endParaRPr lang="en-GB" dirty="0"/>
              </a:p>
            </p:txBody>
          </p:sp>
        </mc:Choice>
        <mc:Fallback>
          <p:sp>
            <p:nvSpPr>
              <p:cNvPr id="164" name="Rectangle 163">
                <a:extLst>
                  <a:ext uri="{FF2B5EF4-FFF2-40B4-BE49-F238E27FC236}">
                    <a16:creationId xmlns:a16="http://schemas.microsoft.com/office/drawing/2014/main" id="{AB4A7729-21CB-9942-83EB-52574C48EAA1}"/>
                  </a:ext>
                </a:extLst>
              </p:cNvPr>
              <p:cNvSpPr>
                <a:spLocks noRot="1" noChangeAspect="1" noMove="1" noResize="1" noEditPoints="1" noAdjustHandles="1" noChangeArrowheads="1" noChangeShapeType="1" noTextEdit="1"/>
              </p:cNvSpPr>
              <p:nvPr/>
            </p:nvSpPr>
            <p:spPr>
              <a:xfrm>
                <a:off x="6617381" y="4404172"/>
                <a:ext cx="958083" cy="503984"/>
              </a:xfrm>
              <a:prstGeom prst="rect">
                <a:avLst/>
              </a:prstGeom>
              <a:blipFill>
                <a:blip r:embed="rId43"/>
                <a:stretch>
                  <a:fillRect/>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165" name="Rectangle 164">
                <a:extLst>
                  <a:ext uri="{FF2B5EF4-FFF2-40B4-BE49-F238E27FC236}">
                    <a16:creationId xmlns:a16="http://schemas.microsoft.com/office/drawing/2014/main" id="{4AE3E970-D921-C94E-B216-25B14052E107}"/>
                  </a:ext>
                </a:extLst>
              </p:cNvPr>
              <p:cNvSpPr/>
              <p:nvPr/>
            </p:nvSpPr>
            <p:spPr>
              <a:xfrm>
                <a:off x="9306107" y="4403545"/>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798" i="1">
                              <a:solidFill>
                                <a:srgbClr val="4CBADF"/>
                              </a:solidFill>
                              <a:latin typeface="Cambria Math" panose="02040503050406030204" pitchFamily="18" charset="0"/>
                              <a:ea typeface="Cambria Math" panose="02040503050406030204" pitchFamily="18" charset="0"/>
                            </a:rPr>
                          </m:ctrlPr>
                        </m:dPr>
                        <m:e>
                          <m:sSubSup>
                            <m:sSubSupPr>
                              <m:ctrlPr>
                                <a:rPr lang="de-DE" sz="1798" i="1">
                                  <a:solidFill>
                                    <a:srgbClr val="4CBADF"/>
                                  </a:solidFill>
                                  <a:latin typeface="Cambria Math" panose="02040503050406030204" pitchFamily="18" charset="0"/>
                                  <a:ea typeface="Cambria Math" panose="02040503050406030204" pitchFamily="18" charset="0"/>
                                </a:rPr>
                              </m:ctrlPr>
                            </m:sSubSupPr>
                            <m:e>
                              <m:r>
                                <a:rPr lang="de-DE" sz="1798" i="1">
                                  <a:solidFill>
                                    <a:srgbClr val="4CBADF"/>
                                  </a:solidFill>
                                  <a:latin typeface="Cambria Math" panose="02040503050406030204" pitchFamily="18" charset="0"/>
                                  <a:ea typeface="Cambria Math" panose="02040503050406030204" pitchFamily="18" charset="0"/>
                                </a:rPr>
                                <m:t>𝑔</m:t>
                              </m:r>
                            </m:e>
                            <m:sub>
                              <m:r>
                                <a:rPr lang="de-DE" sz="1798" i="1">
                                  <a:solidFill>
                                    <a:srgbClr val="4CBADF"/>
                                  </a:solidFill>
                                  <a:latin typeface="Cambria Math" panose="02040503050406030204" pitchFamily="18" charset="0"/>
                                  <a:ea typeface="Cambria Math" panose="02040503050406030204" pitchFamily="18" charset="0"/>
                                </a:rPr>
                                <m:t>𝐸</m:t>
                              </m:r>
                            </m:sub>
                            <m:sup>
                              <m:d>
                                <m:dPr>
                                  <m:ctrlPr>
                                    <a:rPr lang="de-DE" sz="1798" i="1">
                                      <a:solidFill>
                                        <a:srgbClr val="4CBADF"/>
                                      </a:solidFill>
                                      <a:latin typeface="Cambria Math" panose="02040503050406030204" pitchFamily="18" charset="0"/>
                                      <a:ea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1,2</m:t>
                                  </m:r>
                                </m:e>
                              </m:d>
                            </m:sup>
                          </m:sSubSup>
                        </m:e>
                      </m:d>
                    </m:oMath>
                  </m:oMathPara>
                </a14:m>
                <a:endParaRPr lang="en-GB" dirty="0"/>
              </a:p>
            </p:txBody>
          </p:sp>
        </mc:Choice>
        <mc:Fallback>
          <p:sp>
            <p:nvSpPr>
              <p:cNvPr id="165" name="Rectangle 164">
                <a:extLst>
                  <a:ext uri="{FF2B5EF4-FFF2-40B4-BE49-F238E27FC236}">
                    <a16:creationId xmlns:a16="http://schemas.microsoft.com/office/drawing/2014/main" id="{4AE3E970-D921-C94E-B216-25B14052E107}"/>
                  </a:ext>
                </a:extLst>
              </p:cNvPr>
              <p:cNvSpPr>
                <a:spLocks noRot="1" noChangeAspect="1" noMove="1" noResize="1" noEditPoints="1" noAdjustHandles="1" noChangeArrowheads="1" noChangeShapeType="1" noTextEdit="1"/>
              </p:cNvSpPr>
              <p:nvPr/>
            </p:nvSpPr>
            <p:spPr>
              <a:xfrm>
                <a:off x="9306107" y="4403545"/>
                <a:ext cx="958083" cy="503984"/>
              </a:xfrm>
              <a:prstGeom prst="rect">
                <a:avLst/>
              </a:prstGeom>
              <a:blipFill>
                <a:blip r:embed="rId44"/>
                <a:stretch>
                  <a:fillRect/>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166" name="Rectangle 165">
                <a:extLst>
                  <a:ext uri="{FF2B5EF4-FFF2-40B4-BE49-F238E27FC236}">
                    <a16:creationId xmlns:a16="http://schemas.microsoft.com/office/drawing/2014/main" id="{7D5C8648-AD48-464E-AA81-F83FEF81B6B0}"/>
                  </a:ext>
                </a:extLst>
              </p:cNvPr>
              <p:cNvSpPr/>
              <p:nvPr/>
            </p:nvSpPr>
            <p:spPr>
              <a:xfrm>
                <a:off x="7396877" y="4415423"/>
                <a:ext cx="1923988"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798" i="1">
                          <a:solidFill>
                            <a:srgbClr val="87E1FF"/>
                          </a:solidFill>
                          <a:latin typeface="Cambria Math" panose="02040503050406030204" pitchFamily="18" charset="0"/>
                          <a:ea typeface="Cambria Math" panose="02040503050406030204" pitchFamily="18" charset="0"/>
                        </a:rPr>
                        <m:t>∪</m:t>
                      </m:r>
                      <m:d>
                        <m:dPr>
                          <m:begChr m:val="{"/>
                          <m:endChr m:val="}"/>
                          <m:ctrlPr>
                            <a:rPr lang="de-DE" sz="1798" i="1">
                              <a:solidFill>
                                <a:srgbClr val="87E1FF"/>
                              </a:solidFill>
                              <a:latin typeface="Cambria Math" panose="02040503050406030204" pitchFamily="18" charset="0"/>
                            </a:rPr>
                          </m:ctrlPr>
                        </m:dPr>
                        <m:e>
                          <m:sSubSup>
                            <m:sSubSupPr>
                              <m:ctrlPr>
                                <a:rPr lang="de-DE" sz="1798" i="1">
                                  <a:solidFill>
                                    <a:srgbClr val="87E1FF"/>
                                  </a:solidFill>
                                  <a:latin typeface="Cambria Math" panose="02040503050406030204" pitchFamily="18" charset="0"/>
                                </a:rPr>
                              </m:ctrlPr>
                            </m:sSubSupPr>
                            <m:e>
                              <m:r>
                                <a:rPr lang="de-DE" sz="1798" i="1">
                                  <a:solidFill>
                                    <a:srgbClr val="87E1FF"/>
                                  </a:solidFill>
                                  <a:latin typeface="Cambria Math" panose="02040503050406030204" pitchFamily="18" charset="0"/>
                                </a:rPr>
                                <m:t>𝑔</m:t>
                              </m:r>
                            </m:e>
                            <m:sub>
                              <m:r>
                                <a:rPr lang="de-DE" sz="1798" i="1">
                                  <a:solidFill>
                                    <a:srgbClr val="87E1FF"/>
                                  </a:solidFill>
                                  <a:latin typeface="Cambria Math" panose="02040503050406030204" pitchFamily="18" charset="0"/>
                                </a:rPr>
                                <m:t>2</m:t>
                              </m:r>
                            </m:sub>
                            <m:sup>
                              <m:d>
                                <m:dPr>
                                  <m:ctrlPr>
                                    <a:rPr lang="de-DE" sz="1798" i="1">
                                      <a:solidFill>
                                        <a:srgbClr val="87E1FF"/>
                                      </a:solidFill>
                                      <a:latin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1</m:t>
                                  </m:r>
                                </m:e>
                              </m:d>
                            </m:sup>
                          </m:sSubSup>
                          <m:r>
                            <a:rPr lang="de-DE" sz="1798" i="1">
                              <a:solidFill>
                                <a:srgbClr val="87E1FF"/>
                              </a:solidFill>
                              <a:latin typeface="Cambria Math" panose="02040503050406030204" pitchFamily="18" charset="0"/>
                              <a:ea typeface="Cambria Math" panose="02040503050406030204" pitchFamily="18" charset="0"/>
                            </a:rPr>
                            <m:t>,</m:t>
                          </m:r>
                          <m:sSubSup>
                            <m:sSubSupPr>
                              <m:ctrlPr>
                                <a:rPr lang="de-DE" sz="1798" i="1">
                                  <a:solidFill>
                                    <a:srgbClr val="87E1FF"/>
                                  </a:solidFill>
                                  <a:latin typeface="Cambria Math" panose="02040503050406030204" pitchFamily="18" charset="0"/>
                                </a:rPr>
                              </m:ctrlPr>
                            </m:sSubSupPr>
                            <m:e>
                              <m:r>
                                <a:rPr lang="de-DE" sz="1798" i="1">
                                  <a:solidFill>
                                    <a:srgbClr val="87E1FF"/>
                                  </a:solidFill>
                                  <a:latin typeface="Cambria Math" panose="02040503050406030204" pitchFamily="18" charset="0"/>
                                </a:rPr>
                                <m:t>𝑔</m:t>
                              </m:r>
                            </m:e>
                            <m:sub>
                              <m:r>
                                <a:rPr lang="de-DE" sz="1798" i="1">
                                  <a:solidFill>
                                    <a:srgbClr val="87E1FF"/>
                                  </a:solidFill>
                                  <a:latin typeface="Cambria Math" panose="02040503050406030204" pitchFamily="18" charset="0"/>
                                </a:rPr>
                                <m:t>3</m:t>
                              </m:r>
                            </m:sub>
                            <m:sup>
                              <m:d>
                                <m:dPr>
                                  <m:ctrlPr>
                                    <a:rPr lang="de-DE" sz="1798" i="1">
                                      <a:solidFill>
                                        <a:srgbClr val="87E1FF"/>
                                      </a:solidFill>
                                      <a:latin typeface="Cambria Math" panose="02040503050406030204" pitchFamily="18" charset="0"/>
                                    </a:rPr>
                                  </m:ctrlPr>
                                </m:dPr>
                                <m:e>
                                  <m:r>
                                    <a:rPr lang="de-DE" sz="1798" i="1">
                                      <a:solidFill>
                                        <a:srgbClr val="87E1FF"/>
                                      </a:solidFill>
                                      <a:latin typeface="Cambria Math" panose="02040503050406030204" pitchFamily="18" charset="0"/>
                                      <a:ea typeface="Cambria Math" panose="02040503050406030204" pitchFamily="18" charset="0"/>
                                    </a:rPr>
                                    <m:t>1</m:t>
                                  </m:r>
                                </m:e>
                              </m:d>
                            </m:sup>
                          </m:sSubSup>
                        </m:e>
                      </m:d>
                      <m:r>
                        <a:rPr lang="de-DE" sz="1798" i="1">
                          <a:solidFill>
                            <a:srgbClr val="87E1FF"/>
                          </a:solidFill>
                          <a:latin typeface="Cambria Math" panose="02040503050406030204" pitchFamily="18" charset="0"/>
                          <a:ea typeface="Cambria Math" panose="02040503050406030204" pitchFamily="18" charset="0"/>
                        </a:rPr>
                        <m:t>    </m:t>
                      </m:r>
                      <m:r>
                        <a:rPr lang="de-DE" sz="1798" i="1">
                          <a:latin typeface="Cambria Math" panose="02040503050406030204" pitchFamily="18" charset="0"/>
                          <a:ea typeface="Cambria Math" panose="02040503050406030204" pitchFamily="18" charset="0"/>
                        </a:rPr>
                        <m:t>∪</m:t>
                      </m:r>
                    </m:oMath>
                  </m:oMathPara>
                </a14:m>
                <a:endParaRPr lang="en-GB" dirty="0"/>
              </a:p>
            </p:txBody>
          </p:sp>
        </mc:Choice>
        <mc:Fallback>
          <p:sp>
            <p:nvSpPr>
              <p:cNvPr id="166" name="Rectangle 165">
                <a:extLst>
                  <a:ext uri="{FF2B5EF4-FFF2-40B4-BE49-F238E27FC236}">
                    <a16:creationId xmlns:a16="http://schemas.microsoft.com/office/drawing/2014/main" id="{7D5C8648-AD48-464E-AA81-F83FEF81B6B0}"/>
                  </a:ext>
                </a:extLst>
              </p:cNvPr>
              <p:cNvSpPr>
                <a:spLocks noRot="1" noChangeAspect="1" noMove="1" noResize="1" noEditPoints="1" noAdjustHandles="1" noChangeArrowheads="1" noChangeShapeType="1" noTextEdit="1"/>
              </p:cNvSpPr>
              <p:nvPr/>
            </p:nvSpPr>
            <p:spPr>
              <a:xfrm>
                <a:off x="7396877" y="4415423"/>
                <a:ext cx="1923988" cy="503984"/>
              </a:xfrm>
              <a:prstGeom prst="rect">
                <a:avLst/>
              </a:prstGeom>
              <a:blipFill>
                <a:blip r:embed="rId45"/>
                <a:stretch>
                  <a:fillRect/>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167" name="Rectangle 166">
                <a:extLst>
                  <a:ext uri="{FF2B5EF4-FFF2-40B4-BE49-F238E27FC236}">
                    <a16:creationId xmlns:a16="http://schemas.microsoft.com/office/drawing/2014/main" id="{DB6922FC-E592-B546-A5C0-EFC44BF9694E}"/>
                  </a:ext>
                </a:extLst>
              </p:cNvPr>
              <p:cNvSpPr/>
              <p:nvPr/>
            </p:nvSpPr>
            <p:spPr>
              <a:xfrm>
                <a:off x="10091806" y="4416735"/>
                <a:ext cx="151041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798" i="1">
                          <a:solidFill>
                            <a:srgbClr val="4CBADF"/>
                          </a:solidFill>
                          <a:latin typeface="Cambria Math" panose="02040503050406030204" pitchFamily="18" charset="0"/>
                          <a:ea typeface="Cambria Math" panose="02040503050406030204" pitchFamily="18" charset="0"/>
                        </a:rPr>
                        <m:t>∪</m:t>
                      </m:r>
                      <m:d>
                        <m:dPr>
                          <m:begChr m:val="{"/>
                          <m:endChr m:val="}"/>
                          <m:ctrlPr>
                            <a:rPr lang="de-DE" sz="1798" i="1">
                              <a:solidFill>
                                <a:srgbClr val="4CBADF"/>
                              </a:solidFill>
                              <a:latin typeface="Cambria Math" panose="02040503050406030204" pitchFamily="18" charset="0"/>
                            </a:rPr>
                          </m:ctrlPr>
                        </m:dPr>
                        <m:e>
                          <m:sSubSup>
                            <m:sSubSupPr>
                              <m:ctrlPr>
                                <a:rPr lang="de-DE" sz="1798" i="1">
                                  <a:solidFill>
                                    <a:srgbClr val="4CBADF"/>
                                  </a:solidFill>
                                  <a:latin typeface="Cambria Math" panose="02040503050406030204" pitchFamily="18" charset="0"/>
                                </a:rPr>
                              </m:ctrlPr>
                            </m:sSubSupPr>
                            <m:e>
                              <m:r>
                                <a:rPr lang="de-DE" sz="1798" i="1">
                                  <a:solidFill>
                                    <a:srgbClr val="4CBADF"/>
                                  </a:solidFill>
                                  <a:latin typeface="Cambria Math" panose="02040503050406030204" pitchFamily="18" charset="0"/>
                                </a:rPr>
                                <m:t>𝑔</m:t>
                              </m:r>
                            </m:e>
                            <m:sub>
                              <m:r>
                                <a:rPr lang="de-DE" sz="1798" i="1">
                                  <a:solidFill>
                                    <a:srgbClr val="4CBADF"/>
                                  </a:solidFill>
                                  <a:latin typeface="Cambria Math" panose="02040503050406030204" pitchFamily="18" charset="0"/>
                                </a:rPr>
                                <m:t>2</m:t>
                              </m:r>
                            </m:sub>
                            <m:sup>
                              <m:d>
                                <m:dPr>
                                  <m:ctrlPr>
                                    <a:rPr lang="de-DE" sz="1798" i="1">
                                      <a:solidFill>
                                        <a:srgbClr val="4CBADF"/>
                                      </a:solidFill>
                                      <a:latin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2</m:t>
                                  </m:r>
                                </m:e>
                              </m:d>
                            </m:sup>
                          </m:sSubSup>
                          <m:r>
                            <a:rPr lang="de-DE" sz="1798" i="1">
                              <a:solidFill>
                                <a:srgbClr val="4CBADF"/>
                              </a:solidFill>
                              <a:latin typeface="Cambria Math" panose="02040503050406030204" pitchFamily="18" charset="0"/>
                              <a:ea typeface="Cambria Math" panose="02040503050406030204" pitchFamily="18" charset="0"/>
                            </a:rPr>
                            <m:t>,</m:t>
                          </m:r>
                          <m:sSubSup>
                            <m:sSubSupPr>
                              <m:ctrlPr>
                                <a:rPr lang="de-DE" sz="1798" i="1">
                                  <a:solidFill>
                                    <a:srgbClr val="4CBADF"/>
                                  </a:solidFill>
                                  <a:latin typeface="Cambria Math" panose="02040503050406030204" pitchFamily="18" charset="0"/>
                                </a:rPr>
                              </m:ctrlPr>
                            </m:sSubSupPr>
                            <m:e>
                              <m:r>
                                <a:rPr lang="de-DE" sz="1798" i="1">
                                  <a:solidFill>
                                    <a:srgbClr val="4CBADF"/>
                                  </a:solidFill>
                                  <a:latin typeface="Cambria Math" panose="02040503050406030204" pitchFamily="18" charset="0"/>
                                </a:rPr>
                                <m:t>𝑔</m:t>
                              </m:r>
                            </m:e>
                            <m:sub>
                              <m:r>
                                <a:rPr lang="de-DE" sz="1798" i="1">
                                  <a:solidFill>
                                    <a:srgbClr val="4CBADF"/>
                                  </a:solidFill>
                                  <a:latin typeface="Cambria Math" panose="02040503050406030204" pitchFamily="18" charset="0"/>
                                </a:rPr>
                                <m:t>3</m:t>
                              </m:r>
                            </m:sub>
                            <m:sup>
                              <m:d>
                                <m:dPr>
                                  <m:ctrlPr>
                                    <a:rPr lang="de-DE" sz="1798" i="1">
                                      <a:solidFill>
                                        <a:srgbClr val="4CBADF"/>
                                      </a:solidFill>
                                      <a:latin typeface="Cambria Math" panose="02040503050406030204" pitchFamily="18" charset="0"/>
                                    </a:rPr>
                                  </m:ctrlPr>
                                </m:dPr>
                                <m:e>
                                  <m:r>
                                    <a:rPr lang="de-DE" sz="1798" i="1">
                                      <a:solidFill>
                                        <a:srgbClr val="4CBADF"/>
                                      </a:solidFill>
                                      <a:latin typeface="Cambria Math" panose="02040503050406030204" pitchFamily="18" charset="0"/>
                                      <a:ea typeface="Cambria Math" panose="02040503050406030204" pitchFamily="18" charset="0"/>
                                    </a:rPr>
                                    <m:t>2</m:t>
                                  </m:r>
                                </m:e>
                              </m:d>
                            </m:sup>
                          </m:sSubSup>
                        </m:e>
                      </m:d>
                    </m:oMath>
                  </m:oMathPara>
                </a14:m>
                <a:endParaRPr lang="en-GB" dirty="0"/>
              </a:p>
            </p:txBody>
          </p:sp>
        </mc:Choice>
        <mc:Fallback>
          <p:sp>
            <p:nvSpPr>
              <p:cNvPr id="167" name="Rectangle 166">
                <a:extLst>
                  <a:ext uri="{FF2B5EF4-FFF2-40B4-BE49-F238E27FC236}">
                    <a16:creationId xmlns:a16="http://schemas.microsoft.com/office/drawing/2014/main" id="{DB6922FC-E592-B546-A5C0-EFC44BF9694E}"/>
                  </a:ext>
                </a:extLst>
              </p:cNvPr>
              <p:cNvSpPr>
                <a:spLocks noRot="1" noChangeAspect="1" noMove="1" noResize="1" noEditPoints="1" noAdjustHandles="1" noChangeArrowheads="1" noChangeShapeType="1" noTextEdit="1"/>
              </p:cNvSpPr>
              <p:nvPr/>
            </p:nvSpPr>
            <p:spPr>
              <a:xfrm>
                <a:off x="10091806" y="4416735"/>
                <a:ext cx="1510413" cy="503984"/>
              </a:xfrm>
              <a:prstGeom prst="rect">
                <a:avLst/>
              </a:prstGeom>
              <a:blipFill>
                <a:blip r:embed="rId46"/>
                <a:stretch>
                  <a:fillRect/>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0829F4B6-85F0-B7EE-F7C5-80D7B005E392}"/>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28114903-BA84-F926-0A08-739DFCDF8B4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9C6442E-8C00-F4E9-0C2E-264F87120816}"/>
              </a:ext>
            </a:extLst>
          </p:cNvPr>
          <p:cNvSpPr>
            <a:spLocks noGrp="1"/>
          </p:cNvSpPr>
          <p:nvPr>
            <p:ph type="sldNum" sz="quarter" idx="11"/>
          </p:nvPr>
        </p:nvSpPr>
        <p:spPr/>
        <p:txBody>
          <a:bodyPr/>
          <a:lstStyle/>
          <a:p>
            <a:fld id="{EB1502E6-D9AE-3544-B6D5-378AAA0B915F}" type="slidenum">
              <a:rPr lang="de-DE" altLang="de-DE" smtClean="0"/>
              <a:pPr/>
              <a:t>28</a:t>
            </a:fld>
            <a:endParaRPr lang="de-DE" altLang="de-DE" dirty="0"/>
          </a:p>
        </p:txBody>
      </p:sp>
    </p:spTree>
    <p:extLst>
      <p:ext uri="{BB962C8B-B14F-4D97-AF65-F5344CB8AC3E}">
        <p14:creationId xmlns:p14="http://schemas.microsoft.com/office/powerpoint/2010/main" val="5875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Independences in Dynamic Models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a:xfrm>
                <a:off x="623392" y="1332843"/>
                <a:ext cx="3164979" cy="2719112"/>
              </a:xfrm>
            </p:spPr>
            <p:txBody>
              <a:bodyPr/>
              <a:lstStyle/>
              <a:p>
                <a:r>
                  <a:rPr lang="en-GB" i="1" dirty="0"/>
                  <a:t>Observation</a:t>
                </a:r>
                <a:r>
                  <a:rPr lang="en-GB" dirty="0"/>
                  <a:t>: </a:t>
                </a:r>
                <a:br>
                  <a:rPr lang="en-GB" dirty="0"/>
                </a:br>
                <a:r>
                  <a:rPr lang="en-GB" dirty="0"/>
                  <a:t>All paths from one step to the next go through the PRVs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𝐴</m:t>
                        </m:r>
                      </m:e>
                      <m:sup>
                        <m:d>
                          <m:dPr>
                            <m:ctrlPr>
                              <a:rPr lang="en-GB" b="0"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e>
                        </m:d>
                      </m:sup>
                    </m:sSup>
                  </m:oMath>
                </a14:m>
                <a:r>
                  <a:rPr lang="en-GB" dirty="0"/>
                  <a:t> of the inter-slice parfactors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d>
                          <m:dPr>
                            <m:ctrlPr>
                              <a:rPr lang="de-DE"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de-DE"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𝜏</m:t>
                            </m:r>
                          </m:e>
                        </m:d>
                      </m:sup>
                    </m:sSup>
                  </m:oMath>
                </a14:m>
                <a:r>
                  <a:rPr lang="en-GB" dirty="0"/>
                  <a:t> in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𝑀</m:t>
                        </m:r>
                      </m:e>
                      <m:sup>
                        <m:r>
                          <a:rPr lang="de-DE" b="0" i="1" smtClean="0">
                            <a:latin typeface="Cambria Math" panose="02040503050406030204" pitchFamily="18" charset="0"/>
                            <a:ea typeface="Cambria Math" panose="02040503050406030204" pitchFamily="18" charset="0"/>
                          </a:rPr>
                          <m:t>→</m:t>
                        </m:r>
                      </m:sup>
                    </m:sSup>
                  </m:oMath>
                </a14:m>
                <a:endParaRPr lang="en-GB" dirty="0"/>
              </a:p>
            </p:txBody>
          </p:sp>
        </mc:Choice>
        <mc:Fallback>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type="body" sz="quarter" idx="13"/>
              </p:nvPr>
            </p:nvSpPr>
            <p:spPr>
              <a:xfrm>
                <a:off x="623392" y="1332843"/>
                <a:ext cx="3164979" cy="2719112"/>
              </a:xfrm>
              <a:blipFill>
                <a:blip r:embed="rId3"/>
                <a:stretch>
                  <a:fillRect l="-6375" t="-3721" r="-398" b="-4186"/>
                </a:stretch>
              </a:blipFill>
            </p:spPr>
            <p:txBody>
              <a:bodyPr/>
              <a:lstStyle/>
              <a:p>
                <a:r>
                  <a:rPr lang="en-DE">
                    <a:noFill/>
                  </a:rPr>
                  <a:t> </a:t>
                </a:r>
              </a:p>
            </p:txBody>
          </p:sp>
        </mc:Fallback>
      </mc:AlternateContent>
      <p:grpSp>
        <p:nvGrpSpPr>
          <p:cNvPr id="57" name="Group 56">
            <a:extLst>
              <a:ext uri="{FF2B5EF4-FFF2-40B4-BE49-F238E27FC236}">
                <a16:creationId xmlns:a16="http://schemas.microsoft.com/office/drawing/2014/main" id="{EDD18329-4DA2-6945-9BF1-50DBA56DE37F}"/>
              </a:ext>
            </a:extLst>
          </p:cNvPr>
          <p:cNvGrpSpPr/>
          <p:nvPr/>
        </p:nvGrpSpPr>
        <p:grpSpPr>
          <a:xfrm>
            <a:off x="5101442" y="4033254"/>
            <a:ext cx="6730233" cy="1870735"/>
            <a:chOff x="5101442" y="4033254"/>
            <a:chExt cx="6730233" cy="1870735"/>
          </a:xfrm>
        </p:grpSpPr>
        <p:sp>
          <p:nvSpPr>
            <p:cNvPr id="62" name="Rectangle 61">
              <a:extLst>
                <a:ext uri="{FF2B5EF4-FFF2-40B4-BE49-F238E27FC236}">
                  <a16:creationId xmlns:a16="http://schemas.microsoft.com/office/drawing/2014/main" id="{7D8753D7-9519-5E43-AB60-3C2407FAD4B0}"/>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3" name="Rectangle 62">
              <a:extLst>
                <a:ext uri="{FF2B5EF4-FFF2-40B4-BE49-F238E27FC236}">
                  <a16:creationId xmlns:a16="http://schemas.microsoft.com/office/drawing/2014/main" id="{AA388C36-CC14-9B4F-80F9-57293A8C0F88}"/>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89907C5-98E8-E54C-8C09-B2F8F2FD9FD8}"/>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4" name="TextBox 63">
                  <a:extLst>
                    <a:ext uri="{FF2B5EF4-FFF2-40B4-BE49-F238E27FC236}">
                      <a16:creationId xmlns:a16="http://schemas.microsoft.com/office/drawing/2014/main" id="{989907C5-98E8-E54C-8C09-B2F8F2FD9FD8}"/>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65" name="Straight Connector 64">
              <a:extLst>
                <a:ext uri="{FF2B5EF4-FFF2-40B4-BE49-F238E27FC236}">
                  <a16:creationId xmlns:a16="http://schemas.microsoft.com/office/drawing/2014/main" id="{401392BD-66EE-9E4C-8096-CA12BB0A39D8}"/>
                </a:ext>
              </a:extLst>
            </p:cNvPr>
            <p:cNvCxnSpPr>
              <a:cxnSpLocks/>
              <a:stCxn id="64" idx="5"/>
              <a:endCxn id="89"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29CE9A-C0F8-EB49-8FD3-D372C3659A2C}"/>
                </a:ext>
              </a:extLst>
            </p:cNvPr>
            <p:cNvCxnSpPr>
              <a:cxnSpLocks/>
              <a:stCxn id="89" idx="0"/>
              <a:endCxn id="72"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BC5CD6-31B9-8D42-B4BD-B03A23CD5878}"/>
                </a:ext>
              </a:extLst>
            </p:cNvPr>
            <p:cNvCxnSpPr>
              <a:cxnSpLocks/>
              <a:stCxn id="72" idx="4"/>
              <a:endCxn id="85"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14122C-6CCF-2C4E-A463-61E05F819EF8}"/>
                </a:ext>
              </a:extLst>
            </p:cNvPr>
            <p:cNvCxnSpPr>
              <a:cxnSpLocks/>
              <a:stCxn id="73" idx="0"/>
              <a:endCxn id="85"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F7C312-A0D4-404B-9518-96C2BFE2771D}"/>
                </a:ext>
              </a:extLst>
            </p:cNvPr>
            <p:cNvCxnSpPr>
              <a:cxnSpLocks/>
              <a:stCxn id="85" idx="3"/>
              <a:endCxn id="71"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79533F0-3325-A041-870A-6B1DFC0F8CFA}"/>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r>
                                  <a:rPr lang="en-GB" sz="1798" b="0" i="1" smtClean="0">
                                    <a:latin typeface="Cambria Math" panose="02040503050406030204" pitchFamily="18" charset="0"/>
                                  </a:rPr>
                                  <m:t>,</m:t>
                                </m:r>
                                <m:r>
                                  <a:rPr lang="en-GB"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1" name="TextBox 70">
                  <a:extLst>
                    <a:ext uri="{FF2B5EF4-FFF2-40B4-BE49-F238E27FC236}">
                      <a16:creationId xmlns:a16="http://schemas.microsoft.com/office/drawing/2014/main" id="{479533F0-3325-A041-870A-6B1DFC0F8CFA}"/>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CC3D967-AFCB-544F-86C6-EFE4BF5F90FC}"/>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2" name="TextBox 71">
                  <a:extLst>
                    <a:ext uri="{FF2B5EF4-FFF2-40B4-BE49-F238E27FC236}">
                      <a16:creationId xmlns:a16="http://schemas.microsoft.com/office/drawing/2014/main" id="{3CC3D967-AFCB-544F-86C6-EFE4BF5F90FC}"/>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7"/>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1063338-1A02-7346-9FF2-636E49959D2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3" name="TextBox 72">
                  <a:extLst>
                    <a:ext uri="{FF2B5EF4-FFF2-40B4-BE49-F238E27FC236}">
                      <a16:creationId xmlns:a16="http://schemas.microsoft.com/office/drawing/2014/main" id="{51063338-1A02-7346-9FF2-636E49959D2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984CCF28-DBE0-AE44-9D60-00C32BBB797B}"/>
                </a:ext>
              </a:extLst>
            </p:cNvPr>
            <p:cNvCxnSpPr>
              <a:cxnSpLocks/>
              <a:stCxn id="89" idx="2"/>
              <a:endCxn id="73"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4D6BC02-34D3-FE48-B06A-351DFA4BC9DA}"/>
                    </a:ext>
                  </a:extLst>
                </p:cNvPr>
                <p:cNvSpPr txBox="1"/>
                <p:nvPr/>
              </p:nvSpPr>
              <p:spPr>
                <a:xfrm>
                  <a:off x="5128964" y="5462129"/>
                  <a:ext cx="1815474" cy="41548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rPr>
                              <m:t>𝑆𝑖𝑐𝑘</m:t>
                            </m:r>
                            <m:d>
                              <m:dPr>
                                <m:ctrlPr>
                                  <a:rPr lang="en-GB" sz="1798" b="0" i="1" smtClean="0">
                                    <a:solidFill>
                                      <a:schemeClr val="bg1"/>
                                    </a:solidFill>
                                    <a:latin typeface="Cambria Math" panose="02040503050406030204" pitchFamily="18" charset="0"/>
                                  </a:rPr>
                                </m:ctrlPr>
                              </m:dPr>
                              <m:e>
                                <m:r>
                                  <a:rPr lang="en-GB" sz="1798" b="0" i="1" smtClean="0">
                                    <a:solidFill>
                                      <a:schemeClr val="bg1"/>
                                    </a:solidFill>
                                    <a:latin typeface="Cambria Math" panose="02040503050406030204" pitchFamily="18" charset="0"/>
                                  </a:rPr>
                                  <m:t>𝑋</m:t>
                                </m:r>
                              </m:e>
                            </m:d>
                          </m:e>
                          <m:sup>
                            <m:d>
                              <m:dPr>
                                <m:ctrlPr>
                                  <a:rPr lang="en-GB" sz="1798" i="1">
                                    <a:solidFill>
                                      <a:schemeClr val="bg1"/>
                                    </a:solidFill>
                                    <a:latin typeface="Cambria Math" panose="02040503050406030204" pitchFamily="18" charset="0"/>
                                  </a:rPr>
                                </m:ctrlPr>
                              </m:dPr>
                              <m:e>
                                <m:r>
                                  <a:rPr lang="en-GB" sz="1798" i="1">
                                    <a:solidFill>
                                      <a:schemeClr val="bg1"/>
                                    </a:solidFill>
                                    <a:latin typeface="Cambria Math" panose="02040503050406030204" pitchFamily="18" charset="0"/>
                                    <a:ea typeface="Cambria Math" panose="02040503050406030204" pitchFamily="18" charset="0"/>
                                  </a:rPr>
                                  <m:t>𝜏</m:t>
                                </m:r>
                                <m:r>
                                  <a:rPr lang="en-GB" sz="1798" i="1">
                                    <a:solidFill>
                                      <a:schemeClr val="bg1"/>
                                    </a:solidFill>
                                    <a:latin typeface="Cambria Math" panose="02040503050406030204" pitchFamily="18" charset="0"/>
                                  </a:rPr>
                                  <m:t>−1</m:t>
                                </m:r>
                              </m:e>
                            </m:d>
                          </m:sup>
                        </m:sSup>
                      </m:oMath>
                    </m:oMathPara>
                  </a14:m>
                  <a:endParaRPr lang="en-GB" sz="1798" dirty="0">
                    <a:solidFill>
                      <a:schemeClr val="bg1"/>
                    </a:solidFill>
                  </a:endParaRPr>
                </a:p>
              </p:txBody>
            </p:sp>
          </mc:Choice>
          <mc:Fallback xmlns="">
            <p:sp>
              <p:nvSpPr>
                <p:cNvPr id="75" name="TextBox 74">
                  <a:extLst>
                    <a:ext uri="{FF2B5EF4-FFF2-40B4-BE49-F238E27FC236}">
                      <a16:creationId xmlns:a16="http://schemas.microsoft.com/office/drawing/2014/main" id="{84D6BC02-34D3-FE48-B06A-351DFA4BC9DA}"/>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326A44E-2E2F-AA42-BFA0-60B96D5FD444}"/>
                    </a:ext>
                  </a:extLst>
                </p:cNvPr>
                <p:cNvSpPr txBox="1"/>
                <p:nvPr/>
              </p:nvSpPr>
              <p:spPr>
                <a:xfrm>
                  <a:off x="5337904" y="4195805"/>
                  <a:ext cx="1401795" cy="41548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rPr>
                              <m:t>𝐸𝑝𝑖𝑑</m:t>
                            </m:r>
                          </m:e>
                          <m:sup>
                            <m:d>
                              <m:dPr>
                                <m:ctrlPr>
                                  <a:rPr lang="en-GB" sz="1798" i="1">
                                    <a:solidFill>
                                      <a:schemeClr val="bg1"/>
                                    </a:solidFill>
                                    <a:latin typeface="Cambria Math" panose="02040503050406030204" pitchFamily="18" charset="0"/>
                                  </a:rPr>
                                </m:ctrlPr>
                              </m:dPr>
                              <m:e>
                                <m:r>
                                  <a:rPr lang="en-GB" sz="1798" i="1">
                                    <a:solidFill>
                                      <a:schemeClr val="bg1"/>
                                    </a:solidFill>
                                    <a:latin typeface="Cambria Math" panose="02040503050406030204" pitchFamily="18" charset="0"/>
                                    <a:ea typeface="Cambria Math" panose="02040503050406030204" pitchFamily="18" charset="0"/>
                                  </a:rPr>
                                  <m:t>𝜏</m:t>
                                </m:r>
                                <m:r>
                                  <a:rPr lang="en-GB" sz="1798" i="1">
                                    <a:solidFill>
                                      <a:schemeClr val="bg1"/>
                                    </a:solidFill>
                                    <a:latin typeface="Cambria Math" panose="02040503050406030204" pitchFamily="18" charset="0"/>
                                  </a:rPr>
                                  <m:t>−1</m:t>
                                </m:r>
                              </m:e>
                            </m:d>
                          </m:sup>
                        </m:sSup>
                      </m:oMath>
                    </m:oMathPara>
                  </a14:m>
                  <a:endParaRPr lang="en-GB" sz="1798" dirty="0">
                    <a:solidFill>
                      <a:schemeClr val="bg1"/>
                    </a:solidFill>
                  </a:endParaRPr>
                </a:p>
              </p:txBody>
            </p:sp>
          </mc:Choice>
          <mc:Fallback xmlns="">
            <p:sp>
              <p:nvSpPr>
                <p:cNvPr id="76" name="TextBox 75">
                  <a:extLst>
                    <a:ext uri="{FF2B5EF4-FFF2-40B4-BE49-F238E27FC236}">
                      <a16:creationId xmlns:a16="http://schemas.microsoft.com/office/drawing/2014/main" id="{6326A44E-2E2F-AA42-BFA0-60B96D5FD444}"/>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10"/>
                  <a:stretch>
                    <a:fillRect b="-2857"/>
                  </a:stretch>
                </a:blipFill>
                <a:ln>
                  <a:solidFill>
                    <a:schemeClr val="tx1"/>
                  </a:solidFill>
                </a:ln>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7206928C-8699-1140-A08F-4B31ADF33977}"/>
                </a:ext>
              </a:extLst>
            </p:cNvPr>
            <p:cNvCxnSpPr>
              <a:cxnSpLocks/>
              <a:stCxn id="76" idx="6"/>
              <a:endCxn id="93"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24">
              <a:extLst>
                <a:ext uri="{FF2B5EF4-FFF2-40B4-BE49-F238E27FC236}">
                  <a16:creationId xmlns:a16="http://schemas.microsoft.com/office/drawing/2014/main" id="{9B03003C-DB2F-A547-BB7A-333ED357DAE8}"/>
                </a:ext>
              </a:extLst>
            </p:cNvPr>
            <p:cNvCxnSpPr>
              <a:cxnSpLocks/>
              <a:stCxn id="75" idx="6"/>
              <a:endCxn id="93"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D98D277-875D-7C4F-B5C2-C200820C92BA}"/>
                </a:ext>
              </a:extLst>
            </p:cNvPr>
            <p:cNvCxnSpPr>
              <a:cxnSpLocks/>
              <a:stCxn id="93" idx="3"/>
              <a:endCxn id="72"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88F215D4-4CDD-A749-954D-0CE3A4F64B88}"/>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E59D071-EA06-1942-B0D9-1FD3AB6840A6}"/>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en-GB"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1" name="TextBox 90">
                    <a:extLst>
                      <a:ext uri="{FF2B5EF4-FFF2-40B4-BE49-F238E27FC236}">
                        <a16:creationId xmlns:a16="http://schemas.microsoft.com/office/drawing/2014/main" id="{3E59D071-EA06-1942-B0D9-1FD3AB6840A6}"/>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1"/>
                    <a:stretch>
                      <a:fillRect l="-6250" b="-13636"/>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FE8185A1-1013-8F45-93C0-6E48F1E8BC8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3" name="Rectangle 92">
                <a:extLst>
                  <a:ext uri="{FF2B5EF4-FFF2-40B4-BE49-F238E27FC236}">
                    <a16:creationId xmlns:a16="http://schemas.microsoft.com/office/drawing/2014/main" id="{A10BBA5E-A2BC-B746-8B49-E837D44D79A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AF446E9-2E27-3747-B9D5-A1D85D24701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1" name="Group 80">
              <a:extLst>
                <a:ext uri="{FF2B5EF4-FFF2-40B4-BE49-F238E27FC236}">
                  <a16:creationId xmlns:a16="http://schemas.microsoft.com/office/drawing/2014/main" id="{AAA3AC57-B5A4-4941-8972-927DDBCCAB0B}"/>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728DB89-8D42-5649-9081-4CDF098A031D}"/>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2</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7" name="TextBox 86">
                    <a:extLst>
                      <a:ext uri="{FF2B5EF4-FFF2-40B4-BE49-F238E27FC236}">
                        <a16:creationId xmlns:a16="http://schemas.microsoft.com/office/drawing/2014/main" id="{6728DB89-8D42-5649-9081-4CDF098A031D}"/>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2"/>
                    <a:stretch>
                      <a:fillRect l="-11111" b="-19048"/>
                    </a:stretch>
                  </a:blipFill>
                </p:spPr>
                <p:txBody>
                  <a:bodyPr/>
                  <a:lstStyle/>
                  <a:p>
                    <a:r>
                      <a:rPr lang="en-GB">
                        <a:noFill/>
                      </a:rPr>
                      <a:t> </a:t>
                    </a:r>
                  </a:p>
                </p:txBody>
              </p:sp>
            </mc:Fallback>
          </mc:AlternateContent>
          <p:sp>
            <p:nvSpPr>
              <p:cNvPr id="88" name="Rectangle 87">
                <a:extLst>
                  <a:ext uri="{FF2B5EF4-FFF2-40B4-BE49-F238E27FC236}">
                    <a16:creationId xmlns:a16="http://schemas.microsoft.com/office/drawing/2014/main" id="{3CFBCF4C-3B7B-694E-BD1C-0970C3D1EE41}"/>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9" name="Rectangle 88">
                <a:extLst>
                  <a:ext uri="{FF2B5EF4-FFF2-40B4-BE49-F238E27FC236}">
                    <a16:creationId xmlns:a16="http://schemas.microsoft.com/office/drawing/2014/main" id="{CA10EC20-1FDF-634B-B0D2-3208C9267970}"/>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7C46CC9F-812C-284C-ADB8-D3A7886A9B11}"/>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2C8DDA25-79E4-BF49-9AB4-E3A3F9AB9DD4}"/>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F324F12-ECBA-DC46-9C12-E0874F2D675B}"/>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3</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3" name="TextBox 82">
                    <a:extLst>
                      <a:ext uri="{FF2B5EF4-FFF2-40B4-BE49-F238E27FC236}">
                        <a16:creationId xmlns:a16="http://schemas.microsoft.com/office/drawing/2014/main" id="{1F324F12-ECBA-DC46-9C12-E0874F2D675B}"/>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3"/>
                    <a:stretch>
                      <a:fillRect l="-10714" b="-19048"/>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93207FDE-0927-1B4F-866A-65F20D8B0424}"/>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5" name="Rectangle 84">
                <a:extLst>
                  <a:ext uri="{FF2B5EF4-FFF2-40B4-BE49-F238E27FC236}">
                    <a16:creationId xmlns:a16="http://schemas.microsoft.com/office/drawing/2014/main" id="{79EE6578-1119-4C4C-ADB8-0884C1A0FD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9A908774-61AD-CA4D-82B3-CF4043097F19}"/>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95" name="Group 94">
            <a:extLst>
              <a:ext uri="{FF2B5EF4-FFF2-40B4-BE49-F238E27FC236}">
                <a16:creationId xmlns:a16="http://schemas.microsoft.com/office/drawing/2014/main" id="{3142379F-8283-0542-83D3-33E186A0F82D}"/>
              </a:ext>
            </a:extLst>
          </p:cNvPr>
          <p:cNvGrpSpPr/>
          <p:nvPr/>
        </p:nvGrpSpPr>
        <p:grpSpPr>
          <a:xfrm>
            <a:off x="359625" y="4033254"/>
            <a:ext cx="4535157" cy="1870083"/>
            <a:chOff x="359625" y="4033254"/>
            <a:chExt cx="4535157" cy="1870083"/>
          </a:xfrm>
        </p:grpSpPr>
        <p:sp>
          <p:nvSpPr>
            <p:cNvPr id="96" name="Rectangle 95">
              <a:extLst>
                <a:ext uri="{FF2B5EF4-FFF2-40B4-BE49-F238E27FC236}">
                  <a16:creationId xmlns:a16="http://schemas.microsoft.com/office/drawing/2014/main" id="{A9DCB89C-9961-DA47-962C-4ACC49D3DE36}"/>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56CAA3-95DE-F445-B26E-9968BD381AF9}"/>
                    </a:ext>
                  </a:extLst>
                </p:cNvPr>
                <p:cNvSpPr txBox="1"/>
                <p:nvPr/>
              </p:nvSpPr>
              <p:spPr>
                <a:xfrm>
                  <a:off x="419829" y="4584913"/>
                  <a:ext cx="1962262" cy="422604"/>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b="0" i="1" smtClean="0">
                                    <a:latin typeface="Cambria Math" panose="02040503050406030204" pitchFamily="18" charset="0"/>
                                  </a:rPr>
                                  <m:t>0</m:t>
                                </m:r>
                              </m:e>
                            </m:d>
                          </m:sup>
                        </m:sSup>
                      </m:oMath>
                    </m:oMathPara>
                  </a14:m>
                  <a:endParaRPr lang="en-GB" sz="1798" dirty="0"/>
                </a:p>
              </p:txBody>
            </p:sp>
          </mc:Choice>
          <mc:Fallback xmlns="">
            <p:sp>
              <p:nvSpPr>
                <p:cNvPr id="97" name="TextBox 96">
                  <a:extLst>
                    <a:ext uri="{FF2B5EF4-FFF2-40B4-BE49-F238E27FC236}">
                      <a16:creationId xmlns:a16="http://schemas.microsoft.com/office/drawing/2014/main" id="{9C56CAA3-95DE-F445-B26E-9968BD381AF9}"/>
                    </a:ext>
                  </a:extLst>
                </p:cNvPr>
                <p:cNvSpPr txBox="1">
                  <a:spLocks noRot="1" noChangeAspect="1" noMove="1" noResize="1" noEditPoints="1" noAdjustHandles="1" noChangeArrowheads="1" noChangeShapeType="1" noTextEdit="1"/>
                </p:cNvSpPr>
                <p:nvPr/>
              </p:nvSpPr>
              <p:spPr>
                <a:xfrm>
                  <a:off x="419829" y="4584913"/>
                  <a:ext cx="1962262" cy="422604"/>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24074BF5-5D31-2342-AAB1-B5CEBEC4B407}"/>
                </a:ext>
              </a:extLst>
            </p:cNvPr>
            <p:cNvCxnSpPr>
              <a:cxnSpLocks/>
              <a:stCxn id="97" idx="5"/>
              <a:endCxn id="112" idx="1"/>
            </p:cNvCxnSpPr>
            <p:nvPr/>
          </p:nvCxnSpPr>
          <p:spPr>
            <a:xfrm>
              <a:off x="2094724" y="4945628"/>
              <a:ext cx="202566"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567BA8-81A1-A041-A455-95CDFCD1E333}"/>
                </a:ext>
              </a:extLst>
            </p:cNvPr>
            <p:cNvCxnSpPr>
              <a:cxnSpLocks/>
              <a:stCxn id="112" idx="0"/>
              <a:endCxn id="104"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58F2BE2-2F5B-8E4F-9C4E-4D6F3BCD03F7}"/>
                </a:ext>
              </a:extLst>
            </p:cNvPr>
            <p:cNvCxnSpPr>
              <a:cxnSpLocks/>
              <a:stCxn id="104" idx="4"/>
              <a:endCxn id="116"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B9CFFFF-17FC-3E4C-BBC3-56CE5068997B}"/>
                </a:ext>
              </a:extLst>
            </p:cNvPr>
            <p:cNvCxnSpPr>
              <a:cxnSpLocks/>
              <a:stCxn id="105" idx="0"/>
              <a:endCxn id="116"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9BAF0F1-F143-BA43-98EB-2C72D681E8A4}"/>
                </a:ext>
              </a:extLst>
            </p:cNvPr>
            <p:cNvCxnSpPr>
              <a:cxnSpLocks/>
              <a:stCxn id="116" idx="3"/>
              <a:endCxn id="103"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5951D576-8ADB-B741-80BB-F970FC1C9B1A}"/>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r>
                                  <a:rPr lang="en-GB" sz="1798" b="0" i="1" smtClean="0">
                                    <a:latin typeface="Cambria Math" panose="02040503050406030204" pitchFamily="18" charset="0"/>
                                  </a:rPr>
                                  <m:t>,</m:t>
                                </m:r>
                                <m:r>
                                  <a:rPr lang="en-GB"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5951D576-8ADB-B741-80BB-F970FC1C9B1A}"/>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4DFCB601-67EA-A24C-BEA8-48A71DFB9223}"/>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4" name="TextBox 103">
                  <a:extLst>
                    <a:ext uri="{FF2B5EF4-FFF2-40B4-BE49-F238E27FC236}">
                      <a16:creationId xmlns:a16="http://schemas.microsoft.com/office/drawing/2014/main" id="{4DFCB601-67EA-A24C-BEA8-48A71DFB9223}"/>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BA23CBC-3E6B-4146-A170-06F1302B4A8C}"/>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5" name="TextBox 104">
                  <a:extLst>
                    <a:ext uri="{FF2B5EF4-FFF2-40B4-BE49-F238E27FC236}">
                      <a16:creationId xmlns:a16="http://schemas.microsoft.com/office/drawing/2014/main" id="{CBA23CBC-3E6B-4146-A170-06F1302B4A8C}"/>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6149D6B5-6440-6349-96A5-0B583BB0ED2B}"/>
                </a:ext>
              </a:extLst>
            </p:cNvPr>
            <p:cNvCxnSpPr>
              <a:cxnSpLocks/>
              <a:stCxn id="112" idx="2"/>
              <a:endCxn id="105"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4399EE7-7EEC-B24A-B953-DF3012A6B7D7}"/>
                </a:ext>
              </a:extLst>
            </p:cNvPr>
            <p:cNvCxnSpPr>
              <a:cxnSpLocks/>
              <a:stCxn id="109" idx="3"/>
              <a:endCxn id="104"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064BB413-4210-4F49-AA38-E4C94E66EDFF}"/>
                    </a:ext>
                  </a:extLst>
                </p:cNvPr>
                <p:cNvSpPr txBox="1"/>
                <p:nvPr/>
              </p:nvSpPr>
              <p:spPr>
                <a:xfrm>
                  <a:off x="1451347" y="4033254"/>
                  <a:ext cx="343684"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0</m:t>
                            </m:r>
                          </m:sub>
                          <m:sup>
                            <m:d>
                              <m:dPr>
                                <m:ctrlPr>
                                  <a:rPr lang="en-GB" sz="1399" b="0" i="1" smtClean="0">
                                    <a:latin typeface="Cambria Math" panose="02040503050406030204" pitchFamily="18" charset="0"/>
                                  </a:rPr>
                                </m:ctrlPr>
                              </m:dPr>
                              <m:e>
                                <m:r>
                                  <a:rPr lang="en-GB"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08" name="TextBox 107">
                  <a:extLst>
                    <a:ext uri="{FF2B5EF4-FFF2-40B4-BE49-F238E27FC236}">
                      <a16:creationId xmlns:a16="http://schemas.microsoft.com/office/drawing/2014/main" id="{064BB413-4210-4F49-AA38-E4C94E66EDFF}"/>
                    </a:ext>
                  </a:extLst>
                </p:cNvPr>
                <p:cNvSpPr txBox="1">
                  <a:spLocks noRot="1" noChangeAspect="1" noMove="1" noResize="1" noEditPoints="1" noAdjustHandles="1" noChangeArrowheads="1" noChangeShapeType="1" noTextEdit="1"/>
                </p:cNvSpPr>
                <p:nvPr/>
              </p:nvSpPr>
              <p:spPr>
                <a:xfrm>
                  <a:off x="1451347" y="4033254"/>
                  <a:ext cx="343684" cy="266420"/>
                </a:xfrm>
                <a:prstGeom prst="rect">
                  <a:avLst/>
                </a:prstGeom>
                <a:blipFill>
                  <a:blip r:embed="rId18"/>
                  <a:stretch>
                    <a:fillRect l="-10714" b="-13636"/>
                  </a:stretch>
                </a:blipFill>
              </p:spPr>
              <p:txBody>
                <a:bodyPr/>
                <a:lstStyle/>
                <a:p>
                  <a:r>
                    <a:rPr lang="en-GB">
                      <a:noFill/>
                    </a:rPr>
                    <a:t> </a:t>
                  </a:r>
                </a:p>
              </p:txBody>
            </p:sp>
          </mc:Fallback>
        </mc:AlternateContent>
        <p:sp>
          <p:nvSpPr>
            <p:cNvPr id="109" name="Rectangle 108">
              <a:extLst>
                <a:ext uri="{FF2B5EF4-FFF2-40B4-BE49-F238E27FC236}">
                  <a16:creationId xmlns:a16="http://schemas.microsoft.com/office/drawing/2014/main" id="{F99A6379-BCEB-E147-BF6A-69CB1D1AC458}"/>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D4DD61B-1FDE-B54A-8211-66C21D98C8AC}"/>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2</m:t>
                            </m:r>
                          </m:sub>
                          <m:sup>
                            <m:d>
                              <m:dPr>
                                <m:ctrlPr>
                                  <a:rPr lang="en-GB" sz="1399"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0" name="TextBox 109">
                  <a:extLst>
                    <a:ext uri="{FF2B5EF4-FFF2-40B4-BE49-F238E27FC236}">
                      <a16:creationId xmlns:a16="http://schemas.microsoft.com/office/drawing/2014/main" id="{9D4DD61B-1FDE-B54A-8211-66C21D98C8AC}"/>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9"/>
                  <a:stretch>
                    <a:fillRect l="-10714" b="-19048"/>
                  </a:stretch>
                </a:blipFill>
              </p:spPr>
              <p:txBody>
                <a:bodyPr/>
                <a:lstStyle/>
                <a:p>
                  <a:r>
                    <a:rPr lang="en-GB">
                      <a:noFill/>
                    </a:rPr>
                    <a:t> </a:t>
                  </a:r>
                </a:p>
              </p:txBody>
            </p:sp>
          </mc:Fallback>
        </mc:AlternateContent>
        <p:sp>
          <p:nvSpPr>
            <p:cNvPr id="111" name="Rectangle 110">
              <a:extLst>
                <a:ext uri="{FF2B5EF4-FFF2-40B4-BE49-F238E27FC236}">
                  <a16:creationId xmlns:a16="http://schemas.microsoft.com/office/drawing/2014/main" id="{40B2100E-E452-7A4C-B9A2-6020A28A4BFF}"/>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2" name="Rectangle 111">
              <a:extLst>
                <a:ext uri="{FF2B5EF4-FFF2-40B4-BE49-F238E27FC236}">
                  <a16:creationId xmlns:a16="http://schemas.microsoft.com/office/drawing/2014/main" id="{99817853-8F4B-4347-A2D1-5A5220CABBC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3" name="Rectangle 112">
              <a:extLst>
                <a:ext uri="{FF2B5EF4-FFF2-40B4-BE49-F238E27FC236}">
                  <a16:creationId xmlns:a16="http://schemas.microsoft.com/office/drawing/2014/main" id="{2EB368E4-2F41-344E-9694-01C0DF018DC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3591562-C016-0940-A2B6-742BE0F43B11}"/>
                    </a:ext>
                  </a:extLst>
                </p:cNvPr>
                <p:cNvSpPr txBox="1"/>
                <p:nvPr/>
              </p:nvSpPr>
              <p:spPr>
                <a:xfrm>
                  <a:off x="2737224" y="5185836"/>
                  <a:ext cx="348172"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3</m:t>
                            </m:r>
                          </m:sub>
                          <m:sup>
                            <m:d>
                              <m:dPr>
                                <m:ctrlPr>
                                  <a:rPr lang="en-GB" sz="1399"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4" name="TextBox 113">
                  <a:extLst>
                    <a:ext uri="{FF2B5EF4-FFF2-40B4-BE49-F238E27FC236}">
                      <a16:creationId xmlns:a16="http://schemas.microsoft.com/office/drawing/2014/main" id="{A3591562-C016-0940-A2B6-742BE0F43B11}"/>
                    </a:ext>
                  </a:extLst>
                </p:cNvPr>
                <p:cNvSpPr txBox="1">
                  <a:spLocks noRot="1" noChangeAspect="1" noMove="1" noResize="1" noEditPoints="1" noAdjustHandles="1" noChangeArrowheads="1" noChangeShapeType="1" noTextEdit="1"/>
                </p:cNvSpPr>
                <p:nvPr/>
              </p:nvSpPr>
              <p:spPr>
                <a:xfrm>
                  <a:off x="2737224" y="5185836"/>
                  <a:ext cx="348172" cy="267446"/>
                </a:xfrm>
                <a:prstGeom prst="rect">
                  <a:avLst/>
                </a:prstGeom>
                <a:blipFill>
                  <a:blip r:embed="rId20"/>
                  <a:stretch>
                    <a:fillRect l="-14815" b="-19048"/>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CCA7EA4E-8842-9E40-8556-005100504905}"/>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6" name="Rectangle 115">
              <a:extLst>
                <a:ext uri="{FF2B5EF4-FFF2-40B4-BE49-F238E27FC236}">
                  <a16:creationId xmlns:a16="http://schemas.microsoft.com/office/drawing/2014/main" id="{433B64A2-DF68-AD40-A4F4-FAD25AAB229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C8F8A1A1-2EAE-A54B-8FBA-31433DDEB18B}"/>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
        <p:nvSpPr>
          <p:cNvPr id="119" name="Rectangle 118">
            <a:extLst>
              <a:ext uri="{FF2B5EF4-FFF2-40B4-BE49-F238E27FC236}">
                <a16:creationId xmlns:a16="http://schemas.microsoft.com/office/drawing/2014/main" id="{AF07F182-E0D6-4245-83D3-E6EF12B885B3}"/>
              </a:ext>
            </a:extLst>
          </p:cNvPr>
          <p:cNvSpPr/>
          <p:nvPr/>
        </p:nvSpPr>
        <p:spPr>
          <a:xfrm>
            <a:off x="3806456" y="217064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125" name="Rectangle 124">
            <a:extLst>
              <a:ext uri="{FF2B5EF4-FFF2-40B4-BE49-F238E27FC236}">
                <a16:creationId xmlns:a16="http://schemas.microsoft.com/office/drawing/2014/main" id="{1B20465E-E250-2443-BB00-CB7997709F62}"/>
              </a:ext>
            </a:extLst>
          </p:cNvPr>
          <p:cNvSpPr/>
          <p:nvPr/>
        </p:nvSpPr>
        <p:spPr>
          <a:xfrm>
            <a:off x="9171498" y="217195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189" name="Rectangle 188">
                <a:extLst>
                  <a:ext uri="{FF2B5EF4-FFF2-40B4-BE49-F238E27FC236}">
                    <a16:creationId xmlns:a16="http://schemas.microsoft.com/office/drawing/2014/main" id="{F645CA46-D921-7644-9236-216013696555}"/>
                  </a:ext>
                </a:extLst>
              </p:cNvPr>
              <p:cNvSpPr/>
              <p:nvPr/>
            </p:nvSpPr>
            <p:spPr>
              <a:xfrm>
                <a:off x="3803907" y="1668369"/>
                <a:ext cx="8027768" cy="503984"/>
              </a:xfrm>
              <a:prstGeom prst="rect">
                <a:avLst/>
              </a:prstGeom>
              <a:solidFill>
                <a:schemeClr val="tx1">
                  <a:lumMod val="40000"/>
                  <a:lumOff val="6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en-GB" sz="1798" b="0" i="1" smtClean="0">
                          <a:latin typeface="Cambria Math" panose="02040503050406030204" pitchFamily="18" charset="0"/>
                        </a:rPr>
                        <m:t>𝐺</m:t>
                      </m:r>
                      <m:r>
                        <a:rPr lang="en-GB" sz="1798" i="1">
                          <a:latin typeface="Cambria Math" panose="02040503050406030204" pitchFamily="18" charset="0"/>
                        </a:rPr>
                        <m:t>=</m:t>
                      </m:r>
                      <m:d>
                        <m:dPr>
                          <m:begChr m:val="{"/>
                          <m:endChr m:val="}"/>
                          <m:ctrlPr>
                            <a:rPr lang="en-GB" sz="1798" i="1">
                              <a:solidFill>
                                <a:srgbClr val="C4F0FF"/>
                              </a:solidFill>
                              <a:latin typeface="Cambria Math" panose="02040503050406030204" pitchFamily="18" charset="0"/>
                            </a:rPr>
                          </m:ctrlPr>
                        </m:dPr>
                        <m:e>
                          <m:sSubSup>
                            <m:sSubSupPr>
                              <m:ctrlPr>
                                <a:rPr lang="en-GB" sz="1798" i="1" smtClean="0">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0</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b="0" i="1" smtClean="0">
                              <a:solidFill>
                                <a:srgbClr val="C4F0FF"/>
                              </a:solidFill>
                              <a:latin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2</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3</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e>
                      </m:d>
                      <m:r>
                        <a:rPr lang="en-GB" sz="1798" b="0" i="1" smtClean="0">
                          <a:solidFill>
                            <a:srgbClr val="C4F0FF"/>
                          </a:solidFill>
                          <a:latin typeface="Cambria Math" panose="02040503050406030204" pitchFamily="18" charset="0"/>
                        </a:rPr>
                        <m:t>  </m:t>
                      </m:r>
                      <m:r>
                        <a:rPr lang="en-GB" sz="1798" i="1">
                          <a:latin typeface="Cambria Math" panose="02040503050406030204" pitchFamily="18" charset="0"/>
                          <a:ea typeface="Cambria Math" panose="02040503050406030204" pitchFamily="18" charset="0"/>
                        </a:rPr>
                        <m:t>∪</m:t>
                      </m:r>
                    </m:oMath>
                  </m:oMathPara>
                </a14:m>
                <a:endParaRPr lang="en-GB" sz="1798" dirty="0"/>
              </a:p>
            </p:txBody>
          </p:sp>
        </mc:Choice>
        <mc:Fallback xmlns="">
          <p:sp>
            <p:nvSpPr>
              <p:cNvPr id="189" name="Rectangle 188">
                <a:extLst>
                  <a:ext uri="{FF2B5EF4-FFF2-40B4-BE49-F238E27FC236}">
                    <a16:creationId xmlns:a16="http://schemas.microsoft.com/office/drawing/2014/main" id="{F645CA46-D921-7644-9236-216013696555}"/>
                  </a:ext>
                </a:extLst>
              </p:cNvPr>
              <p:cNvSpPr>
                <a:spLocks noRot="1" noChangeAspect="1" noMove="1" noResize="1" noEditPoints="1" noAdjustHandles="1" noChangeArrowheads="1" noChangeShapeType="1" noTextEdit="1"/>
              </p:cNvSpPr>
              <p:nvPr/>
            </p:nvSpPr>
            <p:spPr>
              <a:xfrm>
                <a:off x="3803907" y="1668369"/>
                <a:ext cx="8027768" cy="503984"/>
              </a:xfrm>
              <a:prstGeom prst="rect">
                <a:avLst/>
              </a:prstGeom>
              <a:blipFill>
                <a:blip r:embed="rId21"/>
                <a:stretch>
                  <a:fillRect/>
                </a:stretch>
              </a:blipFill>
            </p:spPr>
            <p:txBody>
              <a:bodyPr/>
              <a:lstStyle/>
              <a:p>
                <a:r>
                  <a:rPr lang="en-GB">
                    <a:noFill/>
                  </a:rPr>
                  <a:t> </a:t>
                </a:r>
              </a:p>
            </p:txBody>
          </p:sp>
        </mc:Fallback>
      </mc:AlternateContent>
      <p:grpSp>
        <p:nvGrpSpPr>
          <p:cNvPr id="190" name="Group 189">
            <a:extLst>
              <a:ext uri="{FF2B5EF4-FFF2-40B4-BE49-F238E27FC236}">
                <a16:creationId xmlns:a16="http://schemas.microsoft.com/office/drawing/2014/main" id="{28B157D0-F2E1-2448-9614-1B02ED1C8018}"/>
              </a:ext>
            </a:extLst>
          </p:cNvPr>
          <p:cNvGrpSpPr/>
          <p:nvPr/>
        </p:nvGrpSpPr>
        <p:grpSpPr>
          <a:xfrm>
            <a:off x="3861968" y="2181237"/>
            <a:ext cx="2570356" cy="1076856"/>
            <a:chOff x="436143" y="4033254"/>
            <a:chExt cx="4402571" cy="1844465"/>
          </a:xfrm>
        </p:grpSpPr>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7392562-E724-6C40-A814-CBD86C51DC5B}"/>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93" name="Straight Connector 192">
              <a:extLst>
                <a:ext uri="{FF2B5EF4-FFF2-40B4-BE49-F238E27FC236}">
                  <a16:creationId xmlns:a16="http://schemas.microsoft.com/office/drawing/2014/main" id="{DAF7C5F1-3AC6-FA42-BF4A-900F00B8DADE}"/>
                </a:ext>
              </a:extLst>
            </p:cNvPr>
            <p:cNvCxnSpPr>
              <a:cxnSpLocks/>
              <a:stCxn id="192" idx="5"/>
              <a:endCxn id="207"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C5223B1-05F5-2E40-827C-3228C86EBD78}"/>
                </a:ext>
              </a:extLst>
            </p:cNvPr>
            <p:cNvCxnSpPr>
              <a:cxnSpLocks/>
              <a:stCxn id="207" idx="0"/>
              <a:endCxn id="199" idx="4"/>
            </p:cNvCxnSpPr>
            <p:nvPr/>
          </p:nvCxnSpPr>
          <p:spPr>
            <a:xfrm flipV="1">
              <a:off x="2369217" y="4611396"/>
              <a:ext cx="143074" cy="397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F26E487-D6E5-F943-B1A1-A97DAA6A5F2B}"/>
                </a:ext>
              </a:extLst>
            </p:cNvPr>
            <p:cNvCxnSpPr>
              <a:cxnSpLocks/>
              <a:stCxn id="199" idx="4"/>
              <a:endCxn id="211" idx="0"/>
            </p:cNvCxnSpPr>
            <p:nvPr/>
          </p:nvCxnSpPr>
          <p:spPr>
            <a:xfrm>
              <a:off x="2512291" y="4611396"/>
              <a:ext cx="119240" cy="40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EA26F3-B78C-9144-9DAB-086DE3FA3AF0}"/>
                </a:ext>
              </a:extLst>
            </p:cNvPr>
            <p:cNvCxnSpPr>
              <a:cxnSpLocks/>
              <a:stCxn id="200" idx="0"/>
              <a:endCxn id="211"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23921B6-41B3-4F49-B5C2-06F504C878A1}"/>
                </a:ext>
              </a:extLst>
            </p:cNvPr>
            <p:cNvCxnSpPr>
              <a:cxnSpLocks/>
              <a:stCxn id="211" idx="3"/>
              <a:endCxn id="198"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C3BAF83A-BB2F-5948-9721-D4890E3A1F01}"/>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4391536C-51B9-E24F-B6BE-ADD039825A57}"/>
                    </a:ext>
                  </a:extLst>
                </p:cNvPr>
                <p:cNvSpPr txBox="1"/>
                <p:nvPr/>
              </p:nvSpPr>
              <p:spPr>
                <a:xfrm>
                  <a:off x="1960100" y="4195804"/>
                  <a:ext cx="1104380" cy="41559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050" dirty="0">
                    <a:solidFill>
                      <a:schemeClr val="bg1"/>
                    </a:solidFill>
                  </a:endParaRPr>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1960100" y="4195804"/>
                  <a:ext cx="1104380" cy="415591"/>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D26342F3-6748-F24E-8315-298921F4D1B3}"/>
                    </a:ext>
                  </a:extLst>
                </p:cNvPr>
                <p:cNvSpPr txBox="1"/>
                <p:nvPr/>
              </p:nvSpPr>
              <p:spPr>
                <a:xfrm>
                  <a:off x="1753261" y="5462128"/>
                  <a:ext cx="1515953" cy="41559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050" dirty="0">
                    <a:solidFill>
                      <a:schemeClr val="bg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201" name="Straight Connector 200">
              <a:extLst>
                <a:ext uri="{FF2B5EF4-FFF2-40B4-BE49-F238E27FC236}">
                  <a16:creationId xmlns:a16="http://schemas.microsoft.com/office/drawing/2014/main" id="{21F6CDD9-5964-254E-A318-3592D832C11B}"/>
                </a:ext>
              </a:extLst>
            </p:cNvPr>
            <p:cNvCxnSpPr>
              <a:cxnSpLocks/>
              <a:stCxn id="207" idx="2"/>
              <a:endCxn id="200"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2530D11-D965-2A4E-ACDC-EB9BB64F4CDB}"/>
                </a:ext>
              </a:extLst>
            </p:cNvPr>
            <p:cNvCxnSpPr>
              <a:cxnSpLocks/>
              <a:stCxn id="204" idx="3"/>
              <a:endCxn id="199" idx="2"/>
            </p:cNvCxnSpPr>
            <p:nvPr/>
          </p:nvCxnSpPr>
          <p:spPr>
            <a:xfrm flipV="1">
              <a:off x="1413737" y="4403601"/>
              <a:ext cx="546364" cy="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CE01A4C7-A254-5B4A-8AFC-8599E9267C91}"/>
                    </a:ext>
                  </a:extLst>
                </p:cNvPr>
                <p:cNvSpPr txBox="1"/>
                <p:nvPr/>
              </p:nvSpPr>
              <p:spPr>
                <a:xfrm>
                  <a:off x="1451349" y="4033254"/>
                  <a:ext cx="378462" cy="29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0</m:t>
                            </m:r>
                          </m:sub>
                          <m:sup>
                            <m:d>
                              <m:dPr>
                                <m:ctrlPr>
                                  <a:rPr lang="en-GB" sz="900" b="0" i="1" smtClean="0">
                                    <a:latin typeface="Cambria Math" panose="02040503050406030204" pitchFamily="18" charset="0"/>
                                  </a:rPr>
                                </m:ctrlPr>
                              </m:dPr>
                              <m:e>
                                <m:r>
                                  <a:rPr lang="en-GB"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1451349" y="4033254"/>
                  <a:ext cx="378462" cy="294885"/>
                </a:xfrm>
                <a:prstGeom prst="rect">
                  <a:avLst/>
                </a:prstGeom>
                <a:blipFill>
                  <a:blip r:embed="rId26"/>
                  <a:stretch>
                    <a:fillRect l="-11111" b="-21429"/>
                  </a:stretch>
                </a:blipFill>
              </p:spPr>
              <p:txBody>
                <a:bodyPr/>
                <a:lstStyle/>
                <a:p>
                  <a:r>
                    <a:rPr lang="en-GB">
                      <a:noFill/>
                    </a:rPr>
                    <a:t> </a:t>
                  </a:r>
                </a:p>
              </p:txBody>
            </p:sp>
          </mc:Fallback>
        </mc:AlternateContent>
        <p:sp>
          <p:nvSpPr>
            <p:cNvPr id="204" name="Rectangle 203">
              <a:extLst>
                <a:ext uri="{FF2B5EF4-FFF2-40B4-BE49-F238E27FC236}">
                  <a16:creationId xmlns:a16="http://schemas.microsoft.com/office/drawing/2014/main" id="{46A12D84-42AC-9C4A-80B2-12513BB61376}"/>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429DF17-8A9B-2949-9D0F-11DBBB6E98E7}"/>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27"/>
                  <a:stretch>
                    <a:fillRect l="-11111" b="-14286"/>
                  </a:stretch>
                </a:blipFill>
              </p:spPr>
              <p:txBody>
                <a:bodyPr/>
                <a:lstStyle/>
                <a:p>
                  <a:r>
                    <a:rPr lang="en-GB">
                      <a:noFill/>
                    </a:rPr>
                    <a:t> </a:t>
                  </a:r>
                </a:p>
              </p:txBody>
            </p:sp>
          </mc:Fallback>
        </mc:AlternateContent>
        <p:sp>
          <p:nvSpPr>
            <p:cNvPr id="206" name="Rectangle 205">
              <a:extLst>
                <a:ext uri="{FF2B5EF4-FFF2-40B4-BE49-F238E27FC236}">
                  <a16:creationId xmlns:a16="http://schemas.microsoft.com/office/drawing/2014/main" id="{396712A0-69B2-D341-B995-EF0A25F501B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7" name="Rectangle 206">
              <a:extLst>
                <a:ext uri="{FF2B5EF4-FFF2-40B4-BE49-F238E27FC236}">
                  <a16:creationId xmlns:a16="http://schemas.microsoft.com/office/drawing/2014/main" id="{D00F726F-0A9A-2E40-8CD0-5F4A919E1819}"/>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8" name="Rectangle 207">
              <a:extLst>
                <a:ext uri="{FF2B5EF4-FFF2-40B4-BE49-F238E27FC236}">
                  <a16:creationId xmlns:a16="http://schemas.microsoft.com/office/drawing/2014/main" id="{33AAE823-EA9C-8347-A3D7-B2DE764B4E50}"/>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B62A5CE-6135-2048-A1DE-8F75D29DD826}"/>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28"/>
                  <a:stretch>
                    <a:fillRect l="-11111" b="-14286"/>
                  </a:stretch>
                </a:blipFill>
              </p:spPr>
              <p:txBody>
                <a:bodyPr/>
                <a:lstStyle/>
                <a:p>
                  <a:r>
                    <a:rPr lang="en-GB">
                      <a:noFill/>
                    </a:rPr>
                    <a:t> </a:t>
                  </a:r>
                </a:p>
              </p:txBody>
            </p:sp>
          </mc:Fallback>
        </mc:AlternateContent>
        <p:sp>
          <p:nvSpPr>
            <p:cNvPr id="210" name="Rectangle 209">
              <a:extLst>
                <a:ext uri="{FF2B5EF4-FFF2-40B4-BE49-F238E27FC236}">
                  <a16:creationId xmlns:a16="http://schemas.microsoft.com/office/drawing/2014/main" id="{01739241-E39E-3242-B380-C2D42589E7A9}"/>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1" name="Rectangle 210">
              <a:extLst>
                <a:ext uri="{FF2B5EF4-FFF2-40B4-BE49-F238E27FC236}">
                  <a16:creationId xmlns:a16="http://schemas.microsoft.com/office/drawing/2014/main" id="{4811A271-73F9-5040-9FCE-8BCF5A747B9E}"/>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2" name="Rectangle 211">
              <a:extLst>
                <a:ext uri="{FF2B5EF4-FFF2-40B4-BE49-F238E27FC236}">
                  <a16:creationId xmlns:a16="http://schemas.microsoft.com/office/drawing/2014/main" id="{5433A191-B098-7D4F-AA7A-1A1CAEBB2E41}"/>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9" name="Group 8">
            <a:extLst>
              <a:ext uri="{FF2B5EF4-FFF2-40B4-BE49-F238E27FC236}">
                <a16:creationId xmlns:a16="http://schemas.microsoft.com/office/drawing/2014/main" id="{FF890F4B-6BBB-0E41-8EC3-3008CC2CC0A9}"/>
              </a:ext>
            </a:extLst>
          </p:cNvPr>
          <p:cNvGrpSpPr/>
          <p:nvPr/>
        </p:nvGrpSpPr>
        <p:grpSpPr>
          <a:xfrm>
            <a:off x="9223440" y="2269825"/>
            <a:ext cx="2589410" cy="981954"/>
            <a:chOff x="9223440" y="2269825"/>
            <a:chExt cx="2589410" cy="981954"/>
          </a:xfrm>
        </p:grpSpPr>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33268BC-5C5E-4341-A5C6-A2C47B9BA6C8}"/>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36" name="TextBox 235">
                  <a:extLst>
                    <a:ext uri="{FF2B5EF4-FFF2-40B4-BE49-F238E27FC236}">
                      <a16:creationId xmlns:a16="http://schemas.microsoft.com/office/drawing/2014/main" id="{133268BC-5C5E-4341-A5C6-A2C47B9BA6C8}"/>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93239C36-B07E-1E45-B7B3-99FE4248879A}"/>
                </a:ext>
              </a:extLst>
            </p:cNvPr>
            <p:cNvCxnSpPr>
              <a:cxnSpLocks/>
              <a:stCxn id="236" idx="5"/>
              <a:endCxn id="251"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013019-8B1D-7F41-81A4-4D2C87CDF717}"/>
                </a:ext>
              </a:extLst>
            </p:cNvPr>
            <p:cNvCxnSpPr>
              <a:cxnSpLocks/>
              <a:stCxn id="251" idx="0"/>
              <a:endCxn id="243"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D44CBC8-3A87-6946-BF31-1B9F91E8DA6D}"/>
                </a:ext>
              </a:extLst>
            </p:cNvPr>
            <p:cNvCxnSpPr>
              <a:cxnSpLocks/>
              <a:stCxn id="243" idx="4"/>
              <a:endCxn id="255"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2FF4F8F-43C4-B340-A8D7-B7789C208E7C}"/>
                </a:ext>
              </a:extLst>
            </p:cNvPr>
            <p:cNvCxnSpPr>
              <a:cxnSpLocks/>
              <a:stCxn id="244" idx="0"/>
              <a:endCxn id="255"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A894D64-8251-6B4E-8607-EAC029DFCE87}"/>
                </a:ext>
              </a:extLst>
            </p:cNvPr>
            <p:cNvCxnSpPr>
              <a:cxnSpLocks/>
              <a:stCxn id="255" idx="3"/>
              <a:endCxn id="242"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3B7F2738-5B8E-EA49-84C5-5B69950AC898}"/>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2" name="TextBox 241">
                  <a:extLst>
                    <a:ext uri="{FF2B5EF4-FFF2-40B4-BE49-F238E27FC236}">
                      <a16:creationId xmlns:a16="http://schemas.microsoft.com/office/drawing/2014/main" id="{3B7F2738-5B8E-EA49-84C5-5B69950AC898}"/>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22B7242C-279A-8C49-B796-B2494FC6EB96}"/>
                    </a:ext>
                  </a:extLst>
                </p:cNvPr>
                <p:cNvSpPr txBox="1"/>
                <p:nvPr/>
              </p:nvSpPr>
              <p:spPr>
                <a:xfrm>
                  <a:off x="10122699" y="2269825"/>
                  <a:ext cx="644772"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2</m:t>
                                </m:r>
                              </m:e>
                            </m:d>
                          </m:sup>
                        </m:sSup>
                      </m:oMath>
                    </m:oMathPara>
                  </a14:m>
                  <a:endParaRPr lang="en-GB" sz="1050" dirty="0">
                    <a:solidFill>
                      <a:schemeClr val="bg1"/>
                    </a:solidFill>
                  </a:endParaRPr>
                </a:p>
              </p:txBody>
            </p:sp>
          </mc:Choice>
          <mc:Fallback xmlns="">
            <p:sp>
              <p:nvSpPr>
                <p:cNvPr id="243" name="TextBox 242">
                  <a:extLst>
                    <a:ext uri="{FF2B5EF4-FFF2-40B4-BE49-F238E27FC236}">
                      <a16:creationId xmlns:a16="http://schemas.microsoft.com/office/drawing/2014/main" id="{22B7242C-279A-8C49-B796-B2494FC6EB96}"/>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A1167F0-1180-904A-8564-7E6C768CACCD}"/>
                    </a:ext>
                  </a:extLst>
                </p:cNvPr>
                <p:cNvSpPr txBox="1"/>
                <p:nvPr/>
              </p:nvSpPr>
              <p:spPr>
                <a:xfrm>
                  <a:off x="10001940" y="3009144"/>
                  <a:ext cx="885062"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2</m:t>
                                </m:r>
                              </m:e>
                            </m:d>
                          </m:sup>
                        </m:sSup>
                      </m:oMath>
                    </m:oMathPara>
                  </a14:m>
                  <a:endParaRPr lang="en-GB" sz="1050" dirty="0">
                    <a:solidFill>
                      <a:schemeClr val="bg1"/>
                    </a:solidFill>
                  </a:endParaRPr>
                </a:p>
              </p:txBody>
            </p:sp>
          </mc:Choice>
          <mc:Fallback xmlns="">
            <p:sp>
              <p:nvSpPr>
                <p:cNvPr id="244" name="TextBox 243">
                  <a:extLst>
                    <a:ext uri="{FF2B5EF4-FFF2-40B4-BE49-F238E27FC236}">
                      <a16:creationId xmlns:a16="http://schemas.microsoft.com/office/drawing/2014/main" id="{5A1167F0-1180-904A-8564-7E6C768CACCD}"/>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88777427-8928-264D-8F40-9081E060E1F7}"/>
                </a:ext>
              </a:extLst>
            </p:cNvPr>
            <p:cNvCxnSpPr>
              <a:cxnSpLocks/>
              <a:stCxn id="251" idx="2"/>
              <a:endCxn id="244"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724C4F3D-4EDC-8A44-B87B-7AAB7AF816FF}"/>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49" name="TextBox 248">
                  <a:extLst>
                    <a:ext uri="{FF2B5EF4-FFF2-40B4-BE49-F238E27FC236}">
                      <a16:creationId xmlns:a16="http://schemas.microsoft.com/office/drawing/2014/main" id="{724C4F3D-4EDC-8A44-B87B-7AAB7AF816FF}"/>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33"/>
                  <a:stretch>
                    <a:fillRect l="-10526" b="-13333"/>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615F493A-A57B-7C40-BF08-7D036253611F}"/>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1" name="Rectangle 250">
              <a:extLst>
                <a:ext uri="{FF2B5EF4-FFF2-40B4-BE49-F238E27FC236}">
                  <a16:creationId xmlns:a16="http://schemas.microsoft.com/office/drawing/2014/main" id="{246D604C-9C51-9648-ABF4-B5E88C07A38D}"/>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2" name="Rectangle 251">
              <a:extLst>
                <a:ext uri="{FF2B5EF4-FFF2-40B4-BE49-F238E27FC236}">
                  <a16:creationId xmlns:a16="http://schemas.microsoft.com/office/drawing/2014/main" id="{86CF443F-2477-714E-A4D6-AB8371E18801}"/>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0009522E-08D0-9A4D-B163-CD4274D53C4A}"/>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53" name="TextBox 252">
                  <a:extLst>
                    <a:ext uri="{FF2B5EF4-FFF2-40B4-BE49-F238E27FC236}">
                      <a16:creationId xmlns:a16="http://schemas.microsoft.com/office/drawing/2014/main" id="{0009522E-08D0-9A4D-B163-CD4274D53C4A}"/>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34"/>
                  <a:stretch>
                    <a:fillRect l="-11111" b="-13333"/>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F7BBC3CA-77FD-ED4D-A0A9-1A5A23F14944}"/>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5" name="Rectangle 254">
              <a:extLst>
                <a:ext uri="{FF2B5EF4-FFF2-40B4-BE49-F238E27FC236}">
                  <a16:creationId xmlns:a16="http://schemas.microsoft.com/office/drawing/2014/main" id="{3E3F9B66-8043-1644-AD2B-B73926282E95}"/>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6" name="Rectangle 255">
              <a:extLst>
                <a:ext uri="{FF2B5EF4-FFF2-40B4-BE49-F238E27FC236}">
                  <a16:creationId xmlns:a16="http://schemas.microsoft.com/office/drawing/2014/main" id="{49081EA8-06C4-F54E-9438-FF897677633A}"/>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122" name="Rectangle 121">
            <a:extLst>
              <a:ext uri="{FF2B5EF4-FFF2-40B4-BE49-F238E27FC236}">
                <a16:creationId xmlns:a16="http://schemas.microsoft.com/office/drawing/2014/main" id="{C8EFF4D4-98D7-364A-A76B-ACB6CC465DC1}"/>
              </a:ext>
            </a:extLst>
          </p:cNvPr>
          <p:cNvSpPr/>
          <p:nvPr/>
        </p:nvSpPr>
        <p:spPr>
          <a:xfrm>
            <a:off x="6499070" y="217195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nvGrpSpPr>
          <p:cNvPr id="13" name="Group 12">
            <a:extLst>
              <a:ext uri="{FF2B5EF4-FFF2-40B4-BE49-F238E27FC236}">
                <a16:creationId xmlns:a16="http://schemas.microsoft.com/office/drawing/2014/main" id="{90F8967F-9807-AC4A-B617-51AB772647E0}"/>
              </a:ext>
            </a:extLst>
          </p:cNvPr>
          <p:cNvGrpSpPr/>
          <p:nvPr/>
        </p:nvGrpSpPr>
        <p:grpSpPr>
          <a:xfrm>
            <a:off x="6557515" y="2276139"/>
            <a:ext cx="2553240" cy="981954"/>
            <a:chOff x="6557515" y="2276139"/>
            <a:chExt cx="2553240" cy="981954"/>
          </a:xfrm>
        </p:grpSpPr>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4551EE21-0EE5-6B45-BFB6-39214153EE1F}"/>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14" name="TextBox 213">
                  <a:extLst>
                    <a:ext uri="{FF2B5EF4-FFF2-40B4-BE49-F238E27FC236}">
                      <a16:creationId xmlns:a16="http://schemas.microsoft.com/office/drawing/2014/main" id="{4551EE21-0EE5-6B45-BFB6-39214153EE1F}"/>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35"/>
                  <a:stretch>
                    <a:fillRect/>
                  </a:stretch>
                </a:blipFill>
                <a:ln>
                  <a:solidFill>
                    <a:schemeClr val="tx1"/>
                  </a:solidFill>
                </a:ln>
              </p:spPr>
              <p:txBody>
                <a:bodyPr/>
                <a:lstStyle/>
                <a:p>
                  <a:r>
                    <a:rPr lang="en-GB">
                      <a:noFill/>
                    </a:rPr>
                    <a:t> </a:t>
                  </a:r>
                </a:p>
              </p:txBody>
            </p:sp>
          </mc:Fallback>
        </mc:AlternateContent>
        <p:cxnSp>
          <p:nvCxnSpPr>
            <p:cNvPr id="215" name="Straight Connector 214">
              <a:extLst>
                <a:ext uri="{FF2B5EF4-FFF2-40B4-BE49-F238E27FC236}">
                  <a16:creationId xmlns:a16="http://schemas.microsoft.com/office/drawing/2014/main" id="{D87D5252-737E-994D-A911-59A379AD7665}"/>
                </a:ext>
              </a:extLst>
            </p:cNvPr>
            <p:cNvCxnSpPr>
              <a:cxnSpLocks/>
              <a:stCxn id="214" idx="5"/>
              <a:endCxn id="229"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D42980E-5F1C-7042-ACC3-31FE9BEBAA25}"/>
                </a:ext>
              </a:extLst>
            </p:cNvPr>
            <p:cNvCxnSpPr>
              <a:cxnSpLocks/>
              <a:stCxn id="229" idx="0"/>
              <a:endCxn id="221"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EB19069-892E-4E49-851C-93B383E7949C}"/>
                </a:ext>
              </a:extLst>
            </p:cNvPr>
            <p:cNvCxnSpPr>
              <a:cxnSpLocks/>
              <a:stCxn id="221" idx="4"/>
              <a:endCxn id="233"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D09704C-4A51-F34D-839B-45A6AE9BE42A}"/>
                </a:ext>
              </a:extLst>
            </p:cNvPr>
            <p:cNvCxnSpPr>
              <a:cxnSpLocks/>
              <a:stCxn id="222" idx="0"/>
              <a:endCxn id="233"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E524860-F4D4-0647-AA91-0EA10E7136DA}"/>
                </a:ext>
              </a:extLst>
            </p:cNvPr>
            <p:cNvCxnSpPr>
              <a:cxnSpLocks/>
              <a:stCxn id="233" idx="3"/>
              <a:endCxn id="220"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B21D3517-01E4-ED47-86B1-E2B1E645F44D}"/>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0" name="TextBox 219">
                  <a:extLst>
                    <a:ext uri="{FF2B5EF4-FFF2-40B4-BE49-F238E27FC236}">
                      <a16:creationId xmlns:a16="http://schemas.microsoft.com/office/drawing/2014/main" id="{B21D3517-01E4-ED47-86B1-E2B1E645F44D}"/>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38E659BE-3EDE-804A-86E1-65B3F0253515}"/>
                    </a:ext>
                  </a:extLst>
                </p:cNvPr>
                <p:cNvSpPr txBox="1"/>
                <p:nvPr/>
              </p:nvSpPr>
              <p:spPr>
                <a:xfrm>
                  <a:off x="7441273" y="2276139"/>
                  <a:ext cx="644770"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221" name="TextBox 220">
                  <a:extLst>
                    <a:ext uri="{FF2B5EF4-FFF2-40B4-BE49-F238E27FC236}">
                      <a16:creationId xmlns:a16="http://schemas.microsoft.com/office/drawing/2014/main" id="{38E659BE-3EDE-804A-86E1-65B3F0253515}"/>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1FA1AAE1-70E8-034E-B247-BF779C372AC6}"/>
                    </a:ext>
                  </a:extLst>
                </p:cNvPr>
                <p:cNvSpPr txBox="1"/>
                <p:nvPr/>
              </p:nvSpPr>
              <p:spPr>
                <a:xfrm>
                  <a:off x="7320514" y="3015458"/>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222" name="TextBox 221">
                  <a:extLst>
                    <a:ext uri="{FF2B5EF4-FFF2-40B4-BE49-F238E27FC236}">
                      <a16:creationId xmlns:a16="http://schemas.microsoft.com/office/drawing/2014/main" id="{1FA1AAE1-70E8-034E-B247-BF779C372AC6}"/>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223" name="Straight Connector 222">
              <a:extLst>
                <a:ext uri="{FF2B5EF4-FFF2-40B4-BE49-F238E27FC236}">
                  <a16:creationId xmlns:a16="http://schemas.microsoft.com/office/drawing/2014/main" id="{2C78ACA9-5C7C-E748-9520-B037445E3F97}"/>
                </a:ext>
              </a:extLst>
            </p:cNvPr>
            <p:cNvCxnSpPr>
              <a:cxnSpLocks/>
              <a:stCxn id="229" idx="2"/>
              <a:endCxn id="222"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E946B0C1-F613-D04A-B7AD-08ABCAA9C517}"/>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27" name="TextBox 226">
                  <a:extLst>
                    <a:ext uri="{FF2B5EF4-FFF2-40B4-BE49-F238E27FC236}">
                      <a16:creationId xmlns:a16="http://schemas.microsoft.com/office/drawing/2014/main" id="{E946B0C1-F613-D04A-B7AD-08ABCAA9C517}"/>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39"/>
                  <a:stretch>
                    <a:fillRect l="-10526" b="-14286"/>
                  </a:stretch>
                </a:blipFill>
              </p:spPr>
              <p:txBody>
                <a:bodyPr/>
                <a:lstStyle/>
                <a:p>
                  <a:r>
                    <a:rPr lang="en-GB">
                      <a:noFill/>
                    </a:rPr>
                    <a:t> </a:t>
                  </a:r>
                </a:p>
              </p:txBody>
            </p:sp>
          </mc:Fallback>
        </mc:AlternateContent>
        <p:sp>
          <p:nvSpPr>
            <p:cNvPr id="228" name="Rectangle 227">
              <a:extLst>
                <a:ext uri="{FF2B5EF4-FFF2-40B4-BE49-F238E27FC236}">
                  <a16:creationId xmlns:a16="http://schemas.microsoft.com/office/drawing/2014/main" id="{FD92275E-0EA5-E74F-ACEF-BACCD54A4C0A}"/>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9" name="Rectangle 228">
              <a:extLst>
                <a:ext uri="{FF2B5EF4-FFF2-40B4-BE49-F238E27FC236}">
                  <a16:creationId xmlns:a16="http://schemas.microsoft.com/office/drawing/2014/main" id="{53077F87-5F26-A542-ABBC-7D46448C68CB}"/>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0" name="Rectangle 229">
              <a:extLst>
                <a:ext uri="{FF2B5EF4-FFF2-40B4-BE49-F238E27FC236}">
                  <a16:creationId xmlns:a16="http://schemas.microsoft.com/office/drawing/2014/main" id="{42AB13E4-1084-C841-A553-CEDCAAFF266A}"/>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9BB761E-6842-3D4A-9004-B46ABBD065DF}"/>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31" name="TextBox 230">
                  <a:extLst>
                    <a:ext uri="{FF2B5EF4-FFF2-40B4-BE49-F238E27FC236}">
                      <a16:creationId xmlns:a16="http://schemas.microsoft.com/office/drawing/2014/main" id="{09BB761E-6842-3D4A-9004-B46ABBD065DF}"/>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40"/>
                  <a:stretch>
                    <a:fillRect l="-11111" b="-14286"/>
                  </a:stretch>
                </a:blipFill>
              </p:spPr>
              <p:txBody>
                <a:bodyPr/>
                <a:lstStyle/>
                <a:p>
                  <a:r>
                    <a:rPr lang="en-GB">
                      <a:noFill/>
                    </a:rPr>
                    <a:t> </a:t>
                  </a:r>
                </a:p>
              </p:txBody>
            </p:sp>
          </mc:Fallback>
        </mc:AlternateContent>
        <p:sp>
          <p:nvSpPr>
            <p:cNvPr id="232" name="Rectangle 231">
              <a:extLst>
                <a:ext uri="{FF2B5EF4-FFF2-40B4-BE49-F238E27FC236}">
                  <a16:creationId xmlns:a16="http://schemas.microsoft.com/office/drawing/2014/main" id="{A58632E2-B96C-BC4F-915A-9DDC6AD4BF57}"/>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3" name="Rectangle 232">
              <a:extLst>
                <a:ext uri="{FF2B5EF4-FFF2-40B4-BE49-F238E27FC236}">
                  <a16:creationId xmlns:a16="http://schemas.microsoft.com/office/drawing/2014/main" id="{A20CE811-1C4D-C04F-92F2-05302FD58B67}"/>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4" name="Rectangle 233">
              <a:extLst>
                <a:ext uri="{FF2B5EF4-FFF2-40B4-BE49-F238E27FC236}">
                  <a16:creationId xmlns:a16="http://schemas.microsoft.com/office/drawing/2014/main" id="{2404D826-2DBF-9140-8BB5-A67BB1D00701}"/>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4" name="Group 13">
            <a:extLst>
              <a:ext uri="{FF2B5EF4-FFF2-40B4-BE49-F238E27FC236}">
                <a16:creationId xmlns:a16="http://schemas.microsoft.com/office/drawing/2014/main" id="{7F9F1820-52C3-5F43-8920-81B2C0BFECFF}"/>
              </a:ext>
            </a:extLst>
          </p:cNvPr>
          <p:cNvGrpSpPr/>
          <p:nvPr/>
        </p:nvGrpSpPr>
        <p:grpSpPr>
          <a:xfrm>
            <a:off x="8086043" y="2174923"/>
            <a:ext cx="2036656" cy="961853"/>
            <a:chOff x="8086043" y="2174923"/>
            <a:chExt cx="2036656" cy="961853"/>
          </a:xfrm>
        </p:grpSpPr>
        <p:cxnSp>
          <p:nvCxnSpPr>
            <p:cNvPr id="246" name="Straight Connector 245">
              <a:extLst>
                <a:ext uri="{FF2B5EF4-FFF2-40B4-BE49-F238E27FC236}">
                  <a16:creationId xmlns:a16="http://schemas.microsoft.com/office/drawing/2014/main" id="{F40DC084-F419-E24E-A1ED-4F3ECE36D4E8}"/>
                </a:ext>
              </a:extLst>
            </p:cNvPr>
            <p:cNvCxnSpPr>
              <a:cxnSpLocks/>
              <a:stCxn id="248" idx="3"/>
              <a:endCxn id="243" idx="2"/>
            </p:cNvCxnSpPr>
            <p:nvPr/>
          </p:nvCxnSpPr>
          <p:spPr>
            <a:xfrm flipV="1">
              <a:off x="9221144" y="2391143"/>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B92E144-58AA-C947-BEA6-722164AE70B2}"/>
                </a:ext>
              </a:extLst>
            </p:cNvPr>
            <p:cNvCxnSpPr>
              <a:cxnSpLocks/>
              <a:stCxn id="221" idx="6"/>
              <a:endCxn id="248" idx="1"/>
            </p:cNvCxnSpPr>
            <p:nvPr/>
          </p:nvCxnSpPr>
          <p:spPr>
            <a:xfrm flipV="1">
              <a:off x="8086043" y="2391222"/>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124">
              <a:extLst>
                <a:ext uri="{FF2B5EF4-FFF2-40B4-BE49-F238E27FC236}">
                  <a16:creationId xmlns:a16="http://schemas.microsoft.com/office/drawing/2014/main" id="{78C066E2-532C-4F47-A9F9-0831AE6F422E}"/>
                </a:ext>
              </a:extLst>
            </p:cNvPr>
            <p:cNvCxnSpPr>
              <a:cxnSpLocks/>
              <a:stCxn id="222" idx="6"/>
              <a:endCxn id="248" idx="2"/>
            </p:cNvCxnSpPr>
            <p:nvPr/>
          </p:nvCxnSpPr>
          <p:spPr>
            <a:xfrm flipV="1">
              <a:off x="8205573" y="2433214"/>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7722C43-C6FA-FE41-A020-5DD4CD0D18F5}"/>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0E2A87E-67F8-584F-933D-8673245BB54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265" name="Rectangle 264">
                <a:extLst>
                  <a:ext uri="{FF2B5EF4-FFF2-40B4-BE49-F238E27FC236}">
                    <a16:creationId xmlns:a16="http://schemas.microsoft.com/office/drawing/2014/main" id="{561846FE-1A68-284C-8B32-DEB0936341A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8" name="Rectangle 247">
                <a:extLst>
                  <a:ext uri="{FF2B5EF4-FFF2-40B4-BE49-F238E27FC236}">
                    <a16:creationId xmlns:a16="http://schemas.microsoft.com/office/drawing/2014/main" id="{5B1A4B3A-6C13-2D4F-A305-FCE429E27887}"/>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6" name="Rectangle 265">
                <a:extLst>
                  <a:ext uri="{FF2B5EF4-FFF2-40B4-BE49-F238E27FC236}">
                    <a16:creationId xmlns:a16="http://schemas.microsoft.com/office/drawing/2014/main" id="{FEBC2E44-64BE-DD49-896A-61BDF6B4B47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12" name="Group 11">
            <a:extLst>
              <a:ext uri="{FF2B5EF4-FFF2-40B4-BE49-F238E27FC236}">
                <a16:creationId xmlns:a16="http://schemas.microsoft.com/office/drawing/2014/main" id="{EA74FCBF-966B-CB44-B776-F4A260F9C2C7}"/>
              </a:ext>
            </a:extLst>
          </p:cNvPr>
          <p:cNvGrpSpPr/>
          <p:nvPr/>
        </p:nvGrpSpPr>
        <p:grpSpPr>
          <a:xfrm>
            <a:off x="5396472" y="2181237"/>
            <a:ext cx="2044801" cy="955539"/>
            <a:chOff x="5396472" y="2181237"/>
            <a:chExt cx="2044801" cy="955539"/>
          </a:xfrm>
        </p:grpSpPr>
        <p:cxnSp>
          <p:nvCxnSpPr>
            <p:cNvPr id="257" name="Straight Connector 256">
              <a:extLst>
                <a:ext uri="{FF2B5EF4-FFF2-40B4-BE49-F238E27FC236}">
                  <a16:creationId xmlns:a16="http://schemas.microsoft.com/office/drawing/2014/main" id="{7D11212F-9A9B-2E40-B802-1DAE36E5E106}"/>
                </a:ext>
              </a:extLst>
            </p:cNvPr>
            <p:cNvCxnSpPr>
              <a:cxnSpLocks/>
              <a:stCxn id="199" idx="6"/>
              <a:endCxn id="271" idx="1"/>
            </p:cNvCxnSpPr>
            <p:nvPr/>
          </p:nvCxnSpPr>
          <p:spPr>
            <a:xfrm>
              <a:off x="5396472" y="2397457"/>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24">
              <a:extLst>
                <a:ext uri="{FF2B5EF4-FFF2-40B4-BE49-F238E27FC236}">
                  <a16:creationId xmlns:a16="http://schemas.microsoft.com/office/drawing/2014/main" id="{7EBFA2CD-DE3F-A24C-95A7-57C0143513B7}"/>
                </a:ext>
              </a:extLst>
            </p:cNvPr>
            <p:cNvCxnSpPr>
              <a:cxnSpLocks/>
              <a:stCxn id="200" idx="6"/>
              <a:endCxn id="271" idx="2"/>
            </p:cNvCxnSpPr>
            <p:nvPr/>
          </p:nvCxnSpPr>
          <p:spPr>
            <a:xfrm flipV="1">
              <a:off x="5516002" y="2439528"/>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8FF0CCC-4003-DE42-B771-F7CD5A883A0C}"/>
                </a:ext>
              </a:extLst>
            </p:cNvPr>
            <p:cNvCxnSpPr>
              <a:cxnSpLocks/>
              <a:stCxn id="271" idx="3"/>
              <a:endCxn id="221" idx="2"/>
            </p:cNvCxnSpPr>
            <p:nvPr/>
          </p:nvCxnSpPr>
          <p:spPr>
            <a:xfrm flipV="1">
              <a:off x="6544708" y="2397457"/>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F71641C0-698F-5C4B-959C-E68EB590F05F}"/>
                </a:ext>
              </a:extLst>
            </p:cNvPr>
            <p:cNvGrpSpPr/>
            <p:nvPr/>
          </p:nvGrpSpPr>
          <p:grpSpPr>
            <a:xfrm>
              <a:off x="6441154" y="2181237"/>
              <a:ext cx="412195" cy="279026"/>
              <a:chOff x="9111240" y="2396765"/>
              <a:chExt cx="412195" cy="279026"/>
            </a:xfrm>
          </p:grpSpPr>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BB425F2-020C-9F4D-A4E5-8C3E8A5275D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2"/>
                    <a:stretch>
                      <a:fillRect l="-4167" b="-21429"/>
                    </a:stretch>
                  </a:blipFill>
                </p:spPr>
                <p:txBody>
                  <a:bodyPr/>
                  <a:lstStyle/>
                  <a:p>
                    <a:r>
                      <a:rPr lang="en-GB">
                        <a:noFill/>
                      </a:rPr>
                      <a:t> </a:t>
                    </a:r>
                  </a:p>
                </p:txBody>
              </p:sp>
            </mc:Fallback>
          </mc:AlternateContent>
          <p:sp>
            <p:nvSpPr>
              <p:cNvPr id="270" name="Rectangle 269">
                <a:extLst>
                  <a:ext uri="{FF2B5EF4-FFF2-40B4-BE49-F238E27FC236}">
                    <a16:creationId xmlns:a16="http://schemas.microsoft.com/office/drawing/2014/main" id="{644689CA-CEE2-FD40-A4A7-073919DF0F9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1" name="Rectangle 270">
                <a:extLst>
                  <a:ext uri="{FF2B5EF4-FFF2-40B4-BE49-F238E27FC236}">
                    <a16:creationId xmlns:a16="http://schemas.microsoft.com/office/drawing/2014/main" id="{4D4B0EA2-7A75-504F-9E4A-887D3C52F98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2" name="Rectangle 271">
                <a:extLst>
                  <a:ext uri="{FF2B5EF4-FFF2-40B4-BE49-F238E27FC236}">
                    <a16:creationId xmlns:a16="http://schemas.microsoft.com/office/drawing/2014/main" id="{93657CF7-016A-3143-8F19-D24D0F59554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9F9E03D9-CE95-5B46-891D-003E46F21519}"/>
                  </a:ext>
                </a:extLst>
              </p:cNvPr>
              <p:cNvSpPr/>
              <p:nvPr/>
            </p:nvSpPr>
            <p:spPr>
              <a:xfrm>
                <a:off x="4686718" y="3262772"/>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=0</m:t>
                      </m:r>
                    </m:oMath>
                  </m:oMathPara>
                </a14:m>
                <a:endParaRPr lang="en-GB" dirty="0"/>
              </a:p>
            </p:txBody>
          </p:sp>
        </mc:Choice>
        <mc:Fallback xmlns="">
          <p:sp>
            <p:nvSpPr>
              <p:cNvPr id="276" name="Rectangle 275">
                <a:extLst>
                  <a:ext uri="{FF2B5EF4-FFF2-40B4-BE49-F238E27FC236}">
                    <a16:creationId xmlns:a16="http://schemas.microsoft.com/office/drawing/2014/main" id="{9F9E03D9-CE95-5B46-891D-003E46F21519}"/>
                  </a:ext>
                </a:extLst>
              </p:cNvPr>
              <p:cNvSpPr>
                <a:spLocks noRot="1" noChangeAspect="1" noMove="1" noResize="1" noEditPoints="1" noAdjustHandles="1" noChangeArrowheads="1" noChangeShapeType="1" noTextEdit="1"/>
              </p:cNvSpPr>
              <p:nvPr/>
            </p:nvSpPr>
            <p:spPr>
              <a:xfrm>
                <a:off x="4686718" y="3262772"/>
                <a:ext cx="764184" cy="369332"/>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Rectangle 276">
                <a:extLst>
                  <a:ext uri="{FF2B5EF4-FFF2-40B4-BE49-F238E27FC236}">
                    <a16:creationId xmlns:a16="http://schemas.microsoft.com/office/drawing/2014/main" id="{55FF4993-D628-8946-B1DB-22B1CB3BF775}"/>
                  </a:ext>
                </a:extLst>
              </p:cNvPr>
              <p:cNvSpPr/>
              <p:nvPr/>
            </p:nvSpPr>
            <p:spPr>
              <a:xfrm>
                <a:off x="7456253" y="3259289"/>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=1</m:t>
                      </m:r>
                    </m:oMath>
                  </m:oMathPara>
                </a14:m>
                <a:endParaRPr lang="en-GB" dirty="0"/>
              </a:p>
            </p:txBody>
          </p:sp>
        </mc:Choice>
        <mc:Fallback xmlns="">
          <p:sp>
            <p:nvSpPr>
              <p:cNvPr id="277" name="Rectangle 276">
                <a:extLst>
                  <a:ext uri="{FF2B5EF4-FFF2-40B4-BE49-F238E27FC236}">
                    <a16:creationId xmlns:a16="http://schemas.microsoft.com/office/drawing/2014/main" id="{55FF4993-D628-8946-B1DB-22B1CB3BF775}"/>
                  </a:ext>
                </a:extLst>
              </p:cNvPr>
              <p:cNvSpPr>
                <a:spLocks noRot="1" noChangeAspect="1" noMove="1" noResize="1" noEditPoints="1" noAdjustHandles="1" noChangeArrowheads="1" noChangeShapeType="1" noTextEdit="1"/>
              </p:cNvSpPr>
              <p:nvPr/>
            </p:nvSpPr>
            <p:spPr>
              <a:xfrm>
                <a:off x="7456253" y="3259289"/>
                <a:ext cx="764184" cy="369332"/>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Rectangle 277">
                <a:extLst>
                  <a:ext uri="{FF2B5EF4-FFF2-40B4-BE49-F238E27FC236}">
                    <a16:creationId xmlns:a16="http://schemas.microsoft.com/office/drawing/2014/main" id="{D68E7F18-2D09-A944-8738-E89368B2DED6}"/>
                  </a:ext>
                </a:extLst>
              </p:cNvPr>
              <p:cNvSpPr/>
              <p:nvPr/>
            </p:nvSpPr>
            <p:spPr>
              <a:xfrm>
                <a:off x="10062378" y="3264615"/>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=2</m:t>
                      </m:r>
                    </m:oMath>
                  </m:oMathPara>
                </a14:m>
                <a:endParaRPr lang="en-GB" dirty="0"/>
              </a:p>
            </p:txBody>
          </p:sp>
        </mc:Choice>
        <mc:Fallback xmlns="">
          <p:sp>
            <p:nvSpPr>
              <p:cNvPr id="278" name="Rectangle 277">
                <a:extLst>
                  <a:ext uri="{FF2B5EF4-FFF2-40B4-BE49-F238E27FC236}">
                    <a16:creationId xmlns:a16="http://schemas.microsoft.com/office/drawing/2014/main" id="{D68E7F18-2D09-A944-8738-E89368B2DED6}"/>
                  </a:ext>
                </a:extLst>
              </p:cNvPr>
              <p:cNvSpPr>
                <a:spLocks noRot="1" noChangeAspect="1" noMove="1" noResize="1" noEditPoints="1" noAdjustHandles="1" noChangeArrowheads="1" noChangeShapeType="1" noTextEdit="1"/>
              </p:cNvSpPr>
              <p:nvPr/>
            </p:nvSpPr>
            <p:spPr>
              <a:xfrm>
                <a:off x="10062378" y="3264615"/>
                <a:ext cx="764184" cy="369332"/>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Rectangle 278">
                <a:extLst>
                  <a:ext uri="{FF2B5EF4-FFF2-40B4-BE49-F238E27FC236}">
                    <a16:creationId xmlns:a16="http://schemas.microsoft.com/office/drawing/2014/main" id="{DDB824AC-1E71-4044-9059-80583D91272C}"/>
                  </a:ext>
                </a:extLst>
              </p:cNvPr>
              <p:cNvSpPr/>
              <p:nvPr/>
            </p:nvSpPr>
            <p:spPr>
              <a:xfrm>
                <a:off x="6197496" y="1665532"/>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98" i="1">
                              <a:solidFill>
                                <a:srgbClr val="87E1FF"/>
                              </a:solidFill>
                              <a:latin typeface="Cambria Math" panose="02040503050406030204" pitchFamily="18" charset="0"/>
                              <a:ea typeface="Cambria Math" panose="02040503050406030204" pitchFamily="18" charset="0"/>
                            </a:rPr>
                          </m:ctrlPr>
                        </m:dPr>
                        <m:e>
                          <m:sSubSup>
                            <m:sSubSupPr>
                              <m:ctrlPr>
                                <a:rPr lang="en-GB" sz="1798" i="1">
                                  <a:solidFill>
                                    <a:srgbClr val="87E1FF"/>
                                  </a:solidFill>
                                  <a:latin typeface="Cambria Math" panose="02040503050406030204" pitchFamily="18" charset="0"/>
                                  <a:ea typeface="Cambria Math" panose="02040503050406030204" pitchFamily="18" charset="0"/>
                                </a:rPr>
                              </m:ctrlPr>
                            </m:sSubSupPr>
                            <m:e>
                              <m:r>
                                <a:rPr lang="en-GB" sz="1798" i="1">
                                  <a:solidFill>
                                    <a:srgbClr val="87E1FF"/>
                                  </a:solidFill>
                                  <a:latin typeface="Cambria Math" panose="02040503050406030204" pitchFamily="18" charset="0"/>
                                  <a:ea typeface="Cambria Math" panose="02040503050406030204" pitchFamily="18" charset="0"/>
                                </a:rPr>
                                <m:t>𝑔</m:t>
                              </m:r>
                            </m:e>
                            <m:sub>
                              <m:r>
                                <a:rPr lang="en-GB" sz="1798" i="1">
                                  <a:solidFill>
                                    <a:srgbClr val="87E1FF"/>
                                  </a:solidFill>
                                  <a:latin typeface="Cambria Math" panose="02040503050406030204" pitchFamily="18" charset="0"/>
                                  <a:ea typeface="Cambria Math" panose="02040503050406030204" pitchFamily="18" charset="0"/>
                                </a:rPr>
                                <m:t>𝐸</m:t>
                              </m:r>
                            </m:sub>
                            <m:sup>
                              <m:d>
                                <m:dPr>
                                  <m:ctrlPr>
                                    <a:rPr lang="en-GB" sz="1798" i="1">
                                      <a:solidFill>
                                        <a:srgbClr val="87E1FF"/>
                                      </a:solidFill>
                                      <a:latin typeface="Cambria Math" panose="02040503050406030204" pitchFamily="18" charset="0"/>
                                      <a:ea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0,1</m:t>
                                  </m:r>
                                </m:e>
                              </m:d>
                            </m:sup>
                          </m:sSubSup>
                        </m:e>
                      </m:d>
                    </m:oMath>
                  </m:oMathPara>
                </a14:m>
                <a:endParaRPr lang="en-GB" dirty="0"/>
              </a:p>
            </p:txBody>
          </p:sp>
        </mc:Choice>
        <mc:Fallback xmlns="">
          <p:sp>
            <p:nvSpPr>
              <p:cNvPr id="279" name="Rectangle 278">
                <a:extLst>
                  <a:ext uri="{FF2B5EF4-FFF2-40B4-BE49-F238E27FC236}">
                    <a16:creationId xmlns:a16="http://schemas.microsoft.com/office/drawing/2014/main" id="{DDB824AC-1E71-4044-9059-80583D91272C}"/>
                  </a:ext>
                </a:extLst>
              </p:cNvPr>
              <p:cNvSpPr>
                <a:spLocks noRot="1" noChangeAspect="1" noMove="1" noResize="1" noEditPoints="1" noAdjustHandles="1" noChangeArrowheads="1" noChangeShapeType="1" noTextEdit="1"/>
              </p:cNvSpPr>
              <p:nvPr/>
            </p:nvSpPr>
            <p:spPr>
              <a:xfrm>
                <a:off x="6197496" y="1665532"/>
                <a:ext cx="958083" cy="503984"/>
              </a:xfrm>
              <a:prstGeom prst="rect">
                <a:avLst/>
              </a:prstGeom>
              <a:blipFill>
                <a:blip r:embed="rId4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0" name="Rectangle 279">
                <a:extLst>
                  <a:ext uri="{FF2B5EF4-FFF2-40B4-BE49-F238E27FC236}">
                    <a16:creationId xmlns:a16="http://schemas.microsoft.com/office/drawing/2014/main" id="{7499BE77-D7A6-B042-B3F0-94DEAA77AC9D}"/>
                  </a:ext>
                </a:extLst>
              </p:cNvPr>
              <p:cNvSpPr/>
              <p:nvPr/>
            </p:nvSpPr>
            <p:spPr>
              <a:xfrm>
                <a:off x="8886222" y="1664905"/>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98" i="1">
                              <a:solidFill>
                                <a:srgbClr val="4CBADF"/>
                              </a:solidFill>
                              <a:latin typeface="Cambria Math" panose="02040503050406030204" pitchFamily="18" charset="0"/>
                              <a:ea typeface="Cambria Math" panose="02040503050406030204" pitchFamily="18" charset="0"/>
                            </a:rPr>
                          </m:ctrlPr>
                        </m:dPr>
                        <m:e>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en-GB" sz="1798" i="1">
                                  <a:solidFill>
                                    <a:srgbClr val="4CBADF"/>
                                  </a:solidFill>
                                  <a:latin typeface="Cambria Math" panose="02040503050406030204" pitchFamily="18" charset="0"/>
                                  <a:ea typeface="Cambria Math" panose="02040503050406030204" pitchFamily="18" charset="0"/>
                                </a:rPr>
                                <m:t>𝑔</m:t>
                              </m:r>
                            </m:e>
                            <m:sub>
                              <m:r>
                                <a:rPr lang="en-GB" sz="1798" i="1">
                                  <a:solidFill>
                                    <a:srgbClr val="4CBADF"/>
                                  </a:solidFill>
                                  <a:latin typeface="Cambria Math" panose="02040503050406030204" pitchFamily="18" charset="0"/>
                                  <a:ea typeface="Cambria Math" panose="02040503050406030204" pitchFamily="18" charset="0"/>
                                </a:rPr>
                                <m:t>𝐸</m:t>
                              </m:r>
                            </m:sub>
                            <m:sup>
                              <m:d>
                                <m:dPr>
                                  <m:ctrlPr>
                                    <a:rPr lang="en-GB" sz="1798" i="1">
                                      <a:solidFill>
                                        <a:srgbClr val="4CBADF"/>
                                      </a:solidFill>
                                      <a:latin typeface="Cambria Math" panose="02040503050406030204" pitchFamily="18" charset="0"/>
                                      <a:ea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1,2</m:t>
                                  </m:r>
                                </m:e>
                              </m:d>
                            </m:sup>
                          </m:sSubSup>
                        </m:e>
                      </m:d>
                    </m:oMath>
                  </m:oMathPara>
                </a14:m>
                <a:endParaRPr lang="en-GB" dirty="0"/>
              </a:p>
            </p:txBody>
          </p:sp>
        </mc:Choice>
        <mc:Fallback xmlns="">
          <p:sp>
            <p:nvSpPr>
              <p:cNvPr id="280" name="Rectangle 279">
                <a:extLst>
                  <a:ext uri="{FF2B5EF4-FFF2-40B4-BE49-F238E27FC236}">
                    <a16:creationId xmlns:a16="http://schemas.microsoft.com/office/drawing/2014/main" id="{7499BE77-D7A6-B042-B3F0-94DEAA77AC9D}"/>
                  </a:ext>
                </a:extLst>
              </p:cNvPr>
              <p:cNvSpPr>
                <a:spLocks noRot="1" noChangeAspect="1" noMove="1" noResize="1" noEditPoints="1" noAdjustHandles="1" noChangeArrowheads="1" noChangeShapeType="1" noTextEdit="1"/>
              </p:cNvSpPr>
              <p:nvPr/>
            </p:nvSpPr>
            <p:spPr>
              <a:xfrm>
                <a:off x="8886222" y="1664905"/>
                <a:ext cx="958083" cy="503984"/>
              </a:xfrm>
              <a:prstGeom prst="rect">
                <a:avLst/>
              </a:prstGeom>
              <a:blipFill>
                <a:blip r:embed="rId4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7CC8A93-29F0-0D43-99DF-63952EF4A811}"/>
                  </a:ext>
                </a:extLst>
              </p:cNvPr>
              <p:cNvSpPr/>
              <p:nvPr/>
            </p:nvSpPr>
            <p:spPr>
              <a:xfrm>
                <a:off x="6976992" y="1676783"/>
                <a:ext cx="1923988"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87E1FF"/>
                          </a:solidFill>
                          <a:latin typeface="Cambria Math" panose="02040503050406030204" pitchFamily="18" charset="0"/>
                          <a:ea typeface="Cambria Math" panose="02040503050406030204" pitchFamily="18" charset="0"/>
                        </a:rPr>
                        <m:t>∪</m:t>
                      </m:r>
                      <m:d>
                        <m:dPr>
                          <m:begChr m:val="{"/>
                          <m:endChr m:val="}"/>
                          <m:ctrlPr>
                            <a:rPr lang="en-GB" sz="1798" i="1">
                              <a:solidFill>
                                <a:srgbClr val="87E1FF"/>
                              </a:solidFill>
                              <a:latin typeface="Cambria Math" panose="02040503050406030204" pitchFamily="18" charset="0"/>
                            </a:rPr>
                          </m:ctrlPr>
                        </m:dPr>
                        <m:e>
                          <m:sSubSup>
                            <m:sSubSupPr>
                              <m:ctrlPr>
                                <a:rPr lang="en-GB" sz="1798" i="1">
                                  <a:solidFill>
                                    <a:srgbClr val="87E1FF"/>
                                  </a:solidFill>
                                  <a:latin typeface="Cambria Math" panose="02040503050406030204" pitchFamily="18" charset="0"/>
                                </a:rPr>
                              </m:ctrlPr>
                            </m:sSubSupPr>
                            <m:e>
                              <m:r>
                                <a:rPr lang="en-GB" sz="1798" i="1">
                                  <a:solidFill>
                                    <a:srgbClr val="87E1FF"/>
                                  </a:solidFill>
                                  <a:latin typeface="Cambria Math" panose="02040503050406030204" pitchFamily="18" charset="0"/>
                                </a:rPr>
                                <m:t>𝑔</m:t>
                              </m:r>
                            </m:e>
                            <m:sub>
                              <m:r>
                                <a:rPr lang="en-GB" sz="1798" i="1">
                                  <a:solidFill>
                                    <a:srgbClr val="87E1FF"/>
                                  </a:solidFill>
                                  <a:latin typeface="Cambria Math" panose="02040503050406030204" pitchFamily="18" charset="0"/>
                                </a:rPr>
                                <m:t>2</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en-GB" sz="1798" i="1">
                                  <a:solidFill>
                                    <a:srgbClr val="87E1FF"/>
                                  </a:solidFill>
                                  <a:latin typeface="Cambria Math" panose="02040503050406030204" pitchFamily="18" charset="0"/>
                                </a:rPr>
                                <m:t>𝑔</m:t>
                              </m:r>
                            </m:e>
                            <m:sub>
                              <m:r>
                                <a:rPr lang="en-GB" sz="1798" i="1">
                                  <a:solidFill>
                                    <a:srgbClr val="87E1FF"/>
                                  </a:solidFill>
                                  <a:latin typeface="Cambria Math" panose="02040503050406030204" pitchFamily="18" charset="0"/>
                                </a:rPr>
                                <m:t>3</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e>
                      </m:d>
                      <m:r>
                        <a:rPr lang="en-GB" sz="1798" i="1">
                          <a:solidFill>
                            <a:srgbClr val="87E1FF"/>
                          </a:solidFill>
                          <a:latin typeface="Cambria Math" panose="02040503050406030204" pitchFamily="18" charset="0"/>
                          <a:ea typeface="Cambria Math" panose="02040503050406030204" pitchFamily="18" charset="0"/>
                        </a:rPr>
                        <m:t>    </m:t>
                      </m:r>
                      <m:r>
                        <a:rPr lang="en-GB" sz="1798"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5" name="Rectangle 14">
                <a:extLst>
                  <a:ext uri="{FF2B5EF4-FFF2-40B4-BE49-F238E27FC236}">
                    <a16:creationId xmlns:a16="http://schemas.microsoft.com/office/drawing/2014/main" id="{67CC8A93-29F0-0D43-99DF-63952EF4A811}"/>
                  </a:ext>
                </a:extLst>
              </p:cNvPr>
              <p:cNvSpPr>
                <a:spLocks noRot="1" noChangeAspect="1" noMove="1" noResize="1" noEditPoints="1" noAdjustHandles="1" noChangeArrowheads="1" noChangeShapeType="1" noTextEdit="1"/>
              </p:cNvSpPr>
              <p:nvPr/>
            </p:nvSpPr>
            <p:spPr>
              <a:xfrm>
                <a:off x="6976992" y="1676783"/>
                <a:ext cx="1923988" cy="503984"/>
              </a:xfrm>
              <a:prstGeom prst="rect">
                <a:avLst/>
              </a:prstGeom>
              <a:blipFill>
                <a:blip r:embed="rId4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0993615-4F81-9445-9C6B-AF7462B887AF}"/>
                  </a:ext>
                </a:extLst>
              </p:cNvPr>
              <p:cNvSpPr/>
              <p:nvPr/>
            </p:nvSpPr>
            <p:spPr>
              <a:xfrm>
                <a:off x="9671921" y="1678095"/>
                <a:ext cx="151041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4CBADF"/>
                          </a:solidFill>
                          <a:latin typeface="Cambria Math" panose="02040503050406030204" pitchFamily="18" charset="0"/>
                          <a:ea typeface="Cambria Math" panose="02040503050406030204" pitchFamily="18" charset="0"/>
                        </a:rPr>
                        <m:t>∪</m:t>
                      </m:r>
                      <m:d>
                        <m:dPr>
                          <m:begChr m:val="{"/>
                          <m:endChr m:val="}"/>
                          <m:ctrlPr>
                            <a:rPr lang="en-GB" sz="1798" i="1">
                              <a:solidFill>
                                <a:srgbClr val="4CBADF"/>
                              </a:solidFill>
                              <a:latin typeface="Cambria Math" panose="02040503050406030204" pitchFamily="18" charset="0"/>
                            </a:rPr>
                          </m:ctrlPr>
                        </m:dPr>
                        <m:e>
                          <m:sSubSup>
                            <m:sSubSupPr>
                              <m:ctrlPr>
                                <a:rPr lang="en-GB" sz="1798" i="1">
                                  <a:solidFill>
                                    <a:srgbClr val="4CBADF"/>
                                  </a:solidFill>
                                  <a:latin typeface="Cambria Math" panose="02040503050406030204" pitchFamily="18" charset="0"/>
                                </a:rPr>
                              </m:ctrlPr>
                            </m:sSubSupPr>
                            <m:e>
                              <m:r>
                                <a:rPr lang="en-GB" sz="1798" i="1">
                                  <a:solidFill>
                                    <a:srgbClr val="4CBADF"/>
                                  </a:solidFill>
                                  <a:latin typeface="Cambria Math" panose="02040503050406030204" pitchFamily="18" charset="0"/>
                                </a:rPr>
                                <m:t>𝑔</m:t>
                              </m:r>
                            </m:e>
                            <m:sub>
                              <m:r>
                                <a:rPr lang="en-GB" sz="1798" i="1">
                                  <a:solidFill>
                                    <a:srgbClr val="4CBADF"/>
                                  </a:solidFill>
                                  <a:latin typeface="Cambria Math" panose="02040503050406030204" pitchFamily="18" charset="0"/>
                                </a:rPr>
                                <m:t>2</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en-GB" sz="1798" i="1">
                                  <a:solidFill>
                                    <a:srgbClr val="4CBADF"/>
                                  </a:solidFill>
                                  <a:latin typeface="Cambria Math" panose="02040503050406030204" pitchFamily="18" charset="0"/>
                                </a:rPr>
                                <m:t>𝑔</m:t>
                              </m:r>
                            </m:e>
                            <m:sub>
                              <m:r>
                                <a:rPr lang="en-GB" sz="1798" i="1">
                                  <a:solidFill>
                                    <a:srgbClr val="4CBADF"/>
                                  </a:solidFill>
                                  <a:latin typeface="Cambria Math" panose="02040503050406030204" pitchFamily="18" charset="0"/>
                                </a:rPr>
                                <m:t>3</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e>
                      </m:d>
                    </m:oMath>
                  </m:oMathPara>
                </a14:m>
                <a:endParaRPr lang="en-GB" dirty="0"/>
              </a:p>
            </p:txBody>
          </p:sp>
        </mc:Choice>
        <mc:Fallback xmlns="">
          <p:sp>
            <p:nvSpPr>
              <p:cNvPr id="16" name="Rectangle 15">
                <a:extLst>
                  <a:ext uri="{FF2B5EF4-FFF2-40B4-BE49-F238E27FC236}">
                    <a16:creationId xmlns:a16="http://schemas.microsoft.com/office/drawing/2014/main" id="{D0993615-4F81-9445-9C6B-AF7462B887AF}"/>
                  </a:ext>
                </a:extLst>
              </p:cNvPr>
              <p:cNvSpPr>
                <a:spLocks noRot="1" noChangeAspect="1" noMove="1" noResize="1" noEditPoints="1" noAdjustHandles="1" noChangeArrowheads="1" noChangeShapeType="1" noTextEdit="1"/>
              </p:cNvSpPr>
              <p:nvPr/>
            </p:nvSpPr>
            <p:spPr>
              <a:xfrm>
                <a:off x="9671921" y="1678095"/>
                <a:ext cx="1510413" cy="503984"/>
              </a:xfrm>
              <a:prstGeom prst="rect">
                <a:avLst/>
              </a:prstGeom>
              <a:blipFill>
                <a:blip r:embed="rId49"/>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DA4142AE-527B-D8E1-2D73-B9A50B59768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C1357140-8B1B-211F-F8FD-498CB3A5821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871FDDF-68E2-B2FC-0EBC-F275947FB9F9}"/>
              </a:ext>
            </a:extLst>
          </p:cNvPr>
          <p:cNvSpPr>
            <a:spLocks noGrp="1"/>
          </p:cNvSpPr>
          <p:nvPr>
            <p:ph type="sldNum" sz="quarter" idx="11"/>
          </p:nvPr>
        </p:nvSpPr>
        <p:spPr/>
        <p:txBody>
          <a:bodyPr/>
          <a:lstStyle/>
          <a:p>
            <a:fld id="{EB1502E6-D9AE-3544-B6D5-378AAA0B915F}" type="slidenum">
              <a:rPr lang="de-DE" altLang="de-DE" smtClean="0"/>
              <a:pPr/>
              <a:t>29</a:t>
            </a:fld>
            <a:endParaRPr lang="de-DE" altLang="de-DE" dirty="0"/>
          </a:p>
        </p:txBody>
      </p:sp>
    </p:spTree>
    <p:extLst>
      <p:ext uri="{BB962C8B-B14F-4D97-AF65-F5344CB8AC3E}">
        <p14:creationId xmlns:p14="http://schemas.microsoft.com/office/powerpoint/2010/main" val="308047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a:t>Contents in this Lecture Related to </a:t>
            </a:r>
            <a:r>
              <a:rPr lang="en-GB" i="1"/>
              <a:t>Utility-based Agents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type="body" sz="quarter" idx="13"/>
          </p:nvPr>
        </p:nvSpPr>
        <p:spPr>
          <a:xfrm>
            <a:off x="623393" y="1332843"/>
            <a:ext cx="4653596" cy="2595155"/>
          </a:xfrm>
        </p:spPr>
        <p:txBody>
          <a:bodyPr>
            <a:normAutofit fontScale="92500" lnSpcReduction="10000"/>
          </a:bodyPr>
          <a:lstStyle/>
          <a:p>
            <a:r>
              <a:rPr lang="en-GB" dirty="0"/>
              <a:t>Further topics</a:t>
            </a:r>
          </a:p>
          <a:p>
            <a:pPr marL="722047" lvl="1" indent="-457200">
              <a:buFont typeface="+mj-lt"/>
              <a:buAutoNum type="arabicPeriod" startAt="3"/>
            </a:pPr>
            <a:r>
              <a:rPr lang="en-GB" dirty="0">
                <a:solidFill>
                  <a:schemeClr val="accent5"/>
                </a:solidFill>
              </a:rPr>
              <a:t>(Episodic) PRMs</a:t>
            </a:r>
          </a:p>
          <a:p>
            <a:pPr marL="721590" lvl="1" indent="-456743">
              <a:buFont typeface="+mj-lt"/>
              <a:buAutoNum type="arabicPeriod" startAt="3"/>
            </a:pPr>
            <a:r>
              <a:rPr lang="en-GB" dirty="0">
                <a:solidFill>
                  <a:schemeClr val="accent1"/>
                </a:solidFill>
              </a:rPr>
              <a:t>Lifted inference (in episodic PRMs)</a:t>
            </a:r>
          </a:p>
          <a:p>
            <a:pPr marL="721590" lvl="1" indent="-456743">
              <a:buFont typeface="+mj-lt"/>
              <a:buAutoNum type="arabicPeriod" startAt="3"/>
            </a:pPr>
            <a:r>
              <a:rPr lang="en-GB" dirty="0">
                <a:solidFill>
                  <a:srgbClr val="FFC000"/>
                </a:solidFill>
              </a:rPr>
              <a:t>Lifted sequential PRMs and inference</a:t>
            </a:r>
          </a:p>
          <a:p>
            <a:pPr marL="721590" lvl="1" indent="-456743">
              <a:buFont typeface="+mj-lt"/>
              <a:buAutoNum type="arabicPeriod" startAt="3"/>
            </a:pPr>
            <a:r>
              <a:rPr lang="en-GB" dirty="0">
                <a:solidFill>
                  <a:schemeClr val="tx1">
                    <a:lumMod val="60000"/>
                    <a:lumOff val="40000"/>
                  </a:schemeClr>
                </a:solidFill>
              </a:rPr>
              <a:t>Lifted decision making</a:t>
            </a:r>
          </a:p>
          <a:p>
            <a:pPr marL="0" indent="0">
              <a:buNone/>
            </a:pPr>
            <a:endParaRPr lang="en-GB" dirty="0"/>
          </a:p>
        </p:txBody>
      </p:sp>
      <p:grpSp>
        <p:nvGrpSpPr>
          <p:cNvPr id="35" name="Group 34">
            <a:extLst>
              <a:ext uri="{FF2B5EF4-FFF2-40B4-BE49-F238E27FC236}">
                <a16:creationId xmlns:a16="http://schemas.microsoft.com/office/drawing/2014/main" id="{A3D485B8-801D-BC4E-8122-F0E8576D8A46}"/>
              </a:ext>
            </a:extLst>
          </p:cNvPr>
          <p:cNvGrpSpPr/>
          <p:nvPr/>
        </p:nvGrpSpPr>
        <p:grpSpPr>
          <a:xfrm>
            <a:off x="5325464" y="1679423"/>
            <a:ext cx="6506212" cy="4236436"/>
            <a:chOff x="2717975" y="1628799"/>
            <a:chExt cx="6512989" cy="4240849"/>
          </a:xfrm>
        </p:grpSpPr>
        <p:sp>
          <p:nvSpPr>
            <p:cNvPr id="36" name="TextBox 35">
              <a:extLst>
                <a:ext uri="{FF2B5EF4-FFF2-40B4-BE49-F238E27FC236}">
                  <a16:creationId xmlns:a16="http://schemas.microsoft.com/office/drawing/2014/main" id="{A8EA57D1-EE70-774C-8E1B-4E8486887C15}"/>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dirty="0"/>
                <a:t>Environment</a:t>
              </a:r>
            </a:p>
          </p:txBody>
        </p:sp>
        <p:sp>
          <p:nvSpPr>
            <p:cNvPr id="37" name="TextBox 36">
              <a:extLst>
                <a:ext uri="{FF2B5EF4-FFF2-40B4-BE49-F238E27FC236}">
                  <a16:creationId xmlns:a16="http://schemas.microsoft.com/office/drawing/2014/main" id="{D9365AC3-8DFB-5E43-8848-53E8A1B4A201}"/>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38" name="TextBox 37">
              <a:extLst>
                <a:ext uri="{FF2B5EF4-FFF2-40B4-BE49-F238E27FC236}">
                  <a16:creationId xmlns:a16="http://schemas.microsoft.com/office/drawing/2014/main" id="{1A70FC51-CB38-D642-A482-83D98E48A73C}"/>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39" name="TextBox 38">
              <a:extLst>
                <a:ext uri="{FF2B5EF4-FFF2-40B4-BE49-F238E27FC236}">
                  <a16:creationId xmlns:a16="http://schemas.microsoft.com/office/drawing/2014/main" id="{A7F2E7DA-C5A2-BC42-A923-B2F9B185DF16}"/>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40" name="TextBox 39">
              <a:extLst>
                <a:ext uri="{FF2B5EF4-FFF2-40B4-BE49-F238E27FC236}">
                  <a16:creationId xmlns:a16="http://schemas.microsoft.com/office/drawing/2014/main" id="{6CF6034A-F227-1F45-B416-202E59970B96}"/>
                </a:ext>
              </a:extLst>
            </p:cNvPr>
            <p:cNvSpPr txBox="1"/>
            <p:nvPr/>
          </p:nvSpPr>
          <p:spPr>
            <a:xfrm>
              <a:off x="6113083" y="2240746"/>
              <a:ext cx="1328862" cy="523509"/>
            </a:xfrm>
            <a:prstGeom prst="rect">
              <a:avLst/>
            </a:prstGeom>
            <a:solidFill>
              <a:schemeClr val="accent1"/>
            </a:solidFill>
            <a:ln w="19050">
              <a:solidFill>
                <a:schemeClr val="tx1"/>
              </a:solidFill>
            </a:ln>
          </p:spPr>
          <p:txBody>
            <a:bodyPr wrap="none" rtlCol="0">
              <a:spAutoFit/>
            </a:bodyPr>
            <a:lstStyle/>
            <a:p>
              <a:pPr algn="ctr"/>
              <a:r>
                <a:rPr lang="en-GB" sz="1399">
                  <a:solidFill>
                    <a:schemeClr val="bg1"/>
                  </a:solidFill>
                </a:rPr>
                <a:t>What the world</a:t>
              </a:r>
            </a:p>
            <a:p>
              <a:pPr algn="ctr"/>
              <a:r>
                <a:rPr lang="en-GB" sz="1399">
                  <a:solidFill>
                    <a:schemeClr val="bg1"/>
                  </a:solidFill>
                </a:rPr>
                <a:t>is like now</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22F1300-7BD8-4843-BA71-55644028278B}"/>
                    </a:ext>
                  </a:extLst>
                </p:cNvPr>
                <p:cNvSpPr txBox="1"/>
                <p:nvPr/>
              </p:nvSpPr>
              <p:spPr>
                <a:xfrm>
                  <a:off x="6010831" y="3060231"/>
                  <a:ext cx="1533362"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a:solidFill>
                        <a:schemeClr val="bg1"/>
                      </a:solidFill>
                    </a:rPr>
                    <a:t>What it will be like</a:t>
                  </a:r>
                  <a:br>
                    <a:rPr lang="en-GB" sz="1399">
                      <a:solidFill>
                        <a:schemeClr val="bg1"/>
                      </a:solidFill>
                    </a:rPr>
                  </a:br>
                  <a:r>
                    <a:rPr lang="en-GB" sz="1399">
                      <a:solidFill>
                        <a:schemeClr val="bg1"/>
                      </a:solidFill>
                    </a:rPr>
                    <a:t>if I do action </a:t>
                  </a:r>
                  <a14:m>
                    <m:oMath xmlns:m="http://schemas.openxmlformats.org/officeDocument/2006/math">
                      <m:r>
                        <a:rPr lang="en-GB" sz="1399" i="1" smtClean="0">
                          <a:solidFill>
                            <a:schemeClr val="bg1"/>
                          </a:solidFill>
                          <a:latin typeface="Cambria Math" panose="02040503050406030204" pitchFamily="18" charset="0"/>
                        </a:rPr>
                        <m:t>𝐴</m:t>
                      </m:r>
                    </m:oMath>
                  </a14:m>
                  <a:endParaRPr lang="en-GB" sz="1399">
                    <a:solidFill>
                      <a:schemeClr val="bg1"/>
                    </a:solidFill>
                  </a:endParaRPr>
                </a:p>
              </p:txBody>
            </p:sp>
          </mc:Choice>
          <mc:Fallback xmlns="">
            <p:sp>
              <p:nvSpPr>
                <p:cNvPr id="41" name="TextBox 40">
                  <a:extLst>
                    <a:ext uri="{FF2B5EF4-FFF2-40B4-BE49-F238E27FC236}">
                      <a16:creationId xmlns:a16="http://schemas.microsoft.com/office/drawing/2014/main" id="{222F1300-7BD8-4843-BA71-55644028278B}"/>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2"/>
                  <a:stretch>
                    <a:fillRect b="-9091"/>
                  </a:stretch>
                </a:blipFill>
                <a:ln w="19050">
                  <a:solidFill>
                    <a:schemeClr val="tx1"/>
                  </a:solidFill>
                </a:ln>
              </p:spPr>
              <p:txBody>
                <a:bodyPr/>
                <a:lstStyle/>
                <a:p>
                  <a:r>
                    <a:rPr lang="en-GB">
                      <a:noFill/>
                    </a:rPr>
                    <a:t> </a:t>
                  </a:r>
                </a:p>
              </p:txBody>
            </p:sp>
          </mc:Fallback>
        </mc:AlternateContent>
        <p:sp>
          <p:nvSpPr>
            <p:cNvPr id="42" name="TextBox 41">
              <a:extLst>
                <a:ext uri="{FF2B5EF4-FFF2-40B4-BE49-F238E27FC236}">
                  <a16:creationId xmlns:a16="http://schemas.microsoft.com/office/drawing/2014/main" id="{38822747-350E-7945-99D3-5AA68BACF94E}"/>
                </a:ext>
              </a:extLst>
            </p:cNvPr>
            <p:cNvSpPr txBox="1"/>
            <p:nvPr/>
          </p:nvSpPr>
          <p:spPr>
            <a:xfrm>
              <a:off x="5970201" y="3879716"/>
              <a:ext cx="1614622"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a:solidFill>
                    <a:schemeClr val="bg1"/>
                  </a:solidFill>
                </a:rPr>
                <a:t>How happy I will be</a:t>
              </a:r>
              <a:br>
                <a:rPr lang="en-GB" sz="1399">
                  <a:solidFill>
                    <a:schemeClr val="bg1"/>
                  </a:solidFill>
                </a:rPr>
              </a:br>
              <a:r>
                <a:rPr lang="en-GB" sz="1399">
                  <a:solidFill>
                    <a:schemeClr val="bg1"/>
                  </a:solidFill>
                </a:rPr>
                <a:t>in such a state</a:t>
              </a:r>
            </a:p>
          </p:txBody>
        </p:sp>
        <p:sp>
          <p:nvSpPr>
            <p:cNvPr id="43" name="TextBox 42">
              <a:extLst>
                <a:ext uri="{FF2B5EF4-FFF2-40B4-BE49-F238E27FC236}">
                  <a16:creationId xmlns:a16="http://schemas.microsoft.com/office/drawing/2014/main" id="{1B1A2F5E-EF66-3C40-AE76-C20626C1885B}"/>
                </a:ext>
              </a:extLst>
            </p:cNvPr>
            <p:cNvSpPr txBox="1"/>
            <p:nvPr/>
          </p:nvSpPr>
          <p:spPr>
            <a:xfrm>
              <a:off x="6146266" y="4699201"/>
              <a:ext cx="1262493"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dirty="0">
                  <a:solidFill>
                    <a:schemeClr val="bg1"/>
                  </a:solidFill>
                </a:rPr>
                <a:t>What action I</a:t>
              </a:r>
              <a:br>
                <a:rPr lang="en-GB" sz="1399" dirty="0">
                  <a:solidFill>
                    <a:schemeClr val="bg1"/>
                  </a:solidFill>
                </a:rPr>
              </a:br>
              <a:r>
                <a:rPr lang="en-GB" sz="1399" dirty="0">
                  <a:solidFill>
                    <a:schemeClr val="bg1"/>
                  </a:solidFill>
                </a:rPr>
                <a:t>should do now</a:t>
              </a:r>
            </a:p>
          </p:txBody>
        </p:sp>
        <p:sp>
          <p:nvSpPr>
            <p:cNvPr id="44" name="TextBox 43">
              <a:extLst>
                <a:ext uri="{FF2B5EF4-FFF2-40B4-BE49-F238E27FC236}">
                  <a16:creationId xmlns:a16="http://schemas.microsoft.com/office/drawing/2014/main" id="{212DBB14-7399-F64E-BCE4-1C3CF4411AC9}"/>
                </a:ext>
              </a:extLst>
            </p:cNvPr>
            <p:cNvSpPr txBox="1"/>
            <p:nvPr/>
          </p:nvSpPr>
          <p:spPr>
            <a:xfrm>
              <a:off x="3901751" y="2001756"/>
              <a:ext cx="642242" cy="303089"/>
            </a:xfrm>
            <a:prstGeom prst="roundRect">
              <a:avLst>
                <a:gd name="adj" fmla="val 50000"/>
              </a:avLst>
            </a:prstGeom>
            <a:solidFill>
              <a:schemeClr val="accent5"/>
            </a:solidFill>
            <a:ln w="19050">
              <a:solidFill>
                <a:schemeClr val="tx1"/>
              </a:solidFill>
            </a:ln>
          </p:spPr>
          <p:txBody>
            <a:bodyPr wrap="none" tIns="0" bIns="0" rtlCol="0" anchor="t">
              <a:spAutoFit/>
            </a:bodyPr>
            <a:lstStyle/>
            <a:p>
              <a:pPr algn="ctr"/>
              <a:r>
                <a:rPr lang="en-GB" sz="1399" dirty="0">
                  <a:solidFill>
                    <a:schemeClr val="bg1"/>
                  </a:solidFill>
                </a:rPr>
                <a:t>State</a:t>
              </a:r>
            </a:p>
          </p:txBody>
        </p:sp>
        <p:sp>
          <p:nvSpPr>
            <p:cNvPr id="45" name="TextBox 44">
              <a:extLst>
                <a:ext uri="{FF2B5EF4-FFF2-40B4-BE49-F238E27FC236}">
                  <a16:creationId xmlns:a16="http://schemas.microsoft.com/office/drawing/2014/main" id="{06917C85-FBC9-FD43-8206-7A66129CA627}"/>
                </a:ext>
              </a:extLst>
            </p:cNvPr>
            <p:cNvSpPr txBox="1"/>
            <p:nvPr/>
          </p:nvSpPr>
          <p:spPr>
            <a:xfrm>
              <a:off x="3261963" y="2456189"/>
              <a:ext cx="1921828" cy="303089"/>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en-GB" sz="1399">
                  <a:solidFill>
                    <a:schemeClr val="bg1"/>
                  </a:solidFill>
                </a:rPr>
                <a:t>How the world evolves</a:t>
              </a:r>
            </a:p>
          </p:txBody>
        </p:sp>
        <p:sp>
          <p:nvSpPr>
            <p:cNvPr id="46" name="TextBox 45">
              <a:extLst>
                <a:ext uri="{FF2B5EF4-FFF2-40B4-BE49-F238E27FC236}">
                  <a16:creationId xmlns:a16="http://schemas.microsoft.com/office/drawing/2014/main" id="{FB3070D0-BAAB-1046-A507-9515F490E3A0}"/>
                </a:ext>
              </a:extLst>
            </p:cNvPr>
            <p:cNvSpPr txBox="1"/>
            <p:nvPr/>
          </p:nvSpPr>
          <p:spPr>
            <a:xfrm>
              <a:off x="3364011" y="3170803"/>
              <a:ext cx="1717730" cy="303089"/>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en-GB" sz="1399" dirty="0">
                  <a:solidFill>
                    <a:schemeClr val="bg1"/>
                  </a:solidFill>
                </a:rPr>
                <a:t>What my actions do</a:t>
              </a:r>
            </a:p>
          </p:txBody>
        </p:sp>
        <p:sp>
          <p:nvSpPr>
            <p:cNvPr id="47" name="TextBox 46">
              <a:extLst>
                <a:ext uri="{FF2B5EF4-FFF2-40B4-BE49-F238E27FC236}">
                  <a16:creationId xmlns:a16="http://schemas.microsoft.com/office/drawing/2014/main" id="{5D7D942F-4550-9244-8714-F486CA8605F2}"/>
                </a:ext>
              </a:extLst>
            </p:cNvPr>
            <p:cNvSpPr txBox="1"/>
            <p:nvPr/>
          </p:nvSpPr>
          <p:spPr>
            <a:xfrm>
              <a:off x="3867411" y="3990728"/>
              <a:ext cx="710922" cy="303089"/>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en-GB" sz="1399">
                  <a:solidFill>
                    <a:schemeClr val="bg1"/>
                  </a:solidFill>
                </a:rPr>
                <a:t>Utility</a:t>
              </a:r>
            </a:p>
          </p:txBody>
        </p:sp>
        <p:cxnSp>
          <p:nvCxnSpPr>
            <p:cNvPr id="48" name="Straight Arrow Connector 47">
              <a:extLst>
                <a:ext uri="{FF2B5EF4-FFF2-40B4-BE49-F238E27FC236}">
                  <a16:creationId xmlns:a16="http://schemas.microsoft.com/office/drawing/2014/main" id="{260F42B9-862D-7E42-AC24-244D04EB39A1}"/>
                </a:ext>
              </a:extLst>
            </p:cNvPr>
            <p:cNvCxnSpPr>
              <a:cxnSpLocks/>
              <a:stCxn id="38" idx="2"/>
              <a:endCxn id="40"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6BFF90-E8E5-834F-B767-31A0C09D9581}"/>
                </a:ext>
              </a:extLst>
            </p:cNvPr>
            <p:cNvCxnSpPr>
              <a:cxnSpLocks/>
              <a:stCxn id="40" idx="2"/>
              <a:endCxn id="41"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D248E9-1E65-174A-99B1-0A02E29FAC93}"/>
                </a:ext>
              </a:extLst>
            </p:cNvPr>
            <p:cNvCxnSpPr>
              <a:cxnSpLocks/>
              <a:stCxn id="41" idx="2"/>
              <a:endCxn id="42"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EA7F2F-39F6-8D49-BD16-2DB40ECD2853}"/>
                </a:ext>
              </a:extLst>
            </p:cNvPr>
            <p:cNvCxnSpPr>
              <a:cxnSpLocks/>
              <a:stCxn id="42" idx="2"/>
              <a:endCxn id="43"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89EECE-8D60-714C-86E7-ED017C62F274}"/>
                </a:ext>
              </a:extLst>
            </p:cNvPr>
            <p:cNvCxnSpPr>
              <a:cxnSpLocks/>
              <a:stCxn id="43" idx="2"/>
              <a:endCxn id="39"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6D8FD0-1BDE-B444-9826-E66EFFDD645D}"/>
                </a:ext>
              </a:extLst>
            </p:cNvPr>
            <p:cNvCxnSpPr>
              <a:cxnSpLocks/>
              <a:stCxn id="44" idx="3"/>
              <a:endCxn id="40"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CC0317-F272-A64F-8B0E-34CCA2BCF7B9}"/>
                </a:ext>
              </a:extLst>
            </p:cNvPr>
            <p:cNvCxnSpPr>
              <a:cxnSpLocks/>
              <a:stCxn id="45" idx="3"/>
              <a:endCxn id="40"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9A6E42-8A05-554C-9786-21CCC5617CD6}"/>
                </a:ext>
              </a:extLst>
            </p:cNvPr>
            <p:cNvCxnSpPr>
              <a:cxnSpLocks/>
              <a:stCxn id="45" idx="3"/>
              <a:endCxn id="41"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7D761-A635-3F49-83A1-390EECC8F218}"/>
                </a:ext>
              </a:extLst>
            </p:cNvPr>
            <p:cNvCxnSpPr>
              <a:cxnSpLocks/>
              <a:stCxn id="46" idx="3"/>
              <a:endCxn id="40"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51385F-849F-2C42-A550-BDC49EF521CF}"/>
                </a:ext>
              </a:extLst>
            </p:cNvPr>
            <p:cNvCxnSpPr>
              <a:cxnSpLocks/>
              <a:stCxn id="46" idx="3"/>
              <a:endCxn id="41"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EB6A25-5022-3B4A-99FA-A5D09E923CFE}"/>
                </a:ext>
              </a:extLst>
            </p:cNvPr>
            <p:cNvCxnSpPr>
              <a:cxnSpLocks/>
              <a:stCxn id="38"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8D09E4-6812-0B45-9440-3C92C593CFEF}"/>
                </a:ext>
              </a:extLst>
            </p:cNvPr>
            <p:cNvCxnSpPr>
              <a:cxnSpLocks/>
              <a:stCxn id="47"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63E3C5-4643-E241-AC18-C2F81607A845}"/>
                </a:ext>
              </a:extLst>
            </p:cNvPr>
            <p:cNvCxnSpPr>
              <a:cxnSpLocks/>
              <a:endCxn id="39"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611DCF39-F552-7F42-988D-102A62955987}"/>
                </a:ext>
              </a:extLst>
            </p:cNvPr>
            <p:cNvCxnSpPr>
              <a:cxnSpLocks/>
              <a:stCxn id="40" idx="0"/>
              <a:endCxn id="44"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79BE595B-AFDE-D04E-BE35-091B2F64E575}"/>
              </a:ext>
            </a:extLst>
          </p:cNvPr>
          <p:cNvPicPr>
            <a:picLocks noChangeAspect="1"/>
          </p:cNvPicPr>
          <p:nvPr/>
        </p:nvPicPr>
        <p:blipFill>
          <a:blip r:embed="rId3"/>
          <a:stretch>
            <a:fillRect/>
          </a:stretch>
        </p:blipFill>
        <p:spPr>
          <a:xfrm>
            <a:off x="3393927" y="4012447"/>
            <a:ext cx="1528302" cy="21600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a:extLst>
              <a:ext uri="{FF2B5EF4-FFF2-40B4-BE49-F238E27FC236}">
                <a16:creationId xmlns:a16="http://schemas.microsoft.com/office/drawing/2014/main" id="{280B7EBA-5B5F-304B-90DB-9965D95ABE88}"/>
              </a:ext>
            </a:extLst>
          </p:cNvPr>
          <p:cNvSpPr/>
          <p:nvPr/>
        </p:nvSpPr>
        <p:spPr>
          <a:xfrm>
            <a:off x="361315" y="4341668"/>
            <a:ext cx="2841876" cy="1677382"/>
          </a:xfrm>
          <a:prstGeom prst="rect">
            <a:avLst/>
          </a:prstGeom>
        </p:spPr>
        <p:txBody>
          <a:bodyPr wrap="square">
            <a:spAutoFit/>
          </a:bodyPr>
          <a:lstStyle/>
          <a:p>
            <a:r>
              <a:rPr lang="en-GB" sz="1400" dirty="0"/>
              <a:t>Main source:</a:t>
            </a:r>
          </a:p>
          <a:p>
            <a:r>
              <a:rPr lang="en-GB" sz="1400" dirty="0">
                <a:solidFill>
                  <a:schemeClr val="accent1"/>
                </a:solidFill>
              </a:rPr>
              <a:t>Taming Exact Inference in Temporal Probabilistic Relational Models</a:t>
            </a:r>
          </a:p>
          <a:p>
            <a:pPr marL="19050" lvl="1"/>
            <a:r>
              <a:rPr lang="en-GB" sz="1400" dirty="0"/>
              <a:t>Marcel </a:t>
            </a:r>
            <a:r>
              <a:rPr lang="en-GB" sz="1400" dirty="0" err="1"/>
              <a:t>Gehrke</a:t>
            </a:r>
            <a:r>
              <a:rPr lang="en-GB" sz="1400" dirty="0"/>
              <a:t>, PhD thesis, 2022</a:t>
            </a:r>
          </a:p>
          <a:p>
            <a:pPr marL="19050" lvl="1"/>
            <a:r>
              <a:rPr lang="en-GB" sz="1100" dirty="0">
                <a:hlinkClick r:id="rId4"/>
              </a:rPr>
              <a:t>https://www.ifis.uni-luebeck.de/uploads/tx_wapublications/Diss_Gehrke_public_02.pdf</a:t>
            </a:r>
            <a:r>
              <a:rPr lang="en-GB" sz="1100" dirty="0"/>
              <a:t> </a:t>
            </a:r>
          </a:p>
          <a:p>
            <a:pPr marL="19050" lvl="1"/>
            <a:endParaRPr lang="en-GB" sz="1400" dirty="0"/>
          </a:p>
        </p:txBody>
      </p:sp>
      <p:sp>
        <p:nvSpPr>
          <p:cNvPr id="4" name="Date Placeholder 3">
            <a:extLst>
              <a:ext uri="{FF2B5EF4-FFF2-40B4-BE49-F238E27FC236}">
                <a16:creationId xmlns:a16="http://schemas.microsoft.com/office/drawing/2014/main" id="{8EA0E4C3-2934-7298-0BD2-B92FEE14432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11530D77-1A33-EA6E-29B4-9F0AA6DE63C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0043277-1357-0D75-BEE4-EF7341B5C4CD}"/>
              </a:ext>
            </a:extLst>
          </p:cNvPr>
          <p:cNvSpPr>
            <a:spLocks noGrp="1"/>
          </p:cNvSpPr>
          <p:nvPr>
            <p:ph type="sldNum" sz="quarter" idx="11"/>
          </p:nvPr>
        </p:nvSpPr>
        <p:spPr/>
        <p:txBody>
          <a:bodyPr/>
          <a:lstStyle/>
          <a:p>
            <a:fld id="{EB1502E6-D9AE-3544-B6D5-378AAA0B915F}" type="slidenum">
              <a:rPr lang="de-DE" altLang="de-DE" smtClean="0"/>
              <a:pPr/>
              <a:t>3</a:t>
            </a:fld>
            <a:endParaRPr lang="de-DE" altLang="de-DE" dirty="0"/>
          </a:p>
        </p:txBody>
      </p:sp>
    </p:spTree>
    <p:extLst>
      <p:ext uri="{BB962C8B-B14F-4D97-AF65-F5344CB8AC3E}">
        <p14:creationId xmlns:p14="http://schemas.microsoft.com/office/powerpoint/2010/main" val="383628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Independences in Dynamic Models</a:t>
            </a:r>
          </a:p>
        </p:txBody>
      </p:sp>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a:xfrm>
            <a:off x="623392" y="1332843"/>
            <a:ext cx="3178915" cy="2698151"/>
          </a:xfrm>
        </p:spPr>
        <p:txBody>
          <a:bodyPr>
            <a:normAutofit fontScale="92500" lnSpcReduction="20000"/>
          </a:bodyPr>
          <a:lstStyle/>
          <a:p>
            <a:r>
              <a:rPr lang="en-GB" dirty="0"/>
              <a:t>Fact: Conditioning on these PRVs makes a current step independent of the previous steps</a:t>
            </a:r>
          </a:p>
          <a:p>
            <a:pPr lvl="1"/>
            <a:r>
              <a:rPr lang="en-GB" dirty="0"/>
              <a:t>Collect information on these PRVs as a message before progressing in time</a:t>
            </a:r>
          </a:p>
        </p:txBody>
      </p:sp>
      <p:grpSp>
        <p:nvGrpSpPr>
          <p:cNvPr id="57" name="Group 56">
            <a:extLst>
              <a:ext uri="{FF2B5EF4-FFF2-40B4-BE49-F238E27FC236}">
                <a16:creationId xmlns:a16="http://schemas.microsoft.com/office/drawing/2014/main" id="{EDD18329-4DA2-6945-9BF1-50DBA56DE37F}"/>
              </a:ext>
            </a:extLst>
          </p:cNvPr>
          <p:cNvGrpSpPr/>
          <p:nvPr/>
        </p:nvGrpSpPr>
        <p:grpSpPr>
          <a:xfrm>
            <a:off x="5101442" y="4033254"/>
            <a:ext cx="6730233" cy="1870735"/>
            <a:chOff x="5101442" y="4033254"/>
            <a:chExt cx="6730233" cy="1870735"/>
          </a:xfrm>
        </p:grpSpPr>
        <p:sp>
          <p:nvSpPr>
            <p:cNvPr id="62" name="Rectangle 61">
              <a:extLst>
                <a:ext uri="{FF2B5EF4-FFF2-40B4-BE49-F238E27FC236}">
                  <a16:creationId xmlns:a16="http://schemas.microsoft.com/office/drawing/2014/main" id="{7D8753D7-9519-5E43-AB60-3C2407FAD4B0}"/>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3" name="Rectangle 62">
              <a:extLst>
                <a:ext uri="{FF2B5EF4-FFF2-40B4-BE49-F238E27FC236}">
                  <a16:creationId xmlns:a16="http://schemas.microsoft.com/office/drawing/2014/main" id="{AA388C36-CC14-9B4F-80F9-57293A8C0F88}"/>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89907C5-98E8-E54C-8C09-B2F8F2FD9FD8}"/>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4" name="TextBox 63">
                  <a:extLst>
                    <a:ext uri="{FF2B5EF4-FFF2-40B4-BE49-F238E27FC236}">
                      <a16:creationId xmlns:a16="http://schemas.microsoft.com/office/drawing/2014/main" id="{989907C5-98E8-E54C-8C09-B2F8F2FD9FD8}"/>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65" name="Straight Connector 64">
              <a:extLst>
                <a:ext uri="{FF2B5EF4-FFF2-40B4-BE49-F238E27FC236}">
                  <a16:creationId xmlns:a16="http://schemas.microsoft.com/office/drawing/2014/main" id="{401392BD-66EE-9E4C-8096-CA12BB0A39D8}"/>
                </a:ext>
              </a:extLst>
            </p:cNvPr>
            <p:cNvCxnSpPr>
              <a:cxnSpLocks/>
              <a:stCxn id="64" idx="5"/>
              <a:endCxn id="89"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29CE9A-C0F8-EB49-8FD3-D372C3659A2C}"/>
                </a:ext>
              </a:extLst>
            </p:cNvPr>
            <p:cNvCxnSpPr>
              <a:cxnSpLocks/>
              <a:stCxn id="89" idx="0"/>
              <a:endCxn id="72"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BC5CD6-31B9-8D42-B4BD-B03A23CD5878}"/>
                </a:ext>
              </a:extLst>
            </p:cNvPr>
            <p:cNvCxnSpPr>
              <a:cxnSpLocks/>
              <a:stCxn id="72" idx="4"/>
              <a:endCxn id="85"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14122C-6CCF-2C4E-A463-61E05F819EF8}"/>
                </a:ext>
              </a:extLst>
            </p:cNvPr>
            <p:cNvCxnSpPr>
              <a:cxnSpLocks/>
              <a:stCxn id="73" idx="0"/>
              <a:endCxn id="85"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F7C312-A0D4-404B-9518-96C2BFE2771D}"/>
                </a:ext>
              </a:extLst>
            </p:cNvPr>
            <p:cNvCxnSpPr>
              <a:cxnSpLocks/>
              <a:stCxn id="85" idx="3"/>
              <a:endCxn id="71"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79533F0-3325-A041-870A-6B1DFC0F8CFA}"/>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r>
                                  <a:rPr lang="en-GB" sz="1798" b="0" i="1" smtClean="0">
                                    <a:latin typeface="Cambria Math" panose="02040503050406030204" pitchFamily="18" charset="0"/>
                                  </a:rPr>
                                  <m:t>,</m:t>
                                </m:r>
                                <m:r>
                                  <a:rPr lang="en-GB"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1" name="TextBox 70">
                  <a:extLst>
                    <a:ext uri="{FF2B5EF4-FFF2-40B4-BE49-F238E27FC236}">
                      <a16:creationId xmlns:a16="http://schemas.microsoft.com/office/drawing/2014/main" id="{479533F0-3325-A041-870A-6B1DFC0F8CFA}"/>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CC3D967-AFCB-544F-86C6-EFE4BF5F90FC}"/>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2" name="TextBox 71">
                  <a:extLst>
                    <a:ext uri="{FF2B5EF4-FFF2-40B4-BE49-F238E27FC236}">
                      <a16:creationId xmlns:a16="http://schemas.microsoft.com/office/drawing/2014/main" id="{3CC3D967-AFCB-544F-86C6-EFE4BF5F90FC}"/>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7"/>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51063338-1A02-7346-9FF2-636E49959D2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3" name="TextBox 72">
                  <a:extLst>
                    <a:ext uri="{FF2B5EF4-FFF2-40B4-BE49-F238E27FC236}">
                      <a16:creationId xmlns:a16="http://schemas.microsoft.com/office/drawing/2014/main" id="{51063338-1A02-7346-9FF2-636E49959D2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984CCF28-DBE0-AE44-9D60-00C32BBB797B}"/>
                </a:ext>
              </a:extLst>
            </p:cNvPr>
            <p:cNvCxnSpPr>
              <a:cxnSpLocks/>
              <a:stCxn id="89" idx="2"/>
              <a:endCxn id="73"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4D6BC02-34D3-FE48-B06A-351DFA4BC9DA}"/>
                    </a:ext>
                  </a:extLst>
                </p:cNvPr>
                <p:cNvSpPr txBox="1"/>
                <p:nvPr/>
              </p:nvSpPr>
              <p:spPr>
                <a:xfrm>
                  <a:off x="5128964" y="5462129"/>
                  <a:ext cx="1815474" cy="41548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rPr>
                              <m:t>𝑆𝑖𝑐𝑘</m:t>
                            </m:r>
                            <m:d>
                              <m:dPr>
                                <m:ctrlPr>
                                  <a:rPr lang="en-GB" sz="1798" b="0" i="1" smtClean="0">
                                    <a:solidFill>
                                      <a:schemeClr val="bg1"/>
                                    </a:solidFill>
                                    <a:latin typeface="Cambria Math" panose="02040503050406030204" pitchFamily="18" charset="0"/>
                                  </a:rPr>
                                </m:ctrlPr>
                              </m:dPr>
                              <m:e>
                                <m:r>
                                  <a:rPr lang="en-GB" sz="1798" b="0" i="1" smtClean="0">
                                    <a:solidFill>
                                      <a:schemeClr val="bg1"/>
                                    </a:solidFill>
                                    <a:latin typeface="Cambria Math" panose="02040503050406030204" pitchFamily="18" charset="0"/>
                                  </a:rPr>
                                  <m:t>𝑋</m:t>
                                </m:r>
                              </m:e>
                            </m:d>
                          </m:e>
                          <m:sup>
                            <m:d>
                              <m:dPr>
                                <m:ctrlPr>
                                  <a:rPr lang="en-GB" sz="1798" i="1">
                                    <a:solidFill>
                                      <a:schemeClr val="bg1"/>
                                    </a:solidFill>
                                    <a:latin typeface="Cambria Math" panose="02040503050406030204" pitchFamily="18" charset="0"/>
                                  </a:rPr>
                                </m:ctrlPr>
                              </m:dPr>
                              <m:e>
                                <m:r>
                                  <a:rPr lang="en-GB" sz="1798" i="1">
                                    <a:solidFill>
                                      <a:schemeClr val="bg1"/>
                                    </a:solidFill>
                                    <a:latin typeface="Cambria Math" panose="02040503050406030204" pitchFamily="18" charset="0"/>
                                    <a:ea typeface="Cambria Math" panose="02040503050406030204" pitchFamily="18" charset="0"/>
                                  </a:rPr>
                                  <m:t>𝜏</m:t>
                                </m:r>
                                <m:r>
                                  <a:rPr lang="en-GB" sz="1798" i="1">
                                    <a:solidFill>
                                      <a:schemeClr val="bg1"/>
                                    </a:solidFill>
                                    <a:latin typeface="Cambria Math" panose="02040503050406030204" pitchFamily="18" charset="0"/>
                                  </a:rPr>
                                  <m:t>−1</m:t>
                                </m:r>
                              </m:e>
                            </m:d>
                          </m:sup>
                        </m:sSup>
                      </m:oMath>
                    </m:oMathPara>
                  </a14:m>
                  <a:endParaRPr lang="en-GB" sz="1798" dirty="0">
                    <a:solidFill>
                      <a:schemeClr val="bg1"/>
                    </a:solidFill>
                  </a:endParaRPr>
                </a:p>
              </p:txBody>
            </p:sp>
          </mc:Choice>
          <mc:Fallback xmlns="">
            <p:sp>
              <p:nvSpPr>
                <p:cNvPr id="75" name="TextBox 74">
                  <a:extLst>
                    <a:ext uri="{FF2B5EF4-FFF2-40B4-BE49-F238E27FC236}">
                      <a16:creationId xmlns:a16="http://schemas.microsoft.com/office/drawing/2014/main" id="{84D6BC02-34D3-FE48-B06A-351DFA4BC9DA}"/>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326A44E-2E2F-AA42-BFA0-60B96D5FD444}"/>
                    </a:ext>
                  </a:extLst>
                </p:cNvPr>
                <p:cNvSpPr txBox="1"/>
                <p:nvPr/>
              </p:nvSpPr>
              <p:spPr>
                <a:xfrm>
                  <a:off x="5337904" y="4195805"/>
                  <a:ext cx="1401795" cy="41548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rPr>
                              <m:t>𝐸𝑝𝑖𝑑</m:t>
                            </m:r>
                          </m:e>
                          <m:sup>
                            <m:d>
                              <m:dPr>
                                <m:ctrlPr>
                                  <a:rPr lang="en-GB" sz="1798" i="1">
                                    <a:solidFill>
                                      <a:schemeClr val="bg1"/>
                                    </a:solidFill>
                                    <a:latin typeface="Cambria Math" panose="02040503050406030204" pitchFamily="18" charset="0"/>
                                  </a:rPr>
                                </m:ctrlPr>
                              </m:dPr>
                              <m:e>
                                <m:r>
                                  <a:rPr lang="en-GB" sz="1798" i="1">
                                    <a:solidFill>
                                      <a:schemeClr val="bg1"/>
                                    </a:solidFill>
                                    <a:latin typeface="Cambria Math" panose="02040503050406030204" pitchFamily="18" charset="0"/>
                                    <a:ea typeface="Cambria Math" panose="02040503050406030204" pitchFamily="18" charset="0"/>
                                  </a:rPr>
                                  <m:t>𝜏</m:t>
                                </m:r>
                                <m:r>
                                  <a:rPr lang="en-GB" sz="1798" i="1">
                                    <a:solidFill>
                                      <a:schemeClr val="bg1"/>
                                    </a:solidFill>
                                    <a:latin typeface="Cambria Math" panose="02040503050406030204" pitchFamily="18" charset="0"/>
                                  </a:rPr>
                                  <m:t>−1</m:t>
                                </m:r>
                              </m:e>
                            </m:d>
                          </m:sup>
                        </m:sSup>
                      </m:oMath>
                    </m:oMathPara>
                  </a14:m>
                  <a:endParaRPr lang="en-GB" sz="1798" dirty="0">
                    <a:solidFill>
                      <a:schemeClr val="bg1"/>
                    </a:solidFill>
                  </a:endParaRPr>
                </a:p>
              </p:txBody>
            </p:sp>
          </mc:Choice>
          <mc:Fallback xmlns="">
            <p:sp>
              <p:nvSpPr>
                <p:cNvPr id="76" name="TextBox 75">
                  <a:extLst>
                    <a:ext uri="{FF2B5EF4-FFF2-40B4-BE49-F238E27FC236}">
                      <a16:creationId xmlns:a16="http://schemas.microsoft.com/office/drawing/2014/main" id="{6326A44E-2E2F-AA42-BFA0-60B96D5FD444}"/>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10"/>
                  <a:stretch>
                    <a:fillRect b="-2857"/>
                  </a:stretch>
                </a:blipFill>
                <a:ln>
                  <a:solidFill>
                    <a:schemeClr val="tx1"/>
                  </a:solidFill>
                </a:ln>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7206928C-8699-1140-A08F-4B31ADF33977}"/>
                </a:ext>
              </a:extLst>
            </p:cNvPr>
            <p:cNvCxnSpPr>
              <a:cxnSpLocks/>
              <a:stCxn id="76" idx="6"/>
              <a:endCxn id="93"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24">
              <a:extLst>
                <a:ext uri="{FF2B5EF4-FFF2-40B4-BE49-F238E27FC236}">
                  <a16:creationId xmlns:a16="http://schemas.microsoft.com/office/drawing/2014/main" id="{9B03003C-DB2F-A547-BB7A-333ED357DAE8}"/>
                </a:ext>
              </a:extLst>
            </p:cNvPr>
            <p:cNvCxnSpPr>
              <a:cxnSpLocks/>
              <a:stCxn id="75" idx="6"/>
              <a:endCxn id="93"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D98D277-875D-7C4F-B5C2-C200820C92BA}"/>
                </a:ext>
              </a:extLst>
            </p:cNvPr>
            <p:cNvCxnSpPr>
              <a:cxnSpLocks/>
              <a:stCxn id="93" idx="3"/>
              <a:endCxn id="72"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88F215D4-4CDD-A749-954D-0CE3A4F64B88}"/>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E59D071-EA06-1942-B0D9-1FD3AB6840A6}"/>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en-GB"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1" name="TextBox 90">
                    <a:extLst>
                      <a:ext uri="{FF2B5EF4-FFF2-40B4-BE49-F238E27FC236}">
                        <a16:creationId xmlns:a16="http://schemas.microsoft.com/office/drawing/2014/main" id="{3E59D071-EA06-1942-B0D9-1FD3AB6840A6}"/>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1"/>
                    <a:stretch>
                      <a:fillRect l="-6250" b="-13636"/>
                    </a:stretch>
                  </a:blipFill>
                </p:spPr>
                <p:txBody>
                  <a:bodyPr/>
                  <a:lstStyle/>
                  <a:p>
                    <a:r>
                      <a:rPr lang="en-GB">
                        <a:noFill/>
                      </a:rPr>
                      <a:t> </a:t>
                    </a:r>
                  </a:p>
                </p:txBody>
              </p:sp>
            </mc:Fallback>
          </mc:AlternateContent>
          <p:sp>
            <p:nvSpPr>
              <p:cNvPr id="92" name="Rectangle 91">
                <a:extLst>
                  <a:ext uri="{FF2B5EF4-FFF2-40B4-BE49-F238E27FC236}">
                    <a16:creationId xmlns:a16="http://schemas.microsoft.com/office/drawing/2014/main" id="{FE8185A1-1013-8F45-93C0-6E48F1E8BC8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3" name="Rectangle 92">
                <a:extLst>
                  <a:ext uri="{FF2B5EF4-FFF2-40B4-BE49-F238E27FC236}">
                    <a16:creationId xmlns:a16="http://schemas.microsoft.com/office/drawing/2014/main" id="{A10BBA5E-A2BC-B746-8B49-E837D44D79A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AF446E9-2E27-3747-B9D5-A1D85D24701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1" name="Group 80">
              <a:extLst>
                <a:ext uri="{FF2B5EF4-FFF2-40B4-BE49-F238E27FC236}">
                  <a16:creationId xmlns:a16="http://schemas.microsoft.com/office/drawing/2014/main" id="{AAA3AC57-B5A4-4941-8972-927DDBCCAB0B}"/>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728DB89-8D42-5649-9081-4CDF098A031D}"/>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2</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7" name="TextBox 86">
                    <a:extLst>
                      <a:ext uri="{FF2B5EF4-FFF2-40B4-BE49-F238E27FC236}">
                        <a16:creationId xmlns:a16="http://schemas.microsoft.com/office/drawing/2014/main" id="{6728DB89-8D42-5649-9081-4CDF098A031D}"/>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2"/>
                    <a:stretch>
                      <a:fillRect l="-11111" b="-19048"/>
                    </a:stretch>
                  </a:blipFill>
                </p:spPr>
                <p:txBody>
                  <a:bodyPr/>
                  <a:lstStyle/>
                  <a:p>
                    <a:r>
                      <a:rPr lang="en-GB">
                        <a:noFill/>
                      </a:rPr>
                      <a:t> </a:t>
                    </a:r>
                  </a:p>
                </p:txBody>
              </p:sp>
            </mc:Fallback>
          </mc:AlternateContent>
          <p:sp>
            <p:nvSpPr>
              <p:cNvPr id="88" name="Rectangle 87">
                <a:extLst>
                  <a:ext uri="{FF2B5EF4-FFF2-40B4-BE49-F238E27FC236}">
                    <a16:creationId xmlns:a16="http://schemas.microsoft.com/office/drawing/2014/main" id="{3CFBCF4C-3B7B-694E-BD1C-0970C3D1EE41}"/>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9" name="Rectangle 88">
                <a:extLst>
                  <a:ext uri="{FF2B5EF4-FFF2-40B4-BE49-F238E27FC236}">
                    <a16:creationId xmlns:a16="http://schemas.microsoft.com/office/drawing/2014/main" id="{CA10EC20-1FDF-634B-B0D2-3208C9267970}"/>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7C46CC9F-812C-284C-ADB8-D3A7886A9B11}"/>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2C8DDA25-79E4-BF49-9AB4-E3A3F9AB9DD4}"/>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F324F12-ECBA-DC46-9C12-E0874F2D675B}"/>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3</m:t>
                              </m:r>
                            </m:sub>
                            <m:sup>
                              <m:d>
                                <m:dPr>
                                  <m:ctrlPr>
                                    <a:rPr lang="en-GB"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3" name="TextBox 82">
                    <a:extLst>
                      <a:ext uri="{FF2B5EF4-FFF2-40B4-BE49-F238E27FC236}">
                        <a16:creationId xmlns:a16="http://schemas.microsoft.com/office/drawing/2014/main" id="{1F324F12-ECBA-DC46-9C12-E0874F2D675B}"/>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3"/>
                    <a:stretch>
                      <a:fillRect l="-10714" b="-19048"/>
                    </a:stretch>
                  </a:blipFill>
                </p:spPr>
                <p:txBody>
                  <a:bodyPr/>
                  <a:lstStyle/>
                  <a:p>
                    <a:r>
                      <a:rPr lang="en-GB">
                        <a:noFill/>
                      </a:rPr>
                      <a:t> </a:t>
                    </a:r>
                  </a:p>
                </p:txBody>
              </p:sp>
            </mc:Fallback>
          </mc:AlternateContent>
          <p:sp>
            <p:nvSpPr>
              <p:cNvPr id="84" name="Rectangle 83">
                <a:extLst>
                  <a:ext uri="{FF2B5EF4-FFF2-40B4-BE49-F238E27FC236}">
                    <a16:creationId xmlns:a16="http://schemas.microsoft.com/office/drawing/2014/main" id="{93207FDE-0927-1B4F-866A-65F20D8B0424}"/>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5" name="Rectangle 84">
                <a:extLst>
                  <a:ext uri="{FF2B5EF4-FFF2-40B4-BE49-F238E27FC236}">
                    <a16:creationId xmlns:a16="http://schemas.microsoft.com/office/drawing/2014/main" id="{79EE6578-1119-4C4C-ADB8-0884C1A0FD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9A908774-61AD-CA4D-82B3-CF4043097F19}"/>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95" name="Group 94">
            <a:extLst>
              <a:ext uri="{FF2B5EF4-FFF2-40B4-BE49-F238E27FC236}">
                <a16:creationId xmlns:a16="http://schemas.microsoft.com/office/drawing/2014/main" id="{3142379F-8283-0542-83D3-33E186A0F82D}"/>
              </a:ext>
            </a:extLst>
          </p:cNvPr>
          <p:cNvGrpSpPr/>
          <p:nvPr/>
        </p:nvGrpSpPr>
        <p:grpSpPr>
          <a:xfrm>
            <a:off x="359625" y="4033254"/>
            <a:ext cx="4535157" cy="1870083"/>
            <a:chOff x="359625" y="4033254"/>
            <a:chExt cx="4535157" cy="1870083"/>
          </a:xfrm>
        </p:grpSpPr>
        <p:sp>
          <p:nvSpPr>
            <p:cNvPr id="96" name="Rectangle 95">
              <a:extLst>
                <a:ext uri="{FF2B5EF4-FFF2-40B4-BE49-F238E27FC236}">
                  <a16:creationId xmlns:a16="http://schemas.microsoft.com/office/drawing/2014/main" id="{A9DCB89C-9961-DA47-962C-4ACC49D3DE36}"/>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56CAA3-95DE-F445-B26E-9968BD381AF9}"/>
                    </a:ext>
                  </a:extLst>
                </p:cNvPr>
                <p:cNvSpPr txBox="1"/>
                <p:nvPr/>
              </p:nvSpPr>
              <p:spPr>
                <a:xfrm>
                  <a:off x="419829" y="4584913"/>
                  <a:ext cx="1962262" cy="422604"/>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b="0" i="1" smtClean="0">
                                    <a:latin typeface="Cambria Math" panose="02040503050406030204" pitchFamily="18" charset="0"/>
                                  </a:rPr>
                                  <m:t>0</m:t>
                                </m:r>
                              </m:e>
                            </m:d>
                          </m:sup>
                        </m:sSup>
                      </m:oMath>
                    </m:oMathPara>
                  </a14:m>
                  <a:endParaRPr lang="en-GB" sz="1798" dirty="0"/>
                </a:p>
              </p:txBody>
            </p:sp>
          </mc:Choice>
          <mc:Fallback xmlns="">
            <p:sp>
              <p:nvSpPr>
                <p:cNvPr id="97" name="TextBox 96">
                  <a:extLst>
                    <a:ext uri="{FF2B5EF4-FFF2-40B4-BE49-F238E27FC236}">
                      <a16:creationId xmlns:a16="http://schemas.microsoft.com/office/drawing/2014/main" id="{9C56CAA3-95DE-F445-B26E-9968BD381AF9}"/>
                    </a:ext>
                  </a:extLst>
                </p:cNvPr>
                <p:cNvSpPr txBox="1">
                  <a:spLocks noRot="1" noChangeAspect="1" noMove="1" noResize="1" noEditPoints="1" noAdjustHandles="1" noChangeArrowheads="1" noChangeShapeType="1" noTextEdit="1"/>
                </p:cNvSpPr>
                <p:nvPr/>
              </p:nvSpPr>
              <p:spPr>
                <a:xfrm>
                  <a:off x="419829" y="4584913"/>
                  <a:ext cx="1962262" cy="422604"/>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24074BF5-5D31-2342-AAB1-B5CEBEC4B407}"/>
                </a:ext>
              </a:extLst>
            </p:cNvPr>
            <p:cNvCxnSpPr>
              <a:cxnSpLocks/>
              <a:stCxn id="97" idx="5"/>
              <a:endCxn id="112" idx="1"/>
            </p:cNvCxnSpPr>
            <p:nvPr/>
          </p:nvCxnSpPr>
          <p:spPr>
            <a:xfrm>
              <a:off x="2094724" y="4945628"/>
              <a:ext cx="202566" cy="135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567BA8-81A1-A041-A455-95CDFCD1E333}"/>
                </a:ext>
              </a:extLst>
            </p:cNvPr>
            <p:cNvCxnSpPr>
              <a:cxnSpLocks/>
              <a:stCxn id="112" idx="0"/>
              <a:endCxn id="104"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58F2BE2-2F5B-8E4F-9C4E-4D6F3BCD03F7}"/>
                </a:ext>
              </a:extLst>
            </p:cNvPr>
            <p:cNvCxnSpPr>
              <a:cxnSpLocks/>
              <a:stCxn id="104" idx="4"/>
              <a:endCxn id="116"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B9CFFFF-17FC-3E4C-BBC3-56CE5068997B}"/>
                </a:ext>
              </a:extLst>
            </p:cNvPr>
            <p:cNvCxnSpPr>
              <a:cxnSpLocks/>
              <a:stCxn id="105" idx="0"/>
              <a:endCxn id="116"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9BAF0F1-F143-BA43-98EB-2C72D681E8A4}"/>
                </a:ext>
              </a:extLst>
            </p:cNvPr>
            <p:cNvCxnSpPr>
              <a:cxnSpLocks/>
              <a:stCxn id="116" idx="3"/>
              <a:endCxn id="103"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5951D576-8ADB-B741-80BB-F970FC1C9B1A}"/>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r>
                                  <a:rPr lang="en-GB" sz="1798" b="0" i="1" smtClean="0">
                                    <a:latin typeface="Cambria Math" panose="02040503050406030204" pitchFamily="18" charset="0"/>
                                  </a:rPr>
                                  <m:t>,</m:t>
                                </m:r>
                                <m:r>
                                  <a:rPr lang="en-GB"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5951D576-8ADB-B741-80BB-F970FC1C9B1A}"/>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4DFCB601-67EA-A24C-BEA8-48A71DFB9223}"/>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4" name="TextBox 103">
                  <a:extLst>
                    <a:ext uri="{FF2B5EF4-FFF2-40B4-BE49-F238E27FC236}">
                      <a16:creationId xmlns:a16="http://schemas.microsoft.com/office/drawing/2014/main" id="{4DFCB601-67EA-A24C-BEA8-48A71DFB9223}"/>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BA23CBC-3E6B-4146-A170-06F1302B4A8C}"/>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en-GB" sz="1798" b="0" i="1" smtClean="0">
                                    <a:latin typeface="Cambria Math" panose="02040503050406030204" pitchFamily="18" charset="0"/>
                                  </a:rPr>
                                </m:ctrlPr>
                              </m:dPr>
                              <m:e>
                                <m:r>
                                  <a:rPr lang="en-GB"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5" name="TextBox 104">
                  <a:extLst>
                    <a:ext uri="{FF2B5EF4-FFF2-40B4-BE49-F238E27FC236}">
                      <a16:creationId xmlns:a16="http://schemas.microsoft.com/office/drawing/2014/main" id="{CBA23CBC-3E6B-4146-A170-06F1302B4A8C}"/>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6" name="Straight Connector 105">
              <a:extLst>
                <a:ext uri="{FF2B5EF4-FFF2-40B4-BE49-F238E27FC236}">
                  <a16:creationId xmlns:a16="http://schemas.microsoft.com/office/drawing/2014/main" id="{6149D6B5-6440-6349-96A5-0B583BB0ED2B}"/>
                </a:ext>
              </a:extLst>
            </p:cNvPr>
            <p:cNvCxnSpPr>
              <a:cxnSpLocks/>
              <a:stCxn id="112" idx="2"/>
              <a:endCxn id="105"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4399EE7-7EEC-B24A-B953-DF3012A6B7D7}"/>
                </a:ext>
              </a:extLst>
            </p:cNvPr>
            <p:cNvCxnSpPr>
              <a:cxnSpLocks/>
              <a:stCxn id="109" idx="3"/>
              <a:endCxn id="104"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064BB413-4210-4F49-AA38-E4C94E66EDFF}"/>
                    </a:ext>
                  </a:extLst>
                </p:cNvPr>
                <p:cNvSpPr txBox="1"/>
                <p:nvPr/>
              </p:nvSpPr>
              <p:spPr>
                <a:xfrm>
                  <a:off x="1451347" y="4033254"/>
                  <a:ext cx="343684" cy="2664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0</m:t>
                            </m:r>
                          </m:sub>
                          <m:sup>
                            <m:d>
                              <m:dPr>
                                <m:ctrlPr>
                                  <a:rPr lang="en-GB" sz="1399" b="0" i="1" smtClean="0">
                                    <a:latin typeface="Cambria Math" panose="02040503050406030204" pitchFamily="18" charset="0"/>
                                  </a:rPr>
                                </m:ctrlPr>
                              </m:dPr>
                              <m:e>
                                <m:r>
                                  <a:rPr lang="en-GB"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08" name="TextBox 107">
                  <a:extLst>
                    <a:ext uri="{FF2B5EF4-FFF2-40B4-BE49-F238E27FC236}">
                      <a16:creationId xmlns:a16="http://schemas.microsoft.com/office/drawing/2014/main" id="{064BB413-4210-4F49-AA38-E4C94E66EDFF}"/>
                    </a:ext>
                  </a:extLst>
                </p:cNvPr>
                <p:cNvSpPr txBox="1">
                  <a:spLocks noRot="1" noChangeAspect="1" noMove="1" noResize="1" noEditPoints="1" noAdjustHandles="1" noChangeArrowheads="1" noChangeShapeType="1" noTextEdit="1"/>
                </p:cNvSpPr>
                <p:nvPr/>
              </p:nvSpPr>
              <p:spPr>
                <a:xfrm>
                  <a:off x="1451347" y="4033254"/>
                  <a:ext cx="343684" cy="266420"/>
                </a:xfrm>
                <a:prstGeom prst="rect">
                  <a:avLst/>
                </a:prstGeom>
                <a:blipFill>
                  <a:blip r:embed="rId18"/>
                  <a:stretch>
                    <a:fillRect l="-10714" b="-13636"/>
                  </a:stretch>
                </a:blipFill>
              </p:spPr>
              <p:txBody>
                <a:bodyPr/>
                <a:lstStyle/>
                <a:p>
                  <a:r>
                    <a:rPr lang="en-GB">
                      <a:noFill/>
                    </a:rPr>
                    <a:t> </a:t>
                  </a:r>
                </a:p>
              </p:txBody>
            </p:sp>
          </mc:Fallback>
        </mc:AlternateContent>
        <p:sp>
          <p:nvSpPr>
            <p:cNvPr id="109" name="Rectangle 108">
              <a:extLst>
                <a:ext uri="{FF2B5EF4-FFF2-40B4-BE49-F238E27FC236}">
                  <a16:creationId xmlns:a16="http://schemas.microsoft.com/office/drawing/2014/main" id="{F99A6379-BCEB-E147-BF6A-69CB1D1AC458}"/>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D4DD61B-1FDE-B54A-8211-66C21D98C8AC}"/>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2</m:t>
                            </m:r>
                          </m:sub>
                          <m:sup>
                            <m:d>
                              <m:dPr>
                                <m:ctrlPr>
                                  <a:rPr lang="en-GB" sz="1399"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0" name="TextBox 109">
                  <a:extLst>
                    <a:ext uri="{FF2B5EF4-FFF2-40B4-BE49-F238E27FC236}">
                      <a16:creationId xmlns:a16="http://schemas.microsoft.com/office/drawing/2014/main" id="{9D4DD61B-1FDE-B54A-8211-66C21D98C8AC}"/>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9"/>
                  <a:stretch>
                    <a:fillRect l="-10714" b="-19048"/>
                  </a:stretch>
                </a:blipFill>
              </p:spPr>
              <p:txBody>
                <a:bodyPr/>
                <a:lstStyle/>
                <a:p>
                  <a:r>
                    <a:rPr lang="en-GB">
                      <a:noFill/>
                    </a:rPr>
                    <a:t> </a:t>
                  </a:r>
                </a:p>
              </p:txBody>
            </p:sp>
          </mc:Fallback>
        </mc:AlternateContent>
        <p:sp>
          <p:nvSpPr>
            <p:cNvPr id="111" name="Rectangle 110">
              <a:extLst>
                <a:ext uri="{FF2B5EF4-FFF2-40B4-BE49-F238E27FC236}">
                  <a16:creationId xmlns:a16="http://schemas.microsoft.com/office/drawing/2014/main" id="{40B2100E-E452-7A4C-B9A2-6020A28A4BFF}"/>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2" name="Rectangle 111">
              <a:extLst>
                <a:ext uri="{FF2B5EF4-FFF2-40B4-BE49-F238E27FC236}">
                  <a16:creationId xmlns:a16="http://schemas.microsoft.com/office/drawing/2014/main" id="{99817853-8F4B-4347-A2D1-5A5220CABBC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3" name="Rectangle 112">
              <a:extLst>
                <a:ext uri="{FF2B5EF4-FFF2-40B4-BE49-F238E27FC236}">
                  <a16:creationId xmlns:a16="http://schemas.microsoft.com/office/drawing/2014/main" id="{2EB368E4-2F41-344E-9694-01C0DF018DC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3591562-C016-0940-A2B6-742BE0F43B11}"/>
                    </a:ext>
                  </a:extLst>
                </p:cNvPr>
                <p:cNvSpPr txBox="1"/>
                <p:nvPr/>
              </p:nvSpPr>
              <p:spPr>
                <a:xfrm>
                  <a:off x="2737224" y="5185836"/>
                  <a:ext cx="348172"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en-GB" sz="1399" b="0" i="1" smtClean="0">
                                <a:latin typeface="Cambria Math" panose="02040503050406030204" pitchFamily="18" charset="0"/>
                              </a:rPr>
                              <m:t>𝑔</m:t>
                            </m:r>
                          </m:e>
                          <m:sub>
                            <m:r>
                              <a:rPr lang="en-GB" sz="1399" b="0" i="1" smtClean="0">
                                <a:latin typeface="Cambria Math" panose="02040503050406030204" pitchFamily="18" charset="0"/>
                              </a:rPr>
                              <m:t>3</m:t>
                            </m:r>
                          </m:sub>
                          <m:sup>
                            <m:d>
                              <m:dPr>
                                <m:ctrlPr>
                                  <a:rPr lang="en-GB" sz="1399"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4" name="TextBox 113">
                  <a:extLst>
                    <a:ext uri="{FF2B5EF4-FFF2-40B4-BE49-F238E27FC236}">
                      <a16:creationId xmlns:a16="http://schemas.microsoft.com/office/drawing/2014/main" id="{A3591562-C016-0940-A2B6-742BE0F43B11}"/>
                    </a:ext>
                  </a:extLst>
                </p:cNvPr>
                <p:cNvSpPr txBox="1">
                  <a:spLocks noRot="1" noChangeAspect="1" noMove="1" noResize="1" noEditPoints="1" noAdjustHandles="1" noChangeArrowheads="1" noChangeShapeType="1" noTextEdit="1"/>
                </p:cNvSpPr>
                <p:nvPr/>
              </p:nvSpPr>
              <p:spPr>
                <a:xfrm>
                  <a:off x="2737224" y="5185836"/>
                  <a:ext cx="348172" cy="267446"/>
                </a:xfrm>
                <a:prstGeom prst="rect">
                  <a:avLst/>
                </a:prstGeom>
                <a:blipFill>
                  <a:blip r:embed="rId20"/>
                  <a:stretch>
                    <a:fillRect l="-14815" b="-19048"/>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CCA7EA4E-8842-9E40-8556-005100504905}"/>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6" name="Rectangle 115">
              <a:extLst>
                <a:ext uri="{FF2B5EF4-FFF2-40B4-BE49-F238E27FC236}">
                  <a16:creationId xmlns:a16="http://schemas.microsoft.com/office/drawing/2014/main" id="{433B64A2-DF68-AD40-A4F4-FAD25AAB229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C8F8A1A1-2EAE-A54B-8FBA-31433DDEB18B}"/>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
        <p:nvSpPr>
          <p:cNvPr id="119" name="Rectangle 118">
            <a:extLst>
              <a:ext uri="{FF2B5EF4-FFF2-40B4-BE49-F238E27FC236}">
                <a16:creationId xmlns:a16="http://schemas.microsoft.com/office/drawing/2014/main" id="{AF07F182-E0D6-4245-83D3-E6EF12B885B3}"/>
              </a:ext>
            </a:extLst>
          </p:cNvPr>
          <p:cNvSpPr/>
          <p:nvPr/>
        </p:nvSpPr>
        <p:spPr>
          <a:xfrm>
            <a:off x="3806456" y="2170646"/>
            <a:ext cx="2694019" cy="11116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125" name="Rectangle 124">
            <a:extLst>
              <a:ext uri="{FF2B5EF4-FFF2-40B4-BE49-F238E27FC236}">
                <a16:creationId xmlns:a16="http://schemas.microsoft.com/office/drawing/2014/main" id="{1B20465E-E250-2443-BB00-CB7997709F62}"/>
              </a:ext>
            </a:extLst>
          </p:cNvPr>
          <p:cNvSpPr/>
          <p:nvPr/>
        </p:nvSpPr>
        <p:spPr>
          <a:xfrm>
            <a:off x="9171498" y="2171955"/>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189" name="Rectangle 188">
                <a:extLst>
                  <a:ext uri="{FF2B5EF4-FFF2-40B4-BE49-F238E27FC236}">
                    <a16:creationId xmlns:a16="http://schemas.microsoft.com/office/drawing/2014/main" id="{F645CA46-D921-7644-9236-216013696555}"/>
                  </a:ext>
                </a:extLst>
              </p:cNvPr>
              <p:cNvSpPr/>
              <p:nvPr/>
            </p:nvSpPr>
            <p:spPr>
              <a:xfrm>
                <a:off x="3803907" y="1668369"/>
                <a:ext cx="8027768" cy="503984"/>
              </a:xfrm>
              <a:prstGeom prst="rect">
                <a:avLst/>
              </a:prstGeom>
              <a:solidFill>
                <a:schemeClr val="tx1">
                  <a:lumMod val="40000"/>
                  <a:lumOff val="6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en-GB" sz="1798" b="0" i="1" smtClean="0">
                          <a:latin typeface="Cambria Math" panose="02040503050406030204" pitchFamily="18" charset="0"/>
                        </a:rPr>
                        <m:t>𝐺</m:t>
                      </m:r>
                      <m:r>
                        <a:rPr lang="en-GB" sz="1798" i="1">
                          <a:latin typeface="Cambria Math" panose="02040503050406030204" pitchFamily="18" charset="0"/>
                        </a:rPr>
                        <m:t>=</m:t>
                      </m:r>
                      <m:d>
                        <m:dPr>
                          <m:begChr m:val="{"/>
                          <m:endChr m:val="}"/>
                          <m:ctrlPr>
                            <a:rPr lang="en-GB" sz="1798" i="1">
                              <a:solidFill>
                                <a:srgbClr val="C4F0FF"/>
                              </a:solidFill>
                              <a:latin typeface="Cambria Math" panose="02040503050406030204" pitchFamily="18" charset="0"/>
                            </a:rPr>
                          </m:ctrlPr>
                        </m:dPr>
                        <m:e>
                          <m:sSubSup>
                            <m:sSubSupPr>
                              <m:ctrlPr>
                                <a:rPr lang="en-GB" sz="1798" i="1" smtClean="0">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0</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b="0" i="1" smtClean="0">
                              <a:solidFill>
                                <a:srgbClr val="C4F0FF"/>
                              </a:solidFill>
                              <a:latin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2</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r>
                            <a:rPr lang="en-GB" sz="1798" i="1">
                              <a:solidFill>
                                <a:srgbClr val="C4F0FF"/>
                              </a:solidFill>
                              <a:latin typeface="Cambria Math" panose="02040503050406030204" pitchFamily="18" charset="0"/>
                            </a:rPr>
                            <m:t>,</m:t>
                          </m:r>
                          <m:sSubSup>
                            <m:sSubSupPr>
                              <m:ctrlPr>
                                <a:rPr lang="en-GB" sz="1798" i="1">
                                  <a:solidFill>
                                    <a:srgbClr val="C4F0FF"/>
                                  </a:solidFill>
                                  <a:latin typeface="Cambria Math" panose="02040503050406030204" pitchFamily="18" charset="0"/>
                                </a:rPr>
                              </m:ctrlPr>
                            </m:sSubSupPr>
                            <m:e>
                              <m:r>
                                <a:rPr lang="en-GB" sz="1798" b="0" i="1" smtClean="0">
                                  <a:solidFill>
                                    <a:srgbClr val="C4F0FF"/>
                                  </a:solidFill>
                                  <a:latin typeface="Cambria Math" panose="02040503050406030204" pitchFamily="18" charset="0"/>
                                </a:rPr>
                                <m:t>𝑔</m:t>
                              </m:r>
                            </m:e>
                            <m:sub>
                              <m:r>
                                <a:rPr lang="en-GB" sz="1798" i="1">
                                  <a:solidFill>
                                    <a:srgbClr val="C4F0FF"/>
                                  </a:solidFill>
                                  <a:latin typeface="Cambria Math" panose="02040503050406030204" pitchFamily="18" charset="0"/>
                                </a:rPr>
                                <m:t>3</m:t>
                              </m:r>
                            </m:sub>
                            <m:sup>
                              <m:d>
                                <m:dPr>
                                  <m:ctrlPr>
                                    <a:rPr lang="en-GB" sz="1798" i="1">
                                      <a:solidFill>
                                        <a:srgbClr val="C4F0FF"/>
                                      </a:solidFill>
                                      <a:latin typeface="Cambria Math" panose="02040503050406030204" pitchFamily="18" charset="0"/>
                                    </a:rPr>
                                  </m:ctrlPr>
                                </m:dPr>
                                <m:e>
                                  <m:r>
                                    <a:rPr lang="en-GB" sz="1798" i="1">
                                      <a:solidFill>
                                        <a:srgbClr val="C4F0FF"/>
                                      </a:solidFill>
                                      <a:latin typeface="Cambria Math" panose="02040503050406030204" pitchFamily="18" charset="0"/>
                                    </a:rPr>
                                    <m:t>0</m:t>
                                  </m:r>
                                </m:e>
                              </m:d>
                            </m:sup>
                          </m:sSubSup>
                        </m:e>
                      </m:d>
                      <m:r>
                        <a:rPr lang="en-GB" sz="1798" b="0" i="1" smtClean="0">
                          <a:solidFill>
                            <a:srgbClr val="C4F0FF"/>
                          </a:solidFill>
                          <a:latin typeface="Cambria Math" panose="02040503050406030204" pitchFamily="18" charset="0"/>
                        </a:rPr>
                        <m:t>  </m:t>
                      </m:r>
                      <m:r>
                        <a:rPr lang="en-GB" sz="1798" i="1">
                          <a:latin typeface="Cambria Math" panose="02040503050406030204" pitchFamily="18" charset="0"/>
                          <a:ea typeface="Cambria Math" panose="02040503050406030204" pitchFamily="18" charset="0"/>
                        </a:rPr>
                        <m:t>∪</m:t>
                      </m:r>
                    </m:oMath>
                  </m:oMathPara>
                </a14:m>
                <a:endParaRPr lang="en-GB" sz="1798" dirty="0"/>
              </a:p>
            </p:txBody>
          </p:sp>
        </mc:Choice>
        <mc:Fallback xmlns="">
          <p:sp>
            <p:nvSpPr>
              <p:cNvPr id="189" name="Rectangle 188">
                <a:extLst>
                  <a:ext uri="{FF2B5EF4-FFF2-40B4-BE49-F238E27FC236}">
                    <a16:creationId xmlns:a16="http://schemas.microsoft.com/office/drawing/2014/main" id="{F645CA46-D921-7644-9236-216013696555}"/>
                  </a:ext>
                </a:extLst>
              </p:cNvPr>
              <p:cNvSpPr>
                <a:spLocks noRot="1" noChangeAspect="1" noMove="1" noResize="1" noEditPoints="1" noAdjustHandles="1" noChangeArrowheads="1" noChangeShapeType="1" noTextEdit="1"/>
              </p:cNvSpPr>
              <p:nvPr/>
            </p:nvSpPr>
            <p:spPr>
              <a:xfrm>
                <a:off x="3803907" y="1668369"/>
                <a:ext cx="8027768" cy="503984"/>
              </a:xfrm>
              <a:prstGeom prst="rect">
                <a:avLst/>
              </a:prstGeom>
              <a:blipFill>
                <a:blip r:embed="rId21"/>
                <a:stretch>
                  <a:fillRect/>
                </a:stretch>
              </a:blipFill>
            </p:spPr>
            <p:txBody>
              <a:bodyPr/>
              <a:lstStyle/>
              <a:p>
                <a:r>
                  <a:rPr lang="en-GB">
                    <a:noFill/>
                  </a:rPr>
                  <a:t> </a:t>
                </a:r>
              </a:p>
            </p:txBody>
          </p:sp>
        </mc:Fallback>
      </mc:AlternateContent>
      <p:grpSp>
        <p:nvGrpSpPr>
          <p:cNvPr id="190" name="Group 189">
            <a:extLst>
              <a:ext uri="{FF2B5EF4-FFF2-40B4-BE49-F238E27FC236}">
                <a16:creationId xmlns:a16="http://schemas.microsoft.com/office/drawing/2014/main" id="{28B157D0-F2E1-2448-9614-1B02ED1C8018}"/>
              </a:ext>
            </a:extLst>
          </p:cNvPr>
          <p:cNvGrpSpPr/>
          <p:nvPr/>
        </p:nvGrpSpPr>
        <p:grpSpPr>
          <a:xfrm>
            <a:off x="3861968" y="2181237"/>
            <a:ext cx="2570356" cy="1076856"/>
            <a:chOff x="436143" y="4033254"/>
            <a:chExt cx="4402571" cy="1844465"/>
          </a:xfrm>
        </p:grpSpPr>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D7392562-E724-6C40-A814-CBD86C51DC5B}"/>
                    </a:ext>
                  </a:extLst>
                </p:cNvPr>
                <p:cNvSpPr txBox="1"/>
                <p:nvPr/>
              </p:nvSpPr>
              <p:spPr>
                <a:xfrm>
                  <a:off x="436143" y="4584914"/>
                  <a:ext cx="1887376"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2" name="TextBox 191">
                  <a:extLst>
                    <a:ext uri="{FF2B5EF4-FFF2-40B4-BE49-F238E27FC236}">
                      <a16:creationId xmlns:a16="http://schemas.microsoft.com/office/drawing/2014/main" id="{D7392562-E724-6C40-A814-CBD86C51DC5B}"/>
                    </a:ext>
                  </a:extLst>
                </p:cNvPr>
                <p:cNvSpPr txBox="1">
                  <a:spLocks noRot="1" noChangeAspect="1" noMove="1" noResize="1" noEditPoints="1" noAdjustHandles="1" noChangeArrowheads="1" noChangeShapeType="1" noTextEdit="1"/>
                </p:cNvSpPr>
                <p:nvPr/>
              </p:nvSpPr>
              <p:spPr>
                <a:xfrm>
                  <a:off x="436143" y="4584914"/>
                  <a:ext cx="1887376" cy="415591"/>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93" name="Straight Connector 192">
              <a:extLst>
                <a:ext uri="{FF2B5EF4-FFF2-40B4-BE49-F238E27FC236}">
                  <a16:creationId xmlns:a16="http://schemas.microsoft.com/office/drawing/2014/main" id="{DAF7C5F1-3AC6-FA42-BF4A-900F00B8DADE}"/>
                </a:ext>
              </a:extLst>
            </p:cNvPr>
            <p:cNvCxnSpPr>
              <a:cxnSpLocks/>
              <a:stCxn id="192" idx="5"/>
              <a:endCxn id="207" idx="1"/>
            </p:cNvCxnSpPr>
            <p:nvPr/>
          </p:nvCxnSpPr>
          <p:spPr>
            <a:xfrm>
              <a:off x="2047119" y="4939643"/>
              <a:ext cx="250172" cy="14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C5223B1-05F5-2E40-827C-3228C86EBD78}"/>
                </a:ext>
              </a:extLst>
            </p:cNvPr>
            <p:cNvCxnSpPr>
              <a:cxnSpLocks/>
              <a:stCxn id="207" idx="0"/>
              <a:endCxn id="199" idx="4"/>
            </p:cNvCxnSpPr>
            <p:nvPr/>
          </p:nvCxnSpPr>
          <p:spPr>
            <a:xfrm flipV="1">
              <a:off x="2369217" y="4611396"/>
              <a:ext cx="143074" cy="397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F26E487-D6E5-F943-B1A1-A97DAA6A5F2B}"/>
                </a:ext>
              </a:extLst>
            </p:cNvPr>
            <p:cNvCxnSpPr>
              <a:cxnSpLocks/>
              <a:stCxn id="199" idx="4"/>
              <a:endCxn id="211" idx="0"/>
            </p:cNvCxnSpPr>
            <p:nvPr/>
          </p:nvCxnSpPr>
          <p:spPr>
            <a:xfrm>
              <a:off x="2512291" y="4611396"/>
              <a:ext cx="119240" cy="40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8EA26F3-B78C-9144-9DAB-086DE3FA3AF0}"/>
                </a:ext>
              </a:extLst>
            </p:cNvPr>
            <p:cNvCxnSpPr>
              <a:cxnSpLocks/>
              <a:stCxn id="200" idx="0"/>
              <a:endCxn id="211" idx="2"/>
            </p:cNvCxnSpPr>
            <p:nvPr/>
          </p:nvCxnSpPr>
          <p:spPr>
            <a:xfrm flipV="1">
              <a:off x="2511238" y="5155380"/>
              <a:ext cx="120293" cy="306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23921B6-41B3-4F49-B5C2-06F504C878A1}"/>
                </a:ext>
              </a:extLst>
            </p:cNvPr>
            <p:cNvCxnSpPr>
              <a:cxnSpLocks/>
              <a:stCxn id="211" idx="3"/>
              <a:endCxn id="198" idx="3"/>
            </p:cNvCxnSpPr>
            <p:nvPr/>
          </p:nvCxnSpPr>
          <p:spPr>
            <a:xfrm flipV="1">
              <a:off x="2703455" y="4939643"/>
              <a:ext cx="315350" cy="143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C3BAF83A-BB2F-5948-9721-D4890E3A1F01}"/>
                    </a:ext>
                  </a:extLst>
                </p:cNvPr>
                <p:cNvSpPr txBox="1"/>
                <p:nvPr/>
              </p:nvSpPr>
              <p:spPr>
                <a:xfrm>
                  <a:off x="2706557" y="4584914"/>
                  <a:ext cx="2132157" cy="41559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0</m:t>
                                </m:r>
                              </m:e>
                            </m:d>
                          </m:sup>
                        </m:sSup>
                      </m:oMath>
                    </m:oMathPara>
                  </a14:m>
                  <a:endParaRPr lang="en-GB" sz="1050" dirty="0"/>
                </a:p>
              </p:txBody>
            </p:sp>
          </mc:Choice>
          <mc:Fallback xmlns="">
            <p:sp>
              <p:nvSpPr>
                <p:cNvPr id="198" name="TextBox 197">
                  <a:extLst>
                    <a:ext uri="{FF2B5EF4-FFF2-40B4-BE49-F238E27FC236}">
                      <a16:creationId xmlns:a16="http://schemas.microsoft.com/office/drawing/2014/main" id="{C3BAF83A-BB2F-5948-9721-D4890E3A1F01}"/>
                    </a:ext>
                  </a:extLst>
                </p:cNvPr>
                <p:cNvSpPr txBox="1">
                  <a:spLocks noRot="1" noChangeAspect="1" noMove="1" noResize="1" noEditPoints="1" noAdjustHandles="1" noChangeArrowheads="1" noChangeShapeType="1" noTextEdit="1"/>
                </p:cNvSpPr>
                <p:nvPr/>
              </p:nvSpPr>
              <p:spPr>
                <a:xfrm>
                  <a:off x="2706557" y="4584914"/>
                  <a:ext cx="2132157" cy="415591"/>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4391536C-51B9-E24F-B6BE-ADD039825A57}"/>
                    </a:ext>
                  </a:extLst>
                </p:cNvPr>
                <p:cNvSpPr txBox="1"/>
                <p:nvPr/>
              </p:nvSpPr>
              <p:spPr>
                <a:xfrm>
                  <a:off x="1960100" y="4195804"/>
                  <a:ext cx="1104380" cy="41559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050" dirty="0">
                    <a:solidFill>
                      <a:schemeClr val="bg1"/>
                    </a:solidFill>
                  </a:endParaRPr>
                </a:p>
              </p:txBody>
            </p:sp>
          </mc:Choice>
          <mc:Fallback xmlns="">
            <p:sp>
              <p:nvSpPr>
                <p:cNvPr id="199" name="TextBox 198">
                  <a:extLst>
                    <a:ext uri="{FF2B5EF4-FFF2-40B4-BE49-F238E27FC236}">
                      <a16:creationId xmlns:a16="http://schemas.microsoft.com/office/drawing/2014/main" id="{4391536C-51B9-E24F-B6BE-ADD039825A57}"/>
                    </a:ext>
                  </a:extLst>
                </p:cNvPr>
                <p:cNvSpPr txBox="1">
                  <a:spLocks noRot="1" noChangeAspect="1" noMove="1" noResize="1" noEditPoints="1" noAdjustHandles="1" noChangeArrowheads="1" noChangeShapeType="1" noTextEdit="1"/>
                </p:cNvSpPr>
                <p:nvPr/>
              </p:nvSpPr>
              <p:spPr>
                <a:xfrm>
                  <a:off x="1960100" y="4195804"/>
                  <a:ext cx="1104380" cy="415591"/>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D26342F3-6748-F24E-8315-298921F4D1B3}"/>
                    </a:ext>
                  </a:extLst>
                </p:cNvPr>
                <p:cNvSpPr txBox="1"/>
                <p:nvPr/>
              </p:nvSpPr>
              <p:spPr>
                <a:xfrm>
                  <a:off x="1753261" y="5462128"/>
                  <a:ext cx="1515953" cy="41559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050" dirty="0">
                    <a:solidFill>
                      <a:schemeClr val="bg1"/>
                    </a:solidFill>
                  </a:endParaRPr>
                </a:p>
              </p:txBody>
            </p:sp>
          </mc:Choice>
          <mc:Fallback xmlns="">
            <p:sp>
              <p:nvSpPr>
                <p:cNvPr id="200" name="TextBox 199">
                  <a:extLst>
                    <a:ext uri="{FF2B5EF4-FFF2-40B4-BE49-F238E27FC236}">
                      <a16:creationId xmlns:a16="http://schemas.microsoft.com/office/drawing/2014/main" id="{D26342F3-6748-F24E-8315-298921F4D1B3}"/>
                    </a:ext>
                  </a:extLst>
                </p:cNvPr>
                <p:cNvSpPr txBox="1">
                  <a:spLocks noRot="1" noChangeAspect="1" noMove="1" noResize="1" noEditPoints="1" noAdjustHandles="1" noChangeArrowheads="1" noChangeShapeType="1" noTextEdit="1"/>
                </p:cNvSpPr>
                <p:nvPr/>
              </p:nvSpPr>
              <p:spPr>
                <a:xfrm>
                  <a:off x="1753261" y="5462128"/>
                  <a:ext cx="1515953" cy="415591"/>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201" name="Straight Connector 200">
              <a:extLst>
                <a:ext uri="{FF2B5EF4-FFF2-40B4-BE49-F238E27FC236}">
                  <a16:creationId xmlns:a16="http://schemas.microsoft.com/office/drawing/2014/main" id="{21F6CDD9-5964-254E-A318-3592D832C11B}"/>
                </a:ext>
              </a:extLst>
            </p:cNvPr>
            <p:cNvCxnSpPr>
              <a:cxnSpLocks/>
              <a:stCxn id="207" idx="2"/>
              <a:endCxn id="200" idx="0"/>
            </p:cNvCxnSpPr>
            <p:nvPr/>
          </p:nvCxnSpPr>
          <p:spPr>
            <a:xfrm>
              <a:off x="2369217" y="5153119"/>
              <a:ext cx="142021"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2530D11-D965-2A4E-ACDC-EB9BB64F4CDB}"/>
                </a:ext>
              </a:extLst>
            </p:cNvPr>
            <p:cNvCxnSpPr>
              <a:cxnSpLocks/>
              <a:stCxn id="204" idx="3"/>
              <a:endCxn id="199" idx="2"/>
            </p:cNvCxnSpPr>
            <p:nvPr/>
          </p:nvCxnSpPr>
          <p:spPr>
            <a:xfrm flipV="1">
              <a:off x="1413737" y="4403601"/>
              <a:ext cx="546364" cy="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CE01A4C7-A254-5B4A-8AFC-8599E9267C91}"/>
                    </a:ext>
                  </a:extLst>
                </p:cNvPr>
                <p:cNvSpPr txBox="1"/>
                <p:nvPr/>
              </p:nvSpPr>
              <p:spPr>
                <a:xfrm>
                  <a:off x="1451349" y="4033254"/>
                  <a:ext cx="378462" cy="29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0</m:t>
                            </m:r>
                          </m:sub>
                          <m:sup>
                            <m:d>
                              <m:dPr>
                                <m:ctrlPr>
                                  <a:rPr lang="en-GB" sz="900" b="0" i="1" smtClean="0">
                                    <a:latin typeface="Cambria Math" panose="02040503050406030204" pitchFamily="18" charset="0"/>
                                  </a:rPr>
                                </m:ctrlPr>
                              </m:dPr>
                              <m:e>
                                <m:r>
                                  <a:rPr lang="en-GB" sz="90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3" name="TextBox 202">
                  <a:extLst>
                    <a:ext uri="{FF2B5EF4-FFF2-40B4-BE49-F238E27FC236}">
                      <a16:creationId xmlns:a16="http://schemas.microsoft.com/office/drawing/2014/main" id="{CE01A4C7-A254-5B4A-8AFC-8599E9267C91}"/>
                    </a:ext>
                  </a:extLst>
                </p:cNvPr>
                <p:cNvSpPr txBox="1">
                  <a:spLocks noRot="1" noChangeAspect="1" noMove="1" noResize="1" noEditPoints="1" noAdjustHandles="1" noChangeArrowheads="1" noChangeShapeType="1" noTextEdit="1"/>
                </p:cNvSpPr>
                <p:nvPr/>
              </p:nvSpPr>
              <p:spPr>
                <a:xfrm>
                  <a:off x="1451349" y="4033254"/>
                  <a:ext cx="378462" cy="294885"/>
                </a:xfrm>
                <a:prstGeom prst="rect">
                  <a:avLst/>
                </a:prstGeom>
                <a:blipFill>
                  <a:blip r:embed="rId26"/>
                  <a:stretch>
                    <a:fillRect l="-11111" b="-21429"/>
                  </a:stretch>
                </a:blipFill>
              </p:spPr>
              <p:txBody>
                <a:bodyPr/>
                <a:lstStyle/>
                <a:p>
                  <a:r>
                    <a:rPr lang="en-GB">
                      <a:noFill/>
                    </a:rPr>
                    <a:t> </a:t>
                  </a:r>
                </a:p>
              </p:txBody>
            </p:sp>
          </mc:Fallback>
        </mc:AlternateContent>
        <p:sp>
          <p:nvSpPr>
            <p:cNvPr id="204" name="Rectangle 203">
              <a:extLst>
                <a:ext uri="{FF2B5EF4-FFF2-40B4-BE49-F238E27FC236}">
                  <a16:creationId xmlns:a16="http://schemas.microsoft.com/office/drawing/2014/main" id="{46A12D84-42AC-9C4A-80B2-12513BB61376}"/>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429DF17-8A9B-2949-9D0F-11DBBB6E98E7}"/>
                    </a:ext>
                  </a:extLst>
                </p:cNvPr>
                <p:cNvSpPr txBox="1"/>
                <p:nvPr/>
              </p:nvSpPr>
              <p:spPr>
                <a:xfrm>
                  <a:off x="1921622" y="5182537"/>
                  <a:ext cx="378462" cy="293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5" name="TextBox 204">
                  <a:extLst>
                    <a:ext uri="{FF2B5EF4-FFF2-40B4-BE49-F238E27FC236}">
                      <a16:creationId xmlns:a16="http://schemas.microsoft.com/office/drawing/2014/main" id="{0429DF17-8A9B-2949-9D0F-11DBBB6E98E7}"/>
                    </a:ext>
                  </a:extLst>
                </p:cNvPr>
                <p:cNvSpPr txBox="1">
                  <a:spLocks noRot="1" noChangeAspect="1" noMove="1" noResize="1" noEditPoints="1" noAdjustHandles="1" noChangeArrowheads="1" noChangeShapeType="1" noTextEdit="1"/>
                </p:cNvSpPr>
                <p:nvPr/>
              </p:nvSpPr>
              <p:spPr>
                <a:xfrm>
                  <a:off x="1921622" y="5182537"/>
                  <a:ext cx="378462" cy="293456"/>
                </a:xfrm>
                <a:prstGeom prst="rect">
                  <a:avLst/>
                </a:prstGeom>
                <a:blipFill>
                  <a:blip r:embed="rId27"/>
                  <a:stretch>
                    <a:fillRect l="-11111" b="-14286"/>
                  </a:stretch>
                </a:blipFill>
              </p:spPr>
              <p:txBody>
                <a:bodyPr/>
                <a:lstStyle/>
                <a:p>
                  <a:r>
                    <a:rPr lang="en-GB">
                      <a:noFill/>
                    </a:rPr>
                    <a:t> </a:t>
                  </a:r>
                </a:p>
              </p:txBody>
            </p:sp>
          </mc:Fallback>
        </mc:AlternateContent>
        <p:sp>
          <p:nvSpPr>
            <p:cNvPr id="206" name="Rectangle 205">
              <a:extLst>
                <a:ext uri="{FF2B5EF4-FFF2-40B4-BE49-F238E27FC236}">
                  <a16:creationId xmlns:a16="http://schemas.microsoft.com/office/drawing/2014/main" id="{396712A0-69B2-D341-B995-EF0A25F501B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7" name="Rectangle 206">
              <a:extLst>
                <a:ext uri="{FF2B5EF4-FFF2-40B4-BE49-F238E27FC236}">
                  <a16:creationId xmlns:a16="http://schemas.microsoft.com/office/drawing/2014/main" id="{D00F726F-0A9A-2E40-8CD0-5F4A919E1819}"/>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08" name="Rectangle 207">
              <a:extLst>
                <a:ext uri="{FF2B5EF4-FFF2-40B4-BE49-F238E27FC236}">
                  <a16:creationId xmlns:a16="http://schemas.microsoft.com/office/drawing/2014/main" id="{33AAE823-EA9C-8347-A3D7-B2DE764B4E50}"/>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B62A5CE-6135-2048-A1DE-8F75D29DD826}"/>
                    </a:ext>
                  </a:extLst>
                </p:cNvPr>
                <p:cNvSpPr txBox="1"/>
                <p:nvPr/>
              </p:nvSpPr>
              <p:spPr>
                <a:xfrm>
                  <a:off x="2737225" y="5185836"/>
                  <a:ext cx="378462" cy="29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m:t>
                                </m:r>
                              </m:e>
                            </m:d>
                          </m:sup>
                        </m:sSubSup>
                      </m:oMath>
                    </m:oMathPara>
                  </a14:m>
                  <a:endParaRPr lang="en-GB" sz="900" dirty="0"/>
                </a:p>
              </p:txBody>
            </p:sp>
          </mc:Choice>
          <mc:Fallback xmlns="">
            <p:sp>
              <p:nvSpPr>
                <p:cNvPr id="209" name="TextBox 208">
                  <a:extLst>
                    <a:ext uri="{FF2B5EF4-FFF2-40B4-BE49-F238E27FC236}">
                      <a16:creationId xmlns:a16="http://schemas.microsoft.com/office/drawing/2014/main" id="{BB62A5CE-6135-2048-A1DE-8F75D29DD826}"/>
                    </a:ext>
                  </a:extLst>
                </p:cNvPr>
                <p:cNvSpPr txBox="1">
                  <a:spLocks noRot="1" noChangeAspect="1" noMove="1" noResize="1" noEditPoints="1" noAdjustHandles="1" noChangeArrowheads="1" noChangeShapeType="1" noTextEdit="1"/>
                </p:cNvSpPr>
                <p:nvPr/>
              </p:nvSpPr>
              <p:spPr>
                <a:xfrm>
                  <a:off x="2737225" y="5185836"/>
                  <a:ext cx="378462" cy="294666"/>
                </a:xfrm>
                <a:prstGeom prst="rect">
                  <a:avLst/>
                </a:prstGeom>
                <a:blipFill>
                  <a:blip r:embed="rId28"/>
                  <a:stretch>
                    <a:fillRect l="-11111" b="-14286"/>
                  </a:stretch>
                </a:blipFill>
              </p:spPr>
              <p:txBody>
                <a:bodyPr/>
                <a:lstStyle/>
                <a:p>
                  <a:r>
                    <a:rPr lang="en-GB">
                      <a:noFill/>
                    </a:rPr>
                    <a:t> </a:t>
                  </a:r>
                </a:p>
              </p:txBody>
            </p:sp>
          </mc:Fallback>
        </mc:AlternateContent>
        <p:sp>
          <p:nvSpPr>
            <p:cNvPr id="210" name="Rectangle 209">
              <a:extLst>
                <a:ext uri="{FF2B5EF4-FFF2-40B4-BE49-F238E27FC236}">
                  <a16:creationId xmlns:a16="http://schemas.microsoft.com/office/drawing/2014/main" id="{01739241-E39E-3242-B380-C2D42589E7A9}"/>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1" name="Rectangle 210">
              <a:extLst>
                <a:ext uri="{FF2B5EF4-FFF2-40B4-BE49-F238E27FC236}">
                  <a16:creationId xmlns:a16="http://schemas.microsoft.com/office/drawing/2014/main" id="{4811A271-73F9-5040-9FCE-8BCF5A747B9E}"/>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12" name="Rectangle 211">
              <a:extLst>
                <a:ext uri="{FF2B5EF4-FFF2-40B4-BE49-F238E27FC236}">
                  <a16:creationId xmlns:a16="http://schemas.microsoft.com/office/drawing/2014/main" id="{5433A191-B098-7D4F-AA7A-1A1CAEBB2E41}"/>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9" name="Group 8">
            <a:extLst>
              <a:ext uri="{FF2B5EF4-FFF2-40B4-BE49-F238E27FC236}">
                <a16:creationId xmlns:a16="http://schemas.microsoft.com/office/drawing/2014/main" id="{FF890F4B-6BBB-0E41-8EC3-3008CC2CC0A9}"/>
              </a:ext>
            </a:extLst>
          </p:cNvPr>
          <p:cNvGrpSpPr/>
          <p:nvPr/>
        </p:nvGrpSpPr>
        <p:grpSpPr>
          <a:xfrm>
            <a:off x="9223440" y="2269825"/>
            <a:ext cx="2589410" cy="981954"/>
            <a:chOff x="9223440" y="2269825"/>
            <a:chExt cx="2589410" cy="981954"/>
          </a:xfrm>
        </p:grpSpPr>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33268BC-5C5E-4341-A5C6-A2C47B9BA6C8}"/>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36" name="TextBox 235">
                  <a:extLst>
                    <a:ext uri="{FF2B5EF4-FFF2-40B4-BE49-F238E27FC236}">
                      <a16:creationId xmlns:a16="http://schemas.microsoft.com/office/drawing/2014/main" id="{133268BC-5C5E-4341-A5C6-A2C47B9BA6C8}"/>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93239C36-B07E-1E45-B7B3-99FE4248879A}"/>
                </a:ext>
              </a:extLst>
            </p:cNvPr>
            <p:cNvCxnSpPr>
              <a:cxnSpLocks/>
              <a:stCxn id="236" idx="5"/>
              <a:endCxn id="251"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A013019-8B1D-7F41-81A4-4D2C87CDF717}"/>
                </a:ext>
              </a:extLst>
            </p:cNvPr>
            <p:cNvCxnSpPr>
              <a:cxnSpLocks/>
              <a:stCxn id="251" idx="0"/>
              <a:endCxn id="243"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D44CBC8-3A87-6946-BF31-1B9F91E8DA6D}"/>
                </a:ext>
              </a:extLst>
            </p:cNvPr>
            <p:cNvCxnSpPr>
              <a:cxnSpLocks/>
              <a:stCxn id="243" idx="4"/>
              <a:endCxn id="255"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2FF4F8F-43C4-B340-A8D7-B7789C208E7C}"/>
                </a:ext>
              </a:extLst>
            </p:cNvPr>
            <p:cNvCxnSpPr>
              <a:cxnSpLocks/>
              <a:stCxn id="244" idx="0"/>
              <a:endCxn id="255"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A894D64-8251-6B4E-8607-EAC029DFCE87}"/>
                </a:ext>
              </a:extLst>
            </p:cNvPr>
            <p:cNvCxnSpPr>
              <a:cxnSpLocks/>
              <a:stCxn id="255" idx="3"/>
              <a:endCxn id="242"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3B7F2738-5B8E-EA49-84C5-5B69950AC898}"/>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242" name="TextBox 241">
                  <a:extLst>
                    <a:ext uri="{FF2B5EF4-FFF2-40B4-BE49-F238E27FC236}">
                      <a16:creationId xmlns:a16="http://schemas.microsoft.com/office/drawing/2014/main" id="{3B7F2738-5B8E-EA49-84C5-5B69950AC898}"/>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22B7242C-279A-8C49-B796-B2494FC6EB96}"/>
                    </a:ext>
                  </a:extLst>
                </p:cNvPr>
                <p:cNvSpPr txBox="1"/>
                <p:nvPr/>
              </p:nvSpPr>
              <p:spPr>
                <a:xfrm>
                  <a:off x="10122699" y="2269825"/>
                  <a:ext cx="644772"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2</m:t>
                                </m:r>
                              </m:e>
                            </m:d>
                          </m:sup>
                        </m:sSup>
                      </m:oMath>
                    </m:oMathPara>
                  </a14:m>
                  <a:endParaRPr lang="en-GB" sz="1050" dirty="0">
                    <a:solidFill>
                      <a:schemeClr val="bg1"/>
                    </a:solidFill>
                  </a:endParaRPr>
                </a:p>
              </p:txBody>
            </p:sp>
          </mc:Choice>
          <mc:Fallback xmlns="">
            <p:sp>
              <p:nvSpPr>
                <p:cNvPr id="243" name="TextBox 242">
                  <a:extLst>
                    <a:ext uri="{FF2B5EF4-FFF2-40B4-BE49-F238E27FC236}">
                      <a16:creationId xmlns:a16="http://schemas.microsoft.com/office/drawing/2014/main" id="{22B7242C-279A-8C49-B796-B2494FC6EB96}"/>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5A1167F0-1180-904A-8564-7E6C768CACCD}"/>
                    </a:ext>
                  </a:extLst>
                </p:cNvPr>
                <p:cNvSpPr txBox="1"/>
                <p:nvPr/>
              </p:nvSpPr>
              <p:spPr>
                <a:xfrm>
                  <a:off x="10001940" y="3009144"/>
                  <a:ext cx="885062"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2</m:t>
                                </m:r>
                              </m:e>
                            </m:d>
                          </m:sup>
                        </m:sSup>
                      </m:oMath>
                    </m:oMathPara>
                  </a14:m>
                  <a:endParaRPr lang="en-GB" sz="1050" dirty="0">
                    <a:solidFill>
                      <a:schemeClr val="bg1"/>
                    </a:solidFill>
                  </a:endParaRPr>
                </a:p>
              </p:txBody>
            </p:sp>
          </mc:Choice>
          <mc:Fallback xmlns="">
            <p:sp>
              <p:nvSpPr>
                <p:cNvPr id="244" name="TextBox 243">
                  <a:extLst>
                    <a:ext uri="{FF2B5EF4-FFF2-40B4-BE49-F238E27FC236}">
                      <a16:creationId xmlns:a16="http://schemas.microsoft.com/office/drawing/2014/main" id="{5A1167F0-1180-904A-8564-7E6C768CACCD}"/>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88777427-8928-264D-8F40-9081E060E1F7}"/>
                </a:ext>
              </a:extLst>
            </p:cNvPr>
            <p:cNvCxnSpPr>
              <a:cxnSpLocks/>
              <a:stCxn id="251" idx="2"/>
              <a:endCxn id="244"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724C4F3D-4EDC-8A44-B87B-7AAB7AF816FF}"/>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49" name="TextBox 248">
                  <a:extLst>
                    <a:ext uri="{FF2B5EF4-FFF2-40B4-BE49-F238E27FC236}">
                      <a16:creationId xmlns:a16="http://schemas.microsoft.com/office/drawing/2014/main" id="{724C4F3D-4EDC-8A44-B87B-7AAB7AF816FF}"/>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33"/>
                  <a:stretch>
                    <a:fillRect l="-10526" b="-13333"/>
                  </a:stretch>
                </a:blipFill>
              </p:spPr>
              <p:txBody>
                <a:bodyPr/>
                <a:lstStyle/>
                <a:p>
                  <a:r>
                    <a:rPr lang="en-GB">
                      <a:noFill/>
                    </a:rPr>
                    <a:t> </a:t>
                  </a:r>
                </a:p>
              </p:txBody>
            </p:sp>
          </mc:Fallback>
        </mc:AlternateContent>
        <p:sp>
          <p:nvSpPr>
            <p:cNvPr id="250" name="Rectangle 249">
              <a:extLst>
                <a:ext uri="{FF2B5EF4-FFF2-40B4-BE49-F238E27FC236}">
                  <a16:creationId xmlns:a16="http://schemas.microsoft.com/office/drawing/2014/main" id="{615F493A-A57B-7C40-BF08-7D036253611F}"/>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1" name="Rectangle 250">
              <a:extLst>
                <a:ext uri="{FF2B5EF4-FFF2-40B4-BE49-F238E27FC236}">
                  <a16:creationId xmlns:a16="http://schemas.microsoft.com/office/drawing/2014/main" id="{246D604C-9C51-9648-ABF4-B5E88C07A38D}"/>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2" name="Rectangle 251">
              <a:extLst>
                <a:ext uri="{FF2B5EF4-FFF2-40B4-BE49-F238E27FC236}">
                  <a16:creationId xmlns:a16="http://schemas.microsoft.com/office/drawing/2014/main" id="{86CF443F-2477-714E-A4D6-AB8371E18801}"/>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0009522E-08D0-9A4D-B163-CD4274D53C4A}"/>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253" name="TextBox 252">
                  <a:extLst>
                    <a:ext uri="{FF2B5EF4-FFF2-40B4-BE49-F238E27FC236}">
                      <a16:creationId xmlns:a16="http://schemas.microsoft.com/office/drawing/2014/main" id="{0009522E-08D0-9A4D-B163-CD4274D53C4A}"/>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34"/>
                  <a:stretch>
                    <a:fillRect l="-11111" b="-13333"/>
                  </a:stretch>
                </a:blipFill>
              </p:spPr>
              <p:txBody>
                <a:bodyPr/>
                <a:lstStyle/>
                <a:p>
                  <a:r>
                    <a:rPr lang="en-GB">
                      <a:noFill/>
                    </a:rPr>
                    <a:t> </a:t>
                  </a:r>
                </a:p>
              </p:txBody>
            </p:sp>
          </mc:Fallback>
        </mc:AlternateContent>
        <p:sp>
          <p:nvSpPr>
            <p:cNvPr id="254" name="Rectangle 253">
              <a:extLst>
                <a:ext uri="{FF2B5EF4-FFF2-40B4-BE49-F238E27FC236}">
                  <a16:creationId xmlns:a16="http://schemas.microsoft.com/office/drawing/2014/main" id="{F7BBC3CA-77FD-ED4D-A0A9-1A5A23F14944}"/>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5" name="Rectangle 254">
              <a:extLst>
                <a:ext uri="{FF2B5EF4-FFF2-40B4-BE49-F238E27FC236}">
                  <a16:creationId xmlns:a16="http://schemas.microsoft.com/office/drawing/2014/main" id="{3E3F9B66-8043-1644-AD2B-B73926282E95}"/>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56" name="Rectangle 255">
              <a:extLst>
                <a:ext uri="{FF2B5EF4-FFF2-40B4-BE49-F238E27FC236}">
                  <a16:creationId xmlns:a16="http://schemas.microsoft.com/office/drawing/2014/main" id="{49081EA8-06C4-F54E-9438-FF897677633A}"/>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122" name="Rectangle 121">
            <a:extLst>
              <a:ext uri="{FF2B5EF4-FFF2-40B4-BE49-F238E27FC236}">
                <a16:creationId xmlns:a16="http://schemas.microsoft.com/office/drawing/2014/main" id="{C8EFF4D4-98D7-364A-A76B-ACB6CC465DC1}"/>
              </a:ext>
            </a:extLst>
          </p:cNvPr>
          <p:cNvSpPr/>
          <p:nvPr/>
        </p:nvSpPr>
        <p:spPr>
          <a:xfrm>
            <a:off x="6499070" y="2171954"/>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nvGrpSpPr>
          <p:cNvPr id="13" name="Group 12">
            <a:extLst>
              <a:ext uri="{FF2B5EF4-FFF2-40B4-BE49-F238E27FC236}">
                <a16:creationId xmlns:a16="http://schemas.microsoft.com/office/drawing/2014/main" id="{90F8967F-9807-AC4A-B617-51AB772647E0}"/>
              </a:ext>
            </a:extLst>
          </p:cNvPr>
          <p:cNvGrpSpPr/>
          <p:nvPr/>
        </p:nvGrpSpPr>
        <p:grpSpPr>
          <a:xfrm>
            <a:off x="6557515" y="2276139"/>
            <a:ext cx="2553240" cy="981954"/>
            <a:chOff x="6557515" y="2276139"/>
            <a:chExt cx="2553240" cy="981954"/>
          </a:xfrm>
        </p:grpSpPr>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4551EE21-0EE5-6B45-BFB6-39214153EE1F}"/>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14" name="TextBox 213">
                  <a:extLst>
                    <a:ext uri="{FF2B5EF4-FFF2-40B4-BE49-F238E27FC236}">
                      <a16:creationId xmlns:a16="http://schemas.microsoft.com/office/drawing/2014/main" id="{4551EE21-0EE5-6B45-BFB6-39214153EE1F}"/>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35"/>
                  <a:stretch>
                    <a:fillRect/>
                  </a:stretch>
                </a:blipFill>
                <a:ln>
                  <a:solidFill>
                    <a:schemeClr val="tx1"/>
                  </a:solidFill>
                </a:ln>
              </p:spPr>
              <p:txBody>
                <a:bodyPr/>
                <a:lstStyle/>
                <a:p>
                  <a:r>
                    <a:rPr lang="en-GB">
                      <a:noFill/>
                    </a:rPr>
                    <a:t> </a:t>
                  </a:r>
                </a:p>
              </p:txBody>
            </p:sp>
          </mc:Fallback>
        </mc:AlternateContent>
        <p:cxnSp>
          <p:nvCxnSpPr>
            <p:cNvPr id="215" name="Straight Connector 214">
              <a:extLst>
                <a:ext uri="{FF2B5EF4-FFF2-40B4-BE49-F238E27FC236}">
                  <a16:creationId xmlns:a16="http://schemas.microsoft.com/office/drawing/2014/main" id="{D87D5252-737E-994D-A911-59A379AD7665}"/>
                </a:ext>
              </a:extLst>
            </p:cNvPr>
            <p:cNvCxnSpPr>
              <a:cxnSpLocks/>
              <a:stCxn id="214" idx="5"/>
              <a:endCxn id="229"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D42980E-5F1C-7042-ACC3-31FE9BEBAA25}"/>
                </a:ext>
              </a:extLst>
            </p:cNvPr>
            <p:cNvCxnSpPr>
              <a:cxnSpLocks/>
              <a:stCxn id="229" idx="0"/>
              <a:endCxn id="221"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EB19069-892E-4E49-851C-93B383E7949C}"/>
                </a:ext>
              </a:extLst>
            </p:cNvPr>
            <p:cNvCxnSpPr>
              <a:cxnSpLocks/>
              <a:stCxn id="221" idx="4"/>
              <a:endCxn id="233"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6D09704C-4A51-F34D-839B-45A6AE9BE42A}"/>
                </a:ext>
              </a:extLst>
            </p:cNvPr>
            <p:cNvCxnSpPr>
              <a:cxnSpLocks/>
              <a:stCxn id="222" idx="0"/>
              <a:endCxn id="233"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7E524860-F4D4-0647-AA91-0EA10E7136DA}"/>
                </a:ext>
              </a:extLst>
            </p:cNvPr>
            <p:cNvCxnSpPr>
              <a:cxnSpLocks/>
              <a:stCxn id="233" idx="3"/>
              <a:endCxn id="220"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B21D3517-01E4-ED47-86B1-E2B1E645F44D}"/>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220" name="TextBox 219">
                  <a:extLst>
                    <a:ext uri="{FF2B5EF4-FFF2-40B4-BE49-F238E27FC236}">
                      <a16:creationId xmlns:a16="http://schemas.microsoft.com/office/drawing/2014/main" id="{B21D3517-01E4-ED47-86B1-E2B1E645F44D}"/>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38E659BE-3EDE-804A-86E1-65B3F0253515}"/>
                    </a:ext>
                  </a:extLst>
                </p:cNvPr>
                <p:cNvSpPr txBox="1"/>
                <p:nvPr/>
              </p:nvSpPr>
              <p:spPr>
                <a:xfrm>
                  <a:off x="7441273" y="2276139"/>
                  <a:ext cx="644770"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221" name="TextBox 220">
                  <a:extLst>
                    <a:ext uri="{FF2B5EF4-FFF2-40B4-BE49-F238E27FC236}">
                      <a16:creationId xmlns:a16="http://schemas.microsoft.com/office/drawing/2014/main" id="{38E659BE-3EDE-804A-86E1-65B3F0253515}"/>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1FA1AAE1-70E8-034E-B247-BF779C372AC6}"/>
                    </a:ext>
                  </a:extLst>
                </p:cNvPr>
                <p:cNvSpPr txBox="1"/>
                <p:nvPr/>
              </p:nvSpPr>
              <p:spPr>
                <a:xfrm>
                  <a:off x="7320514" y="3015458"/>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222" name="TextBox 221">
                  <a:extLst>
                    <a:ext uri="{FF2B5EF4-FFF2-40B4-BE49-F238E27FC236}">
                      <a16:creationId xmlns:a16="http://schemas.microsoft.com/office/drawing/2014/main" id="{1FA1AAE1-70E8-034E-B247-BF779C372AC6}"/>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223" name="Straight Connector 222">
              <a:extLst>
                <a:ext uri="{FF2B5EF4-FFF2-40B4-BE49-F238E27FC236}">
                  <a16:creationId xmlns:a16="http://schemas.microsoft.com/office/drawing/2014/main" id="{2C78ACA9-5C7C-E748-9520-B037445E3F97}"/>
                </a:ext>
              </a:extLst>
            </p:cNvPr>
            <p:cNvCxnSpPr>
              <a:cxnSpLocks/>
              <a:stCxn id="229" idx="2"/>
              <a:endCxn id="222"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E946B0C1-F613-D04A-B7AD-08ABCAA9C517}"/>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27" name="TextBox 226">
                  <a:extLst>
                    <a:ext uri="{FF2B5EF4-FFF2-40B4-BE49-F238E27FC236}">
                      <a16:creationId xmlns:a16="http://schemas.microsoft.com/office/drawing/2014/main" id="{E946B0C1-F613-D04A-B7AD-08ABCAA9C517}"/>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39"/>
                  <a:stretch>
                    <a:fillRect l="-10526" b="-14286"/>
                  </a:stretch>
                </a:blipFill>
              </p:spPr>
              <p:txBody>
                <a:bodyPr/>
                <a:lstStyle/>
                <a:p>
                  <a:r>
                    <a:rPr lang="en-GB">
                      <a:noFill/>
                    </a:rPr>
                    <a:t> </a:t>
                  </a:r>
                </a:p>
              </p:txBody>
            </p:sp>
          </mc:Fallback>
        </mc:AlternateContent>
        <p:sp>
          <p:nvSpPr>
            <p:cNvPr id="228" name="Rectangle 227">
              <a:extLst>
                <a:ext uri="{FF2B5EF4-FFF2-40B4-BE49-F238E27FC236}">
                  <a16:creationId xmlns:a16="http://schemas.microsoft.com/office/drawing/2014/main" id="{FD92275E-0EA5-E74F-ACEF-BACCD54A4C0A}"/>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29" name="Rectangle 228">
              <a:extLst>
                <a:ext uri="{FF2B5EF4-FFF2-40B4-BE49-F238E27FC236}">
                  <a16:creationId xmlns:a16="http://schemas.microsoft.com/office/drawing/2014/main" id="{53077F87-5F26-A542-ABBC-7D46448C68CB}"/>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0" name="Rectangle 229">
              <a:extLst>
                <a:ext uri="{FF2B5EF4-FFF2-40B4-BE49-F238E27FC236}">
                  <a16:creationId xmlns:a16="http://schemas.microsoft.com/office/drawing/2014/main" id="{42AB13E4-1084-C841-A553-CEDCAAFF266A}"/>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9BB761E-6842-3D4A-9004-B46ABBD065DF}"/>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231" name="TextBox 230">
                  <a:extLst>
                    <a:ext uri="{FF2B5EF4-FFF2-40B4-BE49-F238E27FC236}">
                      <a16:creationId xmlns:a16="http://schemas.microsoft.com/office/drawing/2014/main" id="{09BB761E-6842-3D4A-9004-B46ABBD065DF}"/>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40"/>
                  <a:stretch>
                    <a:fillRect l="-11111" b="-14286"/>
                  </a:stretch>
                </a:blipFill>
              </p:spPr>
              <p:txBody>
                <a:bodyPr/>
                <a:lstStyle/>
                <a:p>
                  <a:r>
                    <a:rPr lang="en-GB">
                      <a:noFill/>
                    </a:rPr>
                    <a:t> </a:t>
                  </a:r>
                </a:p>
              </p:txBody>
            </p:sp>
          </mc:Fallback>
        </mc:AlternateContent>
        <p:sp>
          <p:nvSpPr>
            <p:cNvPr id="232" name="Rectangle 231">
              <a:extLst>
                <a:ext uri="{FF2B5EF4-FFF2-40B4-BE49-F238E27FC236}">
                  <a16:creationId xmlns:a16="http://schemas.microsoft.com/office/drawing/2014/main" id="{A58632E2-B96C-BC4F-915A-9DDC6AD4BF57}"/>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3" name="Rectangle 232">
              <a:extLst>
                <a:ext uri="{FF2B5EF4-FFF2-40B4-BE49-F238E27FC236}">
                  <a16:creationId xmlns:a16="http://schemas.microsoft.com/office/drawing/2014/main" id="{A20CE811-1C4D-C04F-92F2-05302FD58B67}"/>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34" name="Rectangle 233">
              <a:extLst>
                <a:ext uri="{FF2B5EF4-FFF2-40B4-BE49-F238E27FC236}">
                  <a16:creationId xmlns:a16="http://schemas.microsoft.com/office/drawing/2014/main" id="{2404D826-2DBF-9140-8BB5-A67BB1D00701}"/>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14" name="Group 13">
            <a:extLst>
              <a:ext uri="{FF2B5EF4-FFF2-40B4-BE49-F238E27FC236}">
                <a16:creationId xmlns:a16="http://schemas.microsoft.com/office/drawing/2014/main" id="{7F9F1820-52C3-5F43-8920-81B2C0BFECFF}"/>
              </a:ext>
            </a:extLst>
          </p:cNvPr>
          <p:cNvGrpSpPr/>
          <p:nvPr/>
        </p:nvGrpSpPr>
        <p:grpSpPr>
          <a:xfrm>
            <a:off x="8086043" y="2174923"/>
            <a:ext cx="2036656" cy="961853"/>
            <a:chOff x="8086043" y="2174923"/>
            <a:chExt cx="2036656" cy="961853"/>
          </a:xfrm>
        </p:grpSpPr>
        <p:cxnSp>
          <p:nvCxnSpPr>
            <p:cNvPr id="246" name="Straight Connector 245">
              <a:extLst>
                <a:ext uri="{FF2B5EF4-FFF2-40B4-BE49-F238E27FC236}">
                  <a16:creationId xmlns:a16="http://schemas.microsoft.com/office/drawing/2014/main" id="{F40DC084-F419-E24E-A1ED-4F3ECE36D4E8}"/>
                </a:ext>
              </a:extLst>
            </p:cNvPr>
            <p:cNvCxnSpPr>
              <a:cxnSpLocks/>
              <a:stCxn id="248" idx="3"/>
              <a:endCxn id="243" idx="2"/>
            </p:cNvCxnSpPr>
            <p:nvPr/>
          </p:nvCxnSpPr>
          <p:spPr>
            <a:xfrm flipV="1">
              <a:off x="9221144" y="2391143"/>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B92E144-58AA-C947-BEA6-722164AE70B2}"/>
                </a:ext>
              </a:extLst>
            </p:cNvPr>
            <p:cNvCxnSpPr>
              <a:cxnSpLocks/>
              <a:stCxn id="221" idx="6"/>
              <a:endCxn id="248" idx="1"/>
            </p:cNvCxnSpPr>
            <p:nvPr/>
          </p:nvCxnSpPr>
          <p:spPr>
            <a:xfrm flipV="1">
              <a:off x="8086043" y="2391222"/>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124">
              <a:extLst>
                <a:ext uri="{FF2B5EF4-FFF2-40B4-BE49-F238E27FC236}">
                  <a16:creationId xmlns:a16="http://schemas.microsoft.com/office/drawing/2014/main" id="{78C066E2-532C-4F47-A9F9-0831AE6F422E}"/>
                </a:ext>
              </a:extLst>
            </p:cNvPr>
            <p:cNvCxnSpPr>
              <a:cxnSpLocks/>
              <a:stCxn id="222" idx="6"/>
              <a:endCxn id="248" idx="2"/>
            </p:cNvCxnSpPr>
            <p:nvPr/>
          </p:nvCxnSpPr>
          <p:spPr>
            <a:xfrm flipV="1">
              <a:off x="8205573" y="2433214"/>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7722C43-C6FA-FE41-A020-5DD4CD0D18F5}"/>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0E2A87E-67F8-584F-933D-8673245BB54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265" name="Rectangle 264">
                <a:extLst>
                  <a:ext uri="{FF2B5EF4-FFF2-40B4-BE49-F238E27FC236}">
                    <a16:creationId xmlns:a16="http://schemas.microsoft.com/office/drawing/2014/main" id="{561846FE-1A68-284C-8B32-DEB0936341A2}"/>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48" name="Rectangle 247">
                <a:extLst>
                  <a:ext uri="{FF2B5EF4-FFF2-40B4-BE49-F238E27FC236}">
                    <a16:creationId xmlns:a16="http://schemas.microsoft.com/office/drawing/2014/main" id="{5B1A4B3A-6C13-2D4F-A305-FCE429E27887}"/>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66" name="Rectangle 265">
                <a:extLst>
                  <a:ext uri="{FF2B5EF4-FFF2-40B4-BE49-F238E27FC236}">
                    <a16:creationId xmlns:a16="http://schemas.microsoft.com/office/drawing/2014/main" id="{FEBC2E44-64BE-DD49-896A-61BDF6B4B47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nvGrpSpPr>
          <p:cNvPr id="12" name="Group 11">
            <a:extLst>
              <a:ext uri="{FF2B5EF4-FFF2-40B4-BE49-F238E27FC236}">
                <a16:creationId xmlns:a16="http://schemas.microsoft.com/office/drawing/2014/main" id="{EA74FCBF-966B-CB44-B776-F4A260F9C2C7}"/>
              </a:ext>
            </a:extLst>
          </p:cNvPr>
          <p:cNvGrpSpPr/>
          <p:nvPr/>
        </p:nvGrpSpPr>
        <p:grpSpPr>
          <a:xfrm>
            <a:off x="5396472" y="2181237"/>
            <a:ext cx="2044801" cy="955539"/>
            <a:chOff x="5396472" y="2181237"/>
            <a:chExt cx="2044801" cy="955539"/>
          </a:xfrm>
        </p:grpSpPr>
        <p:cxnSp>
          <p:nvCxnSpPr>
            <p:cNvPr id="257" name="Straight Connector 256">
              <a:extLst>
                <a:ext uri="{FF2B5EF4-FFF2-40B4-BE49-F238E27FC236}">
                  <a16:creationId xmlns:a16="http://schemas.microsoft.com/office/drawing/2014/main" id="{7D11212F-9A9B-2E40-B802-1DAE36E5E106}"/>
                </a:ext>
              </a:extLst>
            </p:cNvPr>
            <p:cNvCxnSpPr>
              <a:cxnSpLocks/>
              <a:stCxn id="199" idx="6"/>
              <a:endCxn id="271" idx="1"/>
            </p:cNvCxnSpPr>
            <p:nvPr/>
          </p:nvCxnSpPr>
          <p:spPr>
            <a:xfrm>
              <a:off x="5396472" y="2397457"/>
              <a:ext cx="1064251"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24">
              <a:extLst>
                <a:ext uri="{FF2B5EF4-FFF2-40B4-BE49-F238E27FC236}">
                  <a16:creationId xmlns:a16="http://schemas.microsoft.com/office/drawing/2014/main" id="{7EBFA2CD-DE3F-A24C-95A7-57C0143513B7}"/>
                </a:ext>
              </a:extLst>
            </p:cNvPr>
            <p:cNvCxnSpPr>
              <a:cxnSpLocks/>
              <a:stCxn id="200" idx="6"/>
              <a:endCxn id="271" idx="2"/>
            </p:cNvCxnSpPr>
            <p:nvPr/>
          </p:nvCxnSpPr>
          <p:spPr>
            <a:xfrm flipV="1">
              <a:off x="5516002" y="2439528"/>
              <a:ext cx="986714" cy="69724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8FF0CCC-4003-DE42-B771-F7CD5A883A0C}"/>
                </a:ext>
              </a:extLst>
            </p:cNvPr>
            <p:cNvCxnSpPr>
              <a:cxnSpLocks/>
              <a:stCxn id="271" idx="3"/>
              <a:endCxn id="221" idx="2"/>
            </p:cNvCxnSpPr>
            <p:nvPr/>
          </p:nvCxnSpPr>
          <p:spPr>
            <a:xfrm flipV="1">
              <a:off x="6544708" y="2397457"/>
              <a:ext cx="89656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F71641C0-698F-5C4B-959C-E68EB590F05F}"/>
                </a:ext>
              </a:extLst>
            </p:cNvPr>
            <p:cNvGrpSpPr/>
            <p:nvPr/>
          </p:nvGrpSpPr>
          <p:grpSpPr>
            <a:xfrm>
              <a:off x="6441154" y="2181237"/>
              <a:ext cx="412195" cy="279026"/>
              <a:chOff x="9111240" y="2396765"/>
              <a:chExt cx="412195" cy="279026"/>
            </a:xfrm>
          </p:grpSpPr>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BB425F2-020C-9F4D-A4E5-8C3E8A5275DC}"/>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2"/>
                    <a:stretch>
                      <a:fillRect l="-4167" b="-21429"/>
                    </a:stretch>
                  </a:blipFill>
                </p:spPr>
                <p:txBody>
                  <a:bodyPr/>
                  <a:lstStyle/>
                  <a:p>
                    <a:r>
                      <a:rPr lang="en-GB">
                        <a:noFill/>
                      </a:rPr>
                      <a:t> </a:t>
                    </a:r>
                  </a:p>
                </p:txBody>
              </p:sp>
            </mc:Fallback>
          </mc:AlternateContent>
          <p:sp>
            <p:nvSpPr>
              <p:cNvPr id="270" name="Rectangle 269">
                <a:extLst>
                  <a:ext uri="{FF2B5EF4-FFF2-40B4-BE49-F238E27FC236}">
                    <a16:creationId xmlns:a16="http://schemas.microsoft.com/office/drawing/2014/main" id="{644689CA-CEE2-FD40-A4A7-073919DF0F9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1" name="Rectangle 270">
                <a:extLst>
                  <a:ext uri="{FF2B5EF4-FFF2-40B4-BE49-F238E27FC236}">
                    <a16:creationId xmlns:a16="http://schemas.microsoft.com/office/drawing/2014/main" id="{4D4B0EA2-7A75-504F-9E4A-887D3C52F98B}"/>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272" name="Rectangle 271">
                <a:extLst>
                  <a:ext uri="{FF2B5EF4-FFF2-40B4-BE49-F238E27FC236}">
                    <a16:creationId xmlns:a16="http://schemas.microsoft.com/office/drawing/2014/main" id="{93657CF7-016A-3143-8F19-D24D0F59554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9F9E03D9-CE95-5B46-891D-003E46F21519}"/>
                  </a:ext>
                </a:extLst>
              </p:cNvPr>
              <p:cNvSpPr/>
              <p:nvPr/>
            </p:nvSpPr>
            <p:spPr>
              <a:xfrm>
                <a:off x="4686718" y="3262772"/>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=0</m:t>
                      </m:r>
                    </m:oMath>
                  </m:oMathPara>
                </a14:m>
                <a:endParaRPr lang="en-GB" dirty="0"/>
              </a:p>
            </p:txBody>
          </p:sp>
        </mc:Choice>
        <mc:Fallback xmlns="">
          <p:sp>
            <p:nvSpPr>
              <p:cNvPr id="276" name="Rectangle 275">
                <a:extLst>
                  <a:ext uri="{FF2B5EF4-FFF2-40B4-BE49-F238E27FC236}">
                    <a16:creationId xmlns:a16="http://schemas.microsoft.com/office/drawing/2014/main" id="{9F9E03D9-CE95-5B46-891D-003E46F21519}"/>
                  </a:ext>
                </a:extLst>
              </p:cNvPr>
              <p:cNvSpPr>
                <a:spLocks noRot="1" noChangeAspect="1" noMove="1" noResize="1" noEditPoints="1" noAdjustHandles="1" noChangeArrowheads="1" noChangeShapeType="1" noTextEdit="1"/>
              </p:cNvSpPr>
              <p:nvPr/>
            </p:nvSpPr>
            <p:spPr>
              <a:xfrm>
                <a:off x="4686718" y="3262772"/>
                <a:ext cx="764184" cy="369332"/>
              </a:xfrm>
              <a:prstGeom prst="rect">
                <a:avLst/>
              </a:prstGeom>
              <a:blipFill>
                <a:blip r:embed="rId4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Rectangle 276">
                <a:extLst>
                  <a:ext uri="{FF2B5EF4-FFF2-40B4-BE49-F238E27FC236}">
                    <a16:creationId xmlns:a16="http://schemas.microsoft.com/office/drawing/2014/main" id="{55FF4993-D628-8946-B1DB-22B1CB3BF775}"/>
                  </a:ext>
                </a:extLst>
              </p:cNvPr>
              <p:cNvSpPr/>
              <p:nvPr/>
            </p:nvSpPr>
            <p:spPr>
              <a:xfrm>
                <a:off x="7456253" y="3259289"/>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=1</m:t>
                      </m:r>
                    </m:oMath>
                  </m:oMathPara>
                </a14:m>
                <a:endParaRPr lang="en-GB" dirty="0"/>
              </a:p>
            </p:txBody>
          </p:sp>
        </mc:Choice>
        <mc:Fallback xmlns="">
          <p:sp>
            <p:nvSpPr>
              <p:cNvPr id="277" name="Rectangle 276">
                <a:extLst>
                  <a:ext uri="{FF2B5EF4-FFF2-40B4-BE49-F238E27FC236}">
                    <a16:creationId xmlns:a16="http://schemas.microsoft.com/office/drawing/2014/main" id="{55FF4993-D628-8946-B1DB-22B1CB3BF775}"/>
                  </a:ext>
                </a:extLst>
              </p:cNvPr>
              <p:cNvSpPr>
                <a:spLocks noRot="1" noChangeAspect="1" noMove="1" noResize="1" noEditPoints="1" noAdjustHandles="1" noChangeArrowheads="1" noChangeShapeType="1" noTextEdit="1"/>
              </p:cNvSpPr>
              <p:nvPr/>
            </p:nvSpPr>
            <p:spPr>
              <a:xfrm>
                <a:off x="7456253" y="3259289"/>
                <a:ext cx="764184" cy="369332"/>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Rectangle 277">
                <a:extLst>
                  <a:ext uri="{FF2B5EF4-FFF2-40B4-BE49-F238E27FC236}">
                    <a16:creationId xmlns:a16="http://schemas.microsoft.com/office/drawing/2014/main" id="{D68E7F18-2D09-A944-8738-E89368B2DED6}"/>
                  </a:ext>
                </a:extLst>
              </p:cNvPr>
              <p:cNvSpPr/>
              <p:nvPr/>
            </p:nvSpPr>
            <p:spPr>
              <a:xfrm>
                <a:off x="10062378" y="3264615"/>
                <a:ext cx="764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=2</m:t>
                      </m:r>
                    </m:oMath>
                  </m:oMathPara>
                </a14:m>
                <a:endParaRPr lang="en-GB" dirty="0"/>
              </a:p>
            </p:txBody>
          </p:sp>
        </mc:Choice>
        <mc:Fallback xmlns="">
          <p:sp>
            <p:nvSpPr>
              <p:cNvPr id="278" name="Rectangle 277">
                <a:extLst>
                  <a:ext uri="{FF2B5EF4-FFF2-40B4-BE49-F238E27FC236}">
                    <a16:creationId xmlns:a16="http://schemas.microsoft.com/office/drawing/2014/main" id="{D68E7F18-2D09-A944-8738-E89368B2DED6}"/>
                  </a:ext>
                </a:extLst>
              </p:cNvPr>
              <p:cNvSpPr>
                <a:spLocks noRot="1" noChangeAspect="1" noMove="1" noResize="1" noEditPoints="1" noAdjustHandles="1" noChangeArrowheads="1" noChangeShapeType="1" noTextEdit="1"/>
              </p:cNvSpPr>
              <p:nvPr/>
            </p:nvSpPr>
            <p:spPr>
              <a:xfrm>
                <a:off x="10062378" y="3264615"/>
                <a:ext cx="764184" cy="369332"/>
              </a:xfrm>
              <a:prstGeom prst="rect">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Rectangle 278">
                <a:extLst>
                  <a:ext uri="{FF2B5EF4-FFF2-40B4-BE49-F238E27FC236}">
                    <a16:creationId xmlns:a16="http://schemas.microsoft.com/office/drawing/2014/main" id="{DDB824AC-1E71-4044-9059-80583D91272C}"/>
                  </a:ext>
                </a:extLst>
              </p:cNvPr>
              <p:cNvSpPr/>
              <p:nvPr/>
            </p:nvSpPr>
            <p:spPr>
              <a:xfrm>
                <a:off x="6197496" y="1665532"/>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98" i="1">
                              <a:solidFill>
                                <a:srgbClr val="87E1FF"/>
                              </a:solidFill>
                              <a:latin typeface="Cambria Math" panose="02040503050406030204" pitchFamily="18" charset="0"/>
                              <a:ea typeface="Cambria Math" panose="02040503050406030204" pitchFamily="18" charset="0"/>
                            </a:rPr>
                          </m:ctrlPr>
                        </m:dPr>
                        <m:e>
                          <m:sSubSup>
                            <m:sSubSupPr>
                              <m:ctrlPr>
                                <a:rPr lang="en-GB" sz="1798" i="1">
                                  <a:solidFill>
                                    <a:srgbClr val="87E1FF"/>
                                  </a:solidFill>
                                  <a:latin typeface="Cambria Math" panose="02040503050406030204" pitchFamily="18" charset="0"/>
                                  <a:ea typeface="Cambria Math" panose="02040503050406030204" pitchFamily="18" charset="0"/>
                                </a:rPr>
                              </m:ctrlPr>
                            </m:sSubSupPr>
                            <m:e>
                              <m:r>
                                <a:rPr lang="en-GB" sz="1798" i="1">
                                  <a:solidFill>
                                    <a:srgbClr val="87E1FF"/>
                                  </a:solidFill>
                                  <a:latin typeface="Cambria Math" panose="02040503050406030204" pitchFamily="18" charset="0"/>
                                  <a:ea typeface="Cambria Math" panose="02040503050406030204" pitchFamily="18" charset="0"/>
                                </a:rPr>
                                <m:t>𝑔</m:t>
                              </m:r>
                            </m:e>
                            <m:sub>
                              <m:r>
                                <a:rPr lang="en-GB" sz="1798" i="1">
                                  <a:solidFill>
                                    <a:srgbClr val="87E1FF"/>
                                  </a:solidFill>
                                  <a:latin typeface="Cambria Math" panose="02040503050406030204" pitchFamily="18" charset="0"/>
                                  <a:ea typeface="Cambria Math" panose="02040503050406030204" pitchFamily="18" charset="0"/>
                                </a:rPr>
                                <m:t>𝐸</m:t>
                              </m:r>
                            </m:sub>
                            <m:sup>
                              <m:d>
                                <m:dPr>
                                  <m:ctrlPr>
                                    <a:rPr lang="en-GB" sz="1798" i="1">
                                      <a:solidFill>
                                        <a:srgbClr val="87E1FF"/>
                                      </a:solidFill>
                                      <a:latin typeface="Cambria Math" panose="02040503050406030204" pitchFamily="18" charset="0"/>
                                      <a:ea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0,1</m:t>
                                  </m:r>
                                </m:e>
                              </m:d>
                            </m:sup>
                          </m:sSubSup>
                        </m:e>
                      </m:d>
                    </m:oMath>
                  </m:oMathPara>
                </a14:m>
                <a:endParaRPr lang="en-GB" dirty="0"/>
              </a:p>
            </p:txBody>
          </p:sp>
        </mc:Choice>
        <mc:Fallback xmlns="">
          <p:sp>
            <p:nvSpPr>
              <p:cNvPr id="279" name="Rectangle 278">
                <a:extLst>
                  <a:ext uri="{FF2B5EF4-FFF2-40B4-BE49-F238E27FC236}">
                    <a16:creationId xmlns:a16="http://schemas.microsoft.com/office/drawing/2014/main" id="{DDB824AC-1E71-4044-9059-80583D91272C}"/>
                  </a:ext>
                </a:extLst>
              </p:cNvPr>
              <p:cNvSpPr>
                <a:spLocks noRot="1" noChangeAspect="1" noMove="1" noResize="1" noEditPoints="1" noAdjustHandles="1" noChangeArrowheads="1" noChangeShapeType="1" noTextEdit="1"/>
              </p:cNvSpPr>
              <p:nvPr/>
            </p:nvSpPr>
            <p:spPr>
              <a:xfrm>
                <a:off x="6197496" y="1665532"/>
                <a:ext cx="958083" cy="503984"/>
              </a:xfrm>
              <a:prstGeom prst="rect">
                <a:avLst/>
              </a:prstGeom>
              <a:blipFill>
                <a:blip r:embed="rId4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0" name="Rectangle 279">
                <a:extLst>
                  <a:ext uri="{FF2B5EF4-FFF2-40B4-BE49-F238E27FC236}">
                    <a16:creationId xmlns:a16="http://schemas.microsoft.com/office/drawing/2014/main" id="{7499BE77-D7A6-B042-B3F0-94DEAA77AC9D}"/>
                  </a:ext>
                </a:extLst>
              </p:cNvPr>
              <p:cNvSpPr/>
              <p:nvPr/>
            </p:nvSpPr>
            <p:spPr>
              <a:xfrm>
                <a:off x="8886222" y="1664905"/>
                <a:ext cx="95808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798" i="1">
                              <a:solidFill>
                                <a:srgbClr val="4CBADF"/>
                              </a:solidFill>
                              <a:latin typeface="Cambria Math" panose="02040503050406030204" pitchFamily="18" charset="0"/>
                              <a:ea typeface="Cambria Math" panose="02040503050406030204" pitchFamily="18" charset="0"/>
                            </a:rPr>
                          </m:ctrlPr>
                        </m:dPr>
                        <m:e>
                          <m:sSubSup>
                            <m:sSubSupPr>
                              <m:ctrlPr>
                                <a:rPr lang="en-GB" sz="1798" i="1">
                                  <a:solidFill>
                                    <a:srgbClr val="4CBADF"/>
                                  </a:solidFill>
                                  <a:latin typeface="Cambria Math" panose="02040503050406030204" pitchFamily="18" charset="0"/>
                                  <a:ea typeface="Cambria Math" panose="02040503050406030204" pitchFamily="18" charset="0"/>
                                </a:rPr>
                              </m:ctrlPr>
                            </m:sSubSupPr>
                            <m:e>
                              <m:r>
                                <a:rPr lang="en-GB" sz="1798" i="1">
                                  <a:solidFill>
                                    <a:srgbClr val="4CBADF"/>
                                  </a:solidFill>
                                  <a:latin typeface="Cambria Math" panose="02040503050406030204" pitchFamily="18" charset="0"/>
                                  <a:ea typeface="Cambria Math" panose="02040503050406030204" pitchFamily="18" charset="0"/>
                                </a:rPr>
                                <m:t>𝑔</m:t>
                              </m:r>
                            </m:e>
                            <m:sub>
                              <m:r>
                                <a:rPr lang="en-GB" sz="1798" i="1">
                                  <a:solidFill>
                                    <a:srgbClr val="4CBADF"/>
                                  </a:solidFill>
                                  <a:latin typeface="Cambria Math" panose="02040503050406030204" pitchFamily="18" charset="0"/>
                                  <a:ea typeface="Cambria Math" panose="02040503050406030204" pitchFamily="18" charset="0"/>
                                </a:rPr>
                                <m:t>𝐸</m:t>
                              </m:r>
                            </m:sub>
                            <m:sup>
                              <m:d>
                                <m:dPr>
                                  <m:ctrlPr>
                                    <a:rPr lang="en-GB" sz="1798" i="1">
                                      <a:solidFill>
                                        <a:srgbClr val="4CBADF"/>
                                      </a:solidFill>
                                      <a:latin typeface="Cambria Math" panose="02040503050406030204" pitchFamily="18" charset="0"/>
                                      <a:ea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1,2</m:t>
                                  </m:r>
                                </m:e>
                              </m:d>
                            </m:sup>
                          </m:sSubSup>
                        </m:e>
                      </m:d>
                    </m:oMath>
                  </m:oMathPara>
                </a14:m>
                <a:endParaRPr lang="en-GB" dirty="0"/>
              </a:p>
            </p:txBody>
          </p:sp>
        </mc:Choice>
        <mc:Fallback xmlns="">
          <p:sp>
            <p:nvSpPr>
              <p:cNvPr id="280" name="Rectangle 279">
                <a:extLst>
                  <a:ext uri="{FF2B5EF4-FFF2-40B4-BE49-F238E27FC236}">
                    <a16:creationId xmlns:a16="http://schemas.microsoft.com/office/drawing/2014/main" id="{7499BE77-D7A6-B042-B3F0-94DEAA77AC9D}"/>
                  </a:ext>
                </a:extLst>
              </p:cNvPr>
              <p:cNvSpPr>
                <a:spLocks noRot="1" noChangeAspect="1" noMove="1" noResize="1" noEditPoints="1" noAdjustHandles="1" noChangeArrowheads="1" noChangeShapeType="1" noTextEdit="1"/>
              </p:cNvSpPr>
              <p:nvPr/>
            </p:nvSpPr>
            <p:spPr>
              <a:xfrm>
                <a:off x="8886222" y="1664905"/>
                <a:ext cx="958083" cy="503984"/>
              </a:xfrm>
              <a:prstGeom prst="rect">
                <a:avLst/>
              </a:prstGeom>
              <a:blipFill>
                <a:blip r:embed="rId4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7CC8A93-29F0-0D43-99DF-63952EF4A811}"/>
                  </a:ext>
                </a:extLst>
              </p:cNvPr>
              <p:cNvSpPr/>
              <p:nvPr/>
            </p:nvSpPr>
            <p:spPr>
              <a:xfrm>
                <a:off x="6976992" y="1676783"/>
                <a:ext cx="1923988"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87E1FF"/>
                          </a:solidFill>
                          <a:latin typeface="Cambria Math" panose="02040503050406030204" pitchFamily="18" charset="0"/>
                          <a:ea typeface="Cambria Math" panose="02040503050406030204" pitchFamily="18" charset="0"/>
                        </a:rPr>
                        <m:t>∪</m:t>
                      </m:r>
                      <m:d>
                        <m:dPr>
                          <m:begChr m:val="{"/>
                          <m:endChr m:val="}"/>
                          <m:ctrlPr>
                            <a:rPr lang="en-GB" sz="1798" i="1">
                              <a:solidFill>
                                <a:srgbClr val="87E1FF"/>
                              </a:solidFill>
                              <a:latin typeface="Cambria Math" panose="02040503050406030204" pitchFamily="18" charset="0"/>
                            </a:rPr>
                          </m:ctrlPr>
                        </m:dPr>
                        <m:e>
                          <m:sSubSup>
                            <m:sSubSupPr>
                              <m:ctrlPr>
                                <a:rPr lang="en-GB" sz="1798" i="1">
                                  <a:solidFill>
                                    <a:srgbClr val="87E1FF"/>
                                  </a:solidFill>
                                  <a:latin typeface="Cambria Math" panose="02040503050406030204" pitchFamily="18" charset="0"/>
                                </a:rPr>
                              </m:ctrlPr>
                            </m:sSubSupPr>
                            <m:e>
                              <m:r>
                                <a:rPr lang="en-GB" sz="1798" i="1">
                                  <a:solidFill>
                                    <a:srgbClr val="87E1FF"/>
                                  </a:solidFill>
                                  <a:latin typeface="Cambria Math" panose="02040503050406030204" pitchFamily="18" charset="0"/>
                                </a:rPr>
                                <m:t>𝑔</m:t>
                              </m:r>
                            </m:e>
                            <m:sub>
                              <m:r>
                                <a:rPr lang="en-GB" sz="1798" i="1">
                                  <a:solidFill>
                                    <a:srgbClr val="87E1FF"/>
                                  </a:solidFill>
                                  <a:latin typeface="Cambria Math" panose="02040503050406030204" pitchFamily="18" charset="0"/>
                                </a:rPr>
                                <m:t>2</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r>
                            <a:rPr lang="en-GB" sz="1798" i="1">
                              <a:solidFill>
                                <a:srgbClr val="87E1FF"/>
                              </a:solidFill>
                              <a:latin typeface="Cambria Math" panose="02040503050406030204" pitchFamily="18" charset="0"/>
                              <a:ea typeface="Cambria Math" panose="02040503050406030204" pitchFamily="18" charset="0"/>
                            </a:rPr>
                            <m:t>,</m:t>
                          </m:r>
                          <m:sSubSup>
                            <m:sSubSupPr>
                              <m:ctrlPr>
                                <a:rPr lang="en-GB" sz="1798" i="1">
                                  <a:solidFill>
                                    <a:srgbClr val="87E1FF"/>
                                  </a:solidFill>
                                  <a:latin typeface="Cambria Math" panose="02040503050406030204" pitchFamily="18" charset="0"/>
                                </a:rPr>
                              </m:ctrlPr>
                            </m:sSubSupPr>
                            <m:e>
                              <m:r>
                                <a:rPr lang="en-GB" sz="1798" i="1">
                                  <a:solidFill>
                                    <a:srgbClr val="87E1FF"/>
                                  </a:solidFill>
                                  <a:latin typeface="Cambria Math" panose="02040503050406030204" pitchFamily="18" charset="0"/>
                                </a:rPr>
                                <m:t>𝑔</m:t>
                              </m:r>
                            </m:e>
                            <m:sub>
                              <m:r>
                                <a:rPr lang="en-GB" sz="1798" i="1">
                                  <a:solidFill>
                                    <a:srgbClr val="87E1FF"/>
                                  </a:solidFill>
                                  <a:latin typeface="Cambria Math" panose="02040503050406030204" pitchFamily="18" charset="0"/>
                                </a:rPr>
                                <m:t>3</m:t>
                              </m:r>
                            </m:sub>
                            <m:sup>
                              <m:d>
                                <m:dPr>
                                  <m:ctrlPr>
                                    <a:rPr lang="en-GB" sz="1798" i="1">
                                      <a:solidFill>
                                        <a:srgbClr val="87E1FF"/>
                                      </a:solidFill>
                                      <a:latin typeface="Cambria Math" panose="02040503050406030204" pitchFamily="18" charset="0"/>
                                    </a:rPr>
                                  </m:ctrlPr>
                                </m:dPr>
                                <m:e>
                                  <m:r>
                                    <a:rPr lang="en-GB" sz="1798" i="1">
                                      <a:solidFill>
                                        <a:srgbClr val="87E1FF"/>
                                      </a:solidFill>
                                      <a:latin typeface="Cambria Math" panose="02040503050406030204" pitchFamily="18" charset="0"/>
                                      <a:ea typeface="Cambria Math" panose="02040503050406030204" pitchFamily="18" charset="0"/>
                                    </a:rPr>
                                    <m:t>1</m:t>
                                  </m:r>
                                </m:e>
                              </m:d>
                            </m:sup>
                          </m:sSubSup>
                        </m:e>
                      </m:d>
                      <m:r>
                        <a:rPr lang="en-GB" sz="1798" i="1">
                          <a:solidFill>
                            <a:srgbClr val="87E1FF"/>
                          </a:solidFill>
                          <a:latin typeface="Cambria Math" panose="02040503050406030204" pitchFamily="18" charset="0"/>
                          <a:ea typeface="Cambria Math" panose="02040503050406030204" pitchFamily="18" charset="0"/>
                        </a:rPr>
                        <m:t>    </m:t>
                      </m:r>
                      <m:r>
                        <a:rPr lang="en-GB" sz="1798"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15" name="Rectangle 14">
                <a:extLst>
                  <a:ext uri="{FF2B5EF4-FFF2-40B4-BE49-F238E27FC236}">
                    <a16:creationId xmlns:a16="http://schemas.microsoft.com/office/drawing/2014/main" id="{67CC8A93-29F0-0D43-99DF-63952EF4A811}"/>
                  </a:ext>
                </a:extLst>
              </p:cNvPr>
              <p:cNvSpPr>
                <a:spLocks noRot="1" noChangeAspect="1" noMove="1" noResize="1" noEditPoints="1" noAdjustHandles="1" noChangeArrowheads="1" noChangeShapeType="1" noTextEdit="1"/>
              </p:cNvSpPr>
              <p:nvPr/>
            </p:nvSpPr>
            <p:spPr>
              <a:xfrm>
                <a:off x="6976992" y="1676783"/>
                <a:ext cx="1923988" cy="503984"/>
              </a:xfrm>
              <a:prstGeom prst="rect">
                <a:avLst/>
              </a:prstGeom>
              <a:blipFill>
                <a:blip r:embed="rId4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0993615-4F81-9445-9C6B-AF7462B887AF}"/>
                  </a:ext>
                </a:extLst>
              </p:cNvPr>
              <p:cNvSpPr/>
              <p:nvPr/>
            </p:nvSpPr>
            <p:spPr>
              <a:xfrm>
                <a:off x="9671921" y="1678095"/>
                <a:ext cx="1510413" cy="503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4CBADF"/>
                          </a:solidFill>
                          <a:latin typeface="Cambria Math" panose="02040503050406030204" pitchFamily="18" charset="0"/>
                          <a:ea typeface="Cambria Math" panose="02040503050406030204" pitchFamily="18" charset="0"/>
                        </a:rPr>
                        <m:t>∪</m:t>
                      </m:r>
                      <m:d>
                        <m:dPr>
                          <m:begChr m:val="{"/>
                          <m:endChr m:val="}"/>
                          <m:ctrlPr>
                            <a:rPr lang="en-GB" sz="1798" i="1">
                              <a:solidFill>
                                <a:srgbClr val="4CBADF"/>
                              </a:solidFill>
                              <a:latin typeface="Cambria Math" panose="02040503050406030204" pitchFamily="18" charset="0"/>
                            </a:rPr>
                          </m:ctrlPr>
                        </m:dPr>
                        <m:e>
                          <m:sSubSup>
                            <m:sSubSupPr>
                              <m:ctrlPr>
                                <a:rPr lang="en-GB" sz="1798" i="1">
                                  <a:solidFill>
                                    <a:srgbClr val="4CBADF"/>
                                  </a:solidFill>
                                  <a:latin typeface="Cambria Math" panose="02040503050406030204" pitchFamily="18" charset="0"/>
                                </a:rPr>
                              </m:ctrlPr>
                            </m:sSubSupPr>
                            <m:e>
                              <m:r>
                                <a:rPr lang="en-GB" sz="1798" i="1">
                                  <a:solidFill>
                                    <a:srgbClr val="4CBADF"/>
                                  </a:solidFill>
                                  <a:latin typeface="Cambria Math" panose="02040503050406030204" pitchFamily="18" charset="0"/>
                                </a:rPr>
                                <m:t>𝑔</m:t>
                              </m:r>
                            </m:e>
                            <m:sub>
                              <m:r>
                                <a:rPr lang="en-GB" sz="1798" i="1">
                                  <a:solidFill>
                                    <a:srgbClr val="4CBADF"/>
                                  </a:solidFill>
                                  <a:latin typeface="Cambria Math" panose="02040503050406030204" pitchFamily="18" charset="0"/>
                                </a:rPr>
                                <m:t>2</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r>
                            <a:rPr lang="en-GB" sz="1798" i="1">
                              <a:solidFill>
                                <a:srgbClr val="4CBADF"/>
                              </a:solidFill>
                              <a:latin typeface="Cambria Math" panose="02040503050406030204" pitchFamily="18" charset="0"/>
                              <a:ea typeface="Cambria Math" panose="02040503050406030204" pitchFamily="18" charset="0"/>
                            </a:rPr>
                            <m:t>,</m:t>
                          </m:r>
                          <m:sSubSup>
                            <m:sSubSupPr>
                              <m:ctrlPr>
                                <a:rPr lang="en-GB" sz="1798" i="1">
                                  <a:solidFill>
                                    <a:srgbClr val="4CBADF"/>
                                  </a:solidFill>
                                  <a:latin typeface="Cambria Math" panose="02040503050406030204" pitchFamily="18" charset="0"/>
                                </a:rPr>
                              </m:ctrlPr>
                            </m:sSubSupPr>
                            <m:e>
                              <m:r>
                                <a:rPr lang="en-GB" sz="1798" i="1">
                                  <a:solidFill>
                                    <a:srgbClr val="4CBADF"/>
                                  </a:solidFill>
                                  <a:latin typeface="Cambria Math" panose="02040503050406030204" pitchFamily="18" charset="0"/>
                                </a:rPr>
                                <m:t>𝑔</m:t>
                              </m:r>
                            </m:e>
                            <m:sub>
                              <m:r>
                                <a:rPr lang="en-GB" sz="1798" i="1">
                                  <a:solidFill>
                                    <a:srgbClr val="4CBADF"/>
                                  </a:solidFill>
                                  <a:latin typeface="Cambria Math" panose="02040503050406030204" pitchFamily="18" charset="0"/>
                                </a:rPr>
                                <m:t>3</m:t>
                              </m:r>
                            </m:sub>
                            <m:sup>
                              <m:d>
                                <m:dPr>
                                  <m:ctrlPr>
                                    <a:rPr lang="en-GB" sz="1798" i="1">
                                      <a:solidFill>
                                        <a:srgbClr val="4CBADF"/>
                                      </a:solidFill>
                                      <a:latin typeface="Cambria Math" panose="02040503050406030204" pitchFamily="18" charset="0"/>
                                    </a:rPr>
                                  </m:ctrlPr>
                                </m:dPr>
                                <m:e>
                                  <m:r>
                                    <a:rPr lang="en-GB" sz="1798" i="1">
                                      <a:solidFill>
                                        <a:srgbClr val="4CBADF"/>
                                      </a:solidFill>
                                      <a:latin typeface="Cambria Math" panose="02040503050406030204" pitchFamily="18" charset="0"/>
                                      <a:ea typeface="Cambria Math" panose="02040503050406030204" pitchFamily="18" charset="0"/>
                                    </a:rPr>
                                    <m:t>2</m:t>
                                  </m:r>
                                </m:e>
                              </m:d>
                            </m:sup>
                          </m:sSubSup>
                        </m:e>
                      </m:d>
                    </m:oMath>
                  </m:oMathPara>
                </a14:m>
                <a:endParaRPr lang="en-GB" dirty="0"/>
              </a:p>
            </p:txBody>
          </p:sp>
        </mc:Choice>
        <mc:Fallback xmlns="">
          <p:sp>
            <p:nvSpPr>
              <p:cNvPr id="16" name="Rectangle 15">
                <a:extLst>
                  <a:ext uri="{FF2B5EF4-FFF2-40B4-BE49-F238E27FC236}">
                    <a16:creationId xmlns:a16="http://schemas.microsoft.com/office/drawing/2014/main" id="{D0993615-4F81-9445-9C6B-AF7462B887AF}"/>
                  </a:ext>
                </a:extLst>
              </p:cNvPr>
              <p:cNvSpPr>
                <a:spLocks noRot="1" noChangeAspect="1" noMove="1" noResize="1" noEditPoints="1" noAdjustHandles="1" noChangeArrowheads="1" noChangeShapeType="1" noTextEdit="1"/>
              </p:cNvSpPr>
              <p:nvPr/>
            </p:nvSpPr>
            <p:spPr>
              <a:xfrm>
                <a:off x="9671921" y="1678095"/>
                <a:ext cx="1510413" cy="503984"/>
              </a:xfrm>
              <a:prstGeom prst="rect">
                <a:avLst/>
              </a:prstGeom>
              <a:blipFill>
                <a:blip r:embed="rId49"/>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3B9384A2-FC87-81A4-4441-24D16B884146}"/>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1BD19519-3CFB-4757-5481-0355192F750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10F246E9-41D1-5F06-73AB-99E2C78F4FAB}"/>
              </a:ext>
            </a:extLst>
          </p:cNvPr>
          <p:cNvSpPr>
            <a:spLocks noGrp="1"/>
          </p:cNvSpPr>
          <p:nvPr>
            <p:ph type="sldNum" sz="quarter" idx="11"/>
          </p:nvPr>
        </p:nvSpPr>
        <p:spPr/>
        <p:txBody>
          <a:bodyPr/>
          <a:lstStyle/>
          <a:p>
            <a:fld id="{EB1502E6-D9AE-3544-B6D5-378AAA0B915F}" type="slidenum">
              <a:rPr lang="de-DE" altLang="de-DE" smtClean="0"/>
              <a:pPr/>
              <a:t>30</a:t>
            </a:fld>
            <a:endParaRPr lang="de-DE" altLang="de-DE" dirty="0"/>
          </a:p>
        </p:txBody>
      </p:sp>
    </p:spTree>
    <p:extLst>
      <p:ext uri="{BB962C8B-B14F-4D97-AF65-F5344CB8AC3E}">
        <p14:creationId xmlns:p14="http://schemas.microsoft.com/office/powerpoint/2010/main" val="490581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A44E-AB65-8849-9C34-5D16A9F76F22}"/>
              </a:ext>
            </a:extLst>
          </p:cNvPr>
          <p:cNvSpPr>
            <a:spLocks noGrp="1"/>
          </p:cNvSpPr>
          <p:nvPr>
            <p:ph type="title"/>
          </p:nvPr>
        </p:nvSpPr>
        <p:spPr/>
        <p:txBody>
          <a:bodyPr/>
          <a:lstStyle/>
          <a:p>
            <a:r>
              <a:rPr lang="en-GB"/>
              <a:t>Interfaces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D4583A3-35A9-394C-B9F7-E1D7036D1D85}"/>
                  </a:ext>
                </a:extLst>
              </p:cNvPr>
              <p:cNvSpPr>
                <a:spLocks noGrp="1"/>
              </p:cNvSpPr>
              <p:nvPr>
                <p:ph type="body" sz="quarter" idx="13"/>
              </p:nvPr>
            </p:nvSpPr>
            <p:spPr>
              <a:xfrm>
                <a:off x="623392" y="1332843"/>
                <a:ext cx="11087099" cy="3473713"/>
              </a:xfrm>
            </p:spPr>
            <p:txBody>
              <a:bodyPr>
                <a:normAutofit fontScale="92500" lnSpcReduction="10000"/>
              </a:bodyPr>
              <a:lstStyle/>
              <a:p>
                <a:r>
                  <a:rPr lang="en-GB" dirty="0">
                    <a:solidFill>
                      <a:schemeClr val="accent1"/>
                    </a:solidFill>
                  </a:rPr>
                  <a:t>Forward interface </a:t>
                </a:r>
                <a14:m>
                  <m:oMath xmlns:m="http://schemas.openxmlformats.org/officeDocument/2006/math">
                    <m:sSup>
                      <m:sSupPr>
                        <m:ctrlPr>
                          <a:rPr lang="en-GB" b="1"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𝑰</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𝜏</m:t>
                            </m:r>
                            <m:r>
                              <a:rPr lang="en-GB" b="0" i="1" smtClean="0">
                                <a:solidFill>
                                  <a:schemeClr val="accent1"/>
                                </a:solidFill>
                                <a:latin typeface="Cambria Math" panose="02040503050406030204" pitchFamily="18" charset="0"/>
                                <a:ea typeface="Cambria Math" panose="02040503050406030204" pitchFamily="18" charset="0"/>
                              </a:rPr>
                              <m:t>−1</m:t>
                            </m:r>
                          </m:e>
                        </m:d>
                      </m:sup>
                    </m:sSup>
                  </m:oMath>
                </a14:m>
                <a:r>
                  <a:rPr lang="en-GB" dirty="0"/>
                  <a:t>: </a:t>
                </a:r>
                <a:br>
                  <a:rPr lang="en-GB" dirty="0"/>
                </a:br>
                <a:r>
                  <a:rPr lang="en-GB" dirty="0"/>
                  <a:t>Separating subset between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e>
                        </m:d>
                      </m:sup>
                    </m:sSup>
                  </m:oMath>
                </a14:m>
                <a:r>
                  <a:rPr lang="en-GB" dirty="0"/>
                  <a:t> and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oMath>
                </a14:m>
                <a:endParaRPr lang="en-GB" dirty="0"/>
              </a:p>
              <a:p>
                <a:pPr lvl="1"/>
                <a:r>
                  <a:rPr lang="en-GB" dirty="0"/>
                  <a:t>Trivial separators, usually not minimal</a:t>
                </a:r>
              </a:p>
              <a:p>
                <a:pPr lvl="2"/>
                <a:r>
                  <a:rPr lang="en-GB" dirty="0"/>
                  <a:t>Maximal interface: </a:t>
                </a:r>
                <a14:m>
                  <m:oMath xmlns:m="http://schemas.openxmlformats.org/officeDocument/2006/math">
                    <m:r>
                      <a:rPr lang="en-GB" b="1" i="1" smtClean="0">
                        <a:latin typeface="Cambria Math" panose="02040503050406030204" pitchFamily="18" charset="0"/>
                      </a:rPr>
                      <m:t>𝑹</m:t>
                    </m:r>
                  </m:oMath>
                </a14:m>
                <a:r>
                  <a:rPr lang="en-GB" dirty="0"/>
                  <a:t> </a:t>
                </a:r>
              </a:p>
              <a:p>
                <a:pPr lvl="2"/>
                <a:r>
                  <a:rPr lang="en-GB" dirty="0"/>
                  <a:t>If </a:t>
                </a:r>
                <a14:m>
                  <m:oMath xmlns:m="http://schemas.openxmlformats.org/officeDocument/2006/math">
                    <m:r>
                      <a:rPr lang="en-GB" b="1" i="1" smtClean="0">
                        <a:latin typeface="Cambria Math" panose="02040503050406030204" pitchFamily="18" charset="0"/>
                      </a:rPr>
                      <m:t>𝑹</m:t>
                    </m:r>
                    <m:r>
                      <a:rPr lang="en-GB" i="1" smtClean="0">
                        <a:latin typeface="Cambria Math" panose="02040503050406030204" pitchFamily="18" charset="0"/>
                      </a:rPr>
                      <m:t>=</m:t>
                    </m:r>
                    <m:r>
                      <a:rPr lang="en-GB" b="1" i="1" smtClean="0">
                        <a:latin typeface="Cambria Math" panose="02040503050406030204" pitchFamily="18" charset="0"/>
                      </a:rPr>
                      <m:t>𝑽</m:t>
                    </m:r>
                    <m:r>
                      <a:rPr lang="en-GB"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rPr>
                      <m:t>𝑬</m:t>
                    </m:r>
                  </m:oMath>
                </a14:m>
                <a:r>
                  <a:rPr lang="en-GB" dirty="0"/>
                  <a:t>: maximal interface </a:t>
                </a:r>
                <a14:m>
                  <m:oMath xmlns:m="http://schemas.openxmlformats.org/officeDocument/2006/math">
                    <m:r>
                      <a:rPr lang="en-GB" b="1" i="1" smtClean="0">
                        <a:latin typeface="Cambria Math" panose="02040503050406030204" pitchFamily="18" charset="0"/>
                      </a:rPr>
                      <m:t>𝑽</m:t>
                    </m:r>
                  </m:oMath>
                </a14:m>
                <a:endParaRPr lang="en-GB" dirty="0"/>
              </a:p>
              <a:p>
                <a:pPr lvl="1"/>
                <a:r>
                  <a:rPr lang="en-GB" dirty="0"/>
                  <a:t>Set of PRVs with index </a:t>
                </a:r>
                <a14:m>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−1</m:t>
                    </m:r>
                  </m:oMath>
                </a14:m>
                <a:r>
                  <a:rPr lang="en-GB" dirty="0"/>
                  <a:t> </a:t>
                </a:r>
                <a:r>
                  <a:rPr lang="en-GB" dirty="0">
                    <a:ea typeface="Cambria Math" panose="02040503050406030204" pitchFamily="18" charset="0"/>
                  </a:rPr>
                  <a:t>in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endParaRPr lang="en-GB" dirty="0"/>
              </a:p>
              <a:p>
                <a:pPr lvl="2"/>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𝑰</m:t>
                        </m:r>
                      </m:e>
                      <m:sup>
                        <m:d>
                          <m:dPr>
                            <m:ctrlPr>
                              <a:rPr lang="de-DE" b="1"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𝟏</m:t>
                            </m:r>
                          </m:e>
                        </m:d>
                      </m:sup>
                    </m:sSup>
                    <m:r>
                      <a:rPr lang="en-GB" b="0" i="0" smtClean="0">
                        <a:latin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𝐴</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𝜏</m:t>
                                </m:r>
                                <m:r>
                                  <a:rPr lang="en-GB" b="0" i="1" smtClean="0">
                                    <a:solidFill>
                                      <a:schemeClr val="accent1"/>
                                    </a:solidFill>
                                    <a:latin typeface="Cambria Math" panose="02040503050406030204" pitchFamily="18" charset="0"/>
                                    <a:ea typeface="Cambria Math" panose="02040503050406030204" pitchFamily="18" charset="0"/>
                                  </a:rPr>
                                  <m:t>−1</m:t>
                                </m:r>
                              </m:e>
                            </m:d>
                          </m:sup>
                        </m:sSup>
                      </m:e>
                      <m:e>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𝐴</m:t>
                            </m:r>
                          </m:e>
                          <m:sup>
                            <m:d>
                              <m:dPr>
                                <m:ctrlPr>
                                  <a:rPr lang="en-GB"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𝜏</m:t>
                                </m:r>
                                <m:r>
                                  <a:rPr lang="en-GB" i="1" smtClean="0">
                                    <a:solidFill>
                                      <a:schemeClr val="accent1"/>
                                    </a:solidFill>
                                    <a:latin typeface="Cambria Math" panose="02040503050406030204" pitchFamily="18" charset="0"/>
                                    <a:ea typeface="Cambria Math" panose="02040503050406030204" pitchFamily="18" charset="0"/>
                                  </a:rPr>
                                  <m:t>−1</m:t>
                                </m:r>
                              </m:e>
                            </m:d>
                          </m:sup>
                        </m:sSup>
                        <m:r>
                          <a:rPr lang="en-GB" i="1" smtClean="0">
                            <a:latin typeface="Cambria Math" panose="02040503050406030204" pitchFamily="18" charset="0"/>
                            <a:ea typeface="Cambria Math" panose="02040503050406030204" pitchFamily="18" charset="0"/>
                          </a:rPr>
                          <m:t>∈</m:t>
                        </m:r>
                        <m:r>
                          <m:rPr>
                            <m:sty m:val="p"/>
                          </m:rPr>
                          <a:rPr lang="en-GB" smtClean="0">
                            <a:latin typeface="Cambria Math" panose="02040503050406030204" pitchFamily="18" charset="0"/>
                            <a:ea typeface="Cambria Math" panose="02040503050406030204" pitchFamily="18" charset="0"/>
                          </a:rPr>
                          <m:t>rv</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e>
                    </m:d>
                  </m:oMath>
                </a14:m>
                <a:endParaRPr lang="en-GB" dirty="0">
                  <a:ea typeface="Cambria Math" panose="02040503050406030204" pitchFamily="18" charset="0"/>
                </a:endParaRPr>
              </a:p>
              <a:p>
                <a:pPr lvl="3"/>
                <a:r>
                  <a:rPr lang="en-GB" dirty="0"/>
                  <a:t>Can only appear in inter-slice parfactors or</a:t>
                </a:r>
                <a:br>
                  <a:rPr lang="en-GB" dirty="0"/>
                </a:br>
                <a:r>
                  <a:rPr lang="en-GB" dirty="0"/>
                  <a:t>MLN formulas</a:t>
                </a:r>
                <a:endParaRPr lang="en-GB" dirty="0">
                  <a:ea typeface="Cambria Math" panose="02040503050406030204" pitchFamily="18" charset="0"/>
                </a:endParaRPr>
              </a:p>
            </p:txBody>
          </p:sp>
        </mc:Choice>
        <mc:Fallback>
          <p:sp>
            <p:nvSpPr>
              <p:cNvPr id="3" name="Content Placeholder 2">
                <a:extLst>
                  <a:ext uri="{FF2B5EF4-FFF2-40B4-BE49-F238E27FC236}">
                    <a16:creationId xmlns:a16="http://schemas.microsoft.com/office/drawing/2014/main" id="{CD4583A3-35A9-394C-B9F7-E1D7036D1D85}"/>
                  </a:ext>
                </a:extLst>
              </p:cNvPr>
              <p:cNvSpPr>
                <a:spLocks noGrp="1" noRot="1" noChangeAspect="1" noMove="1" noResize="1" noEditPoints="1" noAdjustHandles="1" noChangeArrowheads="1" noChangeShapeType="1" noTextEdit="1"/>
              </p:cNvSpPr>
              <p:nvPr>
                <p:ph type="body" sz="quarter" idx="13"/>
              </p:nvPr>
            </p:nvSpPr>
            <p:spPr>
              <a:xfrm>
                <a:off x="623392" y="1332843"/>
                <a:ext cx="11087099" cy="3473713"/>
              </a:xfrm>
              <a:blipFill>
                <a:blip r:embed="rId2"/>
                <a:stretch>
                  <a:fillRect l="-1600" t="-3285"/>
                </a:stretch>
              </a:blipFill>
            </p:spPr>
            <p:txBody>
              <a:bodyPr/>
              <a:lstStyle/>
              <a:p>
                <a:r>
                  <a:rPr lang="en-DE">
                    <a:noFill/>
                  </a:rPr>
                  <a:t> </a:t>
                </a:r>
              </a:p>
            </p:txBody>
          </p:sp>
        </mc:Fallback>
      </mc:AlternateContent>
      <p:sp>
        <p:nvSpPr>
          <p:cNvPr id="216" name="Rectangle 215">
            <a:extLst>
              <a:ext uri="{FF2B5EF4-FFF2-40B4-BE49-F238E27FC236}">
                <a16:creationId xmlns:a16="http://schemas.microsoft.com/office/drawing/2014/main" id="{DE6D9075-671F-1445-B527-F87ADF5FD00E}"/>
              </a:ext>
            </a:extLst>
          </p:cNvPr>
          <p:cNvSpPr/>
          <p:nvPr/>
        </p:nvSpPr>
        <p:spPr>
          <a:xfrm>
            <a:off x="7987629" y="1465677"/>
            <a:ext cx="1000749" cy="3942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217" name="Rectangle 216">
            <a:extLst>
              <a:ext uri="{FF2B5EF4-FFF2-40B4-BE49-F238E27FC236}">
                <a16:creationId xmlns:a16="http://schemas.microsoft.com/office/drawing/2014/main" id="{750D22B4-39E2-C34B-ABD3-81659412BBE2}"/>
              </a:ext>
            </a:extLst>
          </p:cNvPr>
          <p:cNvSpPr/>
          <p:nvPr/>
        </p:nvSpPr>
        <p:spPr>
          <a:xfrm>
            <a:off x="8988378" y="1465677"/>
            <a:ext cx="769877" cy="39429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218" name="Rectangle 217">
            <a:extLst>
              <a:ext uri="{FF2B5EF4-FFF2-40B4-BE49-F238E27FC236}">
                <a16:creationId xmlns:a16="http://schemas.microsoft.com/office/drawing/2014/main" id="{AC6A50A5-D077-024E-A78F-49DD5100A09F}"/>
              </a:ext>
            </a:extLst>
          </p:cNvPr>
          <p:cNvSpPr/>
          <p:nvPr/>
        </p:nvSpPr>
        <p:spPr>
          <a:xfrm>
            <a:off x="10066548" y="1459948"/>
            <a:ext cx="1000749" cy="113244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219" name="Rectangle 218">
            <a:extLst>
              <a:ext uri="{FF2B5EF4-FFF2-40B4-BE49-F238E27FC236}">
                <a16:creationId xmlns:a16="http://schemas.microsoft.com/office/drawing/2014/main" id="{0486FC0E-21C3-2A4C-BB46-8C161BA9561A}"/>
              </a:ext>
            </a:extLst>
          </p:cNvPr>
          <p:cNvSpPr/>
          <p:nvPr/>
        </p:nvSpPr>
        <p:spPr>
          <a:xfrm>
            <a:off x="11067296" y="1459948"/>
            <a:ext cx="769877" cy="11324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grpSp>
        <p:nvGrpSpPr>
          <p:cNvPr id="146" name="Group 145">
            <a:extLst>
              <a:ext uri="{FF2B5EF4-FFF2-40B4-BE49-F238E27FC236}">
                <a16:creationId xmlns:a16="http://schemas.microsoft.com/office/drawing/2014/main" id="{E32BCA27-D54E-6E42-B7CD-5D5BDCA99370}"/>
              </a:ext>
            </a:extLst>
          </p:cNvPr>
          <p:cNvGrpSpPr/>
          <p:nvPr/>
        </p:nvGrpSpPr>
        <p:grpSpPr>
          <a:xfrm>
            <a:off x="10136357" y="1488257"/>
            <a:ext cx="1671006" cy="1068092"/>
            <a:chOff x="4470222" y="4360324"/>
            <a:chExt cx="1672747" cy="1069205"/>
          </a:xfrm>
        </p:grpSpPr>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AA545D84-0EA4-3B49-B3F7-DABCDACB826F}"/>
                    </a:ext>
                  </a:extLst>
                </p:cNvPr>
                <p:cNvSpPr txBox="1">
                  <a:spLocks/>
                </p:cNvSpPr>
                <p:nvPr/>
              </p:nvSpPr>
              <p:spPr>
                <a:xfrm>
                  <a:off x="5669923" y="5106197"/>
                  <a:ext cx="470392" cy="323332"/>
                </a:xfrm>
                <a:prstGeom prst="ellipse">
                  <a:avLst/>
                </a:prstGeom>
                <a:solidFill>
                  <a:schemeClr val="tx1">
                    <a:lumMod val="40000"/>
                    <a:lumOff val="6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smtClean="0">
                                <a:latin typeface="Cambria Math" panose="02040503050406030204" pitchFamily="18" charset="0"/>
                              </a:rPr>
                              <m:t>𝑬</m:t>
                            </m:r>
                          </m:e>
                          <m:sup>
                            <m:d>
                              <m:dPr>
                                <m:ctrlPr>
                                  <a:rPr lang="en-GB" sz="1399" i="1" smtClean="0">
                                    <a:latin typeface="Cambria Math" panose="02040503050406030204" pitchFamily="18" charset="0"/>
                                  </a:rPr>
                                </m:ctrlPr>
                              </m:dPr>
                              <m:e>
                                <m:r>
                                  <a:rPr lang="en-GB" sz="1399" i="1" smtClean="0">
                                    <a:latin typeface="Cambria Math" panose="02040503050406030204" pitchFamily="18" charset="0"/>
                                  </a:rPr>
                                  <m:t>𝑡</m:t>
                                </m:r>
                              </m:e>
                            </m:d>
                          </m:sup>
                        </m:sSup>
                      </m:oMath>
                    </m:oMathPara>
                  </a14:m>
                  <a:endParaRPr lang="en-GB" sz="1399"/>
                </a:p>
              </p:txBody>
            </p:sp>
          </mc:Choice>
          <mc:Fallback xmlns="">
            <p:sp>
              <p:nvSpPr>
                <p:cNvPr id="147" name="TextBox 146">
                  <a:extLst>
                    <a:ext uri="{FF2B5EF4-FFF2-40B4-BE49-F238E27FC236}">
                      <a16:creationId xmlns:a16="http://schemas.microsoft.com/office/drawing/2014/main" id="{AA545D84-0EA4-3B49-B3F7-DABCDACB826F}"/>
                    </a:ext>
                  </a:extLst>
                </p:cNvPr>
                <p:cNvSpPr txBox="1">
                  <a:spLocks noRot="1" noChangeAspect="1" noMove="1" noResize="1" noEditPoints="1" noAdjustHandles="1" noChangeArrowheads="1" noChangeShapeType="1" noTextEdit="1"/>
                </p:cNvSpPr>
                <p:nvPr/>
              </p:nvSpPr>
              <p:spPr>
                <a:xfrm>
                  <a:off x="5669923" y="5106197"/>
                  <a:ext cx="470392" cy="323332"/>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FB4C69A5-A01D-144B-95B1-0F84F8C37940}"/>
                    </a:ext>
                  </a:extLst>
                </p:cNvPr>
                <p:cNvSpPr txBox="1">
                  <a:spLocks/>
                </p:cNvSpPr>
                <p:nvPr/>
              </p:nvSpPr>
              <p:spPr>
                <a:xfrm>
                  <a:off x="4470222" y="5106197"/>
                  <a:ext cx="709329" cy="323332"/>
                </a:xfrm>
                <a:prstGeom prst="ellipse">
                  <a:avLst/>
                </a:prstGeom>
                <a:solidFill>
                  <a:schemeClr val="tx1">
                    <a:lumMod val="40000"/>
                    <a:lumOff val="60000"/>
                  </a:schemeClr>
                </a:solidFill>
                <a:ln>
                  <a:solidFill>
                    <a:schemeClr val="tx1"/>
                  </a:solidFill>
                  <a:prstDash val="dash"/>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smtClean="0">
                                <a:latin typeface="Cambria Math" panose="02040503050406030204" pitchFamily="18" charset="0"/>
                              </a:rPr>
                              <m:t>𝑬</m:t>
                            </m:r>
                          </m:e>
                          <m:sup>
                            <m:d>
                              <m:dPr>
                                <m:ctrlPr>
                                  <a:rPr lang="en-GB" sz="1399" i="1" smtClean="0">
                                    <a:latin typeface="Cambria Math" panose="02040503050406030204" pitchFamily="18" charset="0"/>
                                  </a:rPr>
                                </m:ctrlPr>
                              </m:dPr>
                              <m:e>
                                <m:r>
                                  <a:rPr lang="en-GB" sz="1399" i="1" smtClean="0">
                                    <a:latin typeface="Cambria Math" panose="02040503050406030204" pitchFamily="18" charset="0"/>
                                  </a:rPr>
                                  <m:t>𝑡</m:t>
                                </m:r>
                                <m:r>
                                  <a:rPr lang="en-GB" sz="1399" i="1" smtClean="0">
                                    <a:latin typeface="Cambria Math" panose="02040503050406030204" pitchFamily="18" charset="0"/>
                                  </a:rPr>
                                  <m:t>−1</m:t>
                                </m:r>
                              </m:e>
                            </m:d>
                          </m:sup>
                        </m:sSup>
                      </m:oMath>
                    </m:oMathPara>
                  </a14:m>
                  <a:endParaRPr lang="en-GB" sz="1399"/>
                </a:p>
              </p:txBody>
            </p:sp>
          </mc:Choice>
          <mc:Fallback xmlns="">
            <p:sp>
              <p:nvSpPr>
                <p:cNvPr id="148" name="TextBox 147">
                  <a:extLst>
                    <a:ext uri="{FF2B5EF4-FFF2-40B4-BE49-F238E27FC236}">
                      <a16:creationId xmlns:a16="http://schemas.microsoft.com/office/drawing/2014/main" id="{FB4C69A5-A01D-144B-95B1-0F84F8C37940}"/>
                    </a:ext>
                  </a:extLst>
                </p:cNvPr>
                <p:cNvSpPr txBox="1">
                  <a:spLocks noRot="1" noChangeAspect="1" noMove="1" noResize="1" noEditPoints="1" noAdjustHandles="1" noChangeArrowheads="1" noChangeShapeType="1" noTextEdit="1"/>
                </p:cNvSpPr>
                <p:nvPr/>
              </p:nvSpPr>
              <p:spPr>
                <a:xfrm>
                  <a:off x="4470222" y="5106197"/>
                  <a:ext cx="709329" cy="323332"/>
                </a:xfrm>
                <a:prstGeom prst="ellipse">
                  <a:avLst/>
                </a:prstGeom>
                <a:blipFill>
                  <a:blip r:embed="rId4"/>
                  <a:stretch>
                    <a:fillRect/>
                  </a:stretch>
                </a:blipFill>
                <a:ln>
                  <a:solidFill>
                    <a:schemeClr val="tx1"/>
                  </a:solidFill>
                  <a:prstDash val="dash"/>
                </a:ln>
              </p:spPr>
              <p:txBody>
                <a:bodyPr/>
                <a:lstStyle/>
                <a:p>
                  <a:r>
                    <a:rPr lang="en-GB">
                      <a:noFill/>
                    </a:rPr>
                    <a:t> </a:t>
                  </a:r>
                </a:p>
              </p:txBody>
            </p:sp>
          </mc:Fallback>
        </mc:AlternateContent>
        <p:cxnSp>
          <p:nvCxnSpPr>
            <p:cNvPr id="149" name="Straight Arrow Connector 148">
              <a:extLst>
                <a:ext uri="{FF2B5EF4-FFF2-40B4-BE49-F238E27FC236}">
                  <a16:creationId xmlns:a16="http://schemas.microsoft.com/office/drawing/2014/main" id="{2588F7A0-B229-F740-9F85-5FEC90121EF5}"/>
                </a:ext>
              </a:extLst>
            </p:cNvPr>
            <p:cNvCxnSpPr>
              <a:cxnSpLocks/>
              <a:stCxn id="152" idx="4"/>
              <a:endCxn id="148" idx="0"/>
            </p:cNvCxnSpPr>
            <p:nvPr/>
          </p:nvCxnSpPr>
          <p:spPr>
            <a:xfrm flipH="1">
              <a:off x="4824887" y="4683656"/>
              <a:ext cx="10290" cy="422541"/>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AEEAC978-05F0-9A4F-AC9A-1E232D03FC30}"/>
                </a:ext>
              </a:extLst>
            </p:cNvPr>
            <p:cNvCxnSpPr>
              <a:cxnSpLocks/>
              <a:stCxn id="151" idx="4"/>
              <a:endCxn id="147" idx="0"/>
            </p:cNvCxnSpPr>
            <p:nvPr/>
          </p:nvCxnSpPr>
          <p:spPr>
            <a:xfrm flipH="1">
              <a:off x="5905119" y="4683656"/>
              <a:ext cx="2655" cy="42254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93BE0C8D-DA03-D949-8F9B-615FDE70B578}"/>
                    </a:ext>
                  </a:extLst>
                </p:cNvPr>
                <p:cNvSpPr txBox="1">
                  <a:spLocks/>
                </p:cNvSpPr>
                <p:nvPr/>
              </p:nvSpPr>
              <p:spPr>
                <a:xfrm>
                  <a:off x="5672579" y="4360324"/>
                  <a:ext cx="470390" cy="323332"/>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smtClean="0">
                                <a:latin typeface="Cambria Math" panose="02040503050406030204" pitchFamily="18" charset="0"/>
                              </a:rPr>
                              <m:t>𝑽</m:t>
                            </m:r>
                          </m:e>
                          <m:sup>
                            <m:d>
                              <m:dPr>
                                <m:ctrlPr>
                                  <a:rPr lang="en-GB" sz="1399" i="1" smtClean="0">
                                    <a:latin typeface="Cambria Math" panose="02040503050406030204" pitchFamily="18" charset="0"/>
                                  </a:rPr>
                                </m:ctrlPr>
                              </m:dPr>
                              <m:e>
                                <m:r>
                                  <a:rPr lang="en-GB" sz="1399" i="1" smtClean="0">
                                    <a:latin typeface="Cambria Math" panose="02040503050406030204" pitchFamily="18" charset="0"/>
                                  </a:rPr>
                                  <m:t>𝑡</m:t>
                                </m:r>
                              </m:e>
                            </m:d>
                          </m:sup>
                        </m:sSup>
                      </m:oMath>
                    </m:oMathPara>
                  </a14:m>
                  <a:endParaRPr lang="en-GB" sz="1399"/>
                </a:p>
              </p:txBody>
            </p:sp>
          </mc:Choice>
          <mc:Fallback xmlns="">
            <p:sp>
              <p:nvSpPr>
                <p:cNvPr id="151" name="TextBox 150">
                  <a:extLst>
                    <a:ext uri="{FF2B5EF4-FFF2-40B4-BE49-F238E27FC236}">
                      <a16:creationId xmlns:a16="http://schemas.microsoft.com/office/drawing/2014/main" id="{93BE0C8D-DA03-D949-8F9B-615FDE70B578}"/>
                    </a:ext>
                  </a:extLst>
                </p:cNvPr>
                <p:cNvSpPr txBox="1">
                  <a:spLocks noRot="1" noChangeAspect="1" noMove="1" noResize="1" noEditPoints="1" noAdjustHandles="1" noChangeArrowheads="1" noChangeShapeType="1" noTextEdit="1"/>
                </p:cNvSpPr>
                <p:nvPr/>
              </p:nvSpPr>
              <p:spPr>
                <a:xfrm>
                  <a:off x="5672579" y="4360324"/>
                  <a:ext cx="470390" cy="323332"/>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4C51DAC1-3B2F-9F47-9D5A-9B4219D3F34E}"/>
                    </a:ext>
                  </a:extLst>
                </p:cNvPr>
                <p:cNvSpPr txBox="1">
                  <a:spLocks/>
                </p:cNvSpPr>
                <p:nvPr/>
              </p:nvSpPr>
              <p:spPr>
                <a:xfrm>
                  <a:off x="4480513" y="4360324"/>
                  <a:ext cx="709328" cy="323332"/>
                </a:xfrm>
                <a:prstGeom prst="ellipse">
                  <a:avLst/>
                </a:prstGeom>
                <a:solidFill>
                  <a:schemeClr val="accent6"/>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solidFill>
                                  <a:schemeClr val="bg1"/>
                                </a:solidFill>
                                <a:latin typeface="Cambria Math" panose="02040503050406030204" pitchFamily="18" charset="0"/>
                              </a:rPr>
                            </m:ctrlPr>
                          </m:sSupPr>
                          <m:e>
                            <m:r>
                              <a:rPr lang="en-GB" sz="1399" b="1" i="1" smtClean="0">
                                <a:solidFill>
                                  <a:schemeClr val="bg1"/>
                                </a:solidFill>
                                <a:latin typeface="Cambria Math" panose="02040503050406030204" pitchFamily="18" charset="0"/>
                              </a:rPr>
                              <m:t>𝑽</m:t>
                            </m:r>
                          </m:e>
                          <m:sup>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𝑡</m:t>
                                </m:r>
                                <m:r>
                                  <a:rPr lang="en-GB" sz="1399" i="1" smtClean="0">
                                    <a:solidFill>
                                      <a:schemeClr val="bg1"/>
                                    </a:solidFill>
                                    <a:latin typeface="Cambria Math" panose="02040503050406030204" pitchFamily="18" charset="0"/>
                                  </a:rPr>
                                  <m:t>−1</m:t>
                                </m:r>
                              </m:e>
                            </m:d>
                          </m:sup>
                        </m:sSup>
                      </m:oMath>
                    </m:oMathPara>
                  </a14:m>
                  <a:endParaRPr lang="en-GB" sz="1399" dirty="0">
                    <a:solidFill>
                      <a:schemeClr val="bg1"/>
                    </a:solidFill>
                  </a:endParaRPr>
                </a:p>
              </p:txBody>
            </p:sp>
          </mc:Choice>
          <mc:Fallback xmlns="">
            <p:sp>
              <p:nvSpPr>
                <p:cNvPr id="152" name="TextBox 151">
                  <a:extLst>
                    <a:ext uri="{FF2B5EF4-FFF2-40B4-BE49-F238E27FC236}">
                      <a16:creationId xmlns:a16="http://schemas.microsoft.com/office/drawing/2014/main" id="{4C51DAC1-3B2F-9F47-9D5A-9B4219D3F34E}"/>
                    </a:ext>
                  </a:extLst>
                </p:cNvPr>
                <p:cNvSpPr txBox="1">
                  <a:spLocks noRot="1" noChangeAspect="1" noMove="1" noResize="1" noEditPoints="1" noAdjustHandles="1" noChangeArrowheads="1" noChangeShapeType="1" noTextEdit="1"/>
                </p:cNvSpPr>
                <p:nvPr/>
              </p:nvSpPr>
              <p:spPr>
                <a:xfrm>
                  <a:off x="4480513" y="4360324"/>
                  <a:ext cx="709328" cy="323332"/>
                </a:xfrm>
                <a:prstGeom prst="ellipse">
                  <a:avLst/>
                </a:prstGeom>
                <a:blipFill>
                  <a:blip r:embed="rId6"/>
                  <a:stretch>
                    <a:fillRect/>
                  </a:stretch>
                </a:blipFill>
                <a:ln w="19050">
                  <a:solidFill>
                    <a:schemeClr val="tx1"/>
                  </a:solidFill>
                </a:ln>
              </p:spPr>
              <p:txBody>
                <a:bodyPr/>
                <a:lstStyle/>
                <a:p>
                  <a:r>
                    <a:rPr lang="en-GB">
                      <a:noFill/>
                    </a:rPr>
                    <a:t> </a:t>
                  </a:r>
                </a:p>
              </p:txBody>
            </p:sp>
          </mc:Fallback>
        </mc:AlternateContent>
        <p:cxnSp>
          <p:nvCxnSpPr>
            <p:cNvPr id="154" name="Straight Arrow Connector 153">
              <a:extLst>
                <a:ext uri="{FF2B5EF4-FFF2-40B4-BE49-F238E27FC236}">
                  <a16:creationId xmlns:a16="http://schemas.microsoft.com/office/drawing/2014/main" id="{5E17C489-B788-0D42-BE39-111F7E7448B1}"/>
                </a:ext>
              </a:extLst>
            </p:cNvPr>
            <p:cNvCxnSpPr>
              <a:cxnSpLocks/>
              <a:stCxn id="152" idx="6"/>
              <a:endCxn id="151" idx="2"/>
            </p:cNvCxnSpPr>
            <p:nvPr/>
          </p:nvCxnSpPr>
          <p:spPr>
            <a:xfrm>
              <a:off x="5189841" y="4521990"/>
              <a:ext cx="4827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F60BC8C6-F84B-8647-8DCC-8AB3638156DE}"/>
              </a:ext>
            </a:extLst>
          </p:cNvPr>
          <p:cNvGrpSpPr/>
          <p:nvPr/>
        </p:nvGrpSpPr>
        <p:grpSpPr>
          <a:xfrm>
            <a:off x="8050944" y="1488256"/>
            <a:ext cx="1671988" cy="322996"/>
            <a:chOff x="2635102" y="236972"/>
            <a:chExt cx="1673730" cy="323332"/>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125CB06C-D0DA-E94D-B196-7A1457C09A86}"/>
                    </a:ext>
                  </a:extLst>
                </p:cNvPr>
                <p:cNvSpPr txBox="1">
                  <a:spLocks/>
                </p:cNvSpPr>
                <p:nvPr/>
              </p:nvSpPr>
              <p:spPr>
                <a:xfrm>
                  <a:off x="3827170" y="236972"/>
                  <a:ext cx="481662" cy="323332"/>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smtClean="0">
                                <a:latin typeface="Cambria Math" panose="02040503050406030204" pitchFamily="18" charset="0"/>
                              </a:rPr>
                              <m:t>𝑹</m:t>
                            </m:r>
                          </m:e>
                          <m:sup>
                            <m:d>
                              <m:dPr>
                                <m:ctrlPr>
                                  <a:rPr lang="en-GB" sz="1399" i="1" smtClean="0">
                                    <a:latin typeface="Cambria Math" panose="02040503050406030204" pitchFamily="18" charset="0"/>
                                  </a:rPr>
                                </m:ctrlPr>
                              </m:dPr>
                              <m:e>
                                <m:r>
                                  <a:rPr lang="en-GB" sz="1399" i="1" smtClean="0">
                                    <a:latin typeface="Cambria Math" panose="02040503050406030204" pitchFamily="18" charset="0"/>
                                  </a:rPr>
                                  <m:t>𝑡</m:t>
                                </m:r>
                              </m:e>
                            </m:d>
                          </m:sup>
                        </m:sSup>
                      </m:oMath>
                    </m:oMathPara>
                  </a14:m>
                  <a:endParaRPr lang="en-GB" sz="1399"/>
                </a:p>
              </p:txBody>
            </p:sp>
          </mc:Choice>
          <mc:Fallback xmlns="">
            <p:sp>
              <p:nvSpPr>
                <p:cNvPr id="156" name="TextBox 155">
                  <a:extLst>
                    <a:ext uri="{FF2B5EF4-FFF2-40B4-BE49-F238E27FC236}">
                      <a16:creationId xmlns:a16="http://schemas.microsoft.com/office/drawing/2014/main" id="{125CB06C-D0DA-E94D-B196-7A1457C09A86}"/>
                    </a:ext>
                  </a:extLst>
                </p:cNvPr>
                <p:cNvSpPr txBox="1">
                  <a:spLocks noRot="1" noChangeAspect="1" noMove="1" noResize="1" noEditPoints="1" noAdjustHandles="1" noChangeArrowheads="1" noChangeShapeType="1" noTextEdit="1"/>
                </p:cNvSpPr>
                <p:nvPr/>
              </p:nvSpPr>
              <p:spPr>
                <a:xfrm>
                  <a:off x="3827170" y="236972"/>
                  <a:ext cx="481662"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92D690F3-DA48-DB4E-AC0D-AFF5E90AFFB2}"/>
                    </a:ext>
                  </a:extLst>
                </p:cNvPr>
                <p:cNvSpPr txBox="1">
                  <a:spLocks/>
                </p:cNvSpPr>
                <p:nvPr/>
              </p:nvSpPr>
              <p:spPr>
                <a:xfrm>
                  <a:off x="2635102" y="236972"/>
                  <a:ext cx="720599" cy="323332"/>
                </a:xfrm>
                <a:prstGeom prst="ellipse">
                  <a:avLst/>
                </a:prstGeom>
                <a:solidFill>
                  <a:schemeClr val="accent6"/>
                </a:solidFill>
                <a:ln w="1905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solidFill>
                                  <a:schemeClr val="bg1"/>
                                </a:solidFill>
                                <a:latin typeface="Cambria Math" panose="02040503050406030204" pitchFamily="18" charset="0"/>
                              </a:rPr>
                            </m:ctrlPr>
                          </m:sSupPr>
                          <m:e>
                            <m:r>
                              <a:rPr lang="en-GB" sz="1399" b="1" i="1" smtClean="0">
                                <a:solidFill>
                                  <a:schemeClr val="bg1"/>
                                </a:solidFill>
                                <a:latin typeface="Cambria Math" panose="02040503050406030204" pitchFamily="18" charset="0"/>
                              </a:rPr>
                              <m:t>𝑹</m:t>
                            </m:r>
                          </m:e>
                          <m:sup>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𝑡</m:t>
                                </m:r>
                                <m:r>
                                  <a:rPr lang="en-GB" sz="1399" i="1" smtClean="0">
                                    <a:solidFill>
                                      <a:schemeClr val="bg1"/>
                                    </a:solidFill>
                                    <a:latin typeface="Cambria Math" panose="02040503050406030204" pitchFamily="18" charset="0"/>
                                  </a:rPr>
                                  <m:t>−1</m:t>
                                </m:r>
                              </m:e>
                            </m:d>
                          </m:sup>
                        </m:sSup>
                      </m:oMath>
                    </m:oMathPara>
                  </a14:m>
                  <a:endParaRPr lang="en-GB" sz="1399" dirty="0">
                    <a:solidFill>
                      <a:schemeClr val="bg1"/>
                    </a:solidFill>
                  </a:endParaRPr>
                </a:p>
              </p:txBody>
            </p:sp>
          </mc:Choice>
          <mc:Fallback xmlns="">
            <p:sp>
              <p:nvSpPr>
                <p:cNvPr id="157" name="TextBox 156">
                  <a:extLst>
                    <a:ext uri="{FF2B5EF4-FFF2-40B4-BE49-F238E27FC236}">
                      <a16:creationId xmlns:a16="http://schemas.microsoft.com/office/drawing/2014/main" id="{92D690F3-DA48-DB4E-AC0D-AFF5E90AFFB2}"/>
                    </a:ext>
                  </a:extLst>
                </p:cNvPr>
                <p:cNvSpPr txBox="1">
                  <a:spLocks noRot="1" noChangeAspect="1" noMove="1" noResize="1" noEditPoints="1" noAdjustHandles="1" noChangeArrowheads="1" noChangeShapeType="1" noTextEdit="1"/>
                </p:cNvSpPr>
                <p:nvPr/>
              </p:nvSpPr>
              <p:spPr>
                <a:xfrm>
                  <a:off x="2635102" y="236972"/>
                  <a:ext cx="720599" cy="323332"/>
                </a:xfrm>
                <a:prstGeom prst="ellipse">
                  <a:avLst/>
                </a:prstGeom>
                <a:blipFill>
                  <a:blip r:embed="rId8"/>
                  <a:stretch>
                    <a:fillRect/>
                  </a:stretch>
                </a:blipFill>
                <a:ln w="19050">
                  <a:solidFill>
                    <a:schemeClr val="tx1"/>
                  </a:solidFill>
                </a:ln>
              </p:spPr>
              <p:txBody>
                <a:bodyPr/>
                <a:lstStyle/>
                <a:p>
                  <a:r>
                    <a:rPr lang="en-GB">
                      <a:noFill/>
                    </a:rPr>
                    <a:t> </a:t>
                  </a:r>
                </a:p>
              </p:txBody>
            </p:sp>
          </mc:Fallback>
        </mc:AlternateContent>
        <p:cxnSp>
          <p:nvCxnSpPr>
            <p:cNvPr id="159" name="Straight Arrow Connector 158">
              <a:extLst>
                <a:ext uri="{FF2B5EF4-FFF2-40B4-BE49-F238E27FC236}">
                  <a16:creationId xmlns:a16="http://schemas.microsoft.com/office/drawing/2014/main" id="{C2CD1374-CEAA-FA4C-BFC3-A39EDECBEBBA}"/>
                </a:ext>
              </a:extLst>
            </p:cNvPr>
            <p:cNvCxnSpPr>
              <a:cxnSpLocks/>
              <a:stCxn id="157" idx="6"/>
              <a:endCxn id="156" idx="2"/>
            </p:cNvCxnSpPr>
            <p:nvPr/>
          </p:nvCxnSpPr>
          <p:spPr>
            <a:xfrm>
              <a:off x="3355701" y="398638"/>
              <a:ext cx="47146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A2863001-343E-7E47-96BF-0A6DCD29FE0D}"/>
              </a:ext>
            </a:extLst>
          </p:cNvPr>
          <p:cNvGrpSpPr>
            <a:grpSpLocks noChangeAspect="1"/>
          </p:cNvGrpSpPr>
          <p:nvPr/>
        </p:nvGrpSpPr>
        <p:grpSpPr>
          <a:xfrm>
            <a:off x="7660021" y="2682014"/>
            <a:ext cx="4171655" cy="1508009"/>
            <a:chOff x="6826228" y="4104138"/>
            <a:chExt cx="5058059" cy="1828435"/>
          </a:xfrm>
        </p:grpSpPr>
        <p:sp>
          <p:nvSpPr>
            <p:cNvPr id="160" name="Rectangle 159">
              <a:extLst>
                <a:ext uri="{FF2B5EF4-FFF2-40B4-BE49-F238E27FC236}">
                  <a16:creationId xmlns:a16="http://schemas.microsoft.com/office/drawing/2014/main" id="{36D07B87-EC04-6048-8D76-84E25C5218D6}"/>
                </a:ext>
              </a:extLst>
            </p:cNvPr>
            <p:cNvSpPr/>
            <p:nvPr/>
          </p:nvSpPr>
          <p:spPr>
            <a:xfrm>
              <a:off x="6826228" y="4122995"/>
              <a:ext cx="2254551" cy="1809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sp>
          <p:nvSpPr>
            <p:cNvPr id="161" name="Rectangle 160">
              <a:extLst>
                <a:ext uri="{FF2B5EF4-FFF2-40B4-BE49-F238E27FC236}">
                  <a16:creationId xmlns:a16="http://schemas.microsoft.com/office/drawing/2014/main" id="{D2D39986-575A-FB4F-BD31-1E17AB79296B}"/>
                </a:ext>
              </a:extLst>
            </p:cNvPr>
            <p:cNvSpPr/>
            <p:nvPr/>
          </p:nvSpPr>
          <p:spPr>
            <a:xfrm>
              <a:off x="9080779" y="4122995"/>
              <a:ext cx="2803508" cy="18095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grpSp>
          <p:nvGrpSpPr>
            <p:cNvPr id="162" name="Group 161">
              <a:extLst>
                <a:ext uri="{FF2B5EF4-FFF2-40B4-BE49-F238E27FC236}">
                  <a16:creationId xmlns:a16="http://schemas.microsoft.com/office/drawing/2014/main" id="{549634A5-21B5-C042-B012-7AF3B7859F5A}"/>
                </a:ext>
              </a:extLst>
            </p:cNvPr>
            <p:cNvGrpSpPr/>
            <p:nvPr/>
          </p:nvGrpSpPr>
          <p:grpSpPr>
            <a:xfrm>
              <a:off x="9083692" y="4222610"/>
              <a:ext cx="2760308" cy="1659269"/>
              <a:chOff x="5168586" y="4222610"/>
              <a:chExt cx="2760308" cy="1659269"/>
            </a:xfrm>
          </p:grpSpPr>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E8C6BEBD-221E-584C-B249-58B1C7C9F196}"/>
                      </a:ext>
                    </a:extLst>
                  </p:cNvPr>
                  <p:cNvSpPr txBox="1"/>
                  <p:nvPr/>
                </p:nvSpPr>
                <p:spPr>
                  <a:xfrm>
                    <a:off x="5168586" y="4612122"/>
                    <a:ext cx="1152001" cy="39162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399" i="1" smtClean="0">
                                  <a:latin typeface="Cambria Math" panose="02040503050406030204" pitchFamily="18" charset="0"/>
                                </a:rPr>
                              </m:ctrlPr>
                            </m:sSupPr>
                            <m:e>
                              <m:r>
                                <a:rPr lang="en-GB" sz="1399" i="1" smtClean="0">
                                  <a:latin typeface="Cambria Math" charset="0"/>
                                </a:rPr>
                                <m:t>𝑇𝑟𝑎𝑣𝑒𝑙</m:t>
                              </m:r>
                            </m:e>
                            <m:sup>
                              <m:d>
                                <m:dPr>
                                  <m:ctrlPr>
                                    <a:rPr lang="en-GB" sz="1399" i="1" smtClean="0">
                                      <a:latin typeface="Cambria Math" panose="02040503050406030204" pitchFamily="18" charset="0"/>
                                    </a:rPr>
                                  </m:ctrlPr>
                                </m:dPr>
                                <m:e>
                                  <m:r>
                                    <a:rPr lang="en-GB" sz="1399" i="1" smtClean="0">
                                      <a:latin typeface="Cambria Math" panose="02040503050406030204" pitchFamily="18" charset="0"/>
                                      <a:ea typeface="Cambria Math" panose="02040503050406030204" pitchFamily="18" charset="0"/>
                                    </a:rPr>
                                    <m:t>𝜏</m:t>
                                  </m:r>
                                </m:e>
                              </m:d>
                            </m:sup>
                          </m:sSup>
                        </m:oMath>
                      </m:oMathPara>
                    </a14:m>
                    <a:endParaRPr lang="en-GB" sz="1399"/>
                  </a:p>
                </p:txBody>
              </p:sp>
            </mc:Choice>
            <mc:Fallback xmlns="">
              <p:sp>
                <p:nvSpPr>
                  <p:cNvPr id="163" name="TextBox 162">
                    <a:extLst>
                      <a:ext uri="{FF2B5EF4-FFF2-40B4-BE49-F238E27FC236}">
                        <a16:creationId xmlns:a16="http://schemas.microsoft.com/office/drawing/2014/main" id="{E8C6BEBD-221E-584C-B249-58B1C7C9F196}"/>
                      </a:ext>
                    </a:extLst>
                  </p:cNvPr>
                  <p:cNvSpPr txBox="1">
                    <a:spLocks noRot="1" noChangeAspect="1" noMove="1" noResize="1" noEditPoints="1" noAdjustHandles="1" noChangeArrowheads="1" noChangeShapeType="1" noTextEdit="1"/>
                  </p:cNvSpPr>
                  <p:nvPr/>
                </p:nvSpPr>
                <p:spPr>
                  <a:xfrm>
                    <a:off x="5168586" y="4612122"/>
                    <a:ext cx="1152001" cy="391626"/>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164" name="Straight Connector 163">
                <a:extLst>
                  <a:ext uri="{FF2B5EF4-FFF2-40B4-BE49-F238E27FC236}">
                    <a16:creationId xmlns:a16="http://schemas.microsoft.com/office/drawing/2014/main" id="{649D43C7-13E6-DD40-903A-9D04DC3999D5}"/>
                  </a:ext>
                </a:extLst>
              </p:cNvPr>
              <p:cNvCxnSpPr>
                <a:cxnSpLocks/>
                <a:stCxn id="163" idx="5"/>
                <a:endCxn id="177" idx="1"/>
              </p:cNvCxnSpPr>
              <p:nvPr/>
            </p:nvCxnSpPr>
            <p:spPr>
              <a:xfrm>
                <a:off x="6151880" y="4946396"/>
                <a:ext cx="151719" cy="156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D1F1572-164E-BA42-A38B-9C9CDFC10FB8}"/>
                  </a:ext>
                </a:extLst>
              </p:cNvPr>
              <p:cNvCxnSpPr>
                <a:cxnSpLocks/>
                <a:stCxn id="177" idx="0"/>
                <a:endCxn id="172" idx="4"/>
              </p:cNvCxnSpPr>
              <p:nvPr/>
            </p:nvCxnSpPr>
            <p:spPr>
              <a:xfrm flipV="1">
                <a:off x="6375599" y="4614236"/>
                <a:ext cx="184543" cy="416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85693DF9-522C-1343-AEBA-C50080F51A53}"/>
                  </a:ext>
                </a:extLst>
              </p:cNvPr>
              <p:cNvGrpSpPr/>
              <p:nvPr/>
            </p:nvGrpSpPr>
            <p:grpSpPr>
              <a:xfrm>
                <a:off x="6088390" y="5030479"/>
                <a:ext cx="359209" cy="395441"/>
                <a:chOff x="6783444" y="4056790"/>
                <a:chExt cx="359209" cy="395441"/>
              </a:xfrm>
            </p:grpSpPr>
            <p:sp>
              <p:nvSpPr>
                <p:cNvPr id="177" name="Rectangle 176">
                  <a:extLst>
                    <a:ext uri="{FF2B5EF4-FFF2-40B4-BE49-F238E27FC236}">
                      <a16:creationId xmlns:a16="http://schemas.microsoft.com/office/drawing/2014/main" id="{F1813C6D-43F9-E047-A2D8-EF93181E87B6}"/>
                    </a:ext>
                  </a:extLst>
                </p:cNvPr>
                <p:cNvSpPr/>
                <p:nvPr/>
              </p:nvSpPr>
              <p:spPr>
                <a:xfrm>
                  <a:off x="6998653" y="405679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178AD520-EE52-7D4F-906A-C1D09E8BA7C1}"/>
                        </a:ext>
                      </a:extLst>
                    </p:cNvPr>
                    <p:cNvSpPr txBox="1"/>
                    <p:nvPr/>
                  </p:nvSpPr>
                  <p:spPr>
                    <a:xfrm>
                      <a:off x="6783444" y="4200212"/>
                      <a:ext cx="317765" cy="2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99" i="1" smtClean="0">
                                    <a:latin typeface="Cambria Math" panose="02040503050406030204" pitchFamily="18" charset="0"/>
                                  </a:rPr>
                                </m:ctrlPr>
                              </m:sSubSupPr>
                              <m:e>
                                <m:r>
                                  <a:rPr lang="en-GB" sz="1099" i="1" smtClean="0">
                                    <a:latin typeface="Cambria Math" panose="02040503050406030204" pitchFamily="18" charset="0"/>
                                  </a:rPr>
                                  <m:t>𝑓</m:t>
                                </m:r>
                              </m:e>
                              <m:sub>
                                <m:r>
                                  <a:rPr lang="en-GB" sz="1099" i="1" smtClean="0">
                                    <a:latin typeface="Cambria Math" panose="02040503050406030204" pitchFamily="18" charset="0"/>
                                  </a:rPr>
                                  <m:t>2</m:t>
                                </m:r>
                              </m:sub>
                              <m:sup>
                                <m:d>
                                  <m:dPr>
                                    <m:ctrlPr>
                                      <a:rPr lang="en-GB" sz="1099" i="1" smtClean="0">
                                        <a:latin typeface="Cambria Math" panose="02040503050406030204" pitchFamily="18" charset="0"/>
                                      </a:rPr>
                                    </m:ctrlPr>
                                  </m:dPr>
                                  <m:e>
                                    <m:r>
                                      <a:rPr lang="en-GB" sz="1099" i="1" smtClean="0">
                                        <a:latin typeface="Cambria Math" panose="02040503050406030204" pitchFamily="18" charset="0"/>
                                        <a:ea typeface="Cambria Math" panose="02040503050406030204" pitchFamily="18" charset="0"/>
                                      </a:rPr>
                                      <m:t>𝜏</m:t>
                                    </m:r>
                                  </m:e>
                                </m:d>
                              </m:sup>
                            </m:sSubSup>
                          </m:oMath>
                        </m:oMathPara>
                      </a14:m>
                      <a:endParaRPr lang="en-GB" sz="1099"/>
                    </a:p>
                  </p:txBody>
                </p:sp>
              </mc:Choice>
              <mc:Fallback xmlns="">
                <p:sp>
                  <p:nvSpPr>
                    <p:cNvPr id="178" name="TextBox 177">
                      <a:extLst>
                        <a:ext uri="{FF2B5EF4-FFF2-40B4-BE49-F238E27FC236}">
                          <a16:creationId xmlns:a16="http://schemas.microsoft.com/office/drawing/2014/main" id="{178AD520-EE52-7D4F-906A-C1D09E8BA7C1}"/>
                        </a:ext>
                      </a:extLst>
                    </p:cNvPr>
                    <p:cNvSpPr txBox="1">
                      <a:spLocks noRot="1" noChangeAspect="1" noMove="1" noResize="1" noEditPoints="1" noAdjustHandles="1" noChangeArrowheads="1" noChangeShapeType="1" noTextEdit="1"/>
                    </p:cNvSpPr>
                    <p:nvPr/>
                  </p:nvSpPr>
                  <p:spPr>
                    <a:xfrm>
                      <a:off x="6783444" y="4200212"/>
                      <a:ext cx="317765" cy="252019"/>
                    </a:xfrm>
                    <a:prstGeom prst="rect">
                      <a:avLst/>
                    </a:prstGeom>
                    <a:blipFill>
                      <a:blip r:embed="rId10"/>
                      <a:stretch>
                        <a:fillRect l="-13636" b="-17647"/>
                      </a:stretch>
                    </a:blipFill>
                  </p:spPr>
                  <p:txBody>
                    <a:bodyPr/>
                    <a:lstStyle/>
                    <a:p>
                      <a:r>
                        <a:rPr lang="en-GB">
                          <a:noFill/>
                        </a:rPr>
                        <a:t> </a:t>
                      </a:r>
                    </a:p>
                  </p:txBody>
                </p:sp>
              </mc:Fallback>
            </mc:AlternateContent>
          </p:grpSp>
          <p:cxnSp>
            <p:nvCxnSpPr>
              <p:cNvPr id="167" name="Straight Connector 166">
                <a:extLst>
                  <a:ext uri="{FF2B5EF4-FFF2-40B4-BE49-F238E27FC236}">
                    <a16:creationId xmlns:a16="http://schemas.microsoft.com/office/drawing/2014/main" id="{3962A80D-8298-E546-9963-22AD2BB76906}"/>
                  </a:ext>
                </a:extLst>
              </p:cNvPr>
              <p:cNvCxnSpPr>
                <a:cxnSpLocks/>
                <a:stCxn id="172" idx="4"/>
                <a:endCxn id="175" idx="0"/>
              </p:cNvCxnSpPr>
              <p:nvPr/>
            </p:nvCxnSpPr>
            <p:spPr>
              <a:xfrm>
                <a:off x="6560142" y="4614236"/>
                <a:ext cx="185038" cy="416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6064194-F3F1-F348-B1A1-90462F22E8B6}"/>
                  </a:ext>
                </a:extLst>
              </p:cNvPr>
              <p:cNvCxnSpPr>
                <a:cxnSpLocks/>
                <a:stCxn id="173" idx="0"/>
                <a:endCxn id="175" idx="2"/>
              </p:cNvCxnSpPr>
              <p:nvPr/>
            </p:nvCxnSpPr>
            <p:spPr>
              <a:xfrm flipV="1">
                <a:off x="6558945" y="5174804"/>
                <a:ext cx="186235" cy="315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8066EBC-DDA1-4240-A308-2627B9F0BA6D}"/>
                  </a:ext>
                </a:extLst>
              </p:cNvPr>
              <p:cNvCxnSpPr>
                <a:cxnSpLocks/>
                <a:stCxn id="175" idx="3"/>
                <a:endCxn id="171" idx="3"/>
              </p:cNvCxnSpPr>
              <p:nvPr/>
            </p:nvCxnSpPr>
            <p:spPr>
              <a:xfrm flipV="1">
                <a:off x="6817180" y="4946396"/>
                <a:ext cx="128420" cy="156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A52D09BD-EF89-3746-8A08-C1EDEC2A8DC7}"/>
                  </a:ext>
                </a:extLst>
              </p:cNvPr>
              <p:cNvGrpSpPr/>
              <p:nvPr/>
            </p:nvGrpSpPr>
            <p:grpSpPr>
              <a:xfrm>
                <a:off x="6673180" y="5030805"/>
                <a:ext cx="369204" cy="394002"/>
                <a:chOff x="7368234" y="4057116"/>
                <a:chExt cx="369204" cy="394002"/>
              </a:xfrm>
            </p:grpSpPr>
            <p:sp>
              <p:nvSpPr>
                <p:cNvPr id="175" name="Rectangle 174">
                  <a:extLst>
                    <a:ext uri="{FF2B5EF4-FFF2-40B4-BE49-F238E27FC236}">
                      <a16:creationId xmlns:a16="http://schemas.microsoft.com/office/drawing/2014/main" id="{035C9D51-C23B-4F44-B91A-54A46EF6BC90}"/>
                    </a:ext>
                  </a:extLst>
                </p:cNvPr>
                <p:cNvSpPr/>
                <p:nvPr/>
              </p:nvSpPr>
              <p:spPr>
                <a:xfrm>
                  <a:off x="7368234" y="405711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774C2A2D-13F8-5542-8783-BFA85269DD34}"/>
                        </a:ext>
                      </a:extLst>
                    </p:cNvPr>
                    <p:cNvSpPr txBox="1"/>
                    <p:nvPr/>
                  </p:nvSpPr>
                  <p:spPr>
                    <a:xfrm>
                      <a:off x="7419673" y="4198095"/>
                      <a:ext cx="317765" cy="2530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99" i="1" smtClean="0">
                                    <a:latin typeface="Cambria Math" panose="02040503050406030204" pitchFamily="18" charset="0"/>
                                  </a:rPr>
                                </m:ctrlPr>
                              </m:sSubSupPr>
                              <m:e>
                                <m:r>
                                  <a:rPr lang="en-GB" sz="1099" i="1" smtClean="0">
                                    <a:latin typeface="Cambria Math" panose="02040503050406030204" pitchFamily="18" charset="0"/>
                                  </a:rPr>
                                  <m:t>𝑓</m:t>
                                </m:r>
                              </m:e>
                              <m:sub>
                                <m:r>
                                  <a:rPr lang="en-GB" sz="1099" i="1" smtClean="0">
                                    <a:latin typeface="Cambria Math" panose="02040503050406030204" pitchFamily="18" charset="0"/>
                                  </a:rPr>
                                  <m:t>3</m:t>
                                </m:r>
                              </m:sub>
                              <m:sup>
                                <m:d>
                                  <m:dPr>
                                    <m:ctrlPr>
                                      <a:rPr lang="en-GB" sz="1099" i="1" smtClean="0">
                                        <a:latin typeface="Cambria Math" panose="02040503050406030204" pitchFamily="18" charset="0"/>
                                      </a:rPr>
                                    </m:ctrlPr>
                                  </m:dPr>
                                  <m:e>
                                    <m:r>
                                      <a:rPr lang="en-GB" sz="1099" i="1" smtClean="0">
                                        <a:latin typeface="Cambria Math" panose="02040503050406030204" pitchFamily="18" charset="0"/>
                                        <a:ea typeface="Cambria Math" panose="02040503050406030204" pitchFamily="18" charset="0"/>
                                      </a:rPr>
                                      <m:t>𝜏</m:t>
                                    </m:r>
                                  </m:e>
                                </m:d>
                              </m:sup>
                            </m:sSubSup>
                          </m:oMath>
                        </m:oMathPara>
                      </a14:m>
                      <a:endParaRPr lang="en-GB" sz="1099"/>
                    </a:p>
                  </p:txBody>
                </p:sp>
              </mc:Choice>
              <mc:Fallback xmlns="">
                <p:sp>
                  <p:nvSpPr>
                    <p:cNvPr id="176" name="TextBox 175">
                      <a:extLst>
                        <a:ext uri="{FF2B5EF4-FFF2-40B4-BE49-F238E27FC236}">
                          <a16:creationId xmlns:a16="http://schemas.microsoft.com/office/drawing/2014/main" id="{774C2A2D-13F8-5542-8783-BFA85269DD34}"/>
                        </a:ext>
                      </a:extLst>
                    </p:cNvPr>
                    <p:cNvSpPr txBox="1">
                      <a:spLocks noRot="1" noChangeAspect="1" noMove="1" noResize="1" noEditPoints="1" noAdjustHandles="1" noChangeArrowheads="1" noChangeShapeType="1" noTextEdit="1"/>
                    </p:cNvSpPr>
                    <p:nvPr/>
                  </p:nvSpPr>
                  <p:spPr>
                    <a:xfrm>
                      <a:off x="7419673" y="4198095"/>
                      <a:ext cx="317765" cy="253023"/>
                    </a:xfrm>
                    <a:prstGeom prst="rect">
                      <a:avLst/>
                    </a:prstGeom>
                    <a:blipFill>
                      <a:blip r:embed="rId11"/>
                      <a:stretch>
                        <a:fillRect l="-19048" b="-1764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DEBF90C7-4E49-474B-B1FE-DE07CAF48F76}"/>
                      </a:ext>
                    </a:extLst>
                  </p:cNvPr>
                  <p:cNvSpPr txBox="1"/>
                  <p:nvPr/>
                </p:nvSpPr>
                <p:spPr>
                  <a:xfrm>
                    <a:off x="6776893" y="4612122"/>
                    <a:ext cx="1152001" cy="39162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smtClean="0">
                                  <a:latin typeface="Cambria Math" panose="02040503050406030204" pitchFamily="18" charset="0"/>
                                </a:rPr>
                                <m:t>𝑇𝑟𝑒𝑎𝑡</m:t>
                              </m:r>
                            </m:e>
                            <m:sup>
                              <m:d>
                                <m:dPr>
                                  <m:ctrlPr>
                                    <a:rPr lang="en-GB" sz="1399" i="1" smtClean="0">
                                      <a:latin typeface="Cambria Math" panose="02040503050406030204" pitchFamily="18" charset="0"/>
                                    </a:rPr>
                                  </m:ctrlPr>
                                </m:dPr>
                                <m:e>
                                  <m:r>
                                    <a:rPr lang="en-GB" sz="1399" i="1" smtClean="0">
                                      <a:latin typeface="Cambria Math" panose="02040503050406030204" pitchFamily="18" charset="0"/>
                                      <a:ea typeface="Cambria Math" panose="02040503050406030204" pitchFamily="18" charset="0"/>
                                    </a:rPr>
                                    <m:t>𝜏</m:t>
                                  </m:r>
                                </m:e>
                              </m:d>
                            </m:sup>
                          </m:sSup>
                        </m:oMath>
                      </m:oMathPara>
                    </a14:m>
                    <a:endParaRPr lang="en-GB" sz="1399"/>
                  </a:p>
                </p:txBody>
              </p:sp>
            </mc:Choice>
            <mc:Fallback xmlns="">
              <p:sp>
                <p:nvSpPr>
                  <p:cNvPr id="171" name="TextBox 170">
                    <a:extLst>
                      <a:ext uri="{FF2B5EF4-FFF2-40B4-BE49-F238E27FC236}">
                        <a16:creationId xmlns:a16="http://schemas.microsoft.com/office/drawing/2014/main" id="{DEBF90C7-4E49-474B-B1FE-DE07CAF48F76}"/>
                      </a:ext>
                    </a:extLst>
                  </p:cNvPr>
                  <p:cNvSpPr txBox="1">
                    <a:spLocks noRot="1" noChangeAspect="1" noMove="1" noResize="1" noEditPoints="1" noAdjustHandles="1" noChangeArrowheads="1" noChangeShapeType="1" noTextEdit="1"/>
                  </p:cNvSpPr>
                  <p:nvPr/>
                </p:nvSpPr>
                <p:spPr>
                  <a:xfrm>
                    <a:off x="6776893" y="4612122"/>
                    <a:ext cx="1152001" cy="391626"/>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D6EAB269-0904-3D46-BE6A-FEAFCCA9066A}"/>
                      </a:ext>
                    </a:extLst>
                  </p:cNvPr>
                  <p:cNvSpPr txBox="1"/>
                  <p:nvPr/>
                </p:nvSpPr>
                <p:spPr>
                  <a:xfrm>
                    <a:off x="5984141" y="4222610"/>
                    <a:ext cx="1152001" cy="391626"/>
                  </a:xfrm>
                  <a:prstGeom prst="ellipse">
                    <a:avLst/>
                  </a:prstGeom>
                  <a:noFill/>
                  <a:ln w="952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smtClean="0">
                                  <a:latin typeface="Cambria Math" panose="02040503050406030204" pitchFamily="18" charset="0"/>
                                </a:rPr>
                                <m:t>𝐸𝑝𝑖𝑑</m:t>
                              </m:r>
                            </m:e>
                            <m:sup>
                              <m:d>
                                <m:dPr>
                                  <m:ctrlPr>
                                    <a:rPr lang="en-GB" sz="1399" i="1" smtClean="0">
                                      <a:latin typeface="Cambria Math" panose="02040503050406030204" pitchFamily="18" charset="0"/>
                                    </a:rPr>
                                  </m:ctrlPr>
                                </m:dPr>
                                <m:e>
                                  <m:r>
                                    <a:rPr lang="en-GB" sz="1399" i="1" smtClean="0">
                                      <a:latin typeface="Cambria Math" panose="02040503050406030204" pitchFamily="18" charset="0"/>
                                      <a:ea typeface="Cambria Math" panose="02040503050406030204" pitchFamily="18" charset="0"/>
                                    </a:rPr>
                                    <m:t>𝜏</m:t>
                                  </m:r>
                                </m:e>
                              </m:d>
                            </m:sup>
                          </m:sSup>
                        </m:oMath>
                      </m:oMathPara>
                    </a14:m>
                    <a:endParaRPr lang="en-GB" sz="1399"/>
                  </a:p>
                </p:txBody>
              </p:sp>
            </mc:Choice>
            <mc:Fallback xmlns="">
              <p:sp>
                <p:nvSpPr>
                  <p:cNvPr id="172" name="TextBox 171">
                    <a:extLst>
                      <a:ext uri="{FF2B5EF4-FFF2-40B4-BE49-F238E27FC236}">
                        <a16:creationId xmlns:a16="http://schemas.microsoft.com/office/drawing/2014/main" id="{D6EAB269-0904-3D46-BE6A-FEAFCCA9066A}"/>
                      </a:ext>
                    </a:extLst>
                  </p:cNvPr>
                  <p:cNvSpPr txBox="1">
                    <a:spLocks noRot="1" noChangeAspect="1" noMove="1" noResize="1" noEditPoints="1" noAdjustHandles="1" noChangeArrowheads="1" noChangeShapeType="1" noTextEdit="1"/>
                  </p:cNvSpPr>
                  <p:nvPr/>
                </p:nvSpPr>
                <p:spPr>
                  <a:xfrm>
                    <a:off x="5984141" y="4222610"/>
                    <a:ext cx="1152001" cy="391626"/>
                  </a:xfrm>
                  <a:prstGeom prst="ellipse">
                    <a:avLst/>
                  </a:prstGeom>
                  <a:blipFill>
                    <a:blip r:embed="rId13"/>
                    <a:stretch>
                      <a:fillRect b="-3704"/>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0242FFC2-A044-9D48-905E-B850E161C7F2}"/>
                      </a:ext>
                    </a:extLst>
                  </p:cNvPr>
                  <p:cNvSpPr txBox="1"/>
                  <p:nvPr/>
                </p:nvSpPr>
                <p:spPr>
                  <a:xfrm>
                    <a:off x="5982944" y="5490253"/>
                    <a:ext cx="1152001" cy="391626"/>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smtClean="0">
                                  <a:latin typeface="Cambria Math" panose="02040503050406030204" pitchFamily="18" charset="0"/>
                                </a:rPr>
                                <m:t>𝑆𝑖𝑐𝑘</m:t>
                              </m:r>
                            </m:e>
                            <m:sup>
                              <m:d>
                                <m:dPr>
                                  <m:ctrlPr>
                                    <a:rPr lang="en-GB" sz="1399" i="1" smtClean="0">
                                      <a:latin typeface="Cambria Math" panose="02040503050406030204" pitchFamily="18" charset="0"/>
                                    </a:rPr>
                                  </m:ctrlPr>
                                </m:dPr>
                                <m:e>
                                  <m:r>
                                    <a:rPr lang="en-GB" sz="1399" i="1" smtClean="0">
                                      <a:latin typeface="Cambria Math" panose="02040503050406030204" pitchFamily="18" charset="0"/>
                                      <a:ea typeface="Cambria Math" panose="02040503050406030204" pitchFamily="18" charset="0"/>
                                    </a:rPr>
                                    <m:t>𝜏</m:t>
                                  </m:r>
                                </m:e>
                              </m:d>
                            </m:sup>
                          </m:sSup>
                        </m:oMath>
                      </m:oMathPara>
                    </a14:m>
                    <a:endParaRPr lang="en-GB" sz="1399">
                      <a:solidFill>
                        <a:schemeClr val="accent1"/>
                      </a:solidFill>
                    </a:endParaRPr>
                  </a:p>
                </p:txBody>
              </p:sp>
            </mc:Choice>
            <mc:Fallback xmlns="">
              <p:sp>
                <p:nvSpPr>
                  <p:cNvPr id="173" name="TextBox 172">
                    <a:extLst>
                      <a:ext uri="{FF2B5EF4-FFF2-40B4-BE49-F238E27FC236}">
                        <a16:creationId xmlns:a16="http://schemas.microsoft.com/office/drawing/2014/main" id="{0242FFC2-A044-9D48-905E-B850E161C7F2}"/>
                      </a:ext>
                    </a:extLst>
                  </p:cNvPr>
                  <p:cNvSpPr txBox="1">
                    <a:spLocks noRot="1" noChangeAspect="1" noMove="1" noResize="1" noEditPoints="1" noAdjustHandles="1" noChangeArrowheads="1" noChangeShapeType="1" noTextEdit="1"/>
                  </p:cNvSpPr>
                  <p:nvPr/>
                </p:nvSpPr>
                <p:spPr>
                  <a:xfrm>
                    <a:off x="5982944" y="5490253"/>
                    <a:ext cx="1152001" cy="391626"/>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174" name="Straight Connector 173">
                <a:extLst>
                  <a:ext uri="{FF2B5EF4-FFF2-40B4-BE49-F238E27FC236}">
                    <a16:creationId xmlns:a16="http://schemas.microsoft.com/office/drawing/2014/main" id="{87D034B5-E935-EF46-A7BA-D5E222300BE6}"/>
                  </a:ext>
                </a:extLst>
              </p:cNvPr>
              <p:cNvCxnSpPr>
                <a:cxnSpLocks/>
                <a:stCxn id="177" idx="2"/>
                <a:endCxn id="173" idx="0"/>
              </p:cNvCxnSpPr>
              <p:nvPr/>
            </p:nvCxnSpPr>
            <p:spPr>
              <a:xfrm>
                <a:off x="6375599" y="5174479"/>
                <a:ext cx="183346" cy="315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0845DDD4-2496-7245-A0F4-04CB3EC8288F}"/>
                </a:ext>
              </a:extLst>
            </p:cNvPr>
            <p:cNvGrpSpPr/>
            <p:nvPr/>
          </p:nvGrpSpPr>
          <p:grpSpPr>
            <a:xfrm>
              <a:off x="6902996" y="4104138"/>
              <a:ext cx="2996251" cy="1777742"/>
              <a:chOff x="6987780" y="4104138"/>
              <a:chExt cx="2996251" cy="1777742"/>
            </a:xfrm>
          </p:grpSpPr>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E238AB97-C08A-1546-8430-B6D6CED6E523}"/>
                      </a:ext>
                    </a:extLst>
                  </p:cNvPr>
                  <p:cNvSpPr txBox="1"/>
                  <p:nvPr/>
                </p:nvSpPr>
                <p:spPr>
                  <a:xfrm>
                    <a:off x="6987780" y="5490253"/>
                    <a:ext cx="1333051" cy="391627"/>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solidFill>
                                    <a:schemeClr val="bg1"/>
                                  </a:solidFill>
                                  <a:latin typeface="Cambria Math" panose="02040503050406030204" pitchFamily="18" charset="0"/>
                                </a:rPr>
                              </m:ctrlPr>
                            </m:sSupPr>
                            <m:e>
                              <m:r>
                                <a:rPr lang="en-GB" sz="1399" i="1" smtClean="0">
                                  <a:solidFill>
                                    <a:schemeClr val="bg1"/>
                                  </a:solidFill>
                                  <a:latin typeface="Cambria Math" panose="02040503050406030204" pitchFamily="18" charset="0"/>
                                </a:rPr>
                                <m:t>𝑆𝑖𝑐𝑘</m:t>
                              </m:r>
                            </m:e>
                            <m:sup>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ea typeface="Cambria Math" panose="02040503050406030204" pitchFamily="18" charset="0"/>
                                    </a:rPr>
                                    <m:t>𝜏</m:t>
                                  </m:r>
                                  <m:r>
                                    <a:rPr lang="en-GB" sz="1399" i="1" smtClean="0">
                                      <a:solidFill>
                                        <a:schemeClr val="bg1"/>
                                      </a:solidFill>
                                      <a:latin typeface="Cambria Math" panose="02040503050406030204" pitchFamily="18" charset="0"/>
                                    </a:rPr>
                                    <m:t>−1</m:t>
                                  </m:r>
                                </m:e>
                              </m:d>
                            </m:sup>
                          </m:sSup>
                        </m:oMath>
                      </m:oMathPara>
                    </a14:m>
                    <a:endParaRPr lang="en-GB" sz="1399">
                      <a:solidFill>
                        <a:schemeClr val="bg1"/>
                      </a:solidFill>
                    </a:endParaRPr>
                  </a:p>
                </p:txBody>
              </p:sp>
            </mc:Choice>
            <mc:Fallback xmlns="">
              <p:sp>
                <p:nvSpPr>
                  <p:cNvPr id="180" name="TextBox 179">
                    <a:extLst>
                      <a:ext uri="{FF2B5EF4-FFF2-40B4-BE49-F238E27FC236}">
                        <a16:creationId xmlns:a16="http://schemas.microsoft.com/office/drawing/2014/main" id="{E238AB97-C08A-1546-8430-B6D6CED6E523}"/>
                      </a:ext>
                    </a:extLst>
                  </p:cNvPr>
                  <p:cNvSpPr txBox="1">
                    <a:spLocks noRot="1" noChangeAspect="1" noMove="1" noResize="1" noEditPoints="1" noAdjustHandles="1" noChangeArrowheads="1" noChangeShapeType="1" noTextEdit="1"/>
                  </p:cNvSpPr>
                  <p:nvPr/>
                </p:nvSpPr>
                <p:spPr>
                  <a:xfrm>
                    <a:off x="6987780" y="5490253"/>
                    <a:ext cx="1333051" cy="391627"/>
                  </a:xfrm>
                  <a:prstGeom prst="ellipse">
                    <a:avLst/>
                  </a:prstGeom>
                  <a:blipFill>
                    <a:blip r:embed="rId15"/>
                    <a:stretch>
                      <a:fillRect/>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16963F59-59C8-7546-ACB2-8F6C40FC0A56}"/>
                      </a:ext>
                    </a:extLst>
                  </p:cNvPr>
                  <p:cNvSpPr txBox="1"/>
                  <p:nvPr/>
                </p:nvSpPr>
                <p:spPr>
                  <a:xfrm>
                    <a:off x="6988977" y="4222611"/>
                    <a:ext cx="1333051" cy="391627"/>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solidFill>
                                    <a:schemeClr val="bg1"/>
                                  </a:solidFill>
                                  <a:latin typeface="Cambria Math" panose="02040503050406030204" pitchFamily="18" charset="0"/>
                                </a:rPr>
                              </m:ctrlPr>
                            </m:sSupPr>
                            <m:e>
                              <m:r>
                                <a:rPr lang="en-GB" sz="1399" i="1" smtClean="0">
                                  <a:solidFill>
                                    <a:schemeClr val="bg1"/>
                                  </a:solidFill>
                                  <a:latin typeface="Cambria Math" panose="02040503050406030204" pitchFamily="18" charset="0"/>
                                </a:rPr>
                                <m:t>𝐸𝑝𝑖𝑑</m:t>
                              </m:r>
                            </m:e>
                            <m:sup>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ea typeface="Cambria Math" panose="02040503050406030204" pitchFamily="18" charset="0"/>
                                    </a:rPr>
                                    <m:t>𝜏</m:t>
                                  </m:r>
                                  <m:r>
                                    <a:rPr lang="en-GB" sz="1399" i="1" smtClean="0">
                                      <a:solidFill>
                                        <a:schemeClr val="bg1"/>
                                      </a:solidFill>
                                      <a:latin typeface="Cambria Math" panose="02040503050406030204" pitchFamily="18" charset="0"/>
                                    </a:rPr>
                                    <m:t>−1</m:t>
                                  </m:r>
                                </m:e>
                              </m:d>
                            </m:sup>
                          </m:sSup>
                        </m:oMath>
                      </m:oMathPara>
                    </a14:m>
                    <a:endParaRPr lang="en-GB" sz="1399" dirty="0">
                      <a:solidFill>
                        <a:schemeClr val="bg1"/>
                      </a:solidFill>
                    </a:endParaRPr>
                  </a:p>
                </p:txBody>
              </p:sp>
            </mc:Choice>
            <mc:Fallback xmlns="">
              <p:sp>
                <p:nvSpPr>
                  <p:cNvPr id="181" name="TextBox 180">
                    <a:extLst>
                      <a:ext uri="{FF2B5EF4-FFF2-40B4-BE49-F238E27FC236}">
                        <a16:creationId xmlns:a16="http://schemas.microsoft.com/office/drawing/2014/main" id="{16963F59-59C8-7546-ACB2-8F6C40FC0A56}"/>
                      </a:ext>
                    </a:extLst>
                  </p:cNvPr>
                  <p:cNvSpPr txBox="1">
                    <a:spLocks noRot="1" noChangeAspect="1" noMove="1" noResize="1" noEditPoints="1" noAdjustHandles="1" noChangeArrowheads="1" noChangeShapeType="1" noTextEdit="1"/>
                  </p:cNvSpPr>
                  <p:nvPr/>
                </p:nvSpPr>
                <p:spPr>
                  <a:xfrm>
                    <a:off x="6988977" y="4222611"/>
                    <a:ext cx="1333051" cy="391627"/>
                  </a:xfrm>
                  <a:prstGeom prst="ellipse">
                    <a:avLst/>
                  </a:prstGeom>
                  <a:blipFill>
                    <a:blip r:embed="rId16"/>
                    <a:stretch>
                      <a:fillRect b="-3571"/>
                    </a:stretch>
                  </a:blipFill>
                  <a:ln w="19050">
                    <a:solidFill>
                      <a:schemeClr val="tx1"/>
                    </a:solidFill>
                  </a:ln>
                </p:spPr>
                <p:txBody>
                  <a:bodyPr/>
                  <a:lstStyle/>
                  <a:p>
                    <a:r>
                      <a:rPr lang="en-GB">
                        <a:noFill/>
                      </a:rPr>
                      <a:t> </a:t>
                    </a:r>
                  </a:p>
                </p:txBody>
              </p:sp>
            </mc:Fallback>
          </mc:AlternateContent>
          <p:grpSp>
            <p:nvGrpSpPr>
              <p:cNvPr id="182" name="Group 181">
                <a:extLst>
                  <a:ext uri="{FF2B5EF4-FFF2-40B4-BE49-F238E27FC236}">
                    <a16:creationId xmlns:a16="http://schemas.microsoft.com/office/drawing/2014/main" id="{86AFA777-739D-8947-BD56-0462C90350F9}"/>
                  </a:ext>
                </a:extLst>
              </p:cNvPr>
              <p:cNvGrpSpPr/>
              <p:nvPr/>
            </p:nvGrpSpPr>
            <p:grpSpPr>
              <a:xfrm>
                <a:off x="8320831" y="4104138"/>
                <a:ext cx="1663200" cy="1581929"/>
                <a:chOff x="11540097" y="4104138"/>
                <a:chExt cx="1663200" cy="1581929"/>
              </a:xfrm>
            </p:grpSpPr>
            <p:sp>
              <p:nvSpPr>
                <p:cNvPr id="183" name="Rectangle 182">
                  <a:extLst>
                    <a:ext uri="{FF2B5EF4-FFF2-40B4-BE49-F238E27FC236}">
                      <a16:creationId xmlns:a16="http://schemas.microsoft.com/office/drawing/2014/main" id="{051CB6F3-2BDF-034C-BEEA-5EB815133490}"/>
                    </a:ext>
                  </a:extLst>
                </p:cNvPr>
                <p:cNvSpPr/>
                <p:nvPr/>
              </p:nvSpPr>
              <p:spPr>
                <a:xfrm>
                  <a:off x="12316461" y="4358440"/>
                  <a:ext cx="144000" cy="144000"/>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20484D5A-FED5-5A45-B09F-1A88237C9A2D}"/>
                        </a:ext>
                      </a:extLst>
                    </p:cNvPr>
                    <p:cNvSpPr txBox="1"/>
                    <p:nvPr/>
                  </p:nvSpPr>
                  <p:spPr>
                    <a:xfrm>
                      <a:off x="12284807" y="4104138"/>
                      <a:ext cx="195613" cy="203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99" i="1" smtClean="0">
                                    <a:latin typeface="Cambria Math" panose="02040503050406030204" pitchFamily="18" charset="0"/>
                                  </a:rPr>
                                </m:ctrlPr>
                              </m:sSubPr>
                              <m:e>
                                <m:r>
                                  <a:rPr lang="en-GB" sz="1099" i="1" smtClean="0">
                                    <a:latin typeface="Cambria Math" panose="02040503050406030204" pitchFamily="18" charset="0"/>
                                  </a:rPr>
                                  <m:t>𝑓</m:t>
                                </m:r>
                              </m:e>
                              <m:sub>
                                <m:r>
                                  <a:rPr lang="en-GB" sz="1099" i="1" smtClean="0">
                                    <a:latin typeface="Cambria Math" panose="02040503050406030204" pitchFamily="18" charset="0"/>
                                  </a:rPr>
                                  <m:t>𝐸</m:t>
                                </m:r>
                              </m:sub>
                            </m:sSub>
                          </m:oMath>
                        </m:oMathPara>
                      </a14:m>
                      <a:endParaRPr lang="en-GB" sz="1099"/>
                    </a:p>
                  </p:txBody>
                </p:sp>
              </mc:Choice>
              <mc:Fallback xmlns="">
                <p:sp>
                  <p:nvSpPr>
                    <p:cNvPr id="184" name="TextBox 183">
                      <a:extLst>
                        <a:ext uri="{FF2B5EF4-FFF2-40B4-BE49-F238E27FC236}">
                          <a16:creationId xmlns:a16="http://schemas.microsoft.com/office/drawing/2014/main" id="{20484D5A-FED5-5A45-B09F-1A88237C9A2D}"/>
                        </a:ext>
                      </a:extLst>
                    </p:cNvPr>
                    <p:cNvSpPr txBox="1">
                      <a:spLocks noRot="1" noChangeAspect="1" noMove="1" noResize="1" noEditPoints="1" noAdjustHandles="1" noChangeArrowheads="1" noChangeShapeType="1" noTextEdit="1"/>
                    </p:cNvSpPr>
                    <p:nvPr/>
                  </p:nvSpPr>
                  <p:spPr>
                    <a:xfrm>
                      <a:off x="12284807" y="4104138"/>
                      <a:ext cx="195613" cy="203715"/>
                    </a:xfrm>
                    <a:prstGeom prst="rect">
                      <a:avLst/>
                    </a:prstGeom>
                    <a:blipFill>
                      <a:blip r:embed="rId17"/>
                      <a:stretch>
                        <a:fillRect l="-21429" b="-28571"/>
                      </a:stretch>
                    </a:blipFill>
                  </p:spPr>
                  <p:txBody>
                    <a:bodyPr/>
                    <a:lstStyle/>
                    <a:p>
                      <a:r>
                        <a:rPr lang="en-GB">
                          <a:noFill/>
                        </a:rPr>
                        <a:t> </a:t>
                      </a:r>
                    </a:p>
                  </p:txBody>
                </p:sp>
              </mc:Fallback>
            </mc:AlternateContent>
            <p:cxnSp>
              <p:nvCxnSpPr>
                <p:cNvPr id="185" name="Straight Connector 184">
                  <a:extLst>
                    <a:ext uri="{FF2B5EF4-FFF2-40B4-BE49-F238E27FC236}">
                      <a16:creationId xmlns:a16="http://schemas.microsoft.com/office/drawing/2014/main" id="{FE7D6967-70E1-4146-B5BC-FA0807179532}"/>
                    </a:ext>
                  </a:extLst>
                </p:cNvPr>
                <p:cNvCxnSpPr>
                  <a:cxnSpLocks/>
                  <a:stCxn id="181" idx="6"/>
                  <a:endCxn id="183" idx="1"/>
                </p:cNvCxnSpPr>
                <p:nvPr/>
              </p:nvCxnSpPr>
              <p:spPr>
                <a:xfrm>
                  <a:off x="11541294" y="4418425"/>
                  <a:ext cx="775167" cy="120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6616245-6A69-C841-B536-E8628769CAA3}"/>
                    </a:ext>
                  </a:extLst>
                </p:cNvPr>
                <p:cNvCxnSpPr>
                  <a:cxnSpLocks/>
                  <a:stCxn id="180" idx="6"/>
                  <a:endCxn id="183" idx="2"/>
                </p:cNvCxnSpPr>
                <p:nvPr/>
              </p:nvCxnSpPr>
              <p:spPr>
                <a:xfrm flipV="1">
                  <a:off x="11540097" y="4502440"/>
                  <a:ext cx="848363" cy="11836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D96B6B7-0186-F445-961D-225068C0A15D}"/>
                    </a:ext>
                  </a:extLst>
                </p:cNvPr>
                <p:cNvCxnSpPr>
                  <a:cxnSpLocks/>
                  <a:stCxn id="183" idx="3"/>
                  <a:endCxn id="172" idx="2"/>
                </p:cNvCxnSpPr>
                <p:nvPr/>
              </p:nvCxnSpPr>
              <p:spPr>
                <a:xfrm flipV="1">
                  <a:off x="12460460" y="4418423"/>
                  <a:ext cx="742837" cy="120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mc:AlternateContent xmlns:mc="http://schemas.openxmlformats.org/markup-compatibility/2006">
        <mc:Choice xmlns:a14="http://schemas.microsoft.com/office/drawing/2010/main" Requires="a14">
          <p:sp>
            <p:nvSpPr>
              <p:cNvPr id="220" name="TextBox 219">
                <a:extLst>
                  <a:ext uri="{FF2B5EF4-FFF2-40B4-BE49-F238E27FC236}">
                    <a16:creationId xmlns:a16="http://schemas.microsoft.com/office/drawing/2014/main" id="{237F692B-A6BC-844E-90A1-4D34173640CF}"/>
                  </a:ext>
                </a:extLst>
              </p:cNvPr>
              <p:cNvSpPr txBox="1"/>
              <p:nvPr/>
            </p:nvSpPr>
            <p:spPr>
              <a:xfrm>
                <a:off x="883150" y="4718756"/>
                <a:ext cx="5068834" cy="115647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14:m>
                  <m:oMath xmlns:m="http://schemas.openxmlformats.org/officeDocument/2006/math">
                    <m:r>
                      <a:rPr lang="en-GB" sz="1798" b="1" i="1" smtClean="0">
                        <a:latin typeface="Cambria Math" panose="02040503050406030204" pitchFamily="18" charset="0"/>
                      </a:rPr>
                      <m:t>𝑰</m:t>
                    </m:r>
                  </m:oMath>
                </a14:m>
                <a:r>
                  <a:rPr lang="en-GB" sz="1798" dirty="0"/>
                  <a:t> also separates backwards from </a:t>
                </a:r>
                <a14:m>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𝑀</m:t>
                        </m:r>
                      </m:e>
                      <m:sup>
                        <m:d>
                          <m:dPr>
                            <m:ctrlPr>
                              <a:rPr lang="en-GB" sz="1798" i="1" smtClean="0">
                                <a:latin typeface="Cambria Math" panose="02040503050406030204" pitchFamily="18" charset="0"/>
                              </a:rPr>
                            </m:ctrlPr>
                          </m:dPr>
                          <m:e>
                            <m:r>
                              <a:rPr lang="en-GB" sz="1798" i="1" smtClean="0">
                                <a:latin typeface="Cambria Math" panose="02040503050406030204" pitchFamily="18" charset="0"/>
                                <a:ea typeface="Cambria Math" panose="02040503050406030204" pitchFamily="18" charset="0"/>
                              </a:rPr>
                              <m:t>𝜏</m:t>
                            </m:r>
                          </m:e>
                        </m:d>
                      </m:sup>
                    </m:sSup>
                  </m:oMath>
                </a14:m>
                <a:r>
                  <a:rPr lang="en-GB" sz="1798" dirty="0"/>
                  <a:t> to </a:t>
                </a:r>
                <a14:m>
                  <m:oMath xmlns:m="http://schemas.openxmlformats.org/officeDocument/2006/math">
                    <m:sSup>
                      <m:sSupPr>
                        <m:ctrlPr>
                          <a:rPr lang="en-GB" sz="1798" i="1" smtClean="0">
                            <a:latin typeface="Cambria Math" panose="02040503050406030204" pitchFamily="18" charset="0"/>
                          </a:rPr>
                        </m:ctrlPr>
                      </m:sSupPr>
                      <m:e>
                        <m:r>
                          <a:rPr lang="en-GB" sz="1798" i="1" smtClean="0">
                            <a:latin typeface="Cambria Math" panose="02040503050406030204" pitchFamily="18" charset="0"/>
                          </a:rPr>
                          <m:t>𝑀</m:t>
                        </m:r>
                      </m:e>
                      <m:sup>
                        <m:d>
                          <m:dPr>
                            <m:ctrlPr>
                              <a:rPr lang="en-GB" sz="1798" i="1" smtClean="0">
                                <a:latin typeface="Cambria Math" panose="02040503050406030204" pitchFamily="18" charset="0"/>
                              </a:rPr>
                            </m:ctrlPr>
                          </m:dPr>
                          <m:e>
                            <m:r>
                              <a:rPr lang="en-GB" sz="1798" i="1" smtClean="0">
                                <a:latin typeface="Cambria Math" panose="02040503050406030204" pitchFamily="18" charset="0"/>
                                <a:ea typeface="Cambria Math" panose="02040503050406030204" pitchFamily="18" charset="0"/>
                              </a:rPr>
                              <m:t>𝜏</m:t>
                            </m:r>
                            <m:r>
                              <a:rPr lang="en-GB" sz="1798" i="1" smtClean="0">
                                <a:latin typeface="Cambria Math" panose="02040503050406030204" pitchFamily="18" charset="0"/>
                                <a:ea typeface="Cambria Math" panose="02040503050406030204" pitchFamily="18" charset="0"/>
                              </a:rPr>
                              <m:t>−1</m:t>
                            </m:r>
                          </m:e>
                        </m:d>
                      </m:sup>
                    </m:sSup>
                  </m:oMath>
                </a14:m>
                <a:r>
                  <a:rPr lang="en-GB" sz="1798" dirty="0"/>
                  <a:t>; there is also an explicit </a:t>
                </a:r>
                <a:r>
                  <a:rPr lang="en-GB" sz="1798" i="1" dirty="0"/>
                  <a:t>backward interface</a:t>
                </a:r>
                <a:r>
                  <a:rPr lang="en-GB" sz="1798" dirty="0"/>
                  <a:t>, which is determined in direction of </a:t>
                </a:r>
                <a14:m>
                  <m:oMath xmlns:m="http://schemas.openxmlformats.org/officeDocument/2006/math">
                    <m:r>
                      <a:rPr lang="en-GB" sz="1798" i="1" smtClean="0">
                        <a:latin typeface="Cambria Math" panose="02040503050406030204" pitchFamily="18" charset="0"/>
                        <a:ea typeface="Cambria Math" panose="02040503050406030204" pitchFamily="18" charset="0"/>
                      </a:rPr>
                      <m:t>𝜏</m:t>
                    </m:r>
                  </m:oMath>
                </a14:m>
                <a:r>
                  <a:rPr lang="en-GB" sz="1798" dirty="0"/>
                  <a:t> to </a:t>
                </a:r>
                <a14:m>
                  <m:oMath xmlns:m="http://schemas.openxmlformats.org/officeDocument/2006/math">
                    <m:r>
                      <a:rPr lang="en-GB" sz="1798" i="1" smtClean="0">
                        <a:latin typeface="Cambria Math" panose="02040503050406030204" pitchFamily="18" charset="0"/>
                        <a:ea typeface="Cambria Math" panose="02040503050406030204" pitchFamily="18" charset="0"/>
                      </a:rPr>
                      <m:t>𝜏</m:t>
                    </m:r>
                    <m:r>
                      <a:rPr lang="en-GB" sz="1798" i="1" smtClean="0">
                        <a:latin typeface="Cambria Math" panose="02040503050406030204" pitchFamily="18" charset="0"/>
                        <a:ea typeface="Cambria Math" panose="02040503050406030204" pitchFamily="18" charset="0"/>
                      </a:rPr>
                      <m:t>−1</m:t>
                    </m:r>
                  </m:oMath>
                </a14:m>
                <a:r>
                  <a:rPr lang="en-GB" sz="1798" dirty="0"/>
                  <a:t> </a:t>
                </a:r>
                <a:br>
                  <a:rPr lang="en-GB" sz="1798" dirty="0"/>
                </a:br>
                <a:r>
                  <a:rPr lang="en-GB" sz="1399" dirty="0">
                    <a:solidFill>
                      <a:schemeClr val="tx1">
                        <a:lumMod val="20000"/>
                        <a:lumOff val="80000"/>
                      </a:schemeClr>
                    </a:solidFill>
                  </a:rPr>
                  <a:t>[More details in Kevin Murphy’s dissertation, 2002]</a:t>
                </a:r>
                <a:endParaRPr lang="en-GB" sz="1798" dirty="0">
                  <a:solidFill>
                    <a:schemeClr val="tx1">
                      <a:lumMod val="20000"/>
                      <a:lumOff val="80000"/>
                    </a:schemeClr>
                  </a:solidFill>
                </a:endParaRPr>
              </a:p>
            </p:txBody>
          </p:sp>
        </mc:Choice>
        <mc:Fallback>
          <p:sp>
            <p:nvSpPr>
              <p:cNvPr id="220" name="TextBox 219">
                <a:extLst>
                  <a:ext uri="{FF2B5EF4-FFF2-40B4-BE49-F238E27FC236}">
                    <a16:creationId xmlns:a16="http://schemas.microsoft.com/office/drawing/2014/main" id="{237F692B-A6BC-844E-90A1-4D34173640CF}"/>
                  </a:ext>
                </a:extLst>
              </p:cNvPr>
              <p:cNvSpPr txBox="1">
                <a:spLocks noRot="1" noChangeAspect="1" noMove="1" noResize="1" noEditPoints="1" noAdjustHandles="1" noChangeArrowheads="1" noChangeShapeType="1" noTextEdit="1"/>
              </p:cNvSpPr>
              <p:nvPr/>
            </p:nvSpPr>
            <p:spPr>
              <a:xfrm>
                <a:off x="883150" y="4718756"/>
                <a:ext cx="5068834" cy="1156470"/>
              </a:xfrm>
              <a:prstGeom prst="rect">
                <a:avLst/>
              </a:prstGeom>
              <a:blipFill>
                <a:blip r:embed="rId18"/>
                <a:stretch>
                  <a:fillRect/>
                </a:stretch>
              </a:blipFill>
            </p:spPr>
            <p:txBody>
              <a:bodyPr/>
              <a:lstStyle/>
              <a:p>
                <a:r>
                  <a:rPr lang="en-DE">
                    <a:noFill/>
                  </a:rPr>
                  <a:t> </a:t>
                </a:r>
              </a:p>
            </p:txBody>
          </p:sp>
        </mc:Fallback>
      </mc:AlternateContent>
      <p:grpSp>
        <p:nvGrpSpPr>
          <p:cNvPr id="74" name="Group 73">
            <a:extLst>
              <a:ext uri="{FF2B5EF4-FFF2-40B4-BE49-F238E27FC236}">
                <a16:creationId xmlns:a16="http://schemas.microsoft.com/office/drawing/2014/main" id="{44B189CE-4C94-4442-9803-FEA9E4EB7B0C}"/>
              </a:ext>
            </a:extLst>
          </p:cNvPr>
          <p:cNvGrpSpPr/>
          <p:nvPr/>
        </p:nvGrpSpPr>
        <p:grpSpPr>
          <a:xfrm>
            <a:off x="6478621" y="4415404"/>
            <a:ext cx="5353054" cy="1487934"/>
            <a:chOff x="5101442" y="4033254"/>
            <a:chExt cx="6730233" cy="1870735"/>
          </a:xfrm>
        </p:grpSpPr>
        <p:sp>
          <p:nvSpPr>
            <p:cNvPr id="75" name="Rectangle 74">
              <a:extLst>
                <a:ext uri="{FF2B5EF4-FFF2-40B4-BE49-F238E27FC236}">
                  <a16:creationId xmlns:a16="http://schemas.microsoft.com/office/drawing/2014/main" id="{C80D1BF1-042C-7644-86E9-31686EFE2BB4}"/>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0876FDBF-DFFA-C04D-AC18-000F411E47CB}"/>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7B7C14F8-B626-1B4F-B73A-BA57208F0B68}"/>
                    </a:ext>
                  </a:extLst>
                </p:cNvPr>
                <p:cNvSpPr txBox="1"/>
                <p:nvPr/>
              </p:nvSpPr>
              <p:spPr>
                <a:xfrm>
                  <a:off x="7360708" y="4584913"/>
                  <a:ext cx="1829320"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77" name="TextBox 76">
                  <a:extLst>
                    <a:ext uri="{FF2B5EF4-FFF2-40B4-BE49-F238E27FC236}">
                      <a16:creationId xmlns:a16="http://schemas.microsoft.com/office/drawing/2014/main" id="{7B7C14F8-B626-1B4F-B73A-BA57208F0B68}"/>
                    </a:ext>
                  </a:extLst>
                </p:cNvPr>
                <p:cNvSpPr txBox="1">
                  <a:spLocks noRot="1" noChangeAspect="1" noMove="1" noResize="1" noEditPoints="1" noAdjustHandles="1" noChangeArrowheads="1" noChangeShapeType="1" noTextEdit="1"/>
                </p:cNvSpPr>
                <p:nvPr/>
              </p:nvSpPr>
              <p:spPr>
                <a:xfrm>
                  <a:off x="7360708" y="4584913"/>
                  <a:ext cx="1829320" cy="406516"/>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B0491F91-D6F7-C24C-AAE0-2A8A1511AE1D}"/>
                </a:ext>
              </a:extLst>
            </p:cNvPr>
            <p:cNvCxnSpPr>
              <a:cxnSpLocks/>
              <a:stCxn id="77" idx="5"/>
              <a:endCxn id="101" idx="1"/>
            </p:cNvCxnSpPr>
            <p:nvPr/>
          </p:nvCxnSpPr>
          <p:spPr>
            <a:xfrm>
              <a:off x="8922130" y="4931895"/>
              <a:ext cx="316039" cy="149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DB033B7-564A-3348-877D-E83375DA654E}"/>
                </a:ext>
              </a:extLst>
            </p:cNvPr>
            <p:cNvCxnSpPr>
              <a:cxnSpLocks/>
              <a:stCxn id="101" idx="0"/>
              <a:endCxn id="84" idx="4"/>
            </p:cNvCxnSpPr>
            <p:nvPr/>
          </p:nvCxnSpPr>
          <p:spPr>
            <a:xfrm flipV="1">
              <a:off x="9310095" y="4602321"/>
              <a:ext cx="12340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F6536A0-7D6A-AB4B-A304-05D8CB95434E}"/>
                </a:ext>
              </a:extLst>
            </p:cNvPr>
            <p:cNvCxnSpPr>
              <a:cxnSpLocks/>
              <a:stCxn id="84" idx="4"/>
              <a:endCxn id="97" idx="0"/>
            </p:cNvCxnSpPr>
            <p:nvPr/>
          </p:nvCxnSpPr>
          <p:spPr>
            <a:xfrm>
              <a:off x="9433497" y="4602321"/>
              <a:ext cx="13891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FBF329C-28A3-D24E-96A4-500D2E8C41AD}"/>
                </a:ext>
              </a:extLst>
            </p:cNvPr>
            <p:cNvCxnSpPr>
              <a:cxnSpLocks/>
              <a:stCxn id="85" idx="0"/>
              <a:endCxn id="97" idx="2"/>
            </p:cNvCxnSpPr>
            <p:nvPr/>
          </p:nvCxnSpPr>
          <p:spPr>
            <a:xfrm flipV="1">
              <a:off x="9428443" y="5155379"/>
              <a:ext cx="143966"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22B7C65-4191-0B40-BE7A-66F532DC98C5}"/>
                </a:ext>
              </a:extLst>
            </p:cNvPr>
            <p:cNvCxnSpPr>
              <a:cxnSpLocks/>
              <a:stCxn id="97" idx="3"/>
              <a:endCxn id="83" idx="3"/>
            </p:cNvCxnSpPr>
            <p:nvPr/>
          </p:nvCxnSpPr>
          <p:spPr>
            <a:xfrm flipV="1">
              <a:off x="9644334" y="4931895"/>
              <a:ext cx="32323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748C9A7-D4CC-CD43-BDBC-418F830A2288}"/>
                    </a:ext>
                  </a:extLst>
                </p:cNvPr>
                <p:cNvSpPr txBox="1"/>
                <p:nvPr/>
              </p:nvSpPr>
              <p:spPr>
                <a:xfrm>
                  <a:off x="9663750" y="4584913"/>
                  <a:ext cx="2074635"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83" name="TextBox 82">
                  <a:extLst>
                    <a:ext uri="{FF2B5EF4-FFF2-40B4-BE49-F238E27FC236}">
                      <a16:creationId xmlns:a16="http://schemas.microsoft.com/office/drawing/2014/main" id="{B748C9A7-D4CC-CD43-BDBC-418F830A2288}"/>
                    </a:ext>
                  </a:extLst>
                </p:cNvPr>
                <p:cNvSpPr txBox="1">
                  <a:spLocks noRot="1" noChangeAspect="1" noMove="1" noResize="1" noEditPoints="1" noAdjustHandles="1" noChangeArrowheads="1" noChangeShapeType="1" noTextEdit="1"/>
                </p:cNvSpPr>
                <p:nvPr/>
              </p:nvSpPr>
              <p:spPr>
                <a:xfrm>
                  <a:off x="9663750" y="4584913"/>
                  <a:ext cx="2074635" cy="406516"/>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9C7F8EFA-7952-9D4E-934E-8348CB20AB84}"/>
                    </a:ext>
                  </a:extLst>
                </p:cNvPr>
                <p:cNvSpPr txBox="1"/>
                <p:nvPr/>
              </p:nvSpPr>
              <p:spPr>
                <a:xfrm>
                  <a:off x="8900980" y="4195805"/>
                  <a:ext cx="106503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84" name="TextBox 83">
                  <a:extLst>
                    <a:ext uri="{FF2B5EF4-FFF2-40B4-BE49-F238E27FC236}">
                      <a16:creationId xmlns:a16="http://schemas.microsoft.com/office/drawing/2014/main" id="{9C7F8EFA-7952-9D4E-934E-8348CB20AB84}"/>
                    </a:ext>
                  </a:extLst>
                </p:cNvPr>
                <p:cNvSpPr txBox="1">
                  <a:spLocks noRot="1" noChangeAspect="1" noMove="1" noResize="1" noEditPoints="1" noAdjustHandles="1" noChangeArrowheads="1" noChangeShapeType="1" noTextEdit="1"/>
                </p:cNvSpPr>
                <p:nvPr/>
              </p:nvSpPr>
              <p:spPr>
                <a:xfrm>
                  <a:off x="8900980" y="4195805"/>
                  <a:ext cx="1065033" cy="406516"/>
                </a:xfrm>
                <a:prstGeom prst="ellipse">
                  <a:avLst/>
                </a:prstGeom>
                <a:blipFill>
                  <a:blip r:embed="rId21"/>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7466994B-7C82-C145-AABB-9606B104F63C}"/>
                    </a:ext>
                  </a:extLst>
                </p:cNvPr>
                <p:cNvSpPr txBox="1"/>
                <p:nvPr/>
              </p:nvSpPr>
              <p:spPr>
                <a:xfrm>
                  <a:off x="8694141" y="5462129"/>
                  <a:ext cx="146860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solidFill>
                      <a:schemeClr val="accent1"/>
                    </a:solidFill>
                  </a:endParaRPr>
                </a:p>
              </p:txBody>
            </p:sp>
          </mc:Choice>
          <mc:Fallback xmlns="">
            <p:sp>
              <p:nvSpPr>
                <p:cNvPr id="85" name="TextBox 84">
                  <a:extLst>
                    <a:ext uri="{FF2B5EF4-FFF2-40B4-BE49-F238E27FC236}">
                      <a16:creationId xmlns:a16="http://schemas.microsoft.com/office/drawing/2014/main" id="{7466994B-7C82-C145-AABB-9606B104F63C}"/>
                    </a:ext>
                  </a:extLst>
                </p:cNvPr>
                <p:cNvSpPr txBox="1">
                  <a:spLocks noRot="1" noChangeAspect="1" noMove="1" noResize="1" noEditPoints="1" noAdjustHandles="1" noChangeArrowheads="1" noChangeShapeType="1" noTextEdit="1"/>
                </p:cNvSpPr>
                <p:nvPr/>
              </p:nvSpPr>
              <p:spPr>
                <a:xfrm>
                  <a:off x="8694141" y="5462129"/>
                  <a:ext cx="1468603" cy="406516"/>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86" name="Straight Connector 85">
              <a:extLst>
                <a:ext uri="{FF2B5EF4-FFF2-40B4-BE49-F238E27FC236}">
                  <a16:creationId xmlns:a16="http://schemas.microsoft.com/office/drawing/2014/main" id="{943B3EB1-D2D1-634D-AA34-6ADA2D4886A6}"/>
                </a:ext>
              </a:extLst>
            </p:cNvPr>
            <p:cNvCxnSpPr>
              <a:cxnSpLocks/>
              <a:stCxn id="101" idx="2"/>
              <a:endCxn id="85" idx="0"/>
            </p:cNvCxnSpPr>
            <p:nvPr/>
          </p:nvCxnSpPr>
          <p:spPr>
            <a:xfrm>
              <a:off x="9310095" y="5153121"/>
              <a:ext cx="118348" cy="309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AE65F3D-CF20-E84E-878D-E80AB94C4998}"/>
                    </a:ext>
                  </a:extLst>
                </p:cNvPr>
                <p:cNvSpPr txBox="1"/>
                <p:nvPr/>
              </p:nvSpPr>
              <p:spPr>
                <a:xfrm>
                  <a:off x="5128964" y="5462129"/>
                  <a:ext cx="176901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a:solidFill>
                      <a:schemeClr val="bg1"/>
                    </a:solidFill>
                  </a:endParaRPr>
                </a:p>
              </p:txBody>
            </p:sp>
          </mc:Choice>
          <mc:Fallback xmlns="">
            <p:sp>
              <p:nvSpPr>
                <p:cNvPr id="87" name="TextBox 86">
                  <a:extLst>
                    <a:ext uri="{FF2B5EF4-FFF2-40B4-BE49-F238E27FC236}">
                      <a16:creationId xmlns:a16="http://schemas.microsoft.com/office/drawing/2014/main" id="{6AE65F3D-CF20-E84E-878D-E80AB94C4998}"/>
                    </a:ext>
                  </a:extLst>
                </p:cNvPr>
                <p:cNvSpPr txBox="1">
                  <a:spLocks noRot="1" noChangeAspect="1" noMove="1" noResize="1" noEditPoints="1" noAdjustHandles="1" noChangeArrowheads="1" noChangeShapeType="1" noTextEdit="1"/>
                </p:cNvSpPr>
                <p:nvPr/>
              </p:nvSpPr>
              <p:spPr>
                <a:xfrm>
                  <a:off x="5128964" y="5462129"/>
                  <a:ext cx="1769011" cy="406516"/>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EBCDCA08-DC67-5D4D-AAC3-31340E094CDF}"/>
                    </a:ext>
                  </a:extLst>
                </p:cNvPr>
                <p:cNvSpPr txBox="1"/>
                <p:nvPr/>
              </p:nvSpPr>
              <p:spPr>
                <a:xfrm>
                  <a:off x="5337904" y="4195805"/>
                  <a:ext cx="136544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dirty="0">
                    <a:solidFill>
                      <a:schemeClr val="bg1"/>
                    </a:solidFill>
                  </a:endParaRPr>
                </a:p>
              </p:txBody>
            </p:sp>
          </mc:Choice>
          <mc:Fallback xmlns="">
            <p:sp>
              <p:nvSpPr>
                <p:cNvPr id="88" name="TextBox 87">
                  <a:extLst>
                    <a:ext uri="{FF2B5EF4-FFF2-40B4-BE49-F238E27FC236}">
                      <a16:creationId xmlns:a16="http://schemas.microsoft.com/office/drawing/2014/main" id="{EBCDCA08-DC67-5D4D-AAC3-31340E094CDF}"/>
                    </a:ext>
                  </a:extLst>
                </p:cNvPr>
                <p:cNvSpPr txBox="1">
                  <a:spLocks noRot="1" noChangeAspect="1" noMove="1" noResize="1" noEditPoints="1" noAdjustHandles="1" noChangeArrowheads="1" noChangeShapeType="1" noTextEdit="1"/>
                </p:cNvSpPr>
                <p:nvPr/>
              </p:nvSpPr>
              <p:spPr>
                <a:xfrm>
                  <a:off x="5337904" y="4195805"/>
                  <a:ext cx="1365441" cy="406516"/>
                </a:xfrm>
                <a:prstGeom prst="ellipse">
                  <a:avLst/>
                </a:prstGeom>
                <a:blipFill>
                  <a:blip r:embed="rId24"/>
                  <a:stretch>
                    <a:fillRect b="-3704"/>
                  </a:stretch>
                </a:blipFill>
                <a:ln>
                  <a:solidFill>
                    <a:schemeClr val="tx1"/>
                  </a:solidFill>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60351CB0-3A0A-FE40-961D-96CB08F858EB}"/>
                </a:ext>
              </a:extLst>
            </p:cNvPr>
            <p:cNvCxnSpPr>
              <a:cxnSpLocks/>
              <a:stCxn id="88" idx="6"/>
              <a:endCxn id="105" idx="1"/>
            </p:cNvCxnSpPr>
            <p:nvPr/>
          </p:nvCxnSpPr>
          <p:spPr>
            <a:xfrm>
              <a:off x="6703346" y="4399063"/>
              <a:ext cx="44061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124">
              <a:extLst>
                <a:ext uri="{FF2B5EF4-FFF2-40B4-BE49-F238E27FC236}">
                  <a16:creationId xmlns:a16="http://schemas.microsoft.com/office/drawing/2014/main" id="{336D0060-3D5B-AF4F-A151-56D0AF0C9895}"/>
                </a:ext>
              </a:extLst>
            </p:cNvPr>
            <p:cNvCxnSpPr>
              <a:cxnSpLocks/>
              <a:stCxn id="87" idx="6"/>
              <a:endCxn id="105" idx="2"/>
            </p:cNvCxnSpPr>
            <p:nvPr/>
          </p:nvCxnSpPr>
          <p:spPr>
            <a:xfrm flipV="1">
              <a:off x="6897975" y="4475662"/>
              <a:ext cx="317914"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7D753F4-9098-7A44-8D70-FEC5C5E430D1}"/>
                </a:ext>
              </a:extLst>
            </p:cNvPr>
            <p:cNvCxnSpPr>
              <a:cxnSpLocks/>
              <a:stCxn id="105" idx="3"/>
              <a:endCxn id="84"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8D347DA6-917A-5441-99C8-C2551D1E8401}"/>
                </a:ext>
              </a:extLst>
            </p:cNvPr>
            <p:cNvGrpSpPr/>
            <p:nvPr/>
          </p:nvGrpSpPr>
          <p:grpSpPr>
            <a:xfrm>
              <a:off x="7110195" y="4033254"/>
              <a:ext cx="816307" cy="472863"/>
              <a:chOff x="7110195" y="4033254"/>
              <a:chExt cx="816307" cy="472863"/>
            </a:xfrm>
          </p:grpSpPr>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F6986D17-DC2D-E042-ADBD-88E9A41B8D07}"/>
                      </a:ext>
                    </a:extLst>
                  </p:cNvPr>
                  <p:cNvSpPr txBox="1"/>
                  <p:nvPr/>
                </p:nvSpPr>
                <p:spPr>
                  <a:xfrm>
                    <a:off x="7325426" y="4033254"/>
                    <a:ext cx="601076"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r>
                                    <a:rPr lang="en-GB" sz="1100" i="1">
                                      <a:latin typeface="Cambria Math" panose="02040503050406030204" pitchFamily="18" charset="0"/>
                                    </a:rPr>
                                    <m:t>−1</m:t>
                                  </m:r>
                                  <m:r>
                                    <a:rPr lang="en-GB" sz="1100" b="0" i="1" smtClean="0">
                                      <a:latin typeface="Cambria Math" panose="02040503050406030204" pitchFamily="18" charset="0"/>
                                    </a:rPr>
                                    <m:t>,</m:t>
                                  </m:r>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03" name="TextBox 102">
                    <a:extLst>
                      <a:ext uri="{FF2B5EF4-FFF2-40B4-BE49-F238E27FC236}">
                        <a16:creationId xmlns:a16="http://schemas.microsoft.com/office/drawing/2014/main" id="{F6986D17-DC2D-E042-ADBD-88E9A41B8D07}"/>
                      </a:ext>
                    </a:extLst>
                  </p:cNvPr>
                  <p:cNvSpPr txBox="1">
                    <a:spLocks noRot="1" noChangeAspect="1" noMove="1" noResize="1" noEditPoints="1" noAdjustHandles="1" noChangeArrowheads="1" noChangeShapeType="1" noTextEdit="1"/>
                  </p:cNvSpPr>
                  <p:nvPr/>
                </p:nvSpPr>
                <p:spPr>
                  <a:xfrm>
                    <a:off x="7325426" y="4033254"/>
                    <a:ext cx="601076" cy="263374"/>
                  </a:xfrm>
                  <a:prstGeom prst="rect">
                    <a:avLst/>
                  </a:prstGeom>
                  <a:blipFill>
                    <a:blip r:embed="rId25"/>
                    <a:stretch>
                      <a:fillRect l="-2564" t="-6250" b="-12500"/>
                    </a:stretch>
                  </a:blipFill>
                </p:spPr>
                <p:txBody>
                  <a:bodyPr/>
                  <a:lstStyle/>
                  <a:p>
                    <a:r>
                      <a:rPr lang="en-GB">
                        <a:noFill/>
                      </a:rPr>
                      <a:t> </a:t>
                    </a:r>
                  </a:p>
                </p:txBody>
              </p:sp>
            </mc:Fallback>
          </mc:AlternateContent>
          <p:sp>
            <p:nvSpPr>
              <p:cNvPr id="104" name="Rectangle 103">
                <a:extLst>
                  <a:ext uri="{FF2B5EF4-FFF2-40B4-BE49-F238E27FC236}">
                    <a16:creationId xmlns:a16="http://schemas.microsoft.com/office/drawing/2014/main" id="{6FAEC1FC-5BF4-9043-BDD3-0911D6D82827}"/>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5" name="Rectangle 104">
                <a:extLst>
                  <a:ext uri="{FF2B5EF4-FFF2-40B4-BE49-F238E27FC236}">
                    <a16:creationId xmlns:a16="http://schemas.microsoft.com/office/drawing/2014/main" id="{A0F98687-3DDF-AA46-B039-7566A091E462}"/>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6" name="Rectangle 105">
                <a:extLst>
                  <a:ext uri="{FF2B5EF4-FFF2-40B4-BE49-F238E27FC236}">
                    <a16:creationId xmlns:a16="http://schemas.microsoft.com/office/drawing/2014/main" id="{782EAB73-9103-C845-8B72-0E53BA018A7C}"/>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93" name="Group 92">
              <a:extLst>
                <a:ext uri="{FF2B5EF4-FFF2-40B4-BE49-F238E27FC236}">
                  <a16:creationId xmlns:a16="http://schemas.microsoft.com/office/drawing/2014/main" id="{089630C4-E8DB-0944-A87C-8778EADBFC0C}"/>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F42E867F-A51B-D942-B07D-80D939C96F8A}"/>
                      </a:ext>
                    </a:extLst>
                  </p:cNvPr>
                  <p:cNvSpPr txBox="1"/>
                  <p:nvPr/>
                </p:nvSpPr>
                <p:spPr>
                  <a:xfrm>
                    <a:off x="6768297" y="4505079"/>
                    <a:ext cx="336331"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99" name="TextBox 98">
                    <a:extLst>
                      <a:ext uri="{FF2B5EF4-FFF2-40B4-BE49-F238E27FC236}">
                        <a16:creationId xmlns:a16="http://schemas.microsoft.com/office/drawing/2014/main" id="{F42E867F-A51B-D942-B07D-80D939C96F8A}"/>
                      </a:ext>
                    </a:extLst>
                  </p:cNvPr>
                  <p:cNvSpPr txBox="1">
                    <a:spLocks noRot="1" noChangeAspect="1" noMove="1" noResize="1" noEditPoints="1" noAdjustHandles="1" noChangeArrowheads="1" noChangeShapeType="1" noTextEdit="1"/>
                  </p:cNvSpPr>
                  <p:nvPr/>
                </p:nvSpPr>
                <p:spPr>
                  <a:xfrm>
                    <a:off x="6768297" y="4505079"/>
                    <a:ext cx="336331" cy="263292"/>
                  </a:xfrm>
                  <a:prstGeom prst="rect">
                    <a:avLst/>
                  </a:prstGeom>
                  <a:blipFill>
                    <a:blip r:embed="rId26"/>
                    <a:stretch>
                      <a:fillRect l="-9091" b="-12500"/>
                    </a:stretch>
                  </a:blipFill>
                </p:spPr>
                <p:txBody>
                  <a:bodyPr/>
                  <a:lstStyle/>
                  <a:p>
                    <a:r>
                      <a:rPr lang="en-GB">
                        <a:noFill/>
                      </a:rPr>
                      <a:t> </a:t>
                    </a:r>
                  </a:p>
                </p:txBody>
              </p:sp>
            </mc:Fallback>
          </mc:AlternateContent>
          <p:sp>
            <p:nvSpPr>
              <p:cNvPr id="100" name="Rectangle 99">
                <a:extLst>
                  <a:ext uri="{FF2B5EF4-FFF2-40B4-BE49-F238E27FC236}">
                    <a16:creationId xmlns:a16="http://schemas.microsoft.com/office/drawing/2014/main" id="{4326836E-C116-DA49-919F-F53C08645C62}"/>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1" name="Rectangle 100">
                <a:extLst>
                  <a:ext uri="{FF2B5EF4-FFF2-40B4-BE49-F238E27FC236}">
                    <a16:creationId xmlns:a16="http://schemas.microsoft.com/office/drawing/2014/main" id="{A371E92C-30CB-F44F-8B8F-950E76E3D329}"/>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2" name="Rectangle 101">
                <a:extLst>
                  <a:ext uri="{FF2B5EF4-FFF2-40B4-BE49-F238E27FC236}">
                    <a16:creationId xmlns:a16="http://schemas.microsoft.com/office/drawing/2014/main" id="{6F7AADB2-630C-9D47-8E37-CF7262DF0863}"/>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94" name="Group 93">
              <a:extLst>
                <a:ext uri="{FF2B5EF4-FFF2-40B4-BE49-F238E27FC236}">
                  <a16:creationId xmlns:a16="http://schemas.microsoft.com/office/drawing/2014/main" id="{C37F0E04-B345-9F47-BC1E-2AF71EE70C48}"/>
                </a:ext>
              </a:extLst>
            </p:cNvPr>
            <p:cNvGrpSpPr/>
            <p:nvPr/>
          </p:nvGrpSpPr>
          <p:grpSpPr>
            <a:xfrm>
              <a:off x="9466714" y="4981074"/>
              <a:ext cx="547721" cy="469103"/>
              <a:chOff x="9466714" y="4981074"/>
              <a:chExt cx="547721" cy="469103"/>
            </a:xfrm>
          </p:grpSpPr>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E5A1106F-FE1E-7348-A4EE-AEBF0B972751}"/>
                      </a:ext>
                    </a:extLst>
                  </p:cNvPr>
                  <p:cNvSpPr txBox="1"/>
                  <p:nvPr/>
                </p:nvSpPr>
                <p:spPr>
                  <a:xfrm>
                    <a:off x="9678104" y="5185836"/>
                    <a:ext cx="336331"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95" name="TextBox 94">
                    <a:extLst>
                      <a:ext uri="{FF2B5EF4-FFF2-40B4-BE49-F238E27FC236}">
                        <a16:creationId xmlns:a16="http://schemas.microsoft.com/office/drawing/2014/main" id="{E5A1106F-FE1E-7348-A4EE-AEBF0B972751}"/>
                      </a:ext>
                    </a:extLst>
                  </p:cNvPr>
                  <p:cNvSpPr txBox="1">
                    <a:spLocks noRot="1" noChangeAspect="1" noMove="1" noResize="1" noEditPoints="1" noAdjustHandles="1" noChangeArrowheads="1" noChangeShapeType="1" noTextEdit="1"/>
                  </p:cNvSpPr>
                  <p:nvPr/>
                </p:nvSpPr>
                <p:spPr>
                  <a:xfrm>
                    <a:off x="9678104" y="5185836"/>
                    <a:ext cx="336331" cy="264341"/>
                  </a:xfrm>
                  <a:prstGeom prst="rect">
                    <a:avLst/>
                  </a:prstGeom>
                  <a:blipFill>
                    <a:blip r:embed="rId27"/>
                    <a:stretch>
                      <a:fillRect l="-9091" b="-12500"/>
                    </a:stretch>
                  </a:blipFill>
                </p:spPr>
                <p:txBody>
                  <a:bodyPr/>
                  <a:lstStyle/>
                  <a:p>
                    <a:r>
                      <a:rPr lang="en-GB">
                        <a:noFill/>
                      </a:rPr>
                      <a:t> </a:t>
                    </a:r>
                  </a:p>
                </p:txBody>
              </p:sp>
            </mc:Fallback>
          </mc:AlternateContent>
          <p:sp>
            <p:nvSpPr>
              <p:cNvPr id="96" name="Rectangle 95">
                <a:extLst>
                  <a:ext uri="{FF2B5EF4-FFF2-40B4-BE49-F238E27FC236}">
                    <a16:creationId xmlns:a16="http://schemas.microsoft.com/office/drawing/2014/main" id="{8691D9D4-1B8F-7047-AF5A-D25BED1EB260}"/>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7" name="Rectangle 96">
                <a:extLst>
                  <a:ext uri="{FF2B5EF4-FFF2-40B4-BE49-F238E27FC236}">
                    <a16:creationId xmlns:a16="http://schemas.microsoft.com/office/drawing/2014/main" id="{181FB826-0ADE-0B47-A1C2-717984C517E8}"/>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8" name="Rectangle 97">
                <a:extLst>
                  <a:ext uri="{FF2B5EF4-FFF2-40B4-BE49-F238E27FC236}">
                    <a16:creationId xmlns:a16="http://schemas.microsoft.com/office/drawing/2014/main" id="{A250E3F9-4FB5-1E4D-B6F5-00D79D82B5CC}"/>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sp>
        <p:nvSpPr>
          <p:cNvPr id="4" name="Date Placeholder 3">
            <a:extLst>
              <a:ext uri="{FF2B5EF4-FFF2-40B4-BE49-F238E27FC236}">
                <a16:creationId xmlns:a16="http://schemas.microsoft.com/office/drawing/2014/main" id="{A464C60A-4169-89A1-6369-A468D76A6003}"/>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CFF1B426-91FA-BA86-ADAF-E27943D87B8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F9A5F47-ABE9-3626-A8B6-C161B0B038D0}"/>
              </a:ext>
            </a:extLst>
          </p:cNvPr>
          <p:cNvSpPr>
            <a:spLocks noGrp="1"/>
          </p:cNvSpPr>
          <p:nvPr>
            <p:ph type="sldNum" sz="quarter" idx="11"/>
          </p:nvPr>
        </p:nvSpPr>
        <p:spPr/>
        <p:txBody>
          <a:bodyPr/>
          <a:lstStyle/>
          <a:p>
            <a:fld id="{EB1502E6-D9AE-3544-B6D5-378AAA0B915F}" type="slidenum">
              <a:rPr lang="de-DE" altLang="de-DE" smtClean="0"/>
              <a:pPr/>
              <a:t>31</a:t>
            </a:fld>
            <a:endParaRPr lang="de-DE" altLang="de-DE" dirty="0"/>
          </a:p>
        </p:txBody>
      </p:sp>
    </p:spTree>
    <p:extLst>
      <p:ext uri="{BB962C8B-B14F-4D97-AF65-F5344CB8AC3E}">
        <p14:creationId xmlns:p14="http://schemas.microsoft.com/office/powerpoint/2010/main" val="28547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Interfaces To Move Through Time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a:xfrm>
                <a:off x="623392" y="1332843"/>
                <a:ext cx="11087099" cy="3098198"/>
              </a:xfrm>
            </p:spPr>
            <p:txBody>
              <a:bodyPr>
                <a:normAutofit fontScale="92500" lnSpcReduction="10000"/>
              </a:bodyPr>
              <a:lstStyle/>
              <a:p>
                <a:r>
                  <a:rPr lang="en-GB" dirty="0"/>
                  <a:t>When inference for step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done </a:t>
                </a:r>
              </a:p>
              <a:p>
                <a:pPr lvl="1"/>
                <a:r>
                  <a:rPr lang="en-GB" dirty="0"/>
                  <a:t>Query for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b="0" i="1" smtClean="0">
                                <a:solidFill>
                                  <a:schemeClr val="accent6"/>
                                </a:solidFill>
                                <a:latin typeface="Cambria Math" panose="02040503050406030204" pitchFamily="18" charset="0"/>
                                <a:ea typeface="Cambria Math" panose="02040503050406030204" pitchFamily="18" charset="0"/>
                              </a:rPr>
                              <m:t>𝑡</m:t>
                            </m:r>
                          </m:e>
                        </m:d>
                      </m:sup>
                    </m:sSup>
                  </m:oMath>
                </a14:m>
                <a:r>
                  <a:rPr lang="en-GB" dirty="0"/>
                  <a:t> in current model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endParaRPr lang="en-GB" dirty="0"/>
              </a:p>
              <a:p>
                <a:pPr lvl="2"/>
                <a:r>
                  <a:rPr lang="en-GB" dirty="0"/>
                  <a:t>Comparable to messages in (FO) jtrees: Calculate message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dirty="0"/>
                  <a:t> over separator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𝑡</m:t>
                            </m:r>
                          </m:e>
                        </m:d>
                      </m:sup>
                    </m:sSup>
                  </m:oMath>
                </a14:m>
                <a:endParaRPr lang="en-GB" dirty="0"/>
              </a:p>
              <a:p>
                <a:pPr lvl="1"/>
                <a:r>
                  <a:rPr lang="en-GB" dirty="0"/>
                  <a:t>Add query result to model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i="1">
                                <a:latin typeface="Cambria Math" panose="02040503050406030204" pitchFamily="18" charset="0"/>
                              </a:rPr>
                              <m:t>𝑡</m:t>
                            </m:r>
                            <m:r>
                              <a:rPr lang="en-GB" b="0" i="1" smtClean="0">
                                <a:latin typeface="Cambria Math" panose="02040503050406030204" pitchFamily="18" charset="0"/>
                              </a:rPr>
                              <m:t>+1</m:t>
                            </m:r>
                          </m:e>
                        </m:d>
                      </m:sup>
                    </m:sSup>
                  </m:oMath>
                </a14:m>
                <a:endParaRPr lang="en-GB" dirty="0"/>
              </a:p>
              <a:p>
                <a:pPr lvl="2"/>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+1</m:t>
                            </m:r>
                          </m:e>
                        </m:d>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r>
                  <a:rPr lang="en-GB" dirty="0"/>
                  <a:t> </a:t>
                </a:r>
              </a:p>
              <a:p>
                <a:pPr lvl="3"/>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+1</m:t>
                            </m:r>
                          </m:e>
                        </m:d>
                      </m:sup>
                    </m:sSup>
                  </m:oMath>
                </a14:m>
                <a:r>
                  <a:rPr lang="en-GB" dirty="0"/>
                  <a:t> without connection to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b="0" i="1" smtClean="0">
                                <a:latin typeface="Cambria Math" panose="02040503050406030204" pitchFamily="18" charset="0"/>
                              </a:rPr>
                              <m:t>0 :</m:t>
                            </m:r>
                            <m:r>
                              <a:rPr lang="en-GB" b="0" i="1" smtClean="0">
                                <a:latin typeface="Cambria Math" panose="02040503050406030204" pitchFamily="18" charset="0"/>
                              </a:rPr>
                              <m:t>𝑡</m:t>
                            </m:r>
                          </m:e>
                        </m:d>
                      </m:sup>
                    </m:sSup>
                  </m:oMath>
                </a14:m>
                <a:r>
                  <a:rPr lang="en-GB" dirty="0"/>
                  <a:t>, as all information of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𝑡</m:t>
                            </m:r>
                          </m:e>
                        </m:d>
                      </m:sup>
                    </m:sSup>
                  </m:oMath>
                </a14:m>
                <a:r>
                  <a:rPr lang="en-GB" dirty="0"/>
                  <a:t> encoded in </a:t>
                </a:r>
                <a14:m>
                  <m:oMath xmlns:m="http://schemas.openxmlformats.org/officeDocument/2006/math">
                    <m:sSup>
                      <m:sSupPr>
                        <m:ctrlPr>
                          <a:rPr lang="en-GB" i="1" smtClean="0">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endParaRPr lang="en-GB" dirty="0"/>
              </a:p>
              <a:p>
                <a:r>
                  <a:rPr lang="en-GB" dirty="0"/>
                  <a:t>Use (FO) jtrees and (L)JT for moving through time</a:t>
                </a:r>
              </a:p>
            </p:txBody>
          </p:sp>
        </mc:Choice>
        <mc:Fallback>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xfrm>
                <a:off x="623392" y="1332843"/>
                <a:ext cx="11087099" cy="3098198"/>
              </a:xfrm>
              <a:blipFill>
                <a:blip r:embed="rId3"/>
                <a:stretch>
                  <a:fillRect l="-1600" t="-3689" b="-2049"/>
                </a:stretch>
              </a:blipFill>
            </p:spPr>
            <p:txBody>
              <a:bodyPr/>
              <a:lstStyle/>
              <a:p>
                <a:r>
                  <a:rPr lang="en-DE">
                    <a:noFill/>
                  </a:rPr>
                  <a:t> </a:t>
                </a:r>
              </a:p>
            </p:txBody>
          </p:sp>
        </mc:Fallback>
      </mc:AlternateContent>
      <p:grpSp>
        <p:nvGrpSpPr>
          <p:cNvPr id="98" name="Group 97">
            <a:extLst>
              <a:ext uri="{FF2B5EF4-FFF2-40B4-BE49-F238E27FC236}">
                <a16:creationId xmlns:a16="http://schemas.microsoft.com/office/drawing/2014/main" id="{8C7387D7-7607-F242-BC1F-4D15317FD9C2}"/>
              </a:ext>
            </a:extLst>
          </p:cNvPr>
          <p:cNvGrpSpPr/>
          <p:nvPr/>
        </p:nvGrpSpPr>
        <p:grpSpPr>
          <a:xfrm>
            <a:off x="4182740" y="4417980"/>
            <a:ext cx="5117084" cy="1487934"/>
            <a:chOff x="5398120" y="4033254"/>
            <a:chExt cx="6433555" cy="1870735"/>
          </a:xfrm>
        </p:grpSpPr>
        <p:sp>
          <p:nvSpPr>
            <p:cNvPr id="99" name="Rectangle 98">
              <a:extLst>
                <a:ext uri="{FF2B5EF4-FFF2-40B4-BE49-F238E27FC236}">
                  <a16:creationId xmlns:a16="http://schemas.microsoft.com/office/drawing/2014/main" id="{AD1068B3-93CD-9F47-B3FB-7C079AEAC435}"/>
                </a:ext>
              </a:extLst>
            </p:cNvPr>
            <p:cNvSpPr/>
            <p:nvPr/>
          </p:nvSpPr>
          <p:spPr>
            <a:xfrm>
              <a:off x="5398120" y="4039953"/>
              <a:ext cx="1823278" cy="18640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0" name="Rectangle 99">
              <a:extLst>
                <a:ext uri="{FF2B5EF4-FFF2-40B4-BE49-F238E27FC236}">
                  <a16:creationId xmlns:a16="http://schemas.microsoft.com/office/drawing/2014/main" id="{A432D928-F73F-B647-B31E-9499EC312999}"/>
                </a:ext>
              </a:extLst>
            </p:cNvPr>
            <p:cNvSpPr/>
            <p:nvPr/>
          </p:nvSpPr>
          <p:spPr>
            <a:xfrm>
              <a:off x="7220039" y="4039953"/>
              <a:ext cx="461163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A738F40C-CF4F-324E-9FBE-5876B3D883A1}"/>
                    </a:ext>
                  </a:extLst>
                </p:cNvPr>
                <p:cNvSpPr txBox="1"/>
                <p:nvPr/>
              </p:nvSpPr>
              <p:spPr>
                <a:xfrm>
                  <a:off x="7360708" y="4584913"/>
                  <a:ext cx="1841336"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101" name="TextBox 100">
                  <a:extLst>
                    <a:ext uri="{FF2B5EF4-FFF2-40B4-BE49-F238E27FC236}">
                      <a16:creationId xmlns:a16="http://schemas.microsoft.com/office/drawing/2014/main" id="{A738F40C-CF4F-324E-9FBE-5876B3D883A1}"/>
                    </a:ext>
                  </a:extLst>
                </p:cNvPr>
                <p:cNvSpPr txBox="1">
                  <a:spLocks noRot="1" noChangeAspect="1" noMove="1" noResize="1" noEditPoints="1" noAdjustHandles="1" noChangeArrowheads="1" noChangeShapeType="1" noTextEdit="1"/>
                </p:cNvSpPr>
                <p:nvPr/>
              </p:nvSpPr>
              <p:spPr>
                <a:xfrm>
                  <a:off x="7360708" y="4584913"/>
                  <a:ext cx="1841336" cy="406516"/>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02" name="Straight Connector 101">
              <a:extLst>
                <a:ext uri="{FF2B5EF4-FFF2-40B4-BE49-F238E27FC236}">
                  <a16:creationId xmlns:a16="http://schemas.microsoft.com/office/drawing/2014/main" id="{AC7ECA2A-9850-0140-A18A-D0CBC9412081}"/>
                </a:ext>
              </a:extLst>
            </p:cNvPr>
            <p:cNvCxnSpPr>
              <a:cxnSpLocks/>
              <a:stCxn id="101" idx="5"/>
              <a:endCxn id="125" idx="1"/>
            </p:cNvCxnSpPr>
            <p:nvPr/>
          </p:nvCxnSpPr>
          <p:spPr>
            <a:xfrm>
              <a:off x="8932386" y="4931895"/>
              <a:ext cx="305783" cy="149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35E7272-FFFA-B84B-A2DA-93EC7707E583}"/>
                </a:ext>
              </a:extLst>
            </p:cNvPr>
            <p:cNvCxnSpPr>
              <a:cxnSpLocks/>
              <a:stCxn id="125" idx="0"/>
              <a:endCxn id="108" idx="4"/>
            </p:cNvCxnSpPr>
            <p:nvPr/>
          </p:nvCxnSpPr>
          <p:spPr>
            <a:xfrm flipV="1">
              <a:off x="9310095" y="4602321"/>
              <a:ext cx="12941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3682B98-78A9-B345-984C-3DDE85F9A8EB}"/>
                </a:ext>
              </a:extLst>
            </p:cNvPr>
            <p:cNvCxnSpPr>
              <a:cxnSpLocks/>
              <a:stCxn id="108" idx="4"/>
              <a:endCxn id="121" idx="0"/>
            </p:cNvCxnSpPr>
            <p:nvPr/>
          </p:nvCxnSpPr>
          <p:spPr>
            <a:xfrm>
              <a:off x="9439507" y="4602321"/>
              <a:ext cx="13290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711FDC-4A82-6A4A-B692-55E2BB716CDD}"/>
                </a:ext>
              </a:extLst>
            </p:cNvPr>
            <p:cNvCxnSpPr>
              <a:cxnSpLocks/>
              <a:stCxn id="109" idx="0"/>
              <a:endCxn id="121" idx="2"/>
            </p:cNvCxnSpPr>
            <p:nvPr/>
          </p:nvCxnSpPr>
          <p:spPr>
            <a:xfrm flipV="1">
              <a:off x="9434450" y="5155379"/>
              <a:ext cx="137959"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56D0266-8E4B-BB49-9BC8-B3961F817605}"/>
                </a:ext>
              </a:extLst>
            </p:cNvPr>
            <p:cNvCxnSpPr>
              <a:cxnSpLocks/>
              <a:stCxn id="121" idx="3"/>
              <a:endCxn id="107" idx="3"/>
            </p:cNvCxnSpPr>
            <p:nvPr/>
          </p:nvCxnSpPr>
          <p:spPr>
            <a:xfrm flipV="1">
              <a:off x="9644334" y="4931895"/>
              <a:ext cx="32499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9FA23ADA-F449-C24C-B318-8FDDC5A1421A}"/>
                    </a:ext>
                  </a:extLst>
                </p:cNvPr>
                <p:cNvSpPr txBox="1"/>
                <p:nvPr/>
              </p:nvSpPr>
              <p:spPr>
                <a:xfrm>
                  <a:off x="9663750" y="4584913"/>
                  <a:ext cx="2086652"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107" name="TextBox 106">
                  <a:extLst>
                    <a:ext uri="{FF2B5EF4-FFF2-40B4-BE49-F238E27FC236}">
                      <a16:creationId xmlns:a16="http://schemas.microsoft.com/office/drawing/2014/main" id="{9FA23ADA-F449-C24C-B318-8FDDC5A1421A}"/>
                    </a:ext>
                  </a:extLst>
                </p:cNvPr>
                <p:cNvSpPr txBox="1">
                  <a:spLocks noRot="1" noChangeAspect="1" noMove="1" noResize="1" noEditPoints="1" noAdjustHandles="1" noChangeArrowheads="1" noChangeShapeType="1" noTextEdit="1"/>
                </p:cNvSpPr>
                <p:nvPr/>
              </p:nvSpPr>
              <p:spPr>
                <a:xfrm>
                  <a:off x="9663750" y="4584913"/>
                  <a:ext cx="2086652" cy="406516"/>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2542709D-1384-6747-BCBE-1431A01636A2}"/>
                    </a:ext>
                  </a:extLst>
                </p:cNvPr>
                <p:cNvSpPr txBox="1"/>
                <p:nvPr/>
              </p:nvSpPr>
              <p:spPr>
                <a:xfrm>
                  <a:off x="8900980" y="4195805"/>
                  <a:ext cx="1077051"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108" name="TextBox 107">
                  <a:extLst>
                    <a:ext uri="{FF2B5EF4-FFF2-40B4-BE49-F238E27FC236}">
                      <a16:creationId xmlns:a16="http://schemas.microsoft.com/office/drawing/2014/main" id="{2542709D-1384-6747-BCBE-1431A01636A2}"/>
                    </a:ext>
                  </a:extLst>
                </p:cNvPr>
                <p:cNvSpPr txBox="1">
                  <a:spLocks noRot="1" noChangeAspect="1" noMove="1" noResize="1" noEditPoints="1" noAdjustHandles="1" noChangeArrowheads="1" noChangeShapeType="1" noTextEdit="1"/>
                </p:cNvSpPr>
                <p:nvPr/>
              </p:nvSpPr>
              <p:spPr>
                <a:xfrm>
                  <a:off x="8900980" y="4195805"/>
                  <a:ext cx="1077051" cy="406516"/>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CC594BE8-4330-4A44-A33A-D17315467234}"/>
                    </a:ext>
                  </a:extLst>
                </p:cNvPr>
                <p:cNvSpPr txBox="1"/>
                <p:nvPr/>
              </p:nvSpPr>
              <p:spPr>
                <a:xfrm>
                  <a:off x="8694141" y="5462129"/>
                  <a:ext cx="1480619"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solidFill>
                      <a:schemeClr val="accent1"/>
                    </a:solidFill>
                  </a:endParaRPr>
                </a:p>
              </p:txBody>
            </p:sp>
          </mc:Choice>
          <mc:Fallback xmlns="">
            <p:sp>
              <p:nvSpPr>
                <p:cNvPr id="109" name="TextBox 108">
                  <a:extLst>
                    <a:ext uri="{FF2B5EF4-FFF2-40B4-BE49-F238E27FC236}">
                      <a16:creationId xmlns:a16="http://schemas.microsoft.com/office/drawing/2014/main" id="{CC594BE8-4330-4A44-A33A-D17315467234}"/>
                    </a:ext>
                  </a:extLst>
                </p:cNvPr>
                <p:cNvSpPr txBox="1">
                  <a:spLocks noRot="1" noChangeAspect="1" noMove="1" noResize="1" noEditPoints="1" noAdjustHandles="1" noChangeArrowheads="1" noChangeShapeType="1" noTextEdit="1"/>
                </p:cNvSpPr>
                <p:nvPr/>
              </p:nvSpPr>
              <p:spPr>
                <a:xfrm>
                  <a:off x="8694141" y="5462129"/>
                  <a:ext cx="1480619" cy="406516"/>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110" name="Straight Connector 109">
              <a:extLst>
                <a:ext uri="{FF2B5EF4-FFF2-40B4-BE49-F238E27FC236}">
                  <a16:creationId xmlns:a16="http://schemas.microsoft.com/office/drawing/2014/main" id="{1A5EBBA1-7D1C-9848-877C-9E2C03DB0B9C}"/>
                </a:ext>
              </a:extLst>
            </p:cNvPr>
            <p:cNvCxnSpPr>
              <a:cxnSpLocks/>
              <a:stCxn id="125" idx="2"/>
              <a:endCxn id="109" idx="0"/>
            </p:cNvCxnSpPr>
            <p:nvPr/>
          </p:nvCxnSpPr>
          <p:spPr>
            <a:xfrm>
              <a:off x="9310095" y="5153120"/>
              <a:ext cx="124355"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13AC6804-C7B5-4145-948F-05D1DE4EDCB3}"/>
                    </a:ext>
                  </a:extLst>
                </p:cNvPr>
                <p:cNvSpPr txBox="1"/>
                <p:nvPr/>
              </p:nvSpPr>
              <p:spPr>
                <a:xfrm>
                  <a:off x="5446946" y="5462129"/>
                  <a:ext cx="1480617"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11" name="TextBox 110">
                  <a:extLst>
                    <a:ext uri="{FF2B5EF4-FFF2-40B4-BE49-F238E27FC236}">
                      <a16:creationId xmlns:a16="http://schemas.microsoft.com/office/drawing/2014/main" id="{13AC6804-C7B5-4145-948F-05D1DE4EDCB3}"/>
                    </a:ext>
                  </a:extLst>
                </p:cNvPr>
                <p:cNvSpPr txBox="1">
                  <a:spLocks noRot="1" noChangeAspect="1" noMove="1" noResize="1" noEditPoints="1" noAdjustHandles="1" noChangeArrowheads="1" noChangeShapeType="1" noTextEdit="1"/>
                </p:cNvSpPr>
                <p:nvPr/>
              </p:nvSpPr>
              <p:spPr>
                <a:xfrm>
                  <a:off x="5446946" y="5462129"/>
                  <a:ext cx="1480617" cy="406516"/>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EC69344-4248-244B-8557-7CEA449E1B59}"/>
                    </a:ext>
                  </a:extLst>
                </p:cNvPr>
                <p:cNvSpPr txBox="1"/>
                <p:nvPr/>
              </p:nvSpPr>
              <p:spPr>
                <a:xfrm>
                  <a:off x="5655887" y="4195805"/>
                  <a:ext cx="1077049"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p>
                      </m:oMath>
                    </m:oMathPara>
                  </a14:m>
                  <a:endParaRPr lang="en-GB" sz="1400" dirty="0">
                    <a:solidFill>
                      <a:schemeClr val="bg1"/>
                    </a:solidFill>
                  </a:endParaRPr>
                </a:p>
              </p:txBody>
            </p:sp>
          </mc:Choice>
          <mc:Fallback xmlns="">
            <p:sp>
              <p:nvSpPr>
                <p:cNvPr id="112" name="TextBox 111">
                  <a:extLst>
                    <a:ext uri="{FF2B5EF4-FFF2-40B4-BE49-F238E27FC236}">
                      <a16:creationId xmlns:a16="http://schemas.microsoft.com/office/drawing/2014/main" id="{AEC69344-4248-244B-8557-7CEA449E1B59}"/>
                    </a:ext>
                  </a:extLst>
                </p:cNvPr>
                <p:cNvSpPr txBox="1">
                  <a:spLocks noRot="1" noChangeAspect="1" noMove="1" noResize="1" noEditPoints="1" noAdjustHandles="1" noChangeArrowheads="1" noChangeShapeType="1" noTextEdit="1"/>
                </p:cNvSpPr>
                <p:nvPr/>
              </p:nvSpPr>
              <p:spPr>
                <a:xfrm>
                  <a:off x="5655887" y="4195805"/>
                  <a:ext cx="1077049" cy="406516"/>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113" name="Straight Connector 112">
              <a:extLst>
                <a:ext uri="{FF2B5EF4-FFF2-40B4-BE49-F238E27FC236}">
                  <a16:creationId xmlns:a16="http://schemas.microsoft.com/office/drawing/2014/main" id="{15285D43-448D-EA40-9C88-8F7763673228}"/>
                </a:ext>
              </a:extLst>
            </p:cNvPr>
            <p:cNvCxnSpPr>
              <a:cxnSpLocks/>
              <a:stCxn id="112" idx="6"/>
              <a:endCxn id="129" idx="1"/>
            </p:cNvCxnSpPr>
            <p:nvPr/>
          </p:nvCxnSpPr>
          <p:spPr>
            <a:xfrm>
              <a:off x="6732936" y="4399063"/>
              <a:ext cx="41102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24">
              <a:extLst>
                <a:ext uri="{FF2B5EF4-FFF2-40B4-BE49-F238E27FC236}">
                  <a16:creationId xmlns:a16="http://schemas.microsoft.com/office/drawing/2014/main" id="{B250CE8A-EA1D-A041-A722-C333C5AB18E7}"/>
                </a:ext>
              </a:extLst>
            </p:cNvPr>
            <p:cNvCxnSpPr>
              <a:cxnSpLocks/>
              <a:stCxn id="111" idx="6"/>
              <a:endCxn id="129" idx="2"/>
            </p:cNvCxnSpPr>
            <p:nvPr/>
          </p:nvCxnSpPr>
          <p:spPr>
            <a:xfrm flipV="1">
              <a:off x="6927563" y="4475662"/>
              <a:ext cx="288326"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C5CE2E7-29B7-0343-8ECB-FAF457FC9F77}"/>
                </a:ext>
              </a:extLst>
            </p:cNvPr>
            <p:cNvCxnSpPr>
              <a:cxnSpLocks/>
              <a:stCxn id="129" idx="3"/>
              <a:endCxn id="108"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69BBAB01-56F3-7842-BD8F-1EB0E7BEAAF4}"/>
                </a:ext>
              </a:extLst>
            </p:cNvPr>
            <p:cNvGrpSpPr/>
            <p:nvPr/>
          </p:nvGrpSpPr>
          <p:grpSpPr>
            <a:xfrm>
              <a:off x="7110195" y="4033254"/>
              <a:ext cx="657653" cy="472863"/>
              <a:chOff x="7110195" y="4033254"/>
              <a:chExt cx="657653" cy="472863"/>
            </a:xfrm>
          </p:grpSpPr>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8E5D3909-B3A7-574D-BE93-C0AF13DB4387}"/>
                      </a:ext>
                    </a:extLst>
                  </p:cNvPr>
                  <p:cNvSpPr txBox="1"/>
                  <p:nvPr/>
                </p:nvSpPr>
                <p:spPr>
                  <a:xfrm>
                    <a:off x="7325426" y="4033254"/>
                    <a:ext cx="442422"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0</m:t>
                                  </m:r>
                                  <m:r>
                                    <a:rPr lang="en-GB" sz="1100" b="0" i="1" smtClean="0">
                                      <a:latin typeface="Cambria Math" panose="02040503050406030204" pitchFamily="18" charset="0"/>
                                    </a:rPr>
                                    <m:t>,</m:t>
                                  </m:r>
                                  <m:r>
                                    <a:rPr lang="de-DE" sz="1100" b="0" i="1" smtClean="0">
                                      <a:latin typeface="Cambria Math" panose="02040503050406030204" pitchFamily="18" charset="0"/>
                                      <a:ea typeface="Cambria Math" panose="02040503050406030204" pitchFamily="18" charset="0"/>
                                    </a:rPr>
                                    <m:t>1</m:t>
                                  </m:r>
                                </m:e>
                              </m:d>
                            </m:sup>
                          </m:sSubSup>
                        </m:oMath>
                      </m:oMathPara>
                    </a14:m>
                    <a:endParaRPr lang="en-GB" sz="1100" dirty="0"/>
                  </a:p>
                </p:txBody>
              </p:sp>
            </mc:Choice>
            <mc:Fallback xmlns="">
              <p:sp>
                <p:nvSpPr>
                  <p:cNvPr id="127" name="TextBox 126">
                    <a:extLst>
                      <a:ext uri="{FF2B5EF4-FFF2-40B4-BE49-F238E27FC236}">
                        <a16:creationId xmlns:a16="http://schemas.microsoft.com/office/drawing/2014/main" id="{8E5D3909-B3A7-574D-BE93-C0AF13DB4387}"/>
                      </a:ext>
                    </a:extLst>
                  </p:cNvPr>
                  <p:cNvSpPr txBox="1">
                    <a:spLocks noRot="1" noChangeAspect="1" noMove="1" noResize="1" noEditPoints="1" noAdjustHandles="1" noChangeArrowheads="1" noChangeShapeType="1" noTextEdit="1"/>
                  </p:cNvSpPr>
                  <p:nvPr/>
                </p:nvSpPr>
                <p:spPr>
                  <a:xfrm>
                    <a:off x="7325426" y="4033254"/>
                    <a:ext cx="442422" cy="263374"/>
                  </a:xfrm>
                  <a:prstGeom prst="rect">
                    <a:avLst/>
                  </a:prstGeom>
                  <a:blipFill>
                    <a:blip r:embed="rId10"/>
                    <a:stretch>
                      <a:fillRect l="-6897" t="-6250" b="-12500"/>
                    </a:stretch>
                  </a:blipFill>
                </p:spPr>
                <p:txBody>
                  <a:bodyPr/>
                  <a:lstStyle/>
                  <a:p>
                    <a:r>
                      <a:rPr lang="en-GB">
                        <a:noFill/>
                      </a:rPr>
                      <a:t> </a:t>
                    </a:r>
                  </a:p>
                </p:txBody>
              </p:sp>
            </mc:Fallback>
          </mc:AlternateContent>
          <p:sp>
            <p:nvSpPr>
              <p:cNvPr id="128" name="Rectangle 127">
                <a:extLst>
                  <a:ext uri="{FF2B5EF4-FFF2-40B4-BE49-F238E27FC236}">
                    <a16:creationId xmlns:a16="http://schemas.microsoft.com/office/drawing/2014/main" id="{78D61593-4B48-8741-BE55-7F289F727D33}"/>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9" name="Rectangle 128">
                <a:extLst>
                  <a:ext uri="{FF2B5EF4-FFF2-40B4-BE49-F238E27FC236}">
                    <a16:creationId xmlns:a16="http://schemas.microsoft.com/office/drawing/2014/main" id="{B128ECCA-C1CB-9D48-BFB1-2FF6010876FE}"/>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0" name="Rectangle 129">
                <a:extLst>
                  <a:ext uri="{FF2B5EF4-FFF2-40B4-BE49-F238E27FC236}">
                    <a16:creationId xmlns:a16="http://schemas.microsoft.com/office/drawing/2014/main" id="{E219943E-8824-6749-A9BD-EFF50A4BFF55}"/>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7" name="Group 116">
              <a:extLst>
                <a:ext uri="{FF2B5EF4-FFF2-40B4-BE49-F238E27FC236}">
                  <a16:creationId xmlns:a16="http://schemas.microsoft.com/office/drawing/2014/main" id="{9CB53469-2D99-234C-9BF8-D30CF66B6DB5}"/>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8C64C993-EDB6-1745-A96B-D4822F1518BC}"/>
                      </a:ext>
                    </a:extLst>
                  </p:cNvPr>
                  <p:cNvSpPr txBox="1"/>
                  <p:nvPr/>
                </p:nvSpPr>
                <p:spPr>
                  <a:xfrm>
                    <a:off x="6768297" y="4505079"/>
                    <a:ext cx="341652"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1</m:t>
                                  </m:r>
                                </m:e>
                              </m:d>
                            </m:sup>
                          </m:sSubSup>
                        </m:oMath>
                      </m:oMathPara>
                    </a14:m>
                    <a:endParaRPr lang="en-GB" sz="1100" dirty="0"/>
                  </a:p>
                </p:txBody>
              </p:sp>
            </mc:Choice>
            <mc:Fallback xmlns="">
              <p:sp>
                <p:nvSpPr>
                  <p:cNvPr id="123" name="TextBox 122">
                    <a:extLst>
                      <a:ext uri="{FF2B5EF4-FFF2-40B4-BE49-F238E27FC236}">
                        <a16:creationId xmlns:a16="http://schemas.microsoft.com/office/drawing/2014/main" id="{8C64C993-EDB6-1745-A96B-D4822F1518BC}"/>
                      </a:ext>
                    </a:extLst>
                  </p:cNvPr>
                  <p:cNvSpPr txBox="1">
                    <a:spLocks noRot="1" noChangeAspect="1" noMove="1" noResize="1" noEditPoints="1" noAdjustHandles="1" noChangeArrowheads="1" noChangeShapeType="1" noTextEdit="1"/>
                  </p:cNvSpPr>
                  <p:nvPr/>
                </p:nvSpPr>
                <p:spPr>
                  <a:xfrm>
                    <a:off x="6768297" y="4505079"/>
                    <a:ext cx="341652" cy="263292"/>
                  </a:xfrm>
                  <a:prstGeom prst="rect">
                    <a:avLst/>
                  </a:prstGeom>
                  <a:blipFill>
                    <a:blip r:embed="rId11"/>
                    <a:stretch>
                      <a:fillRect l="-8696" t="-6250" b="-12500"/>
                    </a:stretch>
                  </a:blipFill>
                </p:spPr>
                <p:txBody>
                  <a:bodyPr/>
                  <a:lstStyle/>
                  <a:p>
                    <a:r>
                      <a:rPr lang="en-GB">
                        <a:noFill/>
                      </a:rPr>
                      <a:t> </a:t>
                    </a:r>
                  </a:p>
                </p:txBody>
              </p:sp>
            </mc:Fallback>
          </mc:AlternateContent>
          <p:sp>
            <p:nvSpPr>
              <p:cNvPr id="124" name="Rectangle 123">
                <a:extLst>
                  <a:ext uri="{FF2B5EF4-FFF2-40B4-BE49-F238E27FC236}">
                    <a16:creationId xmlns:a16="http://schemas.microsoft.com/office/drawing/2014/main" id="{FA97C5F6-2355-FB41-93D4-F6DE8D03E084}"/>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Rectangle 124">
                <a:extLst>
                  <a:ext uri="{FF2B5EF4-FFF2-40B4-BE49-F238E27FC236}">
                    <a16:creationId xmlns:a16="http://schemas.microsoft.com/office/drawing/2014/main" id="{A5955191-103A-F74B-B7CD-B80772F4FC26}"/>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6" name="Rectangle 125">
                <a:extLst>
                  <a:ext uri="{FF2B5EF4-FFF2-40B4-BE49-F238E27FC236}">
                    <a16:creationId xmlns:a16="http://schemas.microsoft.com/office/drawing/2014/main" id="{D86454A6-EE9C-D44F-9E67-43EADFE988A0}"/>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8" name="Group 117">
              <a:extLst>
                <a:ext uri="{FF2B5EF4-FFF2-40B4-BE49-F238E27FC236}">
                  <a16:creationId xmlns:a16="http://schemas.microsoft.com/office/drawing/2014/main" id="{3316D35B-E9A1-0A42-885F-8CD97242C8BB}"/>
                </a:ext>
              </a:extLst>
            </p:cNvPr>
            <p:cNvGrpSpPr/>
            <p:nvPr/>
          </p:nvGrpSpPr>
          <p:grpSpPr>
            <a:xfrm>
              <a:off x="9466714" y="4981074"/>
              <a:ext cx="553042" cy="469103"/>
              <a:chOff x="9466714" y="4981074"/>
              <a:chExt cx="553042" cy="469103"/>
            </a:xfrm>
          </p:grpSpPr>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DA074351-7870-8144-8CBA-A720EED9A7A1}"/>
                      </a:ext>
                    </a:extLst>
                  </p:cNvPr>
                  <p:cNvSpPr txBox="1"/>
                  <p:nvPr/>
                </p:nvSpPr>
                <p:spPr>
                  <a:xfrm>
                    <a:off x="9678104" y="5185836"/>
                    <a:ext cx="341652"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1</m:t>
                                  </m:r>
                                </m:e>
                              </m:d>
                            </m:sup>
                          </m:sSubSup>
                        </m:oMath>
                      </m:oMathPara>
                    </a14:m>
                    <a:endParaRPr lang="en-GB" sz="1100" dirty="0"/>
                  </a:p>
                </p:txBody>
              </p:sp>
            </mc:Choice>
            <mc:Fallback xmlns="">
              <p:sp>
                <p:nvSpPr>
                  <p:cNvPr id="119" name="TextBox 118">
                    <a:extLst>
                      <a:ext uri="{FF2B5EF4-FFF2-40B4-BE49-F238E27FC236}">
                        <a16:creationId xmlns:a16="http://schemas.microsoft.com/office/drawing/2014/main" id="{DA074351-7870-8144-8CBA-A720EED9A7A1}"/>
                      </a:ext>
                    </a:extLst>
                  </p:cNvPr>
                  <p:cNvSpPr txBox="1">
                    <a:spLocks noRot="1" noChangeAspect="1" noMove="1" noResize="1" noEditPoints="1" noAdjustHandles="1" noChangeArrowheads="1" noChangeShapeType="1" noTextEdit="1"/>
                  </p:cNvSpPr>
                  <p:nvPr/>
                </p:nvSpPr>
                <p:spPr>
                  <a:xfrm>
                    <a:off x="9678104" y="5185836"/>
                    <a:ext cx="341652" cy="264341"/>
                  </a:xfrm>
                  <a:prstGeom prst="rect">
                    <a:avLst/>
                  </a:prstGeom>
                  <a:blipFill>
                    <a:blip r:embed="rId12"/>
                    <a:stretch>
                      <a:fillRect l="-4348" b="-11765"/>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01ADC009-2EC6-4E41-9D68-305B9F34968A}"/>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1" name="Rectangle 120">
                <a:extLst>
                  <a:ext uri="{FF2B5EF4-FFF2-40B4-BE49-F238E27FC236}">
                    <a16:creationId xmlns:a16="http://schemas.microsoft.com/office/drawing/2014/main" id="{B2D72053-B4AC-EE49-95C7-C4EB162F9098}"/>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2" name="Rectangle 121">
                <a:extLst>
                  <a:ext uri="{FF2B5EF4-FFF2-40B4-BE49-F238E27FC236}">
                    <a16:creationId xmlns:a16="http://schemas.microsoft.com/office/drawing/2014/main" id="{40F71D3C-C2DD-864B-A64D-5FC72738A3EC}"/>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131" name="Group 130">
            <a:extLst>
              <a:ext uri="{FF2B5EF4-FFF2-40B4-BE49-F238E27FC236}">
                <a16:creationId xmlns:a16="http://schemas.microsoft.com/office/drawing/2014/main" id="{9E8E7C39-9667-2843-989D-4B2518E8B606}"/>
              </a:ext>
            </a:extLst>
          </p:cNvPr>
          <p:cNvGrpSpPr/>
          <p:nvPr/>
        </p:nvGrpSpPr>
        <p:grpSpPr>
          <a:xfrm>
            <a:off x="359625" y="4418298"/>
            <a:ext cx="3607632" cy="1487616"/>
            <a:chOff x="359625" y="4033254"/>
            <a:chExt cx="4535157" cy="1870083"/>
          </a:xfrm>
        </p:grpSpPr>
        <p:sp>
          <p:nvSpPr>
            <p:cNvPr id="132" name="Rectangle 131">
              <a:extLst>
                <a:ext uri="{FF2B5EF4-FFF2-40B4-BE49-F238E27FC236}">
                  <a16:creationId xmlns:a16="http://schemas.microsoft.com/office/drawing/2014/main" id="{491743D8-D372-034F-8D80-AA4DCBD97903}"/>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2866F442-D1E8-B74D-95E7-44AD23BAB23F}"/>
                    </a:ext>
                  </a:extLst>
                </p:cNvPr>
                <p:cNvSpPr txBox="1"/>
                <p:nvPr/>
              </p:nvSpPr>
              <p:spPr>
                <a:xfrm>
                  <a:off x="419829" y="4584913"/>
                  <a:ext cx="184108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b="0" i="1" smtClean="0">
                                    <a:latin typeface="Cambria Math" panose="02040503050406030204" pitchFamily="18" charset="0"/>
                                  </a:rPr>
                                  <m:t>0</m:t>
                                </m:r>
                              </m:e>
                            </m:d>
                          </m:sup>
                        </m:sSup>
                      </m:oMath>
                    </m:oMathPara>
                  </a14:m>
                  <a:endParaRPr lang="en-GB" sz="1400" dirty="0"/>
                </a:p>
              </p:txBody>
            </p:sp>
          </mc:Choice>
          <mc:Fallback xmlns="">
            <p:sp>
              <p:nvSpPr>
                <p:cNvPr id="133" name="TextBox 132">
                  <a:extLst>
                    <a:ext uri="{FF2B5EF4-FFF2-40B4-BE49-F238E27FC236}">
                      <a16:creationId xmlns:a16="http://schemas.microsoft.com/office/drawing/2014/main" id="{2866F442-D1E8-B74D-95E7-44AD23BAB23F}"/>
                    </a:ext>
                  </a:extLst>
                </p:cNvPr>
                <p:cNvSpPr txBox="1">
                  <a:spLocks noRot="1" noChangeAspect="1" noMove="1" noResize="1" noEditPoints="1" noAdjustHandles="1" noChangeArrowheads="1" noChangeShapeType="1" noTextEdit="1"/>
                </p:cNvSpPr>
                <p:nvPr/>
              </p:nvSpPr>
              <p:spPr>
                <a:xfrm>
                  <a:off x="419829" y="4584913"/>
                  <a:ext cx="1841088" cy="406461"/>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134" name="Straight Connector 133">
              <a:extLst>
                <a:ext uri="{FF2B5EF4-FFF2-40B4-BE49-F238E27FC236}">
                  <a16:creationId xmlns:a16="http://schemas.microsoft.com/office/drawing/2014/main" id="{44E58D51-3468-9949-99D3-EF0EE4E4249D}"/>
                </a:ext>
              </a:extLst>
            </p:cNvPr>
            <p:cNvCxnSpPr>
              <a:cxnSpLocks/>
              <a:stCxn id="133" idx="5"/>
              <a:endCxn id="148" idx="1"/>
            </p:cNvCxnSpPr>
            <p:nvPr/>
          </p:nvCxnSpPr>
          <p:spPr>
            <a:xfrm>
              <a:off x="1991295" y="4931848"/>
              <a:ext cx="305995" cy="149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E529982-523E-D141-87FC-D3059DCF9B02}"/>
                </a:ext>
              </a:extLst>
            </p:cNvPr>
            <p:cNvCxnSpPr>
              <a:cxnSpLocks/>
              <a:stCxn id="148" idx="0"/>
              <a:endCxn id="140" idx="4"/>
            </p:cNvCxnSpPr>
            <p:nvPr/>
          </p:nvCxnSpPr>
          <p:spPr>
            <a:xfrm flipV="1">
              <a:off x="2369216" y="4602266"/>
              <a:ext cx="129339" cy="407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B9957C4-FF19-974D-A675-78CFEC9A0759}"/>
                </a:ext>
              </a:extLst>
            </p:cNvPr>
            <p:cNvCxnSpPr>
              <a:cxnSpLocks/>
              <a:stCxn id="140" idx="4"/>
              <a:endCxn id="152" idx="0"/>
            </p:cNvCxnSpPr>
            <p:nvPr/>
          </p:nvCxnSpPr>
          <p:spPr>
            <a:xfrm>
              <a:off x="2498556" y="4602266"/>
              <a:ext cx="132975" cy="40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01E058D-E854-124F-84B5-F5DD5CF29519}"/>
                </a:ext>
              </a:extLst>
            </p:cNvPr>
            <p:cNvCxnSpPr>
              <a:cxnSpLocks/>
              <a:stCxn id="141" idx="0"/>
              <a:endCxn id="152" idx="2"/>
            </p:cNvCxnSpPr>
            <p:nvPr/>
          </p:nvCxnSpPr>
          <p:spPr>
            <a:xfrm flipV="1">
              <a:off x="2493472" y="5155380"/>
              <a:ext cx="138059"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6D42BCD-87E5-FF47-8166-BCC5B8ACDFC9}"/>
                </a:ext>
              </a:extLst>
            </p:cNvPr>
            <p:cNvCxnSpPr>
              <a:cxnSpLocks/>
              <a:stCxn id="152" idx="3"/>
              <a:endCxn id="139" idx="3"/>
            </p:cNvCxnSpPr>
            <p:nvPr/>
          </p:nvCxnSpPr>
          <p:spPr>
            <a:xfrm flipV="1">
              <a:off x="2703455" y="4931848"/>
              <a:ext cx="324958" cy="151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22A041E2-3C46-5040-9A80-3CE27844EB2A}"/>
                    </a:ext>
                  </a:extLst>
                </p:cNvPr>
                <p:cNvSpPr txBox="1"/>
                <p:nvPr/>
              </p:nvSpPr>
              <p:spPr>
                <a:xfrm>
                  <a:off x="2722871" y="4584913"/>
                  <a:ext cx="2086369"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p>
                      </m:oMath>
                    </m:oMathPara>
                  </a14:m>
                  <a:endParaRPr lang="en-GB" sz="1400" dirty="0"/>
                </a:p>
              </p:txBody>
            </p:sp>
          </mc:Choice>
          <mc:Fallback xmlns="">
            <p:sp>
              <p:nvSpPr>
                <p:cNvPr id="139" name="TextBox 138">
                  <a:extLst>
                    <a:ext uri="{FF2B5EF4-FFF2-40B4-BE49-F238E27FC236}">
                      <a16:creationId xmlns:a16="http://schemas.microsoft.com/office/drawing/2014/main" id="{22A041E2-3C46-5040-9A80-3CE27844EB2A}"/>
                    </a:ext>
                  </a:extLst>
                </p:cNvPr>
                <p:cNvSpPr txBox="1">
                  <a:spLocks noRot="1" noChangeAspect="1" noMove="1" noResize="1" noEditPoints="1" noAdjustHandles="1" noChangeArrowheads="1" noChangeShapeType="1" noTextEdit="1"/>
                </p:cNvSpPr>
                <p:nvPr/>
              </p:nvSpPr>
              <p:spPr>
                <a:xfrm>
                  <a:off x="2722871" y="4584913"/>
                  <a:ext cx="2086369" cy="40646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B403ABCE-A26D-AC4C-A942-9B9CA34B94D6}"/>
                    </a:ext>
                  </a:extLst>
                </p:cNvPr>
                <p:cNvSpPr txBox="1"/>
                <p:nvPr/>
              </p:nvSpPr>
              <p:spPr>
                <a:xfrm>
                  <a:off x="1960102" y="4195805"/>
                  <a:ext cx="1076907"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0" name="TextBox 139">
                  <a:extLst>
                    <a:ext uri="{FF2B5EF4-FFF2-40B4-BE49-F238E27FC236}">
                      <a16:creationId xmlns:a16="http://schemas.microsoft.com/office/drawing/2014/main" id="{B403ABCE-A26D-AC4C-A942-9B9CA34B94D6}"/>
                    </a:ext>
                  </a:extLst>
                </p:cNvPr>
                <p:cNvSpPr txBox="1">
                  <a:spLocks noRot="1" noChangeAspect="1" noMove="1" noResize="1" noEditPoints="1" noAdjustHandles="1" noChangeArrowheads="1" noChangeShapeType="1" noTextEdit="1"/>
                </p:cNvSpPr>
                <p:nvPr/>
              </p:nvSpPr>
              <p:spPr>
                <a:xfrm>
                  <a:off x="1960102" y="4195805"/>
                  <a:ext cx="1076907" cy="40646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F9DAB255-3AA6-9047-AEA2-4F4AECBBD1AB}"/>
                    </a:ext>
                  </a:extLst>
                </p:cNvPr>
                <p:cNvSpPr txBox="1"/>
                <p:nvPr/>
              </p:nvSpPr>
              <p:spPr>
                <a:xfrm>
                  <a:off x="1753262" y="5462129"/>
                  <a:ext cx="1480418"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F9DAB255-3AA6-9047-AEA2-4F4AECBBD1AB}"/>
                    </a:ext>
                  </a:extLst>
                </p:cNvPr>
                <p:cNvSpPr txBox="1">
                  <a:spLocks noRot="1" noChangeAspect="1" noMove="1" noResize="1" noEditPoints="1" noAdjustHandles="1" noChangeArrowheads="1" noChangeShapeType="1" noTextEdit="1"/>
                </p:cNvSpPr>
                <p:nvPr/>
              </p:nvSpPr>
              <p:spPr>
                <a:xfrm>
                  <a:off x="1753262" y="5462129"/>
                  <a:ext cx="1480418" cy="40646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142" name="Straight Connector 141">
              <a:extLst>
                <a:ext uri="{FF2B5EF4-FFF2-40B4-BE49-F238E27FC236}">
                  <a16:creationId xmlns:a16="http://schemas.microsoft.com/office/drawing/2014/main" id="{97EAFD5C-D43E-094F-921B-A748781BAB20}"/>
                </a:ext>
              </a:extLst>
            </p:cNvPr>
            <p:cNvCxnSpPr>
              <a:cxnSpLocks/>
              <a:stCxn id="148" idx="2"/>
              <a:endCxn id="141" idx="0"/>
            </p:cNvCxnSpPr>
            <p:nvPr/>
          </p:nvCxnSpPr>
          <p:spPr>
            <a:xfrm>
              <a:off x="2369216" y="5153119"/>
              <a:ext cx="12425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047D318-FE84-6B48-A56B-225B76FEBBD6}"/>
                </a:ext>
              </a:extLst>
            </p:cNvPr>
            <p:cNvCxnSpPr>
              <a:cxnSpLocks/>
              <a:stCxn id="145" idx="3"/>
              <a:endCxn id="140" idx="2"/>
            </p:cNvCxnSpPr>
            <p:nvPr/>
          </p:nvCxnSpPr>
          <p:spPr>
            <a:xfrm flipV="1">
              <a:off x="1413737" y="4399035"/>
              <a:ext cx="546365" cy="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593402DF-DEC6-0546-B66E-A56163DEBBB9}"/>
                    </a:ext>
                  </a:extLst>
                </p:cNvPr>
                <p:cNvSpPr txBox="1"/>
                <p:nvPr/>
              </p:nvSpPr>
              <p:spPr>
                <a:xfrm>
                  <a:off x="1451347" y="4033254"/>
                  <a:ext cx="341606" cy="264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0</m:t>
                            </m:r>
                          </m:sub>
                          <m:sup>
                            <m:d>
                              <m:dPr>
                                <m:ctrlPr>
                                  <a:rPr lang="en-GB" sz="1100" b="0" i="1" smtClean="0">
                                    <a:latin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4" name="TextBox 143">
                  <a:extLst>
                    <a:ext uri="{FF2B5EF4-FFF2-40B4-BE49-F238E27FC236}">
                      <a16:creationId xmlns:a16="http://schemas.microsoft.com/office/drawing/2014/main" id="{593402DF-DEC6-0546-B66E-A56163DEBBB9}"/>
                    </a:ext>
                  </a:extLst>
                </p:cNvPr>
                <p:cNvSpPr txBox="1">
                  <a:spLocks noRot="1" noChangeAspect="1" noMove="1" noResize="1" noEditPoints="1" noAdjustHandles="1" noChangeArrowheads="1" noChangeShapeType="1" noTextEdit="1"/>
                </p:cNvSpPr>
                <p:nvPr/>
              </p:nvSpPr>
              <p:spPr>
                <a:xfrm>
                  <a:off x="1451347" y="4033254"/>
                  <a:ext cx="341606" cy="264547"/>
                </a:xfrm>
                <a:prstGeom prst="rect">
                  <a:avLst/>
                </a:prstGeom>
                <a:blipFill>
                  <a:blip r:embed="rId17"/>
                  <a:stretch>
                    <a:fillRect l="-9091" t="-6250" b="-12500"/>
                  </a:stretch>
                </a:blipFill>
              </p:spPr>
              <p:txBody>
                <a:bodyPr/>
                <a:lstStyle/>
                <a:p>
                  <a:r>
                    <a:rPr lang="en-GB">
                      <a:noFill/>
                    </a:rPr>
                    <a:t> </a:t>
                  </a:r>
                </a:p>
              </p:txBody>
            </p:sp>
          </mc:Fallback>
        </mc:AlternateContent>
        <p:sp>
          <p:nvSpPr>
            <p:cNvPr id="145" name="Rectangle 144">
              <a:extLst>
                <a:ext uri="{FF2B5EF4-FFF2-40B4-BE49-F238E27FC236}">
                  <a16:creationId xmlns:a16="http://schemas.microsoft.com/office/drawing/2014/main" id="{49972849-4DFC-0346-ADDC-938CCCFB4444}"/>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7A743C6E-CE4B-CB49-893A-B4EE5902C69D}"/>
                    </a:ext>
                  </a:extLst>
                </p:cNvPr>
                <p:cNvSpPr txBox="1"/>
                <p:nvPr/>
              </p:nvSpPr>
              <p:spPr>
                <a:xfrm>
                  <a:off x="1921623" y="5182538"/>
                  <a:ext cx="341606" cy="26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6" name="TextBox 145">
                  <a:extLst>
                    <a:ext uri="{FF2B5EF4-FFF2-40B4-BE49-F238E27FC236}">
                      <a16:creationId xmlns:a16="http://schemas.microsoft.com/office/drawing/2014/main" id="{7A743C6E-CE4B-CB49-893A-B4EE5902C69D}"/>
                    </a:ext>
                  </a:extLst>
                </p:cNvPr>
                <p:cNvSpPr txBox="1">
                  <a:spLocks noRot="1" noChangeAspect="1" noMove="1" noResize="1" noEditPoints="1" noAdjustHandles="1" noChangeArrowheads="1" noChangeShapeType="1" noTextEdit="1"/>
                </p:cNvSpPr>
                <p:nvPr/>
              </p:nvSpPr>
              <p:spPr>
                <a:xfrm>
                  <a:off x="1921623" y="5182538"/>
                  <a:ext cx="341606" cy="263257"/>
                </a:xfrm>
                <a:prstGeom prst="rect">
                  <a:avLst/>
                </a:prstGeom>
                <a:blipFill>
                  <a:blip r:embed="rId18"/>
                  <a:stretch>
                    <a:fillRect l="-8696" t="-6250" b="-12500"/>
                  </a:stretch>
                </a:blipFill>
              </p:spPr>
              <p:txBody>
                <a:bodyPr/>
                <a:lstStyle/>
                <a:p>
                  <a:r>
                    <a:rPr lang="en-GB">
                      <a:noFill/>
                    </a:rPr>
                    <a:t> </a:t>
                  </a:r>
                </a:p>
              </p:txBody>
            </p:sp>
          </mc:Fallback>
        </mc:AlternateContent>
        <p:sp>
          <p:nvSpPr>
            <p:cNvPr id="147" name="Rectangle 146">
              <a:extLst>
                <a:ext uri="{FF2B5EF4-FFF2-40B4-BE49-F238E27FC236}">
                  <a16:creationId xmlns:a16="http://schemas.microsoft.com/office/drawing/2014/main" id="{CA6D6572-40DE-7B43-8022-5E4A788F2A24}"/>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8" name="Rectangle 147">
              <a:extLst>
                <a:ext uri="{FF2B5EF4-FFF2-40B4-BE49-F238E27FC236}">
                  <a16:creationId xmlns:a16="http://schemas.microsoft.com/office/drawing/2014/main" id="{884C9B4A-12EB-1A4C-8997-B8E5DC96DBB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9" name="Rectangle 148">
              <a:extLst>
                <a:ext uri="{FF2B5EF4-FFF2-40B4-BE49-F238E27FC236}">
                  <a16:creationId xmlns:a16="http://schemas.microsoft.com/office/drawing/2014/main" id="{82863878-A1AE-CB42-85C9-9EB4DDE9B37A}"/>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B3026A52-A246-3C43-83CC-D944B64FE116}"/>
                    </a:ext>
                  </a:extLst>
                </p:cNvPr>
                <p:cNvSpPr txBox="1"/>
                <p:nvPr/>
              </p:nvSpPr>
              <p:spPr>
                <a:xfrm>
                  <a:off x="2737224" y="5185836"/>
                  <a:ext cx="341606" cy="264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50" name="TextBox 149">
                  <a:extLst>
                    <a:ext uri="{FF2B5EF4-FFF2-40B4-BE49-F238E27FC236}">
                      <a16:creationId xmlns:a16="http://schemas.microsoft.com/office/drawing/2014/main" id="{B3026A52-A246-3C43-83CC-D944B64FE116}"/>
                    </a:ext>
                  </a:extLst>
                </p:cNvPr>
                <p:cNvSpPr txBox="1">
                  <a:spLocks noRot="1" noChangeAspect="1" noMove="1" noResize="1" noEditPoints="1" noAdjustHandles="1" noChangeArrowheads="1" noChangeShapeType="1" noTextEdit="1"/>
                </p:cNvSpPr>
                <p:nvPr/>
              </p:nvSpPr>
              <p:spPr>
                <a:xfrm>
                  <a:off x="2737224" y="5185836"/>
                  <a:ext cx="341606" cy="264305"/>
                </a:xfrm>
                <a:prstGeom prst="rect">
                  <a:avLst/>
                </a:prstGeom>
                <a:blipFill>
                  <a:blip r:embed="rId19"/>
                  <a:stretch>
                    <a:fillRect l="-8696" b="-11765"/>
                  </a:stretch>
                </a:blipFill>
              </p:spPr>
              <p:txBody>
                <a:bodyPr/>
                <a:lstStyle/>
                <a:p>
                  <a:r>
                    <a:rPr lang="en-GB">
                      <a:noFill/>
                    </a:rPr>
                    <a:t> </a:t>
                  </a:r>
                </a:p>
              </p:txBody>
            </p:sp>
          </mc:Fallback>
        </mc:AlternateContent>
        <p:sp>
          <p:nvSpPr>
            <p:cNvPr id="151" name="Rectangle 150">
              <a:extLst>
                <a:ext uri="{FF2B5EF4-FFF2-40B4-BE49-F238E27FC236}">
                  <a16:creationId xmlns:a16="http://schemas.microsoft.com/office/drawing/2014/main" id="{7330EACA-52AC-AD4C-BC9F-3BFF1FB55DAE}"/>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2" name="Rectangle 151">
              <a:extLst>
                <a:ext uri="{FF2B5EF4-FFF2-40B4-BE49-F238E27FC236}">
                  <a16:creationId xmlns:a16="http://schemas.microsoft.com/office/drawing/2014/main" id="{38E23BC7-FD72-8D4C-90CA-E79410A24EEF}"/>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3" name="Rectangle 152">
              <a:extLst>
                <a:ext uri="{FF2B5EF4-FFF2-40B4-BE49-F238E27FC236}">
                  <a16:creationId xmlns:a16="http://schemas.microsoft.com/office/drawing/2014/main" id="{18F37345-103D-6446-B832-A36058C833BF}"/>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257" name="Group 256">
            <a:extLst>
              <a:ext uri="{FF2B5EF4-FFF2-40B4-BE49-F238E27FC236}">
                <a16:creationId xmlns:a16="http://schemas.microsoft.com/office/drawing/2014/main" id="{31BFFF75-0F8A-B045-8A29-1ED86CBFB565}"/>
              </a:ext>
            </a:extLst>
          </p:cNvPr>
          <p:cNvGrpSpPr/>
          <p:nvPr/>
        </p:nvGrpSpPr>
        <p:grpSpPr>
          <a:xfrm>
            <a:off x="9502572" y="4417980"/>
            <a:ext cx="5117084" cy="1487934"/>
            <a:chOff x="5398120" y="4033254"/>
            <a:chExt cx="6433555" cy="1870735"/>
          </a:xfrm>
        </p:grpSpPr>
        <p:sp>
          <p:nvSpPr>
            <p:cNvPr id="258" name="Rectangle 257">
              <a:extLst>
                <a:ext uri="{FF2B5EF4-FFF2-40B4-BE49-F238E27FC236}">
                  <a16:creationId xmlns:a16="http://schemas.microsoft.com/office/drawing/2014/main" id="{E4FB757D-2180-444F-A2E6-0F34C7B1D5F3}"/>
                </a:ext>
              </a:extLst>
            </p:cNvPr>
            <p:cNvSpPr/>
            <p:nvPr/>
          </p:nvSpPr>
          <p:spPr>
            <a:xfrm>
              <a:off x="5398120" y="4039953"/>
              <a:ext cx="1823278"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9" name="Rectangle 258">
              <a:extLst>
                <a:ext uri="{FF2B5EF4-FFF2-40B4-BE49-F238E27FC236}">
                  <a16:creationId xmlns:a16="http://schemas.microsoft.com/office/drawing/2014/main" id="{9E35C22E-75A2-8548-8B93-946C6D4D5FB5}"/>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60" name="TextBox 259">
                  <a:extLst>
                    <a:ext uri="{FF2B5EF4-FFF2-40B4-BE49-F238E27FC236}">
                      <a16:creationId xmlns:a16="http://schemas.microsoft.com/office/drawing/2014/main" id="{57DE0A98-7873-0646-ACD2-02FA863A0BDE}"/>
                    </a:ext>
                  </a:extLst>
                </p:cNvPr>
                <p:cNvSpPr txBox="1"/>
                <p:nvPr/>
              </p:nvSpPr>
              <p:spPr>
                <a:xfrm>
                  <a:off x="7360708" y="4584913"/>
                  <a:ext cx="1841336"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2</m:t>
                                </m:r>
                              </m:e>
                            </m:d>
                          </m:sup>
                        </m:sSup>
                      </m:oMath>
                    </m:oMathPara>
                  </a14:m>
                  <a:endParaRPr lang="en-GB" sz="1400" dirty="0"/>
                </a:p>
              </p:txBody>
            </p:sp>
          </mc:Choice>
          <mc:Fallback xmlns="">
            <p:sp>
              <p:nvSpPr>
                <p:cNvPr id="260" name="TextBox 259">
                  <a:extLst>
                    <a:ext uri="{FF2B5EF4-FFF2-40B4-BE49-F238E27FC236}">
                      <a16:creationId xmlns:a16="http://schemas.microsoft.com/office/drawing/2014/main" id="{57DE0A98-7873-0646-ACD2-02FA863A0BDE}"/>
                    </a:ext>
                  </a:extLst>
                </p:cNvPr>
                <p:cNvSpPr txBox="1">
                  <a:spLocks noRot="1" noChangeAspect="1" noMove="1" noResize="1" noEditPoints="1" noAdjustHandles="1" noChangeArrowheads="1" noChangeShapeType="1" noTextEdit="1"/>
                </p:cNvSpPr>
                <p:nvPr/>
              </p:nvSpPr>
              <p:spPr>
                <a:xfrm>
                  <a:off x="7360708" y="4584913"/>
                  <a:ext cx="1841336" cy="406516"/>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61" name="Straight Connector 260">
              <a:extLst>
                <a:ext uri="{FF2B5EF4-FFF2-40B4-BE49-F238E27FC236}">
                  <a16:creationId xmlns:a16="http://schemas.microsoft.com/office/drawing/2014/main" id="{07EAC35F-3425-6443-A380-645534C75820}"/>
                </a:ext>
              </a:extLst>
            </p:cNvPr>
            <p:cNvCxnSpPr>
              <a:cxnSpLocks/>
              <a:stCxn id="260" idx="5"/>
              <a:endCxn id="300" idx="1"/>
            </p:cNvCxnSpPr>
            <p:nvPr/>
          </p:nvCxnSpPr>
          <p:spPr>
            <a:xfrm>
              <a:off x="8932386" y="4931895"/>
              <a:ext cx="305783" cy="149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7CD74DEB-C843-DE48-A47F-094A0B93F5B2}"/>
                </a:ext>
              </a:extLst>
            </p:cNvPr>
            <p:cNvCxnSpPr>
              <a:cxnSpLocks/>
              <a:stCxn id="300" idx="0"/>
              <a:endCxn id="269" idx="4"/>
            </p:cNvCxnSpPr>
            <p:nvPr/>
          </p:nvCxnSpPr>
          <p:spPr>
            <a:xfrm flipV="1">
              <a:off x="9310095" y="4602321"/>
              <a:ext cx="12941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FC39EC0F-0F1C-E449-A576-78744FD763D0}"/>
                </a:ext>
              </a:extLst>
            </p:cNvPr>
            <p:cNvCxnSpPr>
              <a:cxnSpLocks/>
              <a:stCxn id="269" idx="4"/>
              <a:endCxn id="296" idx="0"/>
            </p:cNvCxnSpPr>
            <p:nvPr/>
          </p:nvCxnSpPr>
          <p:spPr>
            <a:xfrm>
              <a:off x="9439507" y="4602321"/>
              <a:ext cx="13290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22CDCB76-CAC4-AA49-9FA7-BF87835099CB}"/>
                </a:ext>
              </a:extLst>
            </p:cNvPr>
            <p:cNvCxnSpPr>
              <a:cxnSpLocks/>
              <a:stCxn id="274" idx="0"/>
              <a:endCxn id="296" idx="2"/>
            </p:cNvCxnSpPr>
            <p:nvPr/>
          </p:nvCxnSpPr>
          <p:spPr>
            <a:xfrm flipV="1">
              <a:off x="9434450" y="5155379"/>
              <a:ext cx="137959"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D90ACF59-7567-FA41-92F3-AA722C67FEFE}"/>
                </a:ext>
              </a:extLst>
            </p:cNvPr>
            <p:cNvCxnSpPr>
              <a:cxnSpLocks/>
              <a:stCxn id="296" idx="3"/>
              <a:endCxn id="266" idx="3"/>
            </p:cNvCxnSpPr>
            <p:nvPr/>
          </p:nvCxnSpPr>
          <p:spPr>
            <a:xfrm flipV="1">
              <a:off x="9644334" y="4931895"/>
              <a:ext cx="32499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502F81DE-70DA-A440-A9A3-74D2ADD8EE68}"/>
                    </a:ext>
                  </a:extLst>
                </p:cNvPr>
                <p:cNvSpPr txBox="1"/>
                <p:nvPr/>
              </p:nvSpPr>
              <p:spPr>
                <a:xfrm>
                  <a:off x="9663750" y="4584913"/>
                  <a:ext cx="2086652"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2</m:t>
                                </m:r>
                              </m:e>
                            </m:d>
                          </m:sup>
                        </m:sSup>
                      </m:oMath>
                    </m:oMathPara>
                  </a14:m>
                  <a:endParaRPr lang="en-GB" sz="1400" dirty="0"/>
                </a:p>
              </p:txBody>
            </p:sp>
          </mc:Choice>
          <mc:Fallback xmlns="">
            <p:sp>
              <p:nvSpPr>
                <p:cNvPr id="266" name="TextBox 265">
                  <a:extLst>
                    <a:ext uri="{FF2B5EF4-FFF2-40B4-BE49-F238E27FC236}">
                      <a16:creationId xmlns:a16="http://schemas.microsoft.com/office/drawing/2014/main" id="{502F81DE-70DA-A440-A9A3-74D2ADD8EE68}"/>
                    </a:ext>
                  </a:extLst>
                </p:cNvPr>
                <p:cNvSpPr txBox="1">
                  <a:spLocks noRot="1" noChangeAspect="1" noMove="1" noResize="1" noEditPoints="1" noAdjustHandles="1" noChangeArrowheads="1" noChangeShapeType="1" noTextEdit="1"/>
                </p:cNvSpPr>
                <p:nvPr/>
              </p:nvSpPr>
              <p:spPr>
                <a:xfrm>
                  <a:off x="9663750" y="4584913"/>
                  <a:ext cx="2086652" cy="406516"/>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6AA385CF-D55C-ED4E-9125-9EB74F070564}"/>
                    </a:ext>
                  </a:extLst>
                </p:cNvPr>
                <p:cNvSpPr txBox="1"/>
                <p:nvPr/>
              </p:nvSpPr>
              <p:spPr>
                <a:xfrm>
                  <a:off x="8900980" y="4195805"/>
                  <a:ext cx="1077051"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2</m:t>
                                </m:r>
                              </m:e>
                            </m:d>
                          </m:sup>
                        </m:sSup>
                      </m:oMath>
                    </m:oMathPara>
                  </a14:m>
                  <a:endParaRPr lang="en-GB" sz="1400" dirty="0"/>
                </a:p>
              </p:txBody>
            </p:sp>
          </mc:Choice>
          <mc:Fallback xmlns="">
            <p:sp>
              <p:nvSpPr>
                <p:cNvPr id="269" name="TextBox 268">
                  <a:extLst>
                    <a:ext uri="{FF2B5EF4-FFF2-40B4-BE49-F238E27FC236}">
                      <a16:creationId xmlns:a16="http://schemas.microsoft.com/office/drawing/2014/main" id="{6AA385CF-D55C-ED4E-9125-9EB74F070564}"/>
                    </a:ext>
                  </a:extLst>
                </p:cNvPr>
                <p:cNvSpPr txBox="1">
                  <a:spLocks noRot="1" noChangeAspect="1" noMove="1" noResize="1" noEditPoints="1" noAdjustHandles="1" noChangeArrowheads="1" noChangeShapeType="1" noTextEdit="1"/>
                </p:cNvSpPr>
                <p:nvPr/>
              </p:nvSpPr>
              <p:spPr>
                <a:xfrm>
                  <a:off x="8900980" y="4195805"/>
                  <a:ext cx="1077051" cy="406516"/>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C4303273-B85A-5B40-9861-3294AFAE8D1C}"/>
                    </a:ext>
                  </a:extLst>
                </p:cNvPr>
                <p:cNvSpPr txBox="1"/>
                <p:nvPr/>
              </p:nvSpPr>
              <p:spPr>
                <a:xfrm>
                  <a:off x="8694141" y="5462129"/>
                  <a:ext cx="1480619"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2</m:t>
                                </m:r>
                              </m:e>
                            </m:d>
                          </m:sup>
                        </m:sSup>
                      </m:oMath>
                    </m:oMathPara>
                  </a14:m>
                  <a:endParaRPr lang="en-GB" sz="1400" dirty="0">
                    <a:solidFill>
                      <a:schemeClr val="accent1"/>
                    </a:solidFill>
                  </a:endParaRPr>
                </a:p>
              </p:txBody>
            </p:sp>
          </mc:Choice>
          <mc:Fallback xmlns="">
            <p:sp>
              <p:nvSpPr>
                <p:cNvPr id="274" name="TextBox 273">
                  <a:extLst>
                    <a:ext uri="{FF2B5EF4-FFF2-40B4-BE49-F238E27FC236}">
                      <a16:creationId xmlns:a16="http://schemas.microsoft.com/office/drawing/2014/main" id="{C4303273-B85A-5B40-9861-3294AFAE8D1C}"/>
                    </a:ext>
                  </a:extLst>
                </p:cNvPr>
                <p:cNvSpPr txBox="1">
                  <a:spLocks noRot="1" noChangeAspect="1" noMove="1" noResize="1" noEditPoints="1" noAdjustHandles="1" noChangeArrowheads="1" noChangeShapeType="1" noTextEdit="1"/>
                </p:cNvSpPr>
                <p:nvPr/>
              </p:nvSpPr>
              <p:spPr>
                <a:xfrm>
                  <a:off x="8694141" y="5462129"/>
                  <a:ext cx="1480619" cy="406516"/>
                </a:xfrm>
                <a:prstGeom prst="ellipse">
                  <a:avLst/>
                </a:prstGeom>
                <a:blipFill>
                  <a:blip r:embed="rId23"/>
                  <a:stretch>
                    <a:fillRect/>
                  </a:stretch>
                </a:blipFill>
                <a:ln>
                  <a:solidFill>
                    <a:schemeClr val="tx1"/>
                  </a:solidFill>
                </a:ln>
              </p:spPr>
              <p:txBody>
                <a:bodyPr/>
                <a:lstStyle/>
                <a:p>
                  <a:r>
                    <a:rPr lang="en-GB">
                      <a:noFill/>
                    </a:rPr>
                    <a:t> </a:t>
                  </a:r>
                </a:p>
              </p:txBody>
            </p:sp>
          </mc:Fallback>
        </mc:AlternateContent>
        <p:cxnSp>
          <p:nvCxnSpPr>
            <p:cNvPr id="276" name="Straight Connector 275">
              <a:extLst>
                <a:ext uri="{FF2B5EF4-FFF2-40B4-BE49-F238E27FC236}">
                  <a16:creationId xmlns:a16="http://schemas.microsoft.com/office/drawing/2014/main" id="{1C65AB87-DCCB-024E-8848-5EF24F93FD29}"/>
                </a:ext>
              </a:extLst>
            </p:cNvPr>
            <p:cNvCxnSpPr>
              <a:cxnSpLocks/>
              <a:stCxn id="300" idx="2"/>
              <a:endCxn id="274" idx="0"/>
            </p:cNvCxnSpPr>
            <p:nvPr/>
          </p:nvCxnSpPr>
          <p:spPr>
            <a:xfrm>
              <a:off x="9310095" y="5153120"/>
              <a:ext cx="124355"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1AE7CB78-4D77-2040-B552-3655DB3E2FA0}"/>
                    </a:ext>
                  </a:extLst>
                </p:cNvPr>
                <p:cNvSpPr txBox="1"/>
                <p:nvPr/>
              </p:nvSpPr>
              <p:spPr>
                <a:xfrm>
                  <a:off x="5446946" y="5462129"/>
                  <a:ext cx="1480617"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400" dirty="0">
                    <a:solidFill>
                      <a:schemeClr val="bg1"/>
                    </a:solidFill>
                  </a:endParaRPr>
                </a:p>
              </p:txBody>
            </p:sp>
          </mc:Choice>
          <mc:Fallback xmlns="">
            <p:sp>
              <p:nvSpPr>
                <p:cNvPr id="277" name="TextBox 276">
                  <a:extLst>
                    <a:ext uri="{FF2B5EF4-FFF2-40B4-BE49-F238E27FC236}">
                      <a16:creationId xmlns:a16="http://schemas.microsoft.com/office/drawing/2014/main" id="{1AE7CB78-4D77-2040-B552-3655DB3E2FA0}"/>
                    </a:ext>
                  </a:extLst>
                </p:cNvPr>
                <p:cNvSpPr txBox="1">
                  <a:spLocks noRot="1" noChangeAspect="1" noMove="1" noResize="1" noEditPoints="1" noAdjustHandles="1" noChangeArrowheads="1" noChangeShapeType="1" noTextEdit="1"/>
                </p:cNvSpPr>
                <p:nvPr/>
              </p:nvSpPr>
              <p:spPr>
                <a:xfrm>
                  <a:off x="5446946" y="5462129"/>
                  <a:ext cx="1480617" cy="406516"/>
                </a:xfrm>
                <a:prstGeom prst="ellipse">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7" name="TextBox 286">
                  <a:extLst>
                    <a:ext uri="{FF2B5EF4-FFF2-40B4-BE49-F238E27FC236}">
                      <a16:creationId xmlns:a16="http://schemas.microsoft.com/office/drawing/2014/main" id="{25E9512B-84A0-D143-95E8-4F8403EA86EA}"/>
                    </a:ext>
                  </a:extLst>
                </p:cNvPr>
                <p:cNvSpPr txBox="1"/>
                <p:nvPr/>
              </p:nvSpPr>
              <p:spPr>
                <a:xfrm>
                  <a:off x="5655887" y="4195805"/>
                  <a:ext cx="1077049"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1</m:t>
                                </m:r>
                              </m:e>
                            </m:d>
                          </m:sup>
                        </m:sSup>
                      </m:oMath>
                    </m:oMathPara>
                  </a14:m>
                  <a:endParaRPr lang="en-GB" sz="1400" dirty="0">
                    <a:solidFill>
                      <a:schemeClr val="bg1"/>
                    </a:solidFill>
                  </a:endParaRPr>
                </a:p>
              </p:txBody>
            </p:sp>
          </mc:Choice>
          <mc:Fallback xmlns="">
            <p:sp>
              <p:nvSpPr>
                <p:cNvPr id="287" name="TextBox 286">
                  <a:extLst>
                    <a:ext uri="{FF2B5EF4-FFF2-40B4-BE49-F238E27FC236}">
                      <a16:creationId xmlns:a16="http://schemas.microsoft.com/office/drawing/2014/main" id="{25E9512B-84A0-D143-95E8-4F8403EA86EA}"/>
                    </a:ext>
                  </a:extLst>
                </p:cNvPr>
                <p:cNvSpPr txBox="1">
                  <a:spLocks noRot="1" noChangeAspect="1" noMove="1" noResize="1" noEditPoints="1" noAdjustHandles="1" noChangeArrowheads="1" noChangeShapeType="1" noTextEdit="1"/>
                </p:cNvSpPr>
                <p:nvPr/>
              </p:nvSpPr>
              <p:spPr>
                <a:xfrm>
                  <a:off x="5655887" y="4195805"/>
                  <a:ext cx="1077049" cy="406516"/>
                </a:xfrm>
                <a:prstGeom prst="ellipse">
                  <a:avLst/>
                </a:prstGeom>
                <a:blipFill>
                  <a:blip r:embed="rId25"/>
                  <a:stretch>
                    <a:fillRect/>
                  </a:stretch>
                </a:blipFill>
                <a:ln>
                  <a:solidFill>
                    <a:schemeClr val="tx1"/>
                  </a:solidFill>
                </a:ln>
              </p:spPr>
              <p:txBody>
                <a:bodyPr/>
                <a:lstStyle/>
                <a:p>
                  <a:r>
                    <a:rPr lang="en-GB">
                      <a:noFill/>
                    </a:rPr>
                    <a:t> </a:t>
                  </a:r>
                </a:p>
              </p:txBody>
            </p:sp>
          </mc:Fallback>
        </mc:AlternateContent>
        <p:cxnSp>
          <p:nvCxnSpPr>
            <p:cNvPr id="288" name="Straight Connector 287">
              <a:extLst>
                <a:ext uri="{FF2B5EF4-FFF2-40B4-BE49-F238E27FC236}">
                  <a16:creationId xmlns:a16="http://schemas.microsoft.com/office/drawing/2014/main" id="{3F4E91C7-D798-694D-A7E0-D0777F00BC5A}"/>
                </a:ext>
              </a:extLst>
            </p:cNvPr>
            <p:cNvCxnSpPr>
              <a:cxnSpLocks/>
              <a:stCxn id="287" idx="6"/>
              <a:endCxn id="304" idx="1"/>
            </p:cNvCxnSpPr>
            <p:nvPr/>
          </p:nvCxnSpPr>
          <p:spPr>
            <a:xfrm>
              <a:off x="6732936" y="4399063"/>
              <a:ext cx="41102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124">
              <a:extLst>
                <a:ext uri="{FF2B5EF4-FFF2-40B4-BE49-F238E27FC236}">
                  <a16:creationId xmlns:a16="http://schemas.microsoft.com/office/drawing/2014/main" id="{3CD3C866-CA59-2047-9F9A-1D5EBA194751}"/>
                </a:ext>
              </a:extLst>
            </p:cNvPr>
            <p:cNvCxnSpPr>
              <a:cxnSpLocks/>
              <a:stCxn id="277" idx="6"/>
              <a:endCxn id="304" idx="2"/>
            </p:cNvCxnSpPr>
            <p:nvPr/>
          </p:nvCxnSpPr>
          <p:spPr>
            <a:xfrm flipV="1">
              <a:off x="6927563" y="4475662"/>
              <a:ext cx="288326"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A5C7903-03D5-ED45-B7FF-DCEBB2292151}"/>
                </a:ext>
              </a:extLst>
            </p:cNvPr>
            <p:cNvCxnSpPr>
              <a:cxnSpLocks/>
              <a:stCxn id="304" idx="3"/>
              <a:endCxn id="269"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1" name="Group 290">
              <a:extLst>
                <a:ext uri="{FF2B5EF4-FFF2-40B4-BE49-F238E27FC236}">
                  <a16:creationId xmlns:a16="http://schemas.microsoft.com/office/drawing/2014/main" id="{0E5604A9-78A6-994D-999C-3963ED9CE882}"/>
                </a:ext>
              </a:extLst>
            </p:cNvPr>
            <p:cNvGrpSpPr/>
            <p:nvPr/>
          </p:nvGrpSpPr>
          <p:grpSpPr>
            <a:xfrm>
              <a:off x="7110195" y="4033254"/>
              <a:ext cx="657653" cy="472863"/>
              <a:chOff x="7110195" y="4033254"/>
              <a:chExt cx="657653" cy="472863"/>
            </a:xfrm>
          </p:grpSpPr>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71DC18C2-D639-C34F-9772-271382431818}"/>
                      </a:ext>
                    </a:extLst>
                  </p:cNvPr>
                  <p:cNvSpPr txBox="1"/>
                  <p:nvPr/>
                </p:nvSpPr>
                <p:spPr>
                  <a:xfrm>
                    <a:off x="7325426" y="4033254"/>
                    <a:ext cx="442422"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1</m:t>
                                  </m:r>
                                  <m:r>
                                    <a:rPr lang="en-GB" sz="1100" b="0" i="1" smtClean="0">
                                      <a:latin typeface="Cambria Math" panose="02040503050406030204" pitchFamily="18" charset="0"/>
                                    </a:rPr>
                                    <m:t>,</m:t>
                                  </m:r>
                                  <m:r>
                                    <a:rPr lang="de-DE" sz="1100" b="0" i="1" smtClean="0">
                                      <a:latin typeface="Cambria Math" panose="02040503050406030204" pitchFamily="18" charset="0"/>
                                      <a:ea typeface="Cambria Math" panose="02040503050406030204" pitchFamily="18" charset="0"/>
                                    </a:rPr>
                                    <m:t>2</m:t>
                                  </m:r>
                                </m:e>
                              </m:d>
                            </m:sup>
                          </m:sSubSup>
                        </m:oMath>
                      </m:oMathPara>
                    </a14:m>
                    <a:endParaRPr lang="en-GB" sz="1100" dirty="0"/>
                  </a:p>
                </p:txBody>
              </p:sp>
            </mc:Choice>
            <mc:Fallback xmlns="">
              <p:sp>
                <p:nvSpPr>
                  <p:cNvPr id="302" name="TextBox 301">
                    <a:extLst>
                      <a:ext uri="{FF2B5EF4-FFF2-40B4-BE49-F238E27FC236}">
                        <a16:creationId xmlns:a16="http://schemas.microsoft.com/office/drawing/2014/main" id="{71DC18C2-D639-C34F-9772-271382431818}"/>
                      </a:ext>
                    </a:extLst>
                  </p:cNvPr>
                  <p:cNvSpPr txBox="1">
                    <a:spLocks noRot="1" noChangeAspect="1" noMove="1" noResize="1" noEditPoints="1" noAdjustHandles="1" noChangeArrowheads="1" noChangeShapeType="1" noTextEdit="1"/>
                  </p:cNvSpPr>
                  <p:nvPr/>
                </p:nvSpPr>
                <p:spPr>
                  <a:xfrm>
                    <a:off x="7325426" y="4033254"/>
                    <a:ext cx="442422" cy="263374"/>
                  </a:xfrm>
                  <a:prstGeom prst="rect">
                    <a:avLst/>
                  </a:prstGeom>
                  <a:blipFill>
                    <a:blip r:embed="rId26"/>
                    <a:stretch>
                      <a:fillRect l="-6897" t="-6250" b="-12500"/>
                    </a:stretch>
                  </a:blipFill>
                </p:spPr>
                <p:txBody>
                  <a:bodyPr/>
                  <a:lstStyle/>
                  <a:p>
                    <a:r>
                      <a:rPr lang="en-GB">
                        <a:noFill/>
                      </a:rPr>
                      <a:t> </a:t>
                    </a:r>
                  </a:p>
                </p:txBody>
              </p:sp>
            </mc:Fallback>
          </mc:AlternateContent>
          <p:sp>
            <p:nvSpPr>
              <p:cNvPr id="303" name="Rectangle 302">
                <a:extLst>
                  <a:ext uri="{FF2B5EF4-FFF2-40B4-BE49-F238E27FC236}">
                    <a16:creationId xmlns:a16="http://schemas.microsoft.com/office/drawing/2014/main" id="{12F93259-D74D-874B-BABA-7C44AEF1F489}"/>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4" name="Rectangle 303">
                <a:extLst>
                  <a:ext uri="{FF2B5EF4-FFF2-40B4-BE49-F238E27FC236}">
                    <a16:creationId xmlns:a16="http://schemas.microsoft.com/office/drawing/2014/main" id="{119EBEB5-2330-3D45-8027-73F3604D5B3B}"/>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5" name="Rectangle 304">
                <a:extLst>
                  <a:ext uri="{FF2B5EF4-FFF2-40B4-BE49-F238E27FC236}">
                    <a16:creationId xmlns:a16="http://schemas.microsoft.com/office/drawing/2014/main" id="{85FC3ABD-9B14-244F-842E-10F1642DF6C8}"/>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292" name="Group 291">
              <a:extLst>
                <a:ext uri="{FF2B5EF4-FFF2-40B4-BE49-F238E27FC236}">
                  <a16:creationId xmlns:a16="http://schemas.microsoft.com/office/drawing/2014/main" id="{6C425716-B45E-C14C-AC9C-0268CD8AEB3E}"/>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298" name="TextBox 297">
                    <a:extLst>
                      <a:ext uri="{FF2B5EF4-FFF2-40B4-BE49-F238E27FC236}">
                        <a16:creationId xmlns:a16="http://schemas.microsoft.com/office/drawing/2014/main" id="{91153483-C5EB-6C4C-8029-EBF96ACA8CFF}"/>
                      </a:ext>
                    </a:extLst>
                  </p:cNvPr>
                  <p:cNvSpPr txBox="1"/>
                  <p:nvPr/>
                </p:nvSpPr>
                <p:spPr>
                  <a:xfrm>
                    <a:off x="6768297" y="4505079"/>
                    <a:ext cx="341652"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2</m:t>
                                  </m:r>
                                </m:e>
                              </m:d>
                            </m:sup>
                          </m:sSubSup>
                        </m:oMath>
                      </m:oMathPara>
                    </a14:m>
                    <a:endParaRPr lang="en-GB" sz="1100" dirty="0"/>
                  </a:p>
                </p:txBody>
              </p:sp>
            </mc:Choice>
            <mc:Fallback xmlns="">
              <p:sp>
                <p:nvSpPr>
                  <p:cNvPr id="298" name="TextBox 297">
                    <a:extLst>
                      <a:ext uri="{FF2B5EF4-FFF2-40B4-BE49-F238E27FC236}">
                        <a16:creationId xmlns:a16="http://schemas.microsoft.com/office/drawing/2014/main" id="{91153483-C5EB-6C4C-8029-EBF96ACA8CFF}"/>
                      </a:ext>
                    </a:extLst>
                  </p:cNvPr>
                  <p:cNvSpPr txBox="1">
                    <a:spLocks noRot="1" noChangeAspect="1" noMove="1" noResize="1" noEditPoints="1" noAdjustHandles="1" noChangeArrowheads="1" noChangeShapeType="1" noTextEdit="1"/>
                  </p:cNvSpPr>
                  <p:nvPr/>
                </p:nvSpPr>
                <p:spPr>
                  <a:xfrm>
                    <a:off x="6768297" y="4505079"/>
                    <a:ext cx="341652" cy="263292"/>
                  </a:xfrm>
                  <a:prstGeom prst="rect">
                    <a:avLst/>
                  </a:prstGeom>
                  <a:blipFill>
                    <a:blip r:embed="rId27"/>
                    <a:stretch>
                      <a:fillRect l="-8696" t="-6250" b="-12500"/>
                    </a:stretch>
                  </a:blipFill>
                </p:spPr>
                <p:txBody>
                  <a:bodyPr/>
                  <a:lstStyle/>
                  <a:p>
                    <a:r>
                      <a:rPr lang="en-GB">
                        <a:noFill/>
                      </a:rPr>
                      <a:t> </a:t>
                    </a:r>
                  </a:p>
                </p:txBody>
              </p:sp>
            </mc:Fallback>
          </mc:AlternateContent>
          <p:sp>
            <p:nvSpPr>
              <p:cNvPr id="299" name="Rectangle 298">
                <a:extLst>
                  <a:ext uri="{FF2B5EF4-FFF2-40B4-BE49-F238E27FC236}">
                    <a16:creationId xmlns:a16="http://schemas.microsoft.com/office/drawing/2014/main" id="{B103D161-0A9F-F045-A49F-D1813E1DC766}"/>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0" name="Rectangle 299">
                <a:extLst>
                  <a:ext uri="{FF2B5EF4-FFF2-40B4-BE49-F238E27FC236}">
                    <a16:creationId xmlns:a16="http://schemas.microsoft.com/office/drawing/2014/main" id="{5FC733F0-E398-C84E-8A96-B976637B6633}"/>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1" name="Rectangle 300">
                <a:extLst>
                  <a:ext uri="{FF2B5EF4-FFF2-40B4-BE49-F238E27FC236}">
                    <a16:creationId xmlns:a16="http://schemas.microsoft.com/office/drawing/2014/main" id="{225C1382-BB60-F54E-ACEF-20EEF26ABABB}"/>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293" name="Group 292">
              <a:extLst>
                <a:ext uri="{FF2B5EF4-FFF2-40B4-BE49-F238E27FC236}">
                  <a16:creationId xmlns:a16="http://schemas.microsoft.com/office/drawing/2014/main" id="{D28F350E-EAD8-8E4C-BFB1-2F8912899942}"/>
                </a:ext>
              </a:extLst>
            </p:cNvPr>
            <p:cNvGrpSpPr/>
            <p:nvPr/>
          </p:nvGrpSpPr>
          <p:grpSpPr>
            <a:xfrm>
              <a:off x="9466714" y="4981074"/>
              <a:ext cx="553042" cy="469103"/>
              <a:chOff x="9466714" y="4981074"/>
              <a:chExt cx="553042" cy="469103"/>
            </a:xfrm>
          </p:grpSpPr>
          <mc:AlternateContent xmlns:mc="http://schemas.openxmlformats.org/markup-compatibility/2006" xmlns:a14="http://schemas.microsoft.com/office/drawing/2010/main">
            <mc:Choice Requires="a14">
              <p:sp>
                <p:nvSpPr>
                  <p:cNvPr id="294" name="TextBox 293">
                    <a:extLst>
                      <a:ext uri="{FF2B5EF4-FFF2-40B4-BE49-F238E27FC236}">
                        <a16:creationId xmlns:a16="http://schemas.microsoft.com/office/drawing/2014/main" id="{3DF946D9-DAE7-0943-BA7E-798C199498E6}"/>
                      </a:ext>
                    </a:extLst>
                  </p:cNvPr>
                  <p:cNvSpPr txBox="1"/>
                  <p:nvPr/>
                </p:nvSpPr>
                <p:spPr>
                  <a:xfrm>
                    <a:off x="9678104" y="5185836"/>
                    <a:ext cx="341652"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de-DE" sz="1100" b="0" i="1" smtClean="0">
                                      <a:latin typeface="Cambria Math" panose="02040503050406030204" pitchFamily="18" charset="0"/>
                                      <a:ea typeface="Cambria Math" panose="02040503050406030204" pitchFamily="18" charset="0"/>
                                    </a:rPr>
                                    <m:t>2</m:t>
                                  </m:r>
                                </m:e>
                              </m:d>
                            </m:sup>
                          </m:sSubSup>
                        </m:oMath>
                      </m:oMathPara>
                    </a14:m>
                    <a:endParaRPr lang="en-GB" sz="1100" dirty="0"/>
                  </a:p>
                </p:txBody>
              </p:sp>
            </mc:Choice>
            <mc:Fallback xmlns="">
              <p:sp>
                <p:nvSpPr>
                  <p:cNvPr id="294" name="TextBox 293">
                    <a:extLst>
                      <a:ext uri="{FF2B5EF4-FFF2-40B4-BE49-F238E27FC236}">
                        <a16:creationId xmlns:a16="http://schemas.microsoft.com/office/drawing/2014/main" id="{3DF946D9-DAE7-0943-BA7E-798C199498E6}"/>
                      </a:ext>
                    </a:extLst>
                  </p:cNvPr>
                  <p:cNvSpPr txBox="1">
                    <a:spLocks noRot="1" noChangeAspect="1" noMove="1" noResize="1" noEditPoints="1" noAdjustHandles="1" noChangeArrowheads="1" noChangeShapeType="1" noTextEdit="1"/>
                  </p:cNvSpPr>
                  <p:nvPr/>
                </p:nvSpPr>
                <p:spPr>
                  <a:xfrm>
                    <a:off x="9678104" y="5185836"/>
                    <a:ext cx="341652" cy="264341"/>
                  </a:xfrm>
                  <a:prstGeom prst="rect">
                    <a:avLst/>
                  </a:prstGeom>
                  <a:blipFill>
                    <a:blip r:embed="rId28"/>
                    <a:stretch>
                      <a:fillRect l="-8696" b="-11765"/>
                    </a:stretch>
                  </a:blipFill>
                </p:spPr>
                <p:txBody>
                  <a:bodyPr/>
                  <a:lstStyle/>
                  <a:p>
                    <a:r>
                      <a:rPr lang="en-GB">
                        <a:noFill/>
                      </a:rPr>
                      <a:t> </a:t>
                    </a:r>
                  </a:p>
                </p:txBody>
              </p:sp>
            </mc:Fallback>
          </mc:AlternateContent>
          <p:sp>
            <p:nvSpPr>
              <p:cNvPr id="295" name="Rectangle 294">
                <a:extLst>
                  <a:ext uri="{FF2B5EF4-FFF2-40B4-BE49-F238E27FC236}">
                    <a16:creationId xmlns:a16="http://schemas.microsoft.com/office/drawing/2014/main" id="{3A6B7F42-0A53-1447-93C5-F47D1D6F7CD7}"/>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96" name="Rectangle 295">
                <a:extLst>
                  <a:ext uri="{FF2B5EF4-FFF2-40B4-BE49-F238E27FC236}">
                    <a16:creationId xmlns:a16="http://schemas.microsoft.com/office/drawing/2014/main" id="{4257422A-A819-E64B-AE7C-D32E661C9714}"/>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97" name="Rectangle 296">
                <a:extLst>
                  <a:ext uri="{FF2B5EF4-FFF2-40B4-BE49-F238E27FC236}">
                    <a16:creationId xmlns:a16="http://schemas.microsoft.com/office/drawing/2014/main" id="{CC21C6DD-2BCC-8641-905C-FECEA7D05E0D}"/>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15" name="Group 14">
            <a:extLst>
              <a:ext uri="{FF2B5EF4-FFF2-40B4-BE49-F238E27FC236}">
                <a16:creationId xmlns:a16="http://schemas.microsoft.com/office/drawing/2014/main" id="{CA8AD0DE-82A5-C848-930F-F6D366C51A0E}"/>
              </a:ext>
            </a:extLst>
          </p:cNvPr>
          <p:cNvGrpSpPr/>
          <p:nvPr/>
        </p:nvGrpSpPr>
        <p:grpSpPr>
          <a:xfrm>
            <a:off x="3940449" y="4335364"/>
            <a:ext cx="1242114" cy="1603569"/>
            <a:chOff x="1928007" y="4271282"/>
            <a:chExt cx="1242114" cy="1603569"/>
          </a:xfrm>
        </p:grpSpPr>
        <mc:AlternateContent xmlns:mc="http://schemas.openxmlformats.org/markup-compatibility/2006" xmlns:a14="http://schemas.microsoft.com/office/drawing/2010/main">
          <mc:Choice Requires="a14">
            <p:sp>
              <p:nvSpPr>
                <p:cNvPr id="271" name="TextBox 270">
                  <a:extLst>
                    <a:ext uri="{FF2B5EF4-FFF2-40B4-BE49-F238E27FC236}">
                      <a16:creationId xmlns:a16="http://schemas.microsoft.com/office/drawing/2014/main" id="{80DDC2BF-87C6-F740-B1F3-9EE02F1D6D45}"/>
                    </a:ext>
                  </a:extLst>
                </p:cNvPr>
                <p:cNvSpPr txBox="1"/>
                <p:nvPr/>
              </p:nvSpPr>
              <p:spPr>
                <a:xfrm>
                  <a:off x="2869134" y="4802922"/>
                  <a:ext cx="300987" cy="1969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199" i="1" smtClean="0">
                                <a:latin typeface="Cambria Math" panose="02040503050406030204" pitchFamily="18" charset="0"/>
                              </a:rPr>
                            </m:ctrlPr>
                          </m:sSupPr>
                          <m:e>
                            <m:r>
                              <a:rPr lang="en-GB" sz="1199" i="1">
                                <a:latin typeface="Cambria Math" panose="02040503050406030204" pitchFamily="18" charset="0"/>
                                <a:ea typeface="Cambria Math" panose="02040503050406030204" pitchFamily="18" charset="0"/>
                              </a:rPr>
                              <m:t>𝛼</m:t>
                            </m:r>
                          </m:e>
                          <m:sup>
                            <m:d>
                              <m:dPr>
                                <m:ctrlPr>
                                  <a:rPr lang="en-GB" sz="1199" i="1">
                                    <a:latin typeface="Cambria Math" panose="02040503050406030204" pitchFamily="18" charset="0"/>
                                  </a:rPr>
                                </m:ctrlPr>
                              </m:dPr>
                              <m:e>
                                <m:r>
                                  <a:rPr lang="en-GB" sz="1199" i="1">
                                    <a:latin typeface="Cambria Math" panose="02040503050406030204" pitchFamily="18" charset="0"/>
                                  </a:rPr>
                                  <m:t>0</m:t>
                                </m:r>
                              </m:e>
                            </m:d>
                          </m:sup>
                        </m:sSup>
                      </m:oMath>
                    </m:oMathPara>
                  </a14:m>
                  <a:endParaRPr lang="en-GB" sz="1199" dirty="0"/>
                </a:p>
              </p:txBody>
            </p:sp>
          </mc:Choice>
          <mc:Fallback xmlns="">
            <p:sp>
              <p:nvSpPr>
                <p:cNvPr id="271" name="TextBox 270">
                  <a:extLst>
                    <a:ext uri="{FF2B5EF4-FFF2-40B4-BE49-F238E27FC236}">
                      <a16:creationId xmlns:a16="http://schemas.microsoft.com/office/drawing/2014/main" id="{80DDC2BF-87C6-F740-B1F3-9EE02F1D6D45}"/>
                    </a:ext>
                  </a:extLst>
                </p:cNvPr>
                <p:cNvSpPr txBox="1">
                  <a:spLocks noRot="1" noChangeAspect="1" noMove="1" noResize="1" noEditPoints="1" noAdjustHandles="1" noChangeArrowheads="1" noChangeShapeType="1" noTextEdit="1"/>
                </p:cNvSpPr>
                <p:nvPr/>
              </p:nvSpPr>
              <p:spPr>
                <a:xfrm>
                  <a:off x="2869134" y="4802922"/>
                  <a:ext cx="300987" cy="196965"/>
                </a:xfrm>
                <a:prstGeom prst="rect">
                  <a:avLst/>
                </a:prstGeom>
                <a:blipFill>
                  <a:blip r:embed="rId29"/>
                  <a:stretch>
                    <a:fillRect l="-8333"/>
                  </a:stretch>
                </a:blipFill>
              </p:spPr>
              <p:txBody>
                <a:bodyPr/>
                <a:lstStyle/>
                <a:p>
                  <a:r>
                    <a:rPr lang="en-GB">
                      <a:noFill/>
                    </a:rPr>
                    <a:t> </a:t>
                  </a:r>
                </a:p>
              </p:txBody>
            </p:sp>
          </mc:Fallback>
        </mc:AlternateContent>
        <p:cxnSp>
          <p:nvCxnSpPr>
            <p:cNvPr id="272" name="Straight Connector 271">
              <a:extLst>
                <a:ext uri="{FF2B5EF4-FFF2-40B4-BE49-F238E27FC236}">
                  <a16:creationId xmlns:a16="http://schemas.microsoft.com/office/drawing/2014/main" id="{07377753-33C0-A746-8628-390530A4ADC2}"/>
                </a:ext>
              </a:extLst>
            </p:cNvPr>
            <p:cNvCxnSpPr>
              <a:cxnSpLocks/>
              <a:stCxn id="112" idx="4"/>
              <a:endCxn id="270" idx="0"/>
            </p:cNvCxnSpPr>
            <p:nvPr/>
          </p:nvCxnSpPr>
          <p:spPr>
            <a:xfrm flipH="1">
              <a:off x="2799799" y="4806519"/>
              <a:ext cx="3849" cy="2055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6C9E148B-7128-C04C-AD22-76F36481C7F9}"/>
                </a:ext>
              </a:extLst>
            </p:cNvPr>
            <p:cNvCxnSpPr>
              <a:cxnSpLocks/>
              <a:stCxn id="111" idx="0"/>
              <a:endCxn id="270" idx="2"/>
            </p:cNvCxnSpPr>
            <p:nvPr/>
          </p:nvCxnSpPr>
          <p:spPr>
            <a:xfrm flipV="1">
              <a:off x="2797956" y="5139585"/>
              <a:ext cx="1843" cy="3508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CC350BBF-C85C-CB41-9E30-FEF2F3754E7D}"/>
                </a:ext>
              </a:extLst>
            </p:cNvPr>
            <p:cNvSpPr/>
            <p:nvPr/>
          </p:nvSpPr>
          <p:spPr>
            <a:xfrm>
              <a:off x="1928007" y="4271282"/>
              <a:ext cx="155052" cy="1603569"/>
            </a:xfrm>
            <a:prstGeom prst="rightBrac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cxnSp>
          <p:nvCxnSpPr>
            <p:cNvPr id="16" name="Straight Arrow Connector 15">
              <a:extLst>
                <a:ext uri="{FF2B5EF4-FFF2-40B4-BE49-F238E27FC236}">
                  <a16:creationId xmlns:a16="http://schemas.microsoft.com/office/drawing/2014/main" id="{A2A3E585-D421-C344-A1E6-7D7B589674E8}"/>
                </a:ext>
              </a:extLst>
            </p:cNvPr>
            <p:cNvCxnSpPr>
              <a:cxnSpLocks/>
              <a:stCxn id="14" idx="1"/>
              <a:endCxn id="270" idx="1"/>
            </p:cNvCxnSpPr>
            <p:nvPr/>
          </p:nvCxnSpPr>
          <p:spPr>
            <a:xfrm>
              <a:off x="2083059" y="5073067"/>
              <a:ext cx="652994" cy="2770"/>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7" name="Rectangle 306">
              <a:extLst>
                <a:ext uri="{FF2B5EF4-FFF2-40B4-BE49-F238E27FC236}">
                  <a16:creationId xmlns:a16="http://schemas.microsoft.com/office/drawing/2014/main" id="{EA9AC3E3-A44F-2048-A14E-D9F0CFE2DD97}"/>
                </a:ext>
              </a:extLst>
            </p:cNvPr>
            <p:cNvSpPr/>
            <p:nvPr/>
          </p:nvSpPr>
          <p:spPr>
            <a:xfrm>
              <a:off x="2699555" y="4975791"/>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270" name="Rectangle 269">
              <a:extLst>
                <a:ext uri="{FF2B5EF4-FFF2-40B4-BE49-F238E27FC236}">
                  <a16:creationId xmlns:a16="http://schemas.microsoft.com/office/drawing/2014/main" id="{7C83BD85-7CA8-0D4D-9F5C-9FA220AD978F}"/>
                </a:ext>
              </a:extLst>
            </p:cNvPr>
            <p:cNvSpPr/>
            <p:nvPr/>
          </p:nvSpPr>
          <p:spPr>
            <a:xfrm>
              <a:off x="2736053" y="5012088"/>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306" name="Rectangle 305">
              <a:extLst>
                <a:ext uri="{FF2B5EF4-FFF2-40B4-BE49-F238E27FC236}">
                  <a16:creationId xmlns:a16="http://schemas.microsoft.com/office/drawing/2014/main" id="{572C6309-96CD-7045-BE4E-A6D17FEDFD15}"/>
                </a:ext>
              </a:extLst>
            </p:cNvPr>
            <p:cNvSpPr/>
            <p:nvPr/>
          </p:nvSpPr>
          <p:spPr>
            <a:xfrm>
              <a:off x="2771022" y="5050150"/>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grpSp>
        <p:nvGrpSpPr>
          <p:cNvPr id="22" name="Group 21">
            <a:extLst>
              <a:ext uri="{FF2B5EF4-FFF2-40B4-BE49-F238E27FC236}">
                <a16:creationId xmlns:a16="http://schemas.microsoft.com/office/drawing/2014/main" id="{2A148FBD-DDC6-B542-A39E-F1C017A9BFD9}"/>
              </a:ext>
            </a:extLst>
          </p:cNvPr>
          <p:cNvGrpSpPr/>
          <p:nvPr/>
        </p:nvGrpSpPr>
        <p:grpSpPr>
          <a:xfrm>
            <a:off x="9288420" y="4357982"/>
            <a:ext cx="1222135" cy="1603569"/>
            <a:chOff x="7458862" y="4293900"/>
            <a:chExt cx="1222135" cy="1603569"/>
          </a:xfrm>
        </p:grpSpPr>
        <mc:AlternateContent xmlns:mc="http://schemas.openxmlformats.org/markup-compatibility/2006" xmlns:a14="http://schemas.microsoft.com/office/drawing/2010/main">
          <mc:Choice Requires="a14">
            <p:sp>
              <p:nvSpPr>
                <p:cNvPr id="282" name="TextBox 281">
                  <a:extLst>
                    <a:ext uri="{FF2B5EF4-FFF2-40B4-BE49-F238E27FC236}">
                      <a16:creationId xmlns:a16="http://schemas.microsoft.com/office/drawing/2014/main" id="{FB62A9A9-51AB-DF46-99D9-4345A830D06E}"/>
                    </a:ext>
                  </a:extLst>
                </p:cNvPr>
                <p:cNvSpPr txBox="1"/>
                <p:nvPr/>
              </p:nvSpPr>
              <p:spPr>
                <a:xfrm>
                  <a:off x="8380009" y="4839621"/>
                  <a:ext cx="300988" cy="1969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199" i="1" smtClean="0">
                                <a:latin typeface="Cambria Math" panose="02040503050406030204" pitchFamily="18" charset="0"/>
                              </a:rPr>
                            </m:ctrlPr>
                          </m:sSupPr>
                          <m:e>
                            <m:r>
                              <a:rPr lang="en-GB" sz="1199" i="1">
                                <a:latin typeface="Cambria Math" panose="02040503050406030204" pitchFamily="18" charset="0"/>
                                <a:ea typeface="Cambria Math" panose="02040503050406030204" pitchFamily="18" charset="0"/>
                              </a:rPr>
                              <m:t>𝛼</m:t>
                            </m:r>
                          </m:e>
                          <m:sup>
                            <m:d>
                              <m:dPr>
                                <m:ctrlPr>
                                  <a:rPr lang="en-GB" sz="1199" i="1">
                                    <a:latin typeface="Cambria Math" panose="02040503050406030204" pitchFamily="18" charset="0"/>
                                  </a:rPr>
                                </m:ctrlPr>
                              </m:dPr>
                              <m:e>
                                <m:r>
                                  <a:rPr lang="en-GB" sz="1199" i="1">
                                    <a:latin typeface="Cambria Math" panose="02040503050406030204" pitchFamily="18" charset="0"/>
                                  </a:rPr>
                                  <m:t>1</m:t>
                                </m:r>
                              </m:e>
                            </m:d>
                          </m:sup>
                        </m:sSup>
                      </m:oMath>
                    </m:oMathPara>
                  </a14:m>
                  <a:endParaRPr lang="en-GB" sz="1199" dirty="0"/>
                </a:p>
              </p:txBody>
            </p:sp>
          </mc:Choice>
          <mc:Fallback xmlns="">
            <p:sp>
              <p:nvSpPr>
                <p:cNvPr id="282" name="TextBox 281">
                  <a:extLst>
                    <a:ext uri="{FF2B5EF4-FFF2-40B4-BE49-F238E27FC236}">
                      <a16:creationId xmlns:a16="http://schemas.microsoft.com/office/drawing/2014/main" id="{FB62A9A9-51AB-DF46-99D9-4345A830D06E}"/>
                    </a:ext>
                  </a:extLst>
                </p:cNvPr>
                <p:cNvSpPr txBox="1">
                  <a:spLocks noRot="1" noChangeAspect="1" noMove="1" noResize="1" noEditPoints="1" noAdjustHandles="1" noChangeArrowheads="1" noChangeShapeType="1" noTextEdit="1"/>
                </p:cNvSpPr>
                <p:nvPr/>
              </p:nvSpPr>
              <p:spPr>
                <a:xfrm>
                  <a:off x="8380009" y="4839621"/>
                  <a:ext cx="300988" cy="196965"/>
                </a:xfrm>
                <a:prstGeom prst="rect">
                  <a:avLst/>
                </a:prstGeom>
                <a:blipFill>
                  <a:blip r:embed="rId30"/>
                  <a:stretch>
                    <a:fillRect l="-8333"/>
                  </a:stretch>
                </a:blipFill>
              </p:spPr>
              <p:txBody>
                <a:bodyPr/>
                <a:lstStyle/>
                <a:p>
                  <a:r>
                    <a:rPr lang="en-GB">
                      <a:noFill/>
                    </a:rPr>
                    <a:t> </a:t>
                  </a:r>
                </a:p>
              </p:txBody>
            </p:sp>
          </mc:Fallback>
        </mc:AlternateContent>
        <p:cxnSp>
          <p:nvCxnSpPr>
            <p:cNvPr id="283" name="Straight Connector 282">
              <a:extLst>
                <a:ext uri="{FF2B5EF4-FFF2-40B4-BE49-F238E27FC236}">
                  <a16:creationId xmlns:a16="http://schemas.microsoft.com/office/drawing/2014/main" id="{B5542354-78E1-514A-9062-EB113DACE82A}"/>
                </a:ext>
              </a:extLst>
            </p:cNvPr>
            <p:cNvCxnSpPr>
              <a:cxnSpLocks/>
              <a:stCxn id="287" idx="4"/>
              <a:endCxn id="281" idx="0"/>
            </p:cNvCxnSpPr>
            <p:nvPr/>
          </p:nvCxnSpPr>
          <p:spPr>
            <a:xfrm flipH="1">
              <a:off x="8304892" y="4806519"/>
              <a:ext cx="1472" cy="2292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50E5073-187D-3B45-8241-3DE215DF7C4B}"/>
                </a:ext>
              </a:extLst>
            </p:cNvPr>
            <p:cNvCxnSpPr>
              <a:cxnSpLocks/>
              <a:stCxn id="277" idx="0"/>
              <a:endCxn id="281" idx="2"/>
            </p:cNvCxnSpPr>
            <p:nvPr/>
          </p:nvCxnSpPr>
          <p:spPr>
            <a:xfrm flipV="1">
              <a:off x="8300672" y="5163232"/>
              <a:ext cx="4220" cy="3271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Right Brace 284">
              <a:extLst>
                <a:ext uri="{FF2B5EF4-FFF2-40B4-BE49-F238E27FC236}">
                  <a16:creationId xmlns:a16="http://schemas.microsoft.com/office/drawing/2014/main" id="{3BE9B6B1-2A3B-7A4B-BA61-00B27AE79D41}"/>
                </a:ext>
              </a:extLst>
            </p:cNvPr>
            <p:cNvSpPr/>
            <p:nvPr/>
          </p:nvSpPr>
          <p:spPr>
            <a:xfrm>
              <a:off x="7458862" y="4293900"/>
              <a:ext cx="155053" cy="1603569"/>
            </a:xfrm>
            <a:prstGeom prst="rightBrac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cxnSp>
          <p:nvCxnSpPr>
            <p:cNvPr id="286" name="Straight Arrow Connector 285">
              <a:extLst>
                <a:ext uri="{FF2B5EF4-FFF2-40B4-BE49-F238E27FC236}">
                  <a16:creationId xmlns:a16="http://schemas.microsoft.com/office/drawing/2014/main" id="{D4337218-5E28-5140-AA13-EAE5E70ED6F6}"/>
                </a:ext>
              </a:extLst>
            </p:cNvPr>
            <p:cNvCxnSpPr>
              <a:cxnSpLocks/>
              <a:stCxn id="285" idx="1"/>
              <a:endCxn id="281" idx="1"/>
            </p:cNvCxnSpPr>
            <p:nvPr/>
          </p:nvCxnSpPr>
          <p:spPr>
            <a:xfrm>
              <a:off x="7613915" y="5095685"/>
              <a:ext cx="627231" cy="3799"/>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8" name="Rectangle 307">
              <a:extLst>
                <a:ext uri="{FF2B5EF4-FFF2-40B4-BE49-F238E27FC236}">
                  <a16:creationId xmlns:a16="http://schemas.microsoft.com/office/drawing/2014/main" id="{750133C5-DDD3-A645-B767-3F7932D8C958}"/>
                </a:ext>
              </a:extLst>
            </p:cNvPr>
            <p:cNvSpPr/>
            <p:nvPr/>
          </p:nvSpPr>
          <p:spPr>
            <a:xfrm>
              <a:off x="8205286" y="5000170"/>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281" name="Rectangle 280">
              <a:extLst>
                <a:ext uri="{FF2B5EF4-FFF2-40B4-BE49-F238E27FC236}">
                  <a16:creationId xmlns:a16="http://schemas.microsoft.com/office/drawing/2014/main" id="{835BC983-9C53-E747-9BC1-F892E7977852}"/>
                </a:ext>
              </a:extLst>
            </p:cNvPr>
            <p:cNvSpPr/>
            <p:nvPr/>
          </p:nvSpPr>
          <p:spPr>
            <a:xfrm>
              <a:off x="8241146" y="5035735"/>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sp>
          <p:nvSpPr>
            <p:cNvPr id="309" name="Rectangle 308">
              <a:extLst>
                <a:ext uri="{FF2B5EF4-FFF2-40B4-BE49-F238E27FC236}">
                  <a16:creationId xmlns:a16="http://schemas.microsoft.com/office/drawing/2014/main" id="{92FDF274-2786-3F42-A3D4-A552D9910DF5}"/>
                </a:ext>
              </a:extLst>
            </p:cNvPr>
            <p:cNvSpPr/>
            <p:nvPr/>
          </p:nvSpPr>
          <p:spPr>
            <a:xfrm>
              <a:off x="8273479" y="5069688"/>
              <a:ext cx="127492" cy="127497"/>
            </a:xfrm>
            <a:prstGeom prst="rect">
              <a:avLst/>
            </a:prstGeom>
            <a:solidFill>
              <a:schemeClr val="tx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sp>
        <p:nvSpPr>
          <p:cNvPr id="4" name="Date Placeholder 3">
            <a:extLst>
              <a:ext uri="{FF2B5EF4-FFF2-40B4-BE49-F238E27FC236}">
                <a16:creationId xmlns:a16="http://schemas.microsoft.com/office/drawing/2014/main" id="{77EE3E00-8636-1D05-FCE5-9366A198345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41B269F6-0BED-6A15-B3AD-DA4FA25B5EF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5450362-35B0-9B6A-2E96-93DB45AE7384}"/>
              </a:ext>
            </a:extLst>
          </p:cNvPr>
          <p:cNvSpPr>
            <a:spLocks noGrp="1"/>
          </p:cNvSpPr>
          <p:nvPr>
            <p:ph type="sldNum" sz="quarter" idx="11"/>
          </p:nvPr>
        </p:nvSpPr>
        <p:spPr/>
        <p:txBody>
          <a:bodyPr/>
          <a:lstStyle/>
          <a:p>
            <a:fld id="{EB1502E6-D9AE-3544-B6D5-378AAA0B915F}" type="slidenum">
              <a:rPr lang="de-DE" altLang="de-DE" smtClean="0"/>
              <a:pPr/>
              <a:t>32</a:t>
            </a:fld>
            <a:endParaRPr lang="de-DE" altLang="de-DE" dirty="0"/>
          </a:p>
        </p:txBody>
      </p:sp>
    </p:spTree>
    <p:extLst>
      <p:ext uri="{BB962C8B-B14F-4D97-AF65-F5344CB8AC3E}">
        <p14:creationId xmlns:p14="http://schemas.microsoft.com/office/powerpoint/2010/main" val="198821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FO Jtrees and LJT To Move Through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p:txBody>
              <a:bodyPr>
                <a:noAutofit/>
              </a:bodyPr>
              <a:lstStyle/>
              <a:p>
                <a:r>
                  <a:rPr lang="en-GB" dirty="0"/>
                  <a:t>Also enables efficient multi-query answering within each slice</a:t>
                </a:r>
              </a:p>
              <a:p>
                <a:r>
                  <a:rPr lang="en-GB" dirty="0"/>
                  <a:t>Adaptations of FO jtree for dynamics: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b="0" i="1" smtClean="0">
                                <a:solidFill>
                                  <a:schemeClr val="accent6"/>
                                </a:solidFill>
                                <a:latin typeface="Cambria Math" panose="02040503050406030204" pitchFamily="18" charset="0"/>
                                <a:ea typeface="Cambria Math" panose="02040503050406030204" pitchFamily="18" charset="0"/>
                              </a:rPr>
                              <m:t>𝑡</m:t>
                            </m:r>
                          </m:e>
                        </m:d>
                      </m:sup>
                    </m:sSup>
                  </m:oMath>
                </a14:m>
                <a:r>
                  <a:rPr lang="en-GB" dirty="0"/>
                  <a:t> has to appear in one parcluster</a:t>
                </a:r>
              </a:p>
              <a:p>
                <a:pPr lvl="1"/>
                <a:r>
                  <a:rPr lang="en-GB" dirty="0"/>
                  <a:t>Avoids repeatedly asking large subgraph query for forward message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endParaRPr lang="en-GB" dirty="0"/>
              </a:p>
              <a:p>
                <a:pPr lvl="1"/>
                <a:r>
                  <a:rPr lang="en-GB" dirty="0"/>
                  <a:t>In parfactor-based model: Add parfactor </a:t>
                </a:r>
                <a14:m>
                  <m:oMath xmlns:m="http://schemas.openxmlformats.org/officeDocument/2006/math">
                    <m:sSub>
                      <m:sSubPr>
                        <m:ctrlPr>
                          <a:rPr lang="de-DE" i="1">
                            <a:solidFill>
                              <a:schemeClr val="accent6"/>
                            </a:solidFill>
                            <a:latin typeface="Cambria Math" panose="02040503050406030204" pitchFamily="18" charset="0"/>
                            <a:ea typeface="Cambria Math" panose="02040503050406030204" pitchFamily="18" charset="0"/>
                          </a:rPr>
                        </m:ctrlPr>
                      </m:sSubPr>
                      <m:e>
                        <m:r>
                          <a:rPr lang="en-GB" i="1">
                            <a:solidFill>
                              <a:schemeClr val="accent6"/>
                            </a:solidFill>
                            <a:latin typeface="Cambria Math" panose="02040503050406030204" pitchFamily="18" charset="0"/>
                            <a:ea typeface="Cambria Math" panose="02040503050406030204" pitchFamily="18" charset="0"/>
                          </a:rPr>
                          <m:t>𝜙</m:t>
                        </m:r>
                      </m:e>
                      <m:sub>
                        <m:r>
                          <a:rPr lang="de-DE" i="1">
                            <a:solidFill>
                              <a:schemeClr val="accent6"/>
                            </a:solidFill>
                            <a:latin typeface="Cambria Math" panose="02040503050406030204" pitchFamily="18" charset="0"/>
                            <a:ea typeface="Cambria Math" panose="02040503050406030204" pitchFamily="18" charset="0"/>
                          </a:rPr>
                          <m:t>𝑜𝑢𝑡</m:t>
                        </m:r>
                      </m:sub>
                    </m:sSub>
                    <m:d>
                      <m:dPr>
                        <m:ctrlPr>
                          <a:rPr lang="en-GB" b="0" i="1" smtClean="0">
                            <a:solidFill>
                              <a:schemeClr val="accent6"/>
                            </a:solidFill>
                            <a:latin typeface="Cambria Math" panose="02040503050406030204" pitchFamily="18" charset="0"/>
                            <a:ea typeface="Cambria Math" panose="02040503050406030204" pitchFamily="18" charset="0"/>
                          </a:rPr>
                        </m:ctrlPr>
                      </m:dPr>
                      <m:e>
                        <m:sSup>
                          <m:sSupPr>
                            <m:ctrlPr>
                              <a:rPr lang="en-GB" b="1" i="1">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p>
                      </m:e>
                    </m:d>
                  </m:oMath>
                </a14:m>
                <a:r>
                  <a:rPr lang="en-GB" dirty="0"/>
                  <a:t> to model before FO jtree construction</a:t>
                </a:r>
              </a:p>
              <a:p>
                <a:pPr lvl="2"/>
                <a:r>
                  <a:rPr lang="en-GB" dirty="0"/>
                  <a:t>Potentials in </a:t>
                </a:r>
                <a14:m>
                  <m:oMath xmlns:m="http://schemas.openxmlformats.org/officeDocument/2006/math">
                    <m:r>
                      <a:rPr lang="en-GB" i="1">
                        <a:latin typeface="Cambria Math" panose="02040503050406030204" pitchFamily="18" charset="0"/>
                        <a:ea typeface="Cambria Math" panose="02040503050406030204" pitchFamily="18" charset="0"/>
                      </a:rPr>
                      <m:t>𝜙</m:t>
                    </m:r>
                  </m:oMath>
                </a14:m>
                <a:r>
                  <a:rPr lang="en-GB" dirty="0"/>
                  <a:t> irrelevant for construction, could be left unspecified</a:t>
                </a:r>
                <a:endParaRPr lang="en-GB" dirty="0">
                  <a:ea typeface="Cambria Math" panose="02040503050406030204" pitchFamily="18" charset="0"/>
                </a:endParaRPr>
              </a:p>
              <a:p>
                <a:pPr lvl="2"/>
                <a:r>
                  <a:rPr lang="en-GB" dirty="0">
                    <a:ea typeface="Cambria Math" panose="02040503050406030204" pitchFamily="18" charset="0"/>
                  </a:rPr>
                  <a:t>Remove </a:t>
                </a:r>
                <a14:m>
                  <m:oMath xmlns:m="http://schemas.openxmlformats.org/officeDocument/2006/math">
                    <m:r>
                      <a:rPr lang="en-GB" i="1">
                        <a:latin typeface="Cambria Math" panose="02040503050406030204" pitchFamily="18" charset="0"/>
                        <a:ea typeface="Cambria Math" panose="02040503050406030204" pitchFamily="18" charset="0"/>
                      </a:rPr>
                      <m:t>𝜙</m:t>
                    </m:r>
                  </m:oMath>
                </a14:m>
                <a:r>
                  <a:rPr lang="en-GB" dirty="0"/>
                  <a:t> after construction</a:t>
                </a:r>
              </a:p>
              <a:p>
                <a:pPr lvl="3"/>
                <a:r>
                  <a:rPr lang="en-GB" dirty="0"/>
                  <a:t>If not removed: Choose uniform potentials for </a:t>
                </a:r>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𝜙</m:t>
                    </m:r>
                  </m:oMath>
                </a14:m>
                <a:r>
                  <a:rPr lang="en-GB" dirty="0"/>
                  <a:t> to avoid distorting the distribution</a:t>
                </a:r>
              </a:p>
              <a:p>
                <a:pPr lvl="1"/>
                <a:r>
                  <a:rPr lang="en-GB" dirty="0">
                    <a:ea typeface="Cambria Math" panose="02040503050406030204" pitchFamily="18" charset="0"/>
                  </a:rPr>
                  <a:t>Ensures that a parcluster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𝑜𝑢𝑡</m:t>
                        </m:r>
                      </m:sub>
                    </m:sSub>
                  </m:oMath>
                </a14:m>
                <a:r>
                  <a:rPr lang="en-GB" dirty="0">
                    <a:ea typeface="Cambria Math" panose="02040503050406030204" pitchFamily="18" charset="0"/>
                  </a:rPr>
                  <a:t> contains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p>
                  </m:oMath>
                </a14:m>
                <a:r>
                  <a:rPr lang="en-GB" dirty="0">
                    <a:ea typeface="Cambria Math" panose="02040503050406030204" pitchFamily="18" charset="0"/>
                  </a:rPr>
                  <a:t> (jtree property 2), i.e.,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p>
                    <m:r>
                      <a:rPr lang="en-GB" b="1" i="1" smtClean="0">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𝑜𝑢𝑡</m:t>
                        </m:r>
                      </m:sub>
                    </m:sSub>
                  </m:oMath>
                </a14:m>
                <a:endParaRPr lang="en-GB" dirty="0">
                  <a:ea typeface="Cambria Math" panose="02040503050406030204" pitchFamily="18" charset="0"/>
                </a:endParaRPr>
              </a:p>
              <a:p>
                <a:pPr lvl="2"/>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𝑜𝑢𝑡</m:t>
                        </m:r>
                      </m:sub>
                    </m:sSub>
                  </m:oMath>
                </a14:m>
                <a:r>
                  <a:rPr lang="en-GB" dirty="0">
                    <a:ea typeface="Cambria Math" panose="02040503050406030204" pitchFamily="18" charset="0"/>
                  </a:rPr>
                  <a:t> separates the slices from each other</a:t>
                </a:r>
              </a:p>
              <a:p>
                <a:pPr lvl="2"/>
                <a:r>
                  <a:rPr lang="en-GB" dirty="0">
                    <a:ea typeface="Cambria Math" panose="02040503050406030204" pitchFamily="18" charset="0"/>
                  </a:rPr>
                  <a:t>So called </a:t>
                </a:r>
                <a:r>
                  <a:rPr lang="en-GB" dirty="0">
                    <a:solidFill>
                      <a:schemeClr val="accent6"/>
                    </a:solidFill>
                    <a:ea typeface="Cambria Math" panose="02040503050406030204" pitchFamily="18" charset="0"/>
                  </a:rPr>
                  <a:t>out-cluster</a:t>
                </a:r>
                <a:r>
                  <a:rPr lang="en-GB" dirty="0">
                    <a:ea typeface="Cambria Math" panose="02040503050406030204" pitchFamily="18" charset="0"/>
                  </a:rPr>
                  <a:t>, as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r>
                  <a:rPr lang="en-GB" dirty="0">
                    <a:ea typeface="Cambria Math" panose="02040503050406030204" pitchFamily="18" charset="0"/>
                  </a:rPr>
                  <a:t> calculated in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𝑜𝑢𝑡</m:t>
                        </m:r>
                      </m:sub>
                    </m:sSub>
                  </m:oMath>
                </a14:m>
                <a:br>
                  <a:rPr lang="en-GB" dirty="0">
                    <a:ea typeface="Cambria Math" panose="02040503050406030204" pitchFamily="18" charset="0"/>
                  </a:rPr>
                </a:br>
                <a:r>
                  <a:rPr lang="en-GB" dirty="0">
                    <a:ea typeface="Cambria Math" panose="02040503050406030204" pitchFamily="18" charset="0"/>
                  </a:rPr>
                  <a:t>over </a:t>
                </a:r>
                <a14:m>
                  <m:oMath xmlns:m="http://schemas.openxmlformats.org/officeDocument/2006/math">
                    <m:sSup>
                      <m:sSupPr>
                        <m:ctrlPr>
                          <a:rPr lang="en-GB" b="1"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ea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p>
                  </m:oMath>
                </a14:m>
                <a:r>
                  <a:rPr lang="en-GB" dirty="0">
                    <a:ea typeface="Cambria Math" panose="02040503050406030204" pitchFamily="18" charset="0"/>
                  </a:rPr>
                  <a:t> and sent forward (</a:t>
                </a:r>
                <a:r>
                  <a:rPr lang="en-GB" i="1" u="sng" dirty="0">
                    <a:ea typeface="Cambria Math" panose="02040503050406030204" pitchFamily="18" charset="0"/>
                  </a:rPr>
                  <a:t>out</a:t>
                </a:r>
                <a:r>
                  <a:rPr lang="en-GB" i="1" dirty="0">
                    <a:ea typeface="Cambria Math" panose="02040503050406030204" pitchFamily="18" charset="0"/>
                  </a:rPr>
                  <a:t>going</a:t>
                </a:r>
                <a:r>
                  <a:rPr lang="en-GB" dirty="0">
                    <a:ea typeface="Cambria Math" panose="02040503050406030204" pitchFamily="18" charset="0"/>
                  </a:rPr>
                  <a:t>)</a:t>
                </a:r>
              </a:p>
              <a:p>
                <a:pPr lvl="1"/>
                <a:endParaRPr lang="en-GB" dirty="0"/>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r="-1600" b="-17956"/>
                </a:stretch>
              </a:blipFill>
            </p:spPr>
            <p:txBody>
              <a:bodyPr/>
              <a:lstStyle/>
              <a:p>
                <a:r>
                  <a:rPr lang="en-DE">
                    <a:noFill/>
                  </a:rPr>
                  <a:t> </a:t>
                </a:r>
              </a:p>
            </p:txBody>
          </p:sp>
        </mc:Fallback>
      </mc:AlternateContent>
      <p:grpSp>
        <p:nvGrpSpPr>
          <p:cNvPr id="118" name="Group 117">
            <a:extLst>
              <a:ext uri="{FF2B5EF4-FFF2-40B4-BE49-F238E27FC236}">
                <a16:creationId xmlns:a16="http://schemas.microsoft.com/office/drawing/2014/main" id="{31974B4F-EBF7-A44C-A3A0-FDC89632E47F}"/>
              </a:ext>
            </a:extLst>
          </p:cNvPr>
          <p:cNvGrpSpPr/>
          <p:nvPr/>
        </p:nvGrpSpPr>
        <p:grpSpPr>
          <a:xfrm>
            <a:off x="7693304" y="4950339"/>
            <a:ext cx="4138371" cy="952998"/>
            <a:chOff x="7701318" y="1467318"/>
            <a:chExt cx="4142682" cy="953991"/>
          </a:xfrm>
        </p:grpSpPr>
        <p:grpSp>
          <p:nvGrpSpPr>
            <p:cNvPr id="105" name="Group 104">
              <a:extLst>
                <a:ext uri="{FF2B5EF4-FFF2-40B4-BE49-F238E27FC236}">
                  <a16:creationId xmlns:a16="http://schemas.microsoft.com/office/drawing/2014/main" id="{E84A31CB-457E-9241-8081-79A226E6BE24}"/>
                </a:ext>
              </a:extLst>
            </p:cNvPr>
            <p:cNvGrpSpPr/>
            <p:nvPr/>
          </p:nvGrpSpPr>
          <p:grpSpPr>
            <a:xfrm>
              <a:off x="7701318" y="1531845"/>
              <a:ext cx="4142682" cy="889464"/>
              <a:chOff x="7701318" y="2186248"/>
              <a:chExt cx="4142682" cy="889464"/>
            </a:xfrm>
          </p:grpSpPr>
          <p:sp>
            <p:nvSpPr>
              <p:cNvPr id="12" name="Rectangle 11">
                <a:extLst>
                  <a:ext uri="{FF2B5EF4-FFF2-40B4-BE49-F238E27FC236}">
                    <a16:creationId xmlns:a16="http://schemas.microsoft.com/office/drawing/2014/main" id="{93D0EF7A-82AD-B042-86F7-A7571B7825F6}"/>
                  </a:ext>
                </a:extLst>
              </p:cNvPr>
              <p:cNvSpPr/>
              <p:nvPr/>
            </p:nvSpPr>
            <p:spPr>
              <a:xfrm>
                <a:off x="7701318" y="2186248"/>
                <a:ext cx="2803209"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15" name="Rectangle 14">
                <a:extLst>
                  <a:ext uri="{FF2B5EF4-FFF2-40B4-BE49-F238E27FC236}">
                    <a16:creationId xmlns:a16="http://schemas.microsoft.com/office/drawing/2014/main" id="{EED265DD-DA33-364A-8425-CC29968A36DF}"/>
                  </a:ext>
                </a:extLst>
              </p:cNvPr>
              <p:cNvSpPr/>
              <p:nvPr/>
            </p:nvSpPr>
            <p:spPr>
              <a:xfrm>
                <a:off x="10504528" y="2186250"/>
                <a:ext cx="1339472"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EA10368-5A47-1243-98FD-1E71744DFFE1}"/>
                      </a:ext>
                    </a:extLst>
                  </p:cNvPr>
                  <p:cNvSpPr txBox="1"/>
                  <p:nvPr/>
                </p:nvSpPr>
                <p:spPr>
                  <a:xfrm>
                    <a:off x="7757345" y="2240112"/>
                    <a:ext cx="1091641" cy="781731"/>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e>
                            </m:d>
                          </m:sup>
                        </m:sSup>
                      </m:oMath>
                    </a14:m>
                    <a:endParaRPr lang="en-GB" sz="1598" dirty="0"/>
                  </a:p>
                </p:txBody>
              </p:sp>
            </mc:Choice>
            <mc:Fallback xmlns="">
              <p:sp>
                <p:nvSpPr>
                  <p:cNvPr id="44" name="TextBox 43">
                    <a:extLst>
                      <a:ext uri="{FF2B5EF4-FFF2-40B4-BE49-F238E27FC236}">
                        <a16:creationId xmlns:a16="http://schemas.microsoft.com/office/drawing/2014/main" id="{2EA10368-5A47-1243-98FD-1E71744DFFE1}"/>
                      </a:ext>
                    </a:extLst>
                  </p:cNvPr>
                  <p:cNvSpPr txBox="1">
                    <a:spLocks noRot="1" noChangeAspect="1" noMove="1" noResize="1" noEditPoints="1" noAdjustHandles="1" noChangeArrowheads="1" noChangeShapeType="1" noTextEdit="1"/>
                  </p:cNvSpPr>
                  <p:nvPr/>
                </p:nvSpPr>
                <p:spPr>
                  <a:xfrm>
                    <a:off x="7757345" y="2240112"/>
                    <a:ext cx="1091641" cy="781731"/>
                  </a:xfrm>
                  <a:prstGeom prst="cloud">
                    <a:avLst/>
                  </a:prstGeom>
                  <a:blipFill>
                    <a:blip r:embed="rId4"/>
                    <a:stretch>
                      <a:fillRect/>
                    </a:stretch>
                  </a:blipFill>
                  <a:ln>
                    <a:solidFill>
                      <a:schemeClr val="tx1"/>
                    </a:solidFill>
                  </a:ln>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F0CAD17C-393B-E745-8411-9235711F0A98}"/>
                  </a:ext>
                </a:extLst>
              </p:cNvPr>
              <p:cNvCxnSpPr>
                <a:cxnSpLocks/>
                <a:stCxn id="44" idx="0"/>
                <a:endCxn id="53" idx="2"/>
              </p:cNvCxnSpPr>
              <p:nvPr/>
            </p:nvCxnSpPr>
            <p:spPr>
              <a:xfrm>
                <a:off x="8848076" y="2630978"/>
                <a:ext cx="381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3789681-780C-3C44-85D6-E4918C37407B}"/>
                  </a:ext>
                </a:extLst>
              </p:cNvPr>
              <p:cNvCxnSpPr>
                <a:cxnSpLocks/>
                <a:stCxn id="53" idx="6"/>
                <a:endCxn id="102" idx="2"/>
              </p:cNvCxnSpPr>
              <p:nvPr/>
            </p:nvCxnSpPr>
            <p:spPr>
              <a:xfrm flipV="1">
                <a:off x="10250591" y="2626083"/>
                <a:ext cx="417839" cy="489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E8A1FBC-30F4-4849-B3AF-CB753648C13B}"/>
                      </a:ext>
                    </a:extLst>
                  </p:cNvPr>
                  <p:cNvSpPr txBox="1"/>
                  <p:nvPr/>
                </p:nvSpPr>
                <p:spPr>
                  <a:xfrm>
                    <a:off x="9229547" y="2446773"/>
                    <a:ext cx="1021044" cy="368410"/>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53" name="TextBox 52">
                    <a:extLst>
                      <a:ext uri="{FF2B5EF4-FFF2-40B4-BE49-F238E27FC236}">
                        <a16:creationId xmlns:a16="http://schemas.microsoft.com/office/drawing/2014/main" id="{9E8A1FBC-30F4-4849-B3AF-CB753648C13B}"/>
                      </a:ext>
                    </a:extLst>
                  </p:cNvPr>
                  <p:cNvSpPr txBox="1">
                    <a:spLocks noRot="1" noChangeAspect="1" noMove="1" noResize="1" noEditPoints="1" noAdjustHandles="1" noChangeArrowheads="1" noChangeShapeType="1" noTextEdit="1"/>
                  </p:cNvSpPr>
                  <p:nvPr/>
                </p:nvSpPr>
                <p:spPr>
                  <a:xfrm>
                    <a:off x="9229547" y="2446773"/>
                    <a:ext cx="1021044" cy="368410"/>
                  </a:xfrm>
                  <a:prstGeom prst="ellipse">
                    <a:avLst/>
                  </a:prstGeom>
                  <a:blipFill>
                    <a:blip r:embed="rId5"/>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FFE94C1A-7597-C349-8444-C95EFD759846}"/>
                      </a:ext>
                    </a:extLst>
                  </p:cNvPr>
                  <p:cNvSpPr txBox="1"/>
                  <p:nvPr/>
                </p:nvSpPr>
                <p:spPr>
                  <a:xfrm>
                    <a:off x="10665044" y="2425990"/>
                    <a:ext cx="1091641" cy="400186"/>
                  </a:xfrm>
                  <a:prstGeom prst="cloud">
                    <a:avLst/>
                  </a:prstGeom>
                  <a:noFill/>
                  <a:ln>
                    <a:solidFill>
                      <a:schemeClr val="tx1"/>
                    </a:solidFill>
                  </a:ln>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en-GB" sz="1598" i="1" smtClean="0">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r>
                                    <a:rPr lang="en-GB" sz="1598" i="1">
                                      <a:latin typeface="Cambria Math" panose="02040503050406030204" pitchFamily="18" charset="0"/>
                                    </a:rPr>
                                    <m:t>+1</m:t>
                                  </m:r>
                                </m:e>
                              </m:d>
                            </m:sup>
                          </m:sSup>
                        </m:oMath>
                      </m:oMathPara>
                    </a14:m>
                    <a:endParaRPr lang="en-GB" sz="1598" dirty="0"/>
                  </a:p>
                </p:txBody>
              </p:sp>
            </mc:Choice>
            <mc:Fallback xmlns="">
              <p:sp>
                <p:nvSpPr>
                  <p:cNvPr id="102" name="TextBox 101">
                    <a:extLst>
                      <a:ext uri="{FF2B5EF4-FFF2-40B4-BE49-F238E27FC236}">
                        <a16:creationId xmlns:a16="http://schemas.microsoft.com/office/drawing/2014/main" id="{FFE94C1A-7597-C349-8444-C95EFD759846}"/>
                      </a:ext>
                    </a:extLst>
                  </p:cNvPr>
                  <p:cNvSpPr txBox="1">
                    <a:spLocks noRot="1" noChangeAspect="1" noMove="1" noResize="1" noEditPoints="1" noAdjustHandles="1" noChangeArrowheads="1" noChangeShapeType="1" noTextEdit="1"/>
                  </p:cNvSpPr>
                  <p:nvPr/>
                </p:nvSpPr>
                <p:spPr>
                  <a:xfrm>
                    <a:off x="10665044" y="2425990"/>
                    <a:ext cx="1091641" cy="400186"/>
                  </a:xfrm>
                  <a:prstGeom prst="cloud">
                    <a:avLst/>
                  </a:prstGeom>
                  <a:blipFill>
                    <a:blip r:embed="rId6"/>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0A5BD842-44A8-7242-9FD2-4DC7F7E68BE0}"/>
                    </a:ext>
                  </a:extLst>
                </p:cNvPr>
                <p:cNvSpPr/>
                <p:nvPr/>
              </p:nvSpPr>
              <p:spPr>
                <a:xfrm>
                  <a:off x="10250591" y="1610451"/>
                  <a:ext cx="518540"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p>
                      </m:oMath>
                    </m:oMathPara>
                  </a14:m>
                  <a:endParaRPr lang="en-GB" sz="1399" dirty="0"/>
                </a:p>
              </p:txBody>
            </p:sp>
          </mc:Choice>
          <mc:Fallback xmlns="">
            <p:sp>
              <p:nvSpPr>
                <p:cNvPr id="106" name="Rectangle 105">
                  <a:extLst>
                    <a:ext uri="{FF2B5EF4-FFF2-40B4-BE49-F238E27FC236}">
                      <a16:creationId xmlns:a16="http://schemas.microsoft.com/office/drawing/2014/main" id="{0A5BD842-44A8-7242-9FD2-4DC7F7E68BE0}"/>
                    </a:ext>
                  </a:extLst>
                </p:cNvPr>
                <p:cNvSpPr>
                  <a:spLocks noRot="1" noChangeAspect="1" noMove="1" noResize="1" noEditPoints="1" noAdjustHandles="1" noChangeArrowheads="1" noChangeShapeType="1" noTextEdit="1"/>
                </p:cNvSpPr>
                <p:nvPr/>
              </p:nvSpPr>
              <p:spPr>
                <a:xfrm>
                  <a:off x="10250591" y="1610451"/>
                  <a:ext cx="518540" cy="322268"/>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E12D3ED4-5A90-F948-A7CB-D3E1954353D4}"/>
                    </a:ext>
                  </a:extLst>
                </p:cNvPr>
                <p:cNvSpPr txBox="1"/>
                <p:nvPr/>
              </p:nvSpPr>
              <p:spPr>
                <a:xfrm>
                  <a:off x="9147342" y="1467318"/>
                  <a:ext cx="1416029" cy="3614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b="1" i="1">
                                <a:latin typeface="Cambria Math" panose="02040503050406030204" pitchFamily="18" charset="0"/>
                              </a:rPr>
                              <m:t>𝑹</m:t>
                            </m:r>
                          </m:e>
                          <m:sup>
                            <m:r>
                              <a:rPr lang="en-GB" sz="1399" i="1">
                                <a:latin typeface="Cambria Math" panose="02040503050406030204" pitchFamily="18" charset="0"/>
                              </a:rPr>
                              <m:t>′</m:t>
                            </m:r>
                          </m:sup>
                        </m:sSup>
                        <m:r>
                          <a:rPr lang="en-GB" sz="1399" i="1">
                            <a:latin typeface="Cambria Math" panose="02040503050406030204" pitchFamily="18" charset="0"/>
                          </a:rPr>
                          <m:t>=</m:t>
                        </m:r>
                        <m:sSubSup>
                          <m:sSubSupPr>
                            <m:ctrlPr>
                              <a:rPr lang="en-GB" sz="1399" i="1">
                                <a:latin typeface="Cambria Math" panose="02040503050406030204" pitchFamily="18" charset="0"/>
                                <a:ea typeface="Cambria Math" panose="02040503050406030204" pitchFamily="18" charset="0"/>
                              </a:rPr>
                            </m:ctrlPr>
                          </m:sSubSupPr>
                          <m:e>
                            <m:r>
                              <a:rPr lang="en-GB" sz="1399" b="1" i="1">
                                <a:latin typeface="Cambria Math" panose="02040503050406030204" pitchFamily="18" charset="0"/>
                                <a:ea typeface="Cambria Math" panose="02040503050406030204" pitchFamily="18" charset="0"/>
                              </a:rPr>
                              <m:t>𝑪</m:t>
                            </m:r>
                          </m:e>
                          <m:sub>
                            <m:r>
                              <a:rPr lang="en-GB" sz="1399" i="1">
                                <a:latin typeface="Cambria Math" panose="02040503050406030204" pitchFamily="18" charset="0"/>
                                <a:ea typeface="Cambria Math" panose="02040503050406030204" pitchFamily="18" charset="0"/>
                              </a:rPr>
                              <m:t>𝑜𝑢𝑡</m:t>
                            </m:r>
                          </m:sub>
                          <m:sup>
                            <m:d>
                              <m:dPr>
                                <m:ctrlPr>
                                  <a:rPr lang="en-GB" sz="1399" i="1">
                                    <a:latin typeface="Cambria Math" panose="02040503050406030204" pitchFamily="18" charset="0"/>
                                    <a:ea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𝑡</m:t>
                                </m:r>
                              </m:e>
                            </m:d>
                          </m:sup>
                        </m:sSubSup>
                        <m:r>
                          <a:rPr lang="en-GB" sz="1399" i="1">
                            <a:latin typeface="Cambria Math" panose="02040503050406030204" pitchFamily="18" charset="0"/>
                            <a:ea typeface="Cambria Math" panose="02040503050406030204" pitchFamily="18" charset="0"/>
                          </a:rPr>
                          <m:t>∖</m:t>
                        </m:r>
                        <m:sSup>
                          <m:sSupPr>
                            <m:ctrlPr>
                              <a:rPr lang="en-GB" sz="1399" i="1">
                                <a:latin typeface="Cambria Math" panose="02040503050406030204" pitchFamily="18" charset="0"/>
                              </a:rPr>
                            </m:ctrlPr>
                          </m:sSupPr>
                          <m:e>
                            <m:r>
                              <a:rPr lang="en-GB" sz="1399" b="1" i="1">
                                <a:latin typeface="Cambria Math" panose="02040503050406030204" pitchFamily="18" charset="0"/>
                              </a:rPr>
                              <m:t>𝑰</m:t>
                            </m:r>
                          </m:e>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p>
                      </m:oMath>
                    </m:oMathPara>
                  </a14:m>
                  <a:endParaRPr lang="en-GB" sz="1399" dirty="0"/>
                </a:p>
              </p:txBody>
            </p:sp>
          </mc:Choice>
          <mc:Fallback xmlns="">
            <p:sp>
              <p:nvSpPr>
                <p:cNvPr id="107" name="TextBox 106">
                  <a:extLst>
                    <a:ext uri="{FF2B5EF4-FFF2-40B4-BE49-F238E27FC236}">
                      <a16:creationId xmlns:a16="http://schemas.microsoft.com/office/drawing/2014/main" id="{E12D3ED4-5A90-F948-A7CB-D3E1954353D4}"/>
                    </a:ext>
                  </a:extLst>
                </p:cNvPr>
                <p:cNvSpPr txBox="1">
                  <a:spLocks noRot="1" noChangeAspect="1" noMove="1" noResize="1" noEditPoints="1" noAdjustHandles="1" noChangeArrowheads="1" noChangeShapeType="1" noTextEdit="1"/>
                </p:cNvSpPr>
                <p:nvPr/>
              </p:nvSpPr>
              <p:spPr>
                <a:xfrm>
                  <a:off x="9147342" y="1467318"/>
                  <a:ext cx="1416029" cy="361446"/>
                </a:xfrm>
                <a:prstGeom prst="rect">
                  <a:avLst/>
                </a:prstGeom>
                <a:blipFill>
                  <a:blip r:embed="rId8"/>
                  <a:stretch>
                    <a:fillRect b="-6897"/>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0117517-BB3D-8E4D-90D3-5030F743431B}"/>
                  </a:ext>
                </a:extLst>
              </p:cNvPr>
              <p:cNvSpPr/>
              <p:nvPr/>
            </p:nvSpPr>
            <p:spPr>
              <a:xfrm>
                <a:off x="9446465" y="5585843"/>
                <a:ext cx="566936" cy="358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𝑜𝑢𝑡</m:t>
                          </m:r>
                        </m:sub>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bSup>
                    </m:oMath>
                  </m:oMathPara>
                </a14:m>
                <a:endParaRPr lang="en-GB" sz="1399" dirty="0"/>
              </a:p>
            </p:txBody>
          </p:sp>
        </mc:Choice>
        <mc:Fallback xmlns="">
          <p:sp>
            <p:nvSpPr>
              <p:cNvPr id="19" name="Rectangle 18">
                <a:extLst>
                  <a:ext uri="{FF2B5EF4-FFF2-40B4-BE49-F238E27FC236}">
                    <a16:creationId xmlns:a16="http://schemas.microsoft.com/office/drawing/2014/main" id="{30117517-BB3D-8E4D-90D3-5030F743431B}"/>
                  </a:ext>
                </a:extLst>
              </p:cNvPr>
              <p:cNvSpPr>
                <a:spLocks noRot="1" noChangeAspect="1" noMove="1" noResize="1" noEditPoints="1" noAdjustHandles="1" noChangeArrowheads="1" noChangeShapeType="1" noTextEdit="1"/>
              </p:cNvSpPr>
              <p:nvPr/>
            </p:nvSpPr>
            <p:spPr>
              <a:xfrm>
                <a:off x="9446465" y="5585843"/>
                <a:ext cx="566936" cy="358251"/>
              </a:xfrm>
              <a:prstGeom prst="rect">
                <a:avLst/>
              </a:prstGeom>
              <a:blipFill>
                <a:blip r:embed="rId9"/>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232B8AAD-3387-FE61-0968-524EEC179FB8}"/>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989C4285-C1DA-6FB2-977F-4E140C36285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D33D43E-B6CA-BDC3-3DCB-6CBB6E4C9807}"/>
              </a:ext>
            </a:extLst>
          </p:cNvPr>
          <p:cNvSpPr>
            <a:spLocks noGrp="1"/>
          </p:cNvSpPr>
          <p:nvPr>
            <p:ph type="sldNum" sz="quarter" idx="11"/>
          </p:nvPr>
        </p:nvSpPr>
        <p:spPr/>
        <p:txBody>
          <a:bodyPr/>
          <a:lstStyle/>
          <a:p>
            <a:fld id="{EB1502E6-D9AE-3544-B6D5-378AAA0B915F}" type="slidenum">
              <a:rPr lang="de-DE" altLang="de-DE" smtClean="0"/>
              <a:pPr/>
              <a:t>33</a:t>
            </a:fld>
            <a:endParaRPr lang="de-DE" altLang="de-DE" dirty="0"/>
          </a:p>
        </p:txBody>
      </p:sp>
    </p:spTree>
    <p:extLst>
      <p:ext uri="{BB962C8B-B14F-4D97-AF65-F5344CB8AC3E}">
        <p14:creationId xmlns:p14="http://schemas.microsoft.com/office/powerpoint/2010/main" val="409862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FO Jtrees and LJT To Move Through Time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p:txBody>
              <a:bodyPr>
                <a:noAutofit/>
              </a:bodyPr>
              <a:lstStyle/>
              <a:p>
                <a:r>
                  <a:rPr lang="en-GB" sz="2000" dirty="0"/>
                  <a:t>As </a:t>
                </a:r>
                <a14:m>
                  <m:oMath xmlns:m="http://schemas.openxmlformats.org/officeDocument/2006/math">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𝛼</m:t>
                        </m:r>
                      </m:e>
                      <m:sup>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sup>
                    </m:sSup>
                  </m:oMath>
                </a14:m>
                <a:r>
                  <a:rPr lang="en-GB" sz="2000" dirty="0"/>
                  <a:t> over </a:t>
                </a:r>
                <a14:m>
                  <m:oMath xmlns:m="http://schemas.openxmlformats.org/officeDocument/2006/math">
                    <m:sSup>
                      <m:sSupPr>
                        <m:ctrlPr>
                          <a:rPr lang="en-GB" sz="2000" b="1" i="1" smtClean="0">
                            <a:solidFill>
                              <a:schemeClr val="accent6"/>
                            </a:solidFill>
                            <a:latin typeface="Cambria Math" panose="02040503050406030204" pitchFamily="18" charset="0"/>
                          </a:rPr>
                        </m:ctrlPr>
                      </m:sSupPr>
                      <m:e>
                        <m:r>
                          <a:rPr lang="en-GB" sz="2000" b="1" i="1">
                            <a:solidFill>
                              <a:schemeClr val="accent6"/>
                            </a:solidFill>
                            <a:latin typeface="Cambria Math" panose="02040503050406030204" pitchFamily="18" charset="0"/>
                          </a:rPr>
                          <m:t>𝑰</m:t>
                        </m:r>
                      </m:e>
                      <m:sup>
                        <m:d>
                          <m:dPr>
                            <m:ctrlPr>
                              <a:rPr lang="en-GB" sz="2000" i="1">
                                <a:solidFill>
                                  <a:schemeClr val="accent6"/>
                                </a:solidFill>
                                <a:latin typeface="Cambria Math" panose="02040503050406030204" pitchFamily="18" charset="0"/>
                                <a:ea typeface="Cambria Math" panose="02040503050406030204" pitchFamily="18" charset="0"/>
                              </a:rPr>
                            </m:ctrlPr>
                          </m:dPr>
                          <m:e>
                            <m:r>
                              <a:rPr lang="en-GB" sz="2000" i="1">
                                <a:solidFill>
                                  <a:schemeClr val="accent6"/>
                                </a:solidFill>
                                <a:latin typeface="Cambria Math" panose="02040503050406030204" pitchFamily="18" charset="0"/>
                                <a:ea typeface="Cambria Math" panose="02040503050406030204" pitchFamily="18" charset="0"/>
                              </a:rPr>
                              <m:t>𝑡</m:t>
                            </m:r>
                          </m:e>
                        </m:d>
                      </m:sup>
                    </m:sSup>
                  </m:oMath>
                </a14:m>
                <a:r>
                  <a:rPr lang="en-GB" sz="2000" dirty="0"/>
                  <a:t> has to be added to a parcluster in the FO jtree for </a:t>
                </a:r>
                <a14:m>
                  <m:oMath xmlns:m="http://schemas.openxmlformats.org/officeDocument/2006/math">
                    <m:r>
                      <a:rPr lang="en-GB" sz="2000" i="1">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+1</m:t>
                    </m:r>
                  </m:oMath>
                </a14:m>
                <a:r>
                  <a:rPr lang="en-GB" sz="2000" dirty="0"/>
                  <a:t>, there needs to be a parcluster </a:t>
                </a:r>
                <a14:m>
                  <m:oMath xmlns:m="http://schemas.openxmlformats.org/officeDocument/2006/math">
                    <m:sSub>
                      <m:sSubPr>
                        <m:ctrlPr>
                          <a:rPr lang="en-GB" sz="2000" b="1" i="1">
                            <a:latin typeface="Cambria Math" panose="02040503050406030204" pitchFamily="18" charset="0"/>
                            <a:ea typeface="Cambria Math" panose="02040503050406030204" pitchFamily="18" charset="0"/>
                          </a:rPr>
                        </m:ctrlPr>
                      </m:sSubPr>
                      <m:e>
                        <m:r>
                          <a:rPr lang="en-GB" sz="2000" b="1" i="1">
                            <a:latin typeface="Cambria Math" panose="02040503050406030204" pitchFamily="18" charset="0"/>
                            <a:ea typeface="Cambria Math" panose="02040503050406030204" pitchFamily="18" charset="0"/>
                          </a:rPr>
                          <m:t>𝑪</m:t>
                        </m:r>
                      </m:e>
                      <m:sub>
                        <m:r>
                          <a:rPr lang="en-GB" sz="2000" i="1">
                            <a:latin typeface="Cambria Math" panose="02040503050406030204" pitchFamily="18" charset="0"/>
                            <a:ea typeface="Cambria Math" panose="02040503050406030204" pitchFamily="18" charset="0"/>
                          </a:rPr>
                          <m:t>𝑖𝑛</m:t>
                        </m:r>
                      </m:sub>
                    </m:sSub>
                  </m:oMath>
                </a14:m>
                <a:r>
                  <a:rPr lang="en-GB" sz="2000" dirty="0"/>
                  <a:t>, which contains the interface to the previous slice</a:t>
                </a:r>
              </a:p>
              <a:p>
                <a:pPr lvl="1"/>
                <a:r>
                  <a:rPr lang="en-GB" sz="2000" dirty="0">
                    <a:ea typeface="Cambria Math" panose="02040503050406030204" pitchFamily="18" charset="0"/>
                  </a:rPr>
                  <a:t>So called </a:t>
                </a:r>
                <a:r>
                  <a:rPr lang="en-GB" sz="2000" dirty="0">
                    <a:solidFill>
                      <a:schemeClr val="accent5"/>
                    </a:solidFill>
                    <a:ea typeface="Cambria Math" panose="02040503050406030204" pitchFamily="18" charset="0"/>
                  </a:rPr>
                  <a:t>in-cluster</a:t>
                </a:r>
                <a:r>
                  <a:rPr lang="en-GB" sz="2000" dirty="0">
                    <a:ea typeface="Cambria Math" panose="02040503050406030204" pitchFamily="18" charset="0"/>
                  </a:rPr>
                  <a:t>, as forward message </a:t>
                </a:r>
                <a14:m>
                  <m:oMath xmlns:m="http://schemas.openxmlformats.org/officeDocument/2006/math">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𝛼</m:t>
                        </m:r>
                      </m:e>
                      <m:sup>
                        <m:d>
                          <m:dPr>
                            <m:ctrlPr>
                              <a:rPr lang="en-GB" sz="2000" i="1">
                                <a:latin typeface="Cambria Math" panose="02040503050406030204" pitchFamily="18" charset="0"/>
                                <a:ea typeface="Cambria Math" panose="02040503050406030204" pitchFamily="18" charset="0"/>
                              </a:rPr>
                            </m:ctrlPr>
                          </m:dPr>
                          <m:e>
                            <m:r>
                              <a:rPr lang="en-GB" sz="2000" i="1">
                                <a:latin typeface="Cambria Math" panose="02040503050406030204" pitchFamily="18" charset="0"/>
                                <a:ea typeface="Cambria Math" panose="02040503050406030204" pitchFamily="18" charset="0"/>
                              </a:rPr>
                              <m:t>𝑡</m:t>
                            </m:r>
                          </m:e>
                        </m:d>
                      </m:sup>
                    </m:sSup>
                  </m:oMath>
                </a14:m>
                <a:r>
                  <a:rPr lang="en-GB" sz="2000" dirty="0">
                    <a:ea typeface="Cambria Math" panose="02040503050406030204" pitchFamily="18" charset="0"/>
                  </a:rPr>
                  <a:t> over </a:t>
                </a:r>
                <a14:m>
                  <m:oMath xmlns:m="http://schemas.openxmlformats.org/officeDocument/2006/math">
                    <m:sSup>
                      <m:sSupPr>
                        <m:ctrlPr>
                          <a:rPr lang="en-GB" sz="2000" b="1" i="1" smtClean="0">
                            <a:solidFill>
                              <a:schemeClr val="accent5"/>
                            </a:solidFill>
                            <a:latin typeface="Cambria Math" panose="02040503050406030204" pitchFamily="18" charset="0"/>
                          </a:rPr>
                        </m:ctrlPr>
                      </m:sSupPr>
                      <m:e>
                        <m:r>
                          <a:rPr lang="en-GB" sz="2000" b="1" i="1">
                            <a:solidFill>
                              <a:schemeClr val="accent5"/>
                            </a:solidFill>
                            <a:latin typeface="Cambria Math" panose="02040503050406030204" pitchFamily="18" charset="0"/>
                          </a:rPr>
                          <m:t>𝑰</m:t>
                        </m:r>
                      </m:e>
                      <m:sup>
                        <m:d>
                          <m:dPr>
                            <m:ctrlPr>
                              <a:rPr lang="en-GB" sz="2000" i="1">
                                <a:solidFill>
                                  <a:schemeClr val="accent5"/>
                                </a:solidFill>
                                <a:latin typeface="Cambria Math" panose="02040503050406030204" pitchFamily="18" charset="0"/>
                                <a:ea typeface="Cambria Math" panose="02040503050406030204" pitchFamily="18" charset="0"/>
                              </a:rPr>
                            </m:ctrlPr>
                          </m:dPr>
                          <m:e>
                            <m:r>
                              <a:rPr lang="en-GB" sz="2000" i="1">
                                <a:solidFill>
                                  <a:schemeClr val="accent5"/>
                                </a:solidFill>
                                <a:latin typeface="Cambria Math" panose="02040503050406030204" pitchFamily="18" charset="0"/>
                                <a:ea typeface="Cambria Math" panose="02040503050406030204" pitchFamily="18" charset="0"/>
                              </a:rPr>
                              <m:t>𝑡</m:t>
                            </m:r>
                          </m:e>
                        </m:d>
                      </m:sup>
                    </m:sSup>
                  </m:oMath>
                </a14:m>
                <a:r>
                  <a:rPr lang="en-GB" sz="2000" dirty="0">
                    <a:ea typeface="Cambria Math" panose="02040503050406030204" pitchFamily="18" charset="0"/>
                  </a:rPr>
                  <a:t> is sent to </a:t>
                </a:r>
                <a14:m>
                  <m:oMath xmlns:m="http://schemas.openxmlformats.org/officeDocument/2006/math">
                    <m:sSub>
                      <m:sSubPr>
                        <m:ctrlPr>
                          <a:rPr lang="en-GB" sz="2000" b="1" i="1">
                            <a:latin typeface="Cambria Math" panose="02040503050406030204" pitchFamily="18" charset="0"/>
                            <a:ea typeface="Cambria Math" panose="02040503050406030204" pitchFamily="18" charset="0"/>
                          </a:rPr>
                        </m:ctrlPr>
                      </m:sSubPr>
                      <m:e>
                        <m:r>
                          <a:rPr lang="en-GB" sz="2000" b="1" i="1">
                            <a:latin typeface="Cambria Math" panose="02040503050406030204" pitchFamily="18" charset="0"/>
                            <a:ea typeface="Cambria Math" panose="02040503050406030204" pitchFamily="18" charset="0"/>
                          </a:rPr>
                          <m:t>𝑪</m:t>
                        </m:r>
                      </m:e>
                      <m:sub>
                        <m:r>
                          <a:rPr lang="en-GB" sz="2000" i="1">
                            <a:latin typeface="Cambria Math" panose="02040503050406030204" pitchFamily="18" charset="0"/>
                            <a:ea typeface="Cambria Math" panose="02040503050406030204" pitchFamily="18" charset="0"/>
                          </a:rPr>
                          <m:t>𝑖𝑛</m:t>
                        </m:r>
                      </m:sub>
                    </m:sSub>
                  </m:oMath>
                </a14:m>
                <a:r>
                  <a:rPr lang="en-GB" sz="2000" dirty="0">
                    <a:ea typeface="Cambria Math" panose="02040503050406030204" pitchFamily="18" charset="0"/>
                  </a:rPr>
                  <a:t> (</a:t>
                </a:r>
                <a:r>
                  <a:rPr lang="en-GB" sz="2000" i="1" u="sng" dirty="0">
                    <a:ea typeface="Cambria Math" panose="02040503050406030204" pitchFamily="18" charset="0"/>
                  </a:rPr>
                  <a:t>in</a:t>
                </a:r>
                <a:r>
                  <a:rPr lang="en-GB" sz="2000" i="1" dirty="0">
                    <a:ea typeface="Cambria Math" panose="02040503050406030204" pitchFamily="18" charset="0"/>
                  </a:rPr>
                  <a:t>coming</a:t>
                </a:r>
                <a:r>
                  <a:rPr lang="en-GB" sz="2000" dirty="0">
                    <a:ea typeface="Cambria Math" panose="02040503050406030204" pitchFamily="18" charset="0"/>
                  </a:rPr>
                  <a:t>)</a:t>
                </a:r>
              </a:p>
              <a:p>
                <a:pPr lvl="1"/>
                <a:r>
                  <a:rPr lang="en-GB" sz="2000" dirty="0"/>
                  <a:t>In parfactor-based model: Add parfactor </a:t>
                </a:r>
                <a14:m>
                  <m:oMath xmlns:m="http://schemas.openxmlformats.org/officeDocument/2006/math">
                    <m:sSub>
                      <m:sSubPr>
                        <m:ctrlPr>
                          <a:rPr lang="en-GB" sz="2000" i="1">
                            <a:solidFill>
                              <a:schemeClr val="accent5"/>
                            </a:solidFill>
                            <a:latin typeface="Cambria Math" panose="02040503050406030204" pitchFamily="18" charset="0"/>
                            <a:ea typeface="Cambria Math" panose="02040503050406030204" pitchFamily="18" charset="0"/>
                          </a:rPr>
                        </m:ctrlPr>
                      </m:sSubPr>
                      <m:e>
                        <m:r>
                          <a:rPr lang="en-GB" sz="2000" i="1">
                            <a:solidFill>
                              <a:schemeClr val="accent5"/>
                            </a:solidFill>
                            <a:latin typeface="Cambria Math" panose="02040503050406030204" pitchFamily="18" charset="0"/>
                            <a:ea typeface="Cambria Math" panose="02040503050406030204" pitchFamily="18" charset="0"/>
                          </a:rPr>
                          <m:t>𝜙</m:t>
                        </m:r>
                      </m:e>
                      <m:sub>
                        <m:r>
                          <a:rPr lang="en-GB" sz="2000" i="1">
                            <a:solidFill>
                              <a:schemeClr val="accent5"/>
                            </a:solidFill>
                            <a:latin typeface="Cambria Math" panose="02040503050406030204" pitchFamily="18" charset="0"/>
                            <a:ea typeface="Cambria Math" panose="02040503050406030204" pitchFamily="18" charset="0"/>
                          </a:rPr>
                          <m:t>𝑖𝑛</m:t>
                        </m:r>
                      </m:sub>
                    </m:sSub>
                    <m:d>
                      <m:dPr>
                        <m:ctrlPr>
                          <a:rPr lang="en-GB" sz="2000" b="0" i="1" smtClean="0">
                            <a:solidFill>
                              <a:schemeClr val="accent5"/>
                            </a:solidFill>
                            <a:latin typeface="Cambria Math" panose="02040503050406030204" pitchFamily="18" charset="0"/>
                            <a:ea typeface="Cambria Math" panose="02040503050406030204" pitchFamily="18" charset="0"/>
                          </a:rPr>
                        </m:ctrlPr>
                      </m:dPr>
                      <m:e>
                        <m:sSup>
                          <m:sSupPr>
                            <m:ctrlPr>
                              <a:rPr lang="en-GB" sz="2000" b="1" i="1">
                                <a:solidFill>
                                  <a:schemeClr val="accent5"/>
                                </a:solidFill>
                                <a:latin typeface="Cambria Math" panose="02040503050406030204" pitchFamily="18" charset="0"/>
                              </a:rPr>
                            </m:ctrlPr>
                          </m:sSupPr>
                          <m:e>
                            <m:r>
                              <a:rPr lang="en-GB" sz="2000" b="1" i="1">
                                <a:solidFill>
                                  <a:schemeClr val="accent5"/>
                                </a:solidFill>
                                <a:latin typeface="Cambria Math" panose="02040503050406030204" pitchFamily="18" charset="0"/>
                              </a:rPr>
                              <m:t>𝑰</m:t>
                            </m:r>
                          </m:e>
                          <m:sup>
                            <m:d>
                              <m:dPr>
                                <m:ctrlPr>
                                  <a:rPr lang="en-GB" sz="2000" i="1">
                                    <a:solidFill>
                                      <a:schemeClr val="accent5"/>
                                    </a:solidFill>
                                    <a:latin typeface="Cambria Math" panose="02040503050406030204" pitchFamily="18" charset="0"/>
                                    <a:ea typeface="Cambria Math" panose="02040503050406030204" pitchFamily="18" charset="0"/>
                                  </a:rPr>
                                </m:ctrlPr>
                              </m:dPr>
                              <m:e>
                                <m:r>
                                  <a:rPr lang="en-GB" sz="2000" i="1">
                                    <a:solidFill>
                                      <a:schemeClr val="accent5"/>
                                    </a:solidFill>
                                    <a:latin typeface="Cambria Math" panose="02040503050406030204" pitchFamily="18" charset="0"/>
                                    <a:ea typeface="Cambria Math" panose="02040503050406030204" pitchFamily="18" charset="0"/>
                                  </a:rPr>
                                  <m:t>𝜏</m:t>
                                </m:r>
                                <m:r>
                                  <a:rPr lang="en-GB" sz="2000" b="0" i="1" smtClean="0">
                                    <a:solidFill>
                                      <a:schemeClr val="accent5"/>
                                    </a:solidFill>
                                    <a:latin typeface="Cambria Math" panose="02040503050406030204" pitchFamily="18" charset="0"/>
                                    <a:ea typeface="Cambria Math" panose="02040503050406030204" pitchFamily="18" charset="0"/>
                                  </a:rPr>
                                  <m:t>−1</m:t>
                                </m:r>
                              </m:e>
                            </m:d>
                          </m:sup>
                        </m:sSup>
                      </m:e>
                    </m:d>
                  </m:oMath>
                </a14:m>
                <a:r>
                  <a:rPr lang="en-GB" sz="2000" dirty="0"/>
                  <a:t> to model before FO jtree construction</a:t>
                </a:r>
              </a:p>
              <a:p>
                <a:pPr lvl="2"/>
                <a:r>
                  <a:rPr lang="en-GB" sz="2000" dirty="0"/>
                  <a:t>Again, it holds that potentials in </a:t>
                </a:r>
                <a14:m>
                  <m:oMath xmlns:m="http://schemas.openxmlformats.org/officeDocument/2006/math">
                    <m:r>
                      <a:rPr lang="en-GB" sz="2000" i="1">
                        <a:latin typeface="Cambria Math" panose="02040503050406030204" pitchFamily="18" charset="0"/>
                        <a:ea typeface="Cambria Math" panose="02040503050406030204" pitchFamily="18" charset="0"/>
                      </a:rPr>
                      <m:t>𝜙</m:t>
                    </m:r>
                  </m:oMath>
                </a14:m>
                <a:r>
                  <a:rPr lang="en-GB" sz="2000" dirty="0"/>
                  <a:t> irrelevant for construction, could be left unspecified</a:t>
                </a:r>
                <a:endParaRPr lang="en-GB" sz="2000" dirty="0">
                  <a:ea typeface="Cambria Math" panose="02040503050406030204" pitchFamily="18" charset="0"/>
                </a:endParaRPr>
              </a:p>
              <a:p>
                <a:pPr lvl="2"/>
                <a:r>
                  <a:rPr lang="en-GB" sz="2000" dirty="0">
                    <a:solidFill>
                      <a:schemeClr val="tx1"/>
                    </a:solidFill>
                    <a:ea typeface="Cambria Math" panose="02040503050406030204" pitchFamily="18" charset="0"/>
                  </a:rPr>
                  <a:t>Either remove </a:t>
                </a:r>
                <a14:m>
                  <m:oMath xmlns:m="http://schemas.openxmlformats.org/officeDocument/2006/math">
                    <m:r>
                      <a:rPr lang="en-GB" sz="2000" i="1" smtClean="0">
                        <a:solidFill>
                          <a:schemeClr val="tx1"/>
                        </a:solidFill>
                        <a:latin typeface="Cambria Math" panose="02040503050406030204" pitchFamily="18" charset="0"/>
                        <a:ea typeface="Cambria Math" panose="02040503050406030204" pitchFamily="18" charset="0"/>
                      </a:rPr>
                      <m:t>𝜙</m:t>
                    </m:r>
                  </m:oMath>
                </a14:m>
                <a:r>
                  <a:rPr lang="en-GB" sz="2000" dirty="0"/>
                  <a:t> after construction or choose uniform potentials for </a:t>
                </a:r>
                <a14:m>
                  <m:oMath xmlns:m="http://schemas.openxmlformats.org/officeDocument/2006/math">
                    <m:r>
                      <a:rPr lang="en-GB" sz="2000" i="1">
                        <a:latin typeface="Cambria Math" panose="02040503050406030204" pitchFamily="18" charset="0"/>
                        <a:ea typeface="Cambria Math" panose="02040503050406030204" pitchFamily="18" charset="0"/>
                      </a:rPr>
                      <m:t>𝜙</m:t>
                    </m:r>
                  </m:oMath>
                </a14:m>
                <a:endParaRPr lang="en-GB" sz="2000" dirty="0"/>
              </a:p>
              <a:p>
                <a:pPr lvl="1"/>
                <a:r>
                  <a:rPr lang="en-GB" sz="2000" dirty="0">
                    <a:ea typeface="Cambria Math" panose="02040503050406030204" pitchFamily="18" charset="0"/>
                  </a:rPr>
                  <a:t>Ensures that a parcluster </a:t>
                </a:r>
                <a14:m>
                  <m:oMath xmlns:m="http://schemas.openxmlformats.org/officeDocument/2006/math">
                    <m:sSub>
                      <m:sSubPr>
                        <m:ctrlPr>
                          <a:rPr lang="en-GB" sz="2000" b="1" i="1">
                            <a:latin typeface="Cambria Math" panose="02040503050406030204" pitchFamily="18" charset="0"/>
                            <a:ea typeface="Cambria Math" panose="02040503050406030204" pitchFamily="18" charset="0"/>
                          </a:rPr>
                        </m:ctrlPr>
                      </m:sSubPr>
                      <m:e>
                        <m:r>
                          <a:rPr lang="en-GB" sz="2000" b="1" i="1">
                            <a:latin typeface="Cambria Math" panose="02040503050406030204" pitchFamily="18" charset="0"/>
                            <a:ea typeface="Cambria Math" panose="02040503050406030204" pitchFamily="18" charset="0"/>
                          </a:rPr>
                          <m:t>𝑪</m:t>
                        </m:r>
                      </m:e>
                      <m:sub>
                        <m:r>
                          <a:rPr lang="en-GB" sz="2000" i="1">
                            <a:latin typeface="Cambria Math" panose="02040503050406030204" pitchFamily="18" charset="0"/>
                            <a:ea typeface="Cambria Math" panose="02040503050406030204" pitchFamily="18" charset="0"/>
                          </a:rPr>
                          <m:t>𝑖𝑛</m:t>
                        </m:r>
                      </m:sub>
                    </m:sSub>
                  </m:oMath>
                </a14:m>
                <a:r>
                  <a:rPr lang="en-GB" sz="2000" dirty="0">
                    <a:ea typeface="Cambria Math" panose="02040503050406030204" pitchFamily="18" charset="0"/>
                  </a:rPr>
                  <a:t> contains </a:t>
                </a:r>
                <a14:m>
                  <m:oMath xmlns:m="http://schemas.openxmlformats.org/officeDocument/2006/math">
                    <m:sSup>
                      <m:sSupPr>
                        <m:ctrlPr>
                          <a:rPr lang="en-GB" sz="2000" b="1" i="1" smtClean="0">
                            <a:solidFill>
                              <a:schemeClr val="accent5"/>
                            </a:solidFill>
                            <a:latin typeface="Cambria Math" panose="02040503050406030204" pitchFamily="18" charset="0"/>
                          </a:rPr>
                        </m:ctrlPr>
                      </m:sSupPr>
                      <m:e>
                        <m:r>
                          <a:rPr lang="en-GB" sz="2000" b="1" i="1">
                            <a:solidFill>
                              <a:schemeClr val="accent5"/>
                            </a:solidFill>
                            <a:latin typeface="Cambria Math" panose="02040503050406030204" pitchFamily="18" charset="0"/>
                          </a:rPr>
                          <m:t>𝑰</m:t>
                        </m:r>
                      </m:e>
                      <m:sup>
                        <m:d>
                          <m:dPr>
                            <m:ctrlPr>
                              <a:rPr lang="en-GB" sz="2000" i="1">
                                <a:solidFill>
                                  <a:schemeClr val="accent5"/>
                                </a:solidFill>
                                <a:latin typeface="Cambria Math" panose="02040503050406030204" pitchFamily="18" charset="0"/>
                                <a:ea typeface="Cambria Math" panose="02040503050406030204" pitchFamily="18" charset="0"/>
                              </a:rPr>
                            </m:ctrlPr>
                          </m:dPr>
                          <m:e>
                            <m:r>
                              <a:rPr lang="en-GB" sz="2000" i="1">
                                <a:solidFill>
                                  <a:schemeClr val="accent5"/>
                                </a:solidFill>
                                <a:latin typeface="Cambria Math" panose="02040503050406030204" pitchFamily="18" charset="0"/>
                                <a:ea typeface="Cambria Math" panose="02040503050406030204" pitchFamily="18" charset="0"/>
                              </a:rPr>
                              <m:t>𝜏</m:t>
                            </m:r>
                            <m:r>
                              <a:rPr lang="en-GB" sz="2000" b="0" i="1" smtClean="0">
                                <a:solidFill>
                                  <a:schemeClr val="accent5"/>
                                </a:solidFill>
                                <a:latin typeface="Cambria Math" panose="02040503050406030204" pitchFamily="18" charset="0"/>
                                <a:ea typeface="Cambria Math" panose="02040503050406030204" pitchFamily="18" charset="0"/>
                              </a:rPr>
                              <m:t>−1</m:t>
                            </m:r>
                          </m:e>
                        </m:d>
                      </m:sup>
                    </m:sSup>
                  </m:oMath>
                </a14:m>
                <a:r>
                  <a:rPr lang="en-GB" sz="2000" dirty="0">
                    <a:ea typeface="Cambria Math" panose="02040503050406030204" pitchFamily="18" charset="0"/>
                  </a:rPr>
                  <a:t> </a:t>
                </a:r>
                <a:br>
                  <a:rPr lang="en-GB" sz="2000" dirty="0">
                    <a:ea typeface="Cambria Math" panose="02040503050406030204" pitchFamily="18" charset="0"/>
                  </a:rPr>
                </a:br>
                <a:r>
                  <a:rPr lang="en-GB" sz="2000" dirty="0">
                    <a:ea typeface="Cambria Math" panose="02040503050406030204" pitchFamily="18" charset="0"/>
                  </a:rPr>
                  <a:t>(jtree property 2), i.e., </a:t>
                </a:r>
                <a14:m>
                  <m:oMath xmlns:m="http://schemas.openxmlformats.org/officeDocument/2006/math">
                    <m:sSup>
                      <m:sSupPr>
                        <m:ctrlPr>
                          <a:rPr lang="en-GB" sz="2000" b="1" i="1" smtClean="0">
                            <a:solidFill>
                              <a:schemeClr val="accent5"/>
                            </a:solidFill>
                            <a:latin typeface="Cambria Math" panose="02040503050406030204" pitchFamily="18" charset="0"/>
                          </a:rPr>
                        </m:ctrlPr>
                      </m:sSupPr>
                      <m:e>
                        <m:r>
                          <a:rPr lang="en-GB" sz="2000" b="1" i="1">
                            <a:solidFill>
                              <a:schemeClr val="accent5"/>
                            </a:solidFill>
                            <a:latin typeface="Cambria Math" panose="02040503050406030204" pitchFamily="18" charset="0"/>
                          </a:rPr>
                          <m:t>𝑰</m:t>
                        </m:r>
                      </m:e>
                      <m:sup>
                        <m:d>
                          <m:dPr>
                            <m:ctrlPr>
                              <a:rPr lang="en-GB" sz="2000" i="1">
                                <a:solidFill>
                                  <a:schemeClr val="accent5"/>
                                </a:solidFill>
                                <a:latin typeface="Cambria Math" panose="02040503050406030204" pitchFamily="18" charset="0"/>
                                <a:ea typeface="Cambria Math" panose="02040503050406030204" pitchFamily="18" charset="0"/>
                              </a:rPr>
                            </m:ctrlPr>
                          </m:dPr>
                          <m:e>
                            <m:r>
                              <a:rPr lang="en-GB" sz="1800" i="1">
                                <a:solidFill>
                                  <a:schemeClr val="accent5"/>
                                </a:solidFill>
                                <a:latin typeface="Cambria Math" panose="02040503050406030204" pitchFamily="18" charset="0"/>
                                <a:ea typeface="Cambria Math" panose="02040503050406030204" pitchFamily="18" charset="0"/>
                              </a:rPr>
                              <m:t>𝜏</m:t>
                            </m:r>
                            <m:r>
                              <a:rPr lang="en-GB" sz="2000" b="0" i="1" smtClean="0">
                                <a:solidFill>
                                  <a:schemeClr val="accent5"/>
                                </a:solidFill>
                                <a:latin typeface="Cambria Math" panose="02040503050406030204" pitchFamily="18" charset="0"/>
                                <a:ea typeface="Cambria Math" panose="02040503050406030204" pitchFamily="18" charset="0"/>
                              </a:rPr>
                              <m:t>−1</m:t>
                            </m:r>
                          </m:e>
                        </m:d>
                      </m:sup>
                    </m:sSup>
                    <m:r>
                      <a:rPr lang="en-GB" sz="2000" b="1" i="1" smtClean="0">
                        <a:latin typeface="Cambria Math" panose="02040503050406030204" pitchFamily="18" charset="0"/>
                        <a:ea typeface="Cambria Math" panose="02040503050406030204" pitchFamily="18" charset="0"/>
                      </a:rPr>
                      <m:t>⊆</m:t>
                    </m:r>
                    <m:sSub>
                      <m:sSubPr>
                        <m:ctrlPr>
                          <a:rPr lang="en-GB" sz="2000" b="1" i="1">
                            <a:latin typeface="Cambria Math" panose="02040503050406030204" pitchFamily="18" charset="0"/>
                            <a:ea typeface="Cambria Math" panose="02040503050406030204" pitchFamily="18" charset="0"/>
                          </a:rPr>
                        </m:ctrlPr>
                      </m:sSubPr>
                      <m:e>
                        <m:r>
                          <a:rPr lang="en-GB" sz="2000" b="1" i="1">
                            <a:latin typeface="Cambria Math" panose="02040503050406030204" pitchFamily="18" charset="0"/>
                            <a:ea typeface="Cambria Math" panose="02040503050406030204" pitchFamily="18" charset="0"/>
                          </a:rPr>
                          <m:t>𝑪</m:t>
                        </m:r>
                      </m:e>
                      <m:sub>
                        <m:r>
                          <a:rPr lang="en-GB" sz="2000" i="1">
                            <a:latin typeface="Cambria Math" panose="02040503050406030204" pitchFamily="18" charset="0"/>
                            <a:ea typeface="Cambria Math" panose="02040503050406030204" pitchFamily="18" charset="0"/>
                          </a:rPr>
                          <m:t>𝑖𝑛</m:t>
                        </m:r>
                      </m:sub>
                    </m:sSub>
                  </m:oMath>
                </a14:m>
                <a:endParaRPr lang="en-GB" sz="2000" dirty="0">
                  <a:ea typeface="Cambria Math" panose="02040503050406030204" pitchFamily="18" charset="0"/>
                </a:endParaRPr>
              </a:p>
              <a:p>
                <a:pPr lvl="1"/>
                <a:r>
                  <a:rPr lang="en-GB" sz="2000" dirty="0">
                    <a:ea typeface="Cambria Math" panose="02040503050406030204" pitchFamily="18" charset="0"/>
                  </a:rPr>
                  <a:t>In each </a:t>
                </a:r>
                <a14:m>
                  <m:oMath xmlns:m="http://schemas.openxmlformats.org/officeDocument/2006/math">
                    <m:r>
                      <a:rPr lang="en-GB" sz="2000" i="1">
                        <a:latin typeface="Cambria Math" panose="02040503050406030204" pitchFamily="18" charset="0"/>
                        <a:ea typeface="Cambria Math" panose="02040503050406030204" pitchFamily="18" charset="0"/>
                      </a:rPr>
                      <m:t>𝑡</m:t>
                    </m:r>
                    <m:r>
                      <a:rPr lang="en-GB" sz="2000" i="1">
                        <a:latin typeface="Cambria Math" panose="02040503050406030204" pitchFamily="18" charset="0"/>
                        <a:ea typeface="Cambria Math" panose="02040503050406030204" pitchFamily="18" charset="0"/>
                      </a:rPr>
                      <m:t>&gt;0</m:t>
                    </m:r>
                  </m:oMath>
                </a14:m>
                <a:r>
                  <a:rPr lang="en-GB" sz="2000" dirty="0">
                    <a:ea typeface="Cambria Math" panose="02040503050406030204" pitchFamily="18" charset="0"/>
                  </a:rPr>
                  <a:t> slice, in- and out-cluster</a:t>
                </a:r>
              </a:p>
            </p:txBody>
          </p:sp>
        </mc:Choice>
        <mc:Fallback>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486" t="-1381"/>
                </a:stretch>
              </a:blipFill>
            </p:spPr>
            <p:txBody>
              <a:bodyPr/>
              <a:lstStyle/>
              <a:p>
                <a:r>
                  <a:rPr lang="en-DE">
                    <a:noFill/>
                  </a:rPr>
                  <a:t> </a:t>
                </a:r>
              </a:p>
            </p:txBody>
          </p:sp>
        </mc:Fallback>
      </mc:AlternateContent>
      <p:grpSp>
        <p:nvGrpSpPr>
          <p:cNvPr id="70" name="Group 69">
            <a:extLst>
              <a:ext uri="{FF2B5EF4-FFF2-40B4-BE49-F238E27FC236}">
                <a16:creationId xmlns:a16="http://schemas.microsoft.com/office/drawing/2014/main" id="{59B677DA-8C95-BB4D-B541-29F0BCD103B0}"/>
              </a:ext>
            </a:extLst>
          </p:cNvPr>
          <p:cNvGrpSpPr/>
          <p:nvPr/>
        </p:nvGrpSpPr>
        <p:grpSpPr>
          <a:xfrm>
            <a:off x="6351832" y="5014796"/>
            <a:ext cx="5479844" cy="888538"/>
            <a:chOff x="6033658" y="1531845"/>
            <a:chExt cx="5485552" cy="889464"/>
          </a:xfrm>
        </p:grpSpPr>
        <p:sp>
          <p:nvSpPr>
            <p:cNvPr id="19" name="Rectangle 18">
              <a:extLst>
                <a:ext uri="{FF2B5EF4-FFF2-40B4-BE49-F238E27FC236}">
                  <a16:creationId xmlns:a16="http://schemas.microsoft.com/office/drawing/2014/main" id="{3C89C33B-E506-214C-B862-20261E519783}"/>
                </a:ext>
              </a:extLst>
            </p:cNvPr>
            <p:cNvSpPr/>
            <p:nvPr/>
          </p:nvSpPr>
          <p:spPr>
            <a:xfrm>
              <a:off x="6033658" y="1531845"/>
              <a:ext cx="2652067"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20" name="Rectangle 19">
              <a:extLst>
                <a:ext uri="{FF2B5EF4-FFF2-40B4-BE49-F238E27FC236}">
                  <a16:creationId xmlns:a16="http://schemas.microsoft.com/office/drawing/2014/main" id="{CACB6169-0AFD-D541-BA09-B4A2645A75D6}"/>
                </a:ext>
              </a:extLst>
            </p:cNvPr>
            <p:cNvSpPr/>
            <p:nvPr/>
          </p:nvSpPr>
          <p:spPr>
            <a:xfrm>
              <a:off x="8685725" y="1531847"/>
              <a:ext cx="2833485"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7ABF0B-C537-C646-A295-72851033706A}"/>
                    </a:ext>
                  </a:extLst>
                </p:cNvPr>
                <p:cNvSpPr txBox="1"/>
                <p:nvPr/>
              </p:nvSpPr>
              <p:spPr>
                <a:xfrm>
                  <a:off x="6150820" y="1585709"/>
                  <a:ext cx="1091641" cy="781731"/>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e>
                          </m:d>
                        </m:sup>
                      </m:sSup>
                    </m:oMath>
                  </a14:m>
                  <a:endParaRPr lang="en-GB" sz="1598" dirty="0"/>
                </a:p>
              </p:txBody>
            </p:sp>
          </mc:Choice>
          <mc:Fallback xmlns="">
            <p:sp>
              <p:nvSpPr>
                <p:cNvPr id="21" name="TextBox 20">
                  <a:extLst>
                    <a:ext uri="{FF2B5EF4-FFF2-40B4-BE49-F238E27FC236}">
                      <a16:creationId xmlns:a16="http://schemas.microsoft.com/office/drawing/2014/main" id="{147ABF0B-C537-C646-A295-72851033706A}"/>
                    </a:ext>
                  </a:extLst>
                </p:cNvPr>
                <p:cNvSpPr txBox="1">
                  <a:spLocks noRot="1" noChangeAspect="1" noMove="1" noResize="1" noEditPoints="1" noAdjustHandles="1" noChangeArrowheads="1" noChangeShapeType="1" noTextEdit="1"/>
                </p:cNvSpPr>
                <p:nvPr/>
              </p:nvSpPr>
              <p:spPr>
                <a:xfrm>
                  <a:off x="6150820" y="1585709"/>
                  <a:ext cx="1091641" cy="781731"/>
                </a:xfrm>
                <a:prstGeom prst="cloud">
                  <a:avLst/>
                </a:prstGeom>
                <a:blipFill>
                  <a:blip r:embed="rId4"/>
                  <a:stretch>
                    <a:fillRect/>
                  </a:stretch>
                </a:blipFill>
                <a:ln>
                  <a:solidFill>
                    <a:schemeClr val="tx1"/>
                  </a:solidFill>
                </a:ln>
              </p:spPr>
              <p:txBody>
                <a:bodyPr/>
                <a:lstStyle/>
                <a:p>
                  <a:r>
                    <a:rPr lang="en-GB">
                      <a:noFill/>
                    </a:rPr>
                    <a:t> </a:t>
                  </a:r>
                </a:p>
              </p:txBody>
            </p:sp>
          </mc:Fallback>
        </mc:AlternateContent>
        <p:cxnSp>
          <p:nvCxnSpPr>
            <p:cNvPr id="22" name="Straight Connector 21">
              <a:extLst>
                <a:ext uri="{FF2B5EF4-FFF2-40B4-BE49-F238E27FC236}">
                  <a16:creationId xmlns:a16="http://schemas.microsoft.com/office/drawing/2014/main" id="{8537CC4B-BB87-494C-ABEC-FF515129D4A8}"/>
                </a:ext>
              </a:extLst>
            </p:cNvPr>
            <p:cNvCxnSpPr>
              <a:cxnSpLocks/>
              <a:stCxn id="21" idx="0"/>
              <a:endCxn id="24" idx="2"/>
            </p:cNvCxnSpPr>
            <p:nvPr/>
          </p:nvCxnSpPr>
          <p:spPr>
            <a:xfrm>
              <a:off x="7241551" y="1976575"/>
              <a:ext cx="2969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4EC8D1-70D7-D649-AC65-7AAC5B0D9EF4}"/>
                </a:ext>
              </a:extLst>
            </p:cNvPr>
            <p:cNvCxnSpPr>
              <a:cxnSpLocks/>
              <a:stCxn id="24" idx="6"/>
              <a:endCxn id="29" idx="2"/>
            </p:cNvCxnSpPr>
            <p:nvPr/>
          </p:nvCxnSpPr>
          <p:spPr>
            <a:xfrm flipV="1">
              <a:off x="8559569" y="1971680"/>
              <a:ext cx="296064" cy="489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331734-E65B-5247-93AF-FECCB25D8B5C}"/>
                    </a:ext>
                  </a:extLst>
                </p:cNvPr>
                <p:cNvSpPr txBox="1"/>
                <p:nvPr/>
              </p:nvSpPr>
              <p:spPr>
                <a:xfrm>
                  <a:off x="7538525" y="1792370"/>
                  <a:ext cx="1021044" cy="368410"/>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24" name="TextBox 23">
                  <a:extLst>
                    <a:ext uri="{FF2B5EF4-FFF2-40B4-BE49-F238E27FC236}">
                      <a16:creationId xmlns:a16="http://schemas.microsoft.com/office/drawing/2014/main" id="{46331734-E65B-5247-93AF-FECCB25D8B5C}"/>
                    </a:ext>
                  </a:extLst>
                </p:cNvPr>
                <p:cNvSpPr txBox="1">
                  <a:spLocks noRot="1" noChangeAspect="1" noMove="1" noResize="1" noEditPoints="1" noAdjustHandles="1" noChangeArrowheads="1" noChangeShapeType="1" noTextEdit="1"/>
                </p:cNvSpPr>
                <p:nvPr/>
              </p:nvSpPr>
              <p:spPr>
                <a:xfrm>
                  <a:off x="7538525" y="1792370"/>
                  <a:ext cx="1021044" cy="368410"/>
                </a:xfrm>
                <a:prstGeom prst="ellipse">
                  <a:avLst/>
                </a:prstGeom>
                <a:blipFill>
                  <a:blip r:embed="rId5"/>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7B8C5E3-658E-1F4A-9512-16372AFD842C}"/>
                    </a:ext>
                  </a:extLst>
                </p:cNvPr>
                <p:cNvSpPr txBox="1"/>
                <p:nvPr/>
              </p:nvSpPr>
              <p:spPr>
                <a:xfrm>
                  <a:off x="10316233" y="1577942"/>
                  <a:ext cx="1090800" cy="774995"/>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r>
                                <a:rPr lang="en-GB" sz="1598" i="1">
                                  <a:latin typeface="Cambria Math" panose="02040503050406030204" pitchFamily="18" charset="0"/>
                                </a:rPr>
                                <m:t>+1</m:t>
                              </m:r>
                            </m:e>
                          </m:d>
                        </m:sup>
                      </m:sSup>
                    </m:oMath>
                  </a14:m>
                  <a:endParaRPr lang="en-GB" sz="1598" dirty="0"/>
                </a:p>
              </p:txBody>
            </p:sp>
          </mc:Choice>
          <mc:Fallback xmlns="">
            <p:sp>
              <p:nvSpPr>
                <p:cNvPr id="25" name="TextBox 24">
                  <a:extLst>
                    <a:ext uri="{FF2B5EF4-FFF2-40B4-BE49-F238E27FC236}">
                      <a16:creationId xmlns:a16="http://schemas.microsoft.com/office/drawing/2014/main" id="{07B8C5E3-658E-1F4A-9512-16372AFD842C}"/>
                    </a:ext>
                  </a:extLst>
                </p:cNvPr>
                <p:cNvSpPr txBox="1">
                  <a:spLocks noRot="1" noChangeAspect="1" noMove="1" noResize="1" noEditPoints="1" noAdjustHandles="1" noChangeArrowheads="1" noChangeShapeType="1" noTextEdit="1"/>
                </p:cNvSpPr>
                <p:nvPr/>
              </p:nvSpPr>
              <p:spPr>
                <a:xfrm>
                  <a:off x="10316233" y="1577942"/>
                  <a:ext cx="1090800" cy="774995"/>
                </a:xfrm>
                <a:prstGeom prst="clou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2112DB5C-43B7-EA47-8520-334B67ABB418}"/>
                    </a:ext>
                  </a:extLst>
                </p:cNvPr>
                <p:cNvSpPr/>
                <p:nvPr/>
              </p:nvSpPr>
              <p:spPr>
                <a:xfrm>
                  <a:off x="8497105" y="1610451"/>
                  <a:ext cx="518540"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p>
                      </m:oMath>
                    </m:oMathPara>
                  </a14:m>
                  <a:endParaRPr lang="en-GB" sz="1399" dirty="0"/>
                </a:p>
              </p:txBody>
            </p:sp>
          </mc:Choice>
          <mc:Fallback xmlns="">
            <p:sp>
              <p:nvSpPr>
                <p:cNvPr id="26" name="Rectangle 25">
                  <a:extLst>
                    <a:ext uri="{FF2B5EF4-FFF2-40B4-BE49-F238E27FC236}">
                      <a16:creationId xmlns:a16="http://schemas.microsoft.com/office/drawing/2014/main" id="{2112DB5C-43B7-EA47-8520-334B67ABB418}"/>
                    </a:ext>
                  </a:extLst>
                </p:cNvPr>
                <p:cNvSpPr>
                  <a:spLocks noRot="1" noChangeAspect="1" noMove="1" noResize="1" noEditPoints="1" noAdjustHandles="1" noChangeArrowheads="1" noChangeShapeType="1" noTextEdit="1"/>
                </p:cNvSpPr>
                <p:nvPr/>
              </p:nvSpPr>
              <p:spPr>
                <a:xfrm>
                  <a:off x="8497105" y="1610451"/>
                  <a:ext cx="518540" cy="322268"/>
                </a:xfrm>
                <a:prstGeom prst="rect">
                  <a:avLst/>
                </a:prstGeom>
                <a:blipFill>
                  <a:blip r:embed="rId7"/>
                  <a:stretch>
                    <a:fillRect/>
                  </a:stretch>
                </a:blipFill>
              </p:spPr>
              <p:txBody>
                <a:bodyPr/>
                <a:lstStyle/>
                <a:p>
                  <a:r>
                    <a:rPr lang="de-DE">
                      <a:noFill/>
                    </a:rPr>
                    <a:t> </a:t>
                  </a:r>
                </a:p>
              </p:txBody>
            </p:sp>
          </mc:Fallback>
        </mc:AlternateContent>
        <p:cxnSp>
          <p:nvCxnSpPr>
            <p:cNvPr id="28" name="Straight Connector 27">
              <a:extLst>
                <a:ext uri="{FF2B5EF4-FFF2-40B4-BE49-F238E27FC236}">
                  <a16:creationId xmlns:a16="http://schemas.microsoft.com/office/drawing/2014/main" id="{6D59D36B-F874-A645-A15A-5CA1457C71AE}"/>
                </a:ext>
              </a:extLst>
            </p:cNvPr>
            <p:cNvCxnSpPr>
              <a:cxnSpLocks/>
              <a:stCxn id="29" idx="6"/>
              <a:endCxn id="25" idx="2"/>
            </p:cNvCxnSpPr>
            <p:nvPr/>
          </p:nvCxnSpPr>
          <p:spPr>
            <a:xfrm flipV="1">
              <a:off x="10020169" y="1965440"/>
              <a:ext cx="299448" cy="6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2CF8F2-D8F7-844A-A13C-50C2CBF5AF2C}"/>
                    </a:ext>
                  </a:extLst>
                </p:cNvPr>
                <p:cNvSpPr txBox="1"/>
                <p:nvPr/>
              </p:nvSpPr>
              <p:spPr>
                <a:xfrm>
                  <a:off x="8855633" y="1786841"/>
                  <a:ext cx="1164536" cy="369677"/>
                </a:xfrm>
                <a:prstGeom prst="ellipse">
                  <a:avLst/>
                </a:prstGeom>
                <a:solidFill>
                  <a:schemeClr val="accent5"/>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29" name="TextBox 28">
                  <a:extLst>
                    <a:ext uri="{FF2B5EF4-FFF2-40B4-BE49-F238E27FC236}">
                      <a16:creationId xmlns:a16="http://schemas.microsoft.com/office/drawing/2014/main" id="{7C2CF8F2-D8F7-844A-A13C-50C2CBF5AF2C}"/>
                    </a:ext>
                  </a:extLst>
                </p:cNvPr>
                <p:cNvSpPr txBox="1">
                  <a:spLocks noRot="1" noChangeAspect="1" noMove="1" noResize="1" noEditPoints="1" noAdjustHandles="1" noChangeArrowheads="1" noChangeShapeType="1" noTextEdit="1"/>
                </p:cNvSpPr>
                <p:nvPr/>
              </p:nvSpPr>
              <p:spPr>
                <a:xfrm>
                  <a:off x="8855633" y="1786841"/>
                  <a:ext cx="1164536" cy="369677"/>
                </a:xfrm>
                <a:prstGeom prst="ellipse">
                  <a:avLst/>
                </a:prstGeom>
                <a:blipFill>
                  <a:blip r:embed="rId8"/>
                  <a:stretch>
                    <a:fillRect/>
                  </a:stretch>
                </a:blipFill>
                <a:ln w="19050">
                  <a:solidFill>
                    <a:schemeClr val="tx1"/>
                  </a:solidFill>
                </a:ln>
              </p:spPr>
              <p:txBody>
                <a:bodyPr/>
                <a:lstStyle/>
                <a:p>
                  <a:r>
                    <a:rPr lang="de-DE">
                      <a:noFill/>
                    </a:rPr>
                    <a:t> </a:t>
                  </a:r>
                </a:p>
              </p:txBody>
            </p:sp>
          </mc:Fallback>
        </mc:AlternateContent>
      </p:grpSp>
      <p:grpSp>
        <p:nvGrpSpPr>
          <p:cNvPr id="71" name="Group 70">
            <a:extLst>
              <a:ext uri="{FF2B5EF4-FFF2-40B4-BE49-F238E27FC236}">
                <a16:creationId xmlns:a16="http://schemas.microsoft.com/office/drawing/2014/main" id="{A268EEF9-FA15-D846-951A-4E818F61169F}"/>
              </a:ext>
            </a:extLst>
          </p:cNvPr>
          <p:cNvGrpSpPr/>
          <p:nvPr/>
        </p:nvGrpSpPr>
        <p:grpSpPr>
          <a:xfrm>
            <a:off x="6357109" y="3983679"/>
            <a:ext cx="5474566" cy="888538"/>
            <a:chOff x="3599999" y="2469541"/>
            <a:chExt cx="5480269" cy="889464"/>
          </a:xfrm>
        </p:grpSpPr>
        <p:sp>
          <p:nvSpPr>
            <p:cNvPr id="45" name="Rectangle 44">
              <a:extLst>
                <a:ext uri="{FF2B5EF4-FFF2-40B4-BE49-F238E27FC236}">
                  <a16:creationId xmlns:a16="http://schemas.microsoft.com/office/drawing/2014/main" id="{DAB2F7ED-C21B-1C4D-9F92-3A1F5DAB0CBF}"/>
                </a:ext>
              </a:extLst>
            </p:cNvPr>
            <p:cNvSpPr/>
            <p:nvPr/>
          </p:nvSpPr>
          <p:spPr>
            <a:xfrm>
              <a:off x="3955982" y="2469541"/>
              <a:ext cx="4729743"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46" name="Rectangle 45">
              <a:extLst>
                <a:ext uri="{FF2B5EF4-FFF2-40B4-BE49-F238E27FC236}">
                  <a16:creationId xmlns:a16="http://schemas.microsoft.com/office/drawing/2014/main" id="{B672FDBD-3F1D-1845-AF42-F1D8A697AAD2}"/>
                </a:ext>
              </a:extLst>
            </p:cNvPr>
            <p:cNvSpPr/>
            <p:nvPr/>
          </p:nvSpPr>
          <p:spPr>
            <a:xfrm>
              <a:off x="8685726" y="2469543"/>
              <a:ext cx="394542"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048E3C1-AF18-D74A-82B6-9304C2543DE2}"/>
                    </a:ext>
                  </a:extLst>
                </p:cNvPr>
                <p:cNvSpPr txBox="1"/>
                <p:nvPr/>
              </p:nvSpPr>
              <p:spPr>
                <a:xfrm>
                  <a:off x="5938543" y="2523405"/>
                  <a:ext cx="1091641" cy="774995"/>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𝜏</m:t>
                              </m:r>
                            </m:e>
                          </m:d>
                        </m:sup>
                      </m:sSup>
                    </m:oMath>
                  </a14:m>
                  <a:endParaRPr lang="en-GB" sz="1598" dirty="0"/>
                </a:p>
              </p:txBody>
            </p:sp>
          </mc:Choice>
          <mc:Fallback xmlns="">
            <p:sp>
              <p:nvSpPr>
                <p:cNvPr id="47" name="TextBox 46">
                  <a:extLst>
                    <a:ext uri="{FF2B5EF4-FFF2-40B4-BE49-F238E27FC236}">
                      <a16:creationId xmlns:a16="http://schemas.microsoft.com/office/drawing/2014/main" id="{A048E3C1-AF18-D74A-82B6-9304C2543DE2}"/>
                    </a:ext>
                  </a:extLst>
                </p:cNvPr>
                <p:cNvSpPr txBox="1">
                  <a:spLocks noRot="1" noChangeAspect="1" noMove="1" noResize="1" noEditPoints="1" noAdjustHandles="1" noChangeArrowheads="1" noChangeShapeType="1" noTextEdit="1"/>
                </p:cNvSpPr>
                <p:nvPr/>
              </p:nvSpPr>
              <p:spPr>
                <a:xfrm>
                  <a:off x="5938543" y="2523405"/>
                  <a:ext cx="1091641" cy="774995"/>
                </a:xfrm>
                <a:prstGeom prst="cloud">
                  <a:avLst/>
                </a:prstGeom>
                <a:blipFill>
                  <a:blip r:embed="rId9"/>
                  <a:stretch>
                    <a:fillRect/>
                  </a:stretch>
                </a:blipFill>
                <a:ln>
                  <a:solidFill>
                    <a:schemeClr val="tx1"/>
                  </a:solidFill>
                </a:ln>
              </p:spPr>
              <p:txBody>
                <a:bodyPr/>
                <a:lstStyle/>
                <a:p>
                  <a:r>
                    <a:rPr lang="en-GB">
                      <a:noFill/>
                    </a:rPr>
                    <a:t> </a:t>
                  </a:r>
                </a:p>
              </p:txBody>
            </p:sp>
          </mc:Fallback>
        </mc:AlternateContent>
        <p:cxnSp>
          <p:nvCxnSpPr>
            <p:cNvPr id="48" name="Straight Connector 47">
              <a:extLst>
                <a:ext uri="{FF2B5EF4-FFF2-40B4-BE49-F238E27FC236}">
                  <a16:creationId xmlns:a16="http://schemas.microsoft.com/office/drawing/2014/main" id="{DD8EFEF2-240D-D949-85DC-4D0A4ECD5A2C}"/>
                </a:ext>
              </a:extLst>
            </p:cNvPr>
            <p:cNvCxnSpPr>
              <a:cxnSpLocks/>
              <a:stCxn id="47" idx="0"/>
              <a:endCxn id="50" idx="2"/>
            </p:cNvCxnSpPr>
            <p:nvPr/>
          </p:nvCxnSpPr>
          <p:spPr>
            <a:xfrm>
              <a:off x="7029274" y="2910903"/>
              <a:ext cx="381470" cy="4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B9EA32A-F7B9-4245-B241-238EB6DD378C}"/>
                </a:ext>
              </a:extLst>
            </p:cNvPr>
            <p:cNvCxnSpPr>
              <a:cxnSpLocks/>
              <a:stCxn id="50" idx="6"/>
            </p:cNvCxnSpPr>
            <p:nvPr/>
          </p:nvCxnSpPr>
          <p:spPr>
            <a:xfrm flipV="1">
              <a:off x="8593167" y="2914271"/>
              <a:ext cx="297950" cy="63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9703F4E-22F2-5D46-BA87-1B5215FFF00B}"/>
                    </a:ext>
                  </a:extLst>
                </p:cNvPr>
                <p:cNvSpPr txBox="1"/>
                <p:nvPr/>
              </p:nvSpPr>
              <p:spPr>
                <a:xfrm>
                  <a:off x="7410744" y="2730066"/>
                  <a:ext cx="1182423" cy="369677"/>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𝜏</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50" name="TextBox 49">
                  <a:extLst>
                    <a:ext uri="{FF2B5EF4-FFF2-40B4-BE49-F238E27FC236}">
                      <a16:creationId xmlns:a16="http://schemas.microsoft.com/office/drawing/2014/main" id="{59703F4E-22F2-5D46-BA87-1B5215FFF00B}"/>
                    </a:ext>
                  </a:extLst>
                </p:cNvPr>
                <p:cNvSpPr txBox="1">
                  <a:spLocks noRot="1" noChangeAspect="1" noMove="1" noResize="1" noEditPoints="1" noAdjustHandles="1" noChangeArrowheads="1" noChangeShapeType="1" noTextEdit="1"/>
                </p:cNvSpPr>
                <p:nvPr/>
              </p:nvSpPr>
              <p:spPr>
                <a:xfrm>
                  <a:off x="7410744" y="2730066"/>
                  <a:ext cx="1182423" cy="369677"/>
                </a:xfrm>
                <a:prstGeom prst="ellipse">
                  <a:avLst/>
                </a:prstGeom>
                <a:blipFill>
                  <a:blip r:embed="rId10"/>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53F8BE5F-523C-ED40-891D-C3F473196E48}"/>
                    </a:ext>
                  </a:extLst>
                </p:cNvPr>
                <p:cNvSpPr/>
                <p:nvPr/>
              </p:nvSpPr>
              <p:spPr>
                <a:xfrm>
                  <a:off x="8431789" y="2548147"/>
                  <a:ext cx="525849"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p>
                      </m:oMath>
                    </m:oMathPara>
                  </a14:m>
                  <a:endParaRPr lang="en-GB" sz="1399" dirty="0"/>
                </a:p>
              </p:txBody>
            </p:sp>
          </mc:Choice>
          <mc:Fallback xmlns="">
            <p:sp>
              <p:nvSpPr>
                <p:cNvPr id="52" name="Rectangle 51">
                  <a:extLst>
                    <a:ext uri="{FF2B5EF4-FFF2-40B4-BE49-F238E27FC236}">
                      <a16:creationId xmlns:a16="http://schemas.microsoft.com/office/drawing/2014/main" id="{53F8BE5F-523C-ED40-891D-C3F473196E48}"/>
                    </a:ext>
                  </a:extLst>
                </p:cNvPr>
                <p:cNvSpPr>
                  <a:spLocks noRot="1" noChangeAspect="1" noMove="1" noResize="1" noEditPoints="1" noAdjustHandles="1" noChangeArrowheads="1" noChangeShapeType="1" noTextEdit="1"/>
                </p:cNvSpPr>
                <p:nvPr/>
              </p:nvSpPr>
              <p:spPr>
                <a:xfrm>
                  <a:off x="8431789" y="2548147"/>
                  <a:ext cx="525849" cy="322268"/>
                </a:xfrm>
                <a:prstGeom prst="rect">
                  <a:avLst/>
                </a:prstGeom>
                <a:blipFill>
                  <a:blip r:embed="rId11"/>
                  <a:stretch>
                    <a:fillRect/>
                  </a:stretch>
                </a:blipFill>
              </p:spPr>
              <p:txBody>
                <a:bodyPr/>
                <a:lstStyle/>
                <a:p>
                  <a:r>
                    <a:rPr lang="de-DE">
                      <a:noFill/>
                    </a:rPr>
                    <a:t> </a:t>
                  </a:r>
                </a:p>
              </p:txBody>
            </p:sp>
          </mc:Fallback>
        </mc:AlternateContent>
        <p:sp>
          <p:nvSpPr>
            <p:cNvPr id="58" name="Rectangle 57">
              <a:extLst>
                <a:ext uri="{FF2B5EF4-FFF2-40B4-BE49-F238E27FC236}">
                  <a16:creationId xmlns:a16="http://schemas.microsoft.com/office/drawing/2014/main" id="{38C0B89C-18A1-2D43-976E-EBAF8A4E8EF2}"/>
                </a:ext>
              </a:extLst>
            </p:cNvPr>
            <p:cNvSpPr/>
            <p:nvPr/>
          </p:nvSpPr>
          <p:spPr>
            <a:xfrm>
              <a:off x="3600000" y="2469542"/>
              <a:ext cx="355982" cy="8894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C4F0FF"/>
                </a:solidFill>
              </a:endParaRPr>
            </a:p>
          </p:txBody>
        </p:sp>
        <p:cxnSp>
          <p:nvCxnSpPr>
            <p:cNvPr id="55" name="Straight Connector 54">
              <a:extLst>
                <a:ext uri="{FF2B5EF4-FFF2-40B4-BE49-F238E27FC236}">
                  <a16:creationId xmlns:a16="http://schemas.microsoft.com/office/drawing/2014/main" id="{C250FA82-7872-D540-87AF-0729AFCDAA86}"/>
                </a:ext>
              </a:extLst>
            </p:cNvPr>
            <p:cNvCxnSpPr>
              <a:cxnSpLocks/>
              <a:stCxn id="56" idx="6"/>
              <a:endCxn id="47" idx="2"/>
            </p:cNvCxnSpPr>
            <p:nvPr/>
          </p:nvCxnSpPr>
          <p:spPr>
            <a:xfrm flipV="1">
              <a:off x="5544000" y="2910903"/>
              <a:ext cx="397929" cy="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001DEF0-9E6C-8240-A6CC-9184756DE454}"/>
                    </a:ext>
                  </a:extLst>
                </p:cNvPr>
                <p:cNvSpPr txBox="1"/>
                <p:nvPr/>
              </p:nvSpPr>
              <p:spPr>
                <a:xfrm>
                  <a:off x="4108502" y="2729432"/>
                  <a:ext cx="1435498" cy="369677"/>
                </a:xfrm>
                <a:prstGeom prst="ellipse">
                  <a:avLst/>
                </a:prstGeom>
                <a:solidFill>
                  <a:schemeClr val="accent5"/>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𝜏</m:t>
                                </m:r>
                                <m:r>
                                  <a:rPr lang="en-GB" sz="1598" i="1">
                                    <a:solidFill>
                                      <a:schemeClr val="bg1"/>
                                    </a:solidFill>
                                    <a:latin typeface="Cambria Math" panose="02040503050406030204" pitchFamily="18" charset="0"/>
                                    <a:ea typeface="Cambria Math" panose="02040503050406030204" pitchFamily="18" charset="0"/>
                                  </a:rPr>
                                  <m:t>−1</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56" name="TextBox 55">
                  <a:extLst>
                    <a:ext uri="{FF2B5EF4-FFF2-40B4-BE49-F238E27FC236}">
                      <a16:creationId xmlns:a16="http://schemas.microsoft.com/office/drawing/2014/main" id="{B001DEF0-9E6C-8240-A6CC-9184756DE454}"/>
                    </a:ext>
                  </a:extLst>
                </p:cNvPr>
                <p:cNvSpPr txBox="1">
                  <a:spLocks noRot="1" noChangeAspect="1" noMove="1" noResize="1" noEditPoints="1" noAdjustHandles="1" noChangeArrowheads="1" noChangeShapeType="1" noTextEdit="1"/>
                </p:cNvSpPr>
                <p:nvPr/>
              </p:nvSpPr>
              <p:spPr>
                <a:xfrm>
                  <a:off x="4108502" y="2729432"/>
                  <a:ext cx="1435498" cy="369677"/>
                </a:xfrm>
                <a:prstGeom prst="ellipse">
                  <a:avLst/>
                </a:prstGeom>
                <a:blipFill>
                  <a:blip r:embed="rId12"/>
                  <a:stretch>
                    <a:fillRect/>
                  </a:stretch>
                </a:blipFill>
                <a:ln w="19050">
                  <a:solidFill>
                    <a:schemeClr val="tx1"/>
                  </a:solidFill>
                </a:ln>
              </p:spPr>
              <p:txBody>
                <a:bodyPr/>
                <a:lstStyle/>
                <a:p>
                  <a:r>
                    <a:rPr lang="de-DE">
                      <a:noFill/>
                    </a:rPr>
                    <a:t> </a:t>
                  </a:r>
                </a:p>
              </p:txBody>
            </p:sp>
          </mc:Fallback>
        </mc:AlternateContent>
        <p:cxnSp>
          <p:nvCxnSpPr>
            <p:cNvPr id="61" name="Straight Connector 60">
              <a:extLst>
                <a:ext uri="{FF2B5EF4-FFF2-40B4-BE49-F238E27FC236}">
                  <a16:creationId xmlns:a16="http://schemas.microsoft.com/office/drawing/2014/main" id="{2C2A07DC-8836-6444-A928-80FF54B0B0B3}"/>
                </a:ext>
              </a:extLst>
            </p:cNvPr>
            <p:cNvCxnSpPr>
              <a:cxnSpLocks/>
              <a:endCxn id="56" idx="2"/>
            </p:cNvCxnSpPr>
            <p:nvPr/>
          </p:nvCxnSpPr>
          <p:spPr>
            <a:xfrm>
              <a:off x="3750590" y="2914271"/>
              <a:ext cx="357912"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52D8476D-B109-9B42-A29F-AF6D3AC73189}"/>
                    </a:ext>
                  </a:extLst>
                </p:cNvPr>
                <p:cNvSpPr/>
                <p:nvPr/>
              </p:nvSpPr>
              <p:spPr>
                <a:xfrm>
                  <a:off x="3599999" y="2548147"/>
                  <a:ext cx="695768"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p>
                      </m:oMath>
                    </m:oMathPara>
                  </a14:m>
                  <a:endParaRPr lang="en-GB" sz="1399" dirty="0"/>
                </a:p>
              </p:txBody>
            </p:sp>
          </mc:Choice>
          <mc:Fallback xmlns="">
            <p:sp>
              <p:nvSpPr>
                <p:cNvPr id="66" name="Rectangle 65">
                  <a:extLst>
                    <a:ext uri="{FF2B5EF4-FFF2-40B4-BE49-F238E27FC236}">
                      <a16:creationId xmlns:a16="http://schemas.microsoft.com/office/drawing/2014/main" id="{52D8476D-B109-9B42-A29F-AF6D3AC73189}"/>
                    </a:ext>
                  </a:extLst>
                </p:cNvPr>
                <p:cNvSpPr>
                  <a:spLocks noRot="1" noChangeAspect="1" noMove="1" noResize="1" noEditPoints="1" noAdjustHandles="1" noChangeArrowheads="1" noChangeShapeType="1" noTextEdit="1"/>
                </p:cNvSpPr>
                <p:nvPr/>
              </p:nvSpPr>
              <p:spPr>
                <a:xfrm>
                  <a:off x="3599999" y="2548147"/>
                  <a:ext cx="695768" cy="322268"/>
                </a:xfrm>
                <a:prstGeom prst="rect">
                  <a:avLst/>
                </a:prstGeom>
                <a:blipFill>
                  <a:blip r:embed="rId13"/>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6BC57CC-78BA-8C40-9C8C-24C7A83ADD27}"/>
                  </a:ext>
                </a:extLst>
              </p:cNvPr>
              <p:cNvSpPr/>
              <p:nvPr/>
            </p:nvSpPr>
            <p:spPr>
              <a:xfrm>
                <a:off x="8080740" y="5586283"/>
                <a:ext cx="566936" cy="358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𝑜𝑢𝑡</m:t>
                          </m:r>
                        </m:sub>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bSup>
                    </m:oMath>
                  </m:oMathPara>
                </a14:m>
                <a:endParaRPr lang="en-GB" sz="1399" dirty="0"/>
              </a:p>
            </p:txBody>
          </p:sp>
        </mc:Choice>
        <mc:Fallback xmlns="">
          <p:sp>
            <p:nvSpPr>
              <p:cNvPr id="32" name="Rectangle 31">
                <a:extLst>
                  <a:ext uri="{FF2B5EF4-FFF2-40B4-BE49-F238E27FC236}">
                    <a16:creationId xmlns:a16="http://schemas.microsoft.com/office/drawing/2014/main" id="{46BC57CC-78BA-8C40-9C8C-24C7A83ADD27}"/>
                  </a:ext>
                </a:extLst>
              </p:cNvPr>
              <p:cNvSpPr>
                <a:spLocks noRot="1" noChangeAspect="1" noMove="1" noResize="1" noEditPoints="1" noAdjustHandles="1" noChangeArrowheads="1" noChangeShapeType="1" noTextEdit="1"/>
              </p:cNvSpPr>
              <p:nvPr/>
            </p:nvSpPr>
            <p:spPr>
              <a:xfrm>
                <a:off x="8080740" y="5586283"/>
                <a:ext cx="566936" cy="358251"/>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A6546540-A64D-554A-B2BC-9E47A657D55D}"/>
                  </a:ext>
                </a:extLst>
              </p:cNvPr>
              <p:cNvSpPr/>
              <p:nvPr/>
            </p:nvSpPr>
            <p:spPr>
              <a:xfrm>
                <a:off x="9495614" y="5585812"/>
                <a:ext cx="683578" cy="363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𝑖𝑛</m:t>
                          </m:r>
                        </m:sub>
                        <m:sup>
                          <m:d>
                            <m:dPr>
                              <m:ctrlPr>
                                <a:rPr lang="en-GB" sz="1399" i="1">
                                  <a:latin typeface="Cambria Math" panose="02040503050406030204" pitchFamily="18" charset="0"/>
                                </a:rPr>
                              </m:ctrlPr>
                            </m:dPr>
                            <m:e>
                              <m:r>
                                <a:rPr lang="en-GB" sz="1399" i="1">
                                  <a:latin typeface="Cambria Math" panose="02040503050406030204" pitchFamily="18" charset="0"/>
                                </a:rPr>
                                <m:t>𝑡</m:t>
                              </m:r>
                              <m:r>
                                <a:rPr lang="en-GB" sz="1399" i="1">
                                  <a:latin typeface="Cambria Math" panose="02040503050406030204" pitchFamily="18" charset="0"/>
                                </a:rPr>
                                <m:t>+1</m:t>
                              </m:r>
                            </m:e>
                          </m:d>
                        </m:sup>
                      </m:sSubSup>
                    </m:oMath>
                  </m:oMathPara>
                </a14:m>
                <a:endParaRPr lang="en-GB" sz="1399" dirty="0"/>
              </a:p>
            </p:txBody>
          </p:sp>
        </mc:Choice>
        <mc:Fallback xmlns="">
          <p:sp>
            <p:nvSpPr>
              <p:cNvPr id="33" name="Rectangle 32">
                <a:extLst>
                  <a:ext uri="{FF2B5EF4-FFF2-40B4-BE49-F238E27FC236}">
                    <a16:creationId xmlns:a16="http://schemas.microsoft.com/office/drawing/2014/main" id="{A6546540-A64D-554A-B2BC-9E47A657D55D}"/>
                  </a:ext>
                </a:extLst>
              </p:cNvPr>
              <p:cNvSpPr>
                <a:spLocks noRot="1" noChangeAspect="1" noMove="1" noResize="1" noEditPoints="1" noAdjustHandles="1" noChangeArrowheads="1" noChangeShapeType="1" noTextEdit="1"/>
              </p:cNvSpPr>
              <p:nvPr/>
            </p:nvSpPr>
            <p:spPr>
              <a:xfrm>
                <a:off x="9495614" y="5585812"/>
                <a:ext cx="683578" cy="363375"/>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96C8157A-0F05-5649-BE1C-FD0B97997578}"/>
                  </a:ext>
                </a:extLst>
              </p:cNvPr>
              <p:cNvSpPr/>
              <p:nvPr/>
            </p:nvSpPr>
            <p:spPr>
              <a:xfrm>
                <a:off x="10469095" y="4564870"/>
                <a:ext cx="566936" cy="358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𝑜𝑢𝑡</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34" name="Rectangle 33">
                <a:extLst>
                  <a:ext uri="{FF2B5EF4-FFF2-40B4-BE49-F238E27FC236}">
                    <a16:creationId xmlns:a16="http://schemas.microsoft.com/office/drawing/2014/main" id="{96C8157A-0F05-5649-BE1C-FD0B97997578}"/>
                  </a:ext>
                </a:extLst>
              </p:cNvPr>
              <p:cNvSpPr>
                <a:spLocks noRot="1" noChangeAspect="1" noMove="1" noResize="1" noEditPoints="1" noAdjustHandles="1" noChangeArrowheads="1" noChangeShapeType="1" noTextEdit="1"/>
              </p:cNvSpPr>
              <p:nvPr/>
            </p:nvSpPr>
            <p:spPr>
              <a:xfrm>
                <a:off x="10469095" y="4564870"/>
                <a:ext cx="566936" cy="358251"/>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0B853AAA-2A9B-6D4F-96AA-4936BFC91397}"/>
                  </a:ext>
                </a:extLst>
              </p:cNvPr>
              <p:cNvSpPr/>
              <p:nvPr/>
            </p:nvSpPr>
            <p:spPr>
              <a:xfrm>
                <a:off x="7319890" y="4564275"/>
                <a:ext cx="540354" cy="363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𝑖𝑛</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35" name="Rectangle 34">
                <a:extLst>
                  <a:ext uri="{FF2B5EF4-FFF2-40B4-BE49-F238E27FC236}">
                    <a16:creationId xmlns:a16="http://schemas.microsoft.com/office/drawing/2014/main" id="{0B853AAA-2A9B-6D4F-96AA-4936BFC91397}"/>
                  </a:ext>
                </a:extLst>
              </p:cNvPr>
              <p:cNvSpPr>
                <a:spLocks noRot="1" noChangeAspect="1" noMove="1" noResize="1" noEditPoints="1" noAdjustHandles="1" noChangeArrowheads="1" noChangeShapeType="1" noTextEdit="1"/>
              </p:cNvSpPr>
              <p:nvPr/>
            </p:nvSpPr>
            <p:spPr>
              <a:xfrm>
                <a:off x="7319890" y="4564275"/>
                <a:ext cx="540354" cy="363375"/>
              </a:xfrm>
              <a:prstGeom prst="rect">
                <a:avLst/>
              </a:prstGeom>
              <a:blipFill>
                <a:blip r:embed="rId17"/>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081BAFFF-7453-E350-CAE3-C537228F4D6C}"/>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8510ED4A-4F39-DEB7-F543-951055E2C81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E99D6C8-CA9F-7C7A-61E9-A71C788839B8}"/>
              </a:ext>
            </a:extLst>
          </p:cNvPr>
          <p:cNvSpPr>
            <a:spLocks noGrp="1"/>
          </p:cNvSpPr>
          <p:nvPr>
            <p:ph type="sldNum" sz="quarter" idx="11"/>
          </p:nvPr>
        </p:nvSpPr>
        <p:spPr/>
        <p:txBody>
          <a:bodyPr/>
          <a:lstStyle/>
          <a:p>
            <a:fld id="{EB1502E6-D9AE-3544-B6D5-378AAA0B915F}" type="slidenum">
              <a:rPr lang="de-DE" altLang="de-DE" smtClean="0"/>
              <a:pPr/>
              <a:t>34</a:t>
            </a:fld>
            <a:endParaRPr lang="de-DE" altLang="de-DE" dirty="0"/>
          </a:p>
        </p:txBody>
      </p:sp>
    </p:spTree>
    <p:extLst>
      <p:ext uri="{BB962C8B-B14F-4D97-AF65-F5344CB8AC3E}">
        <p14:creationId xmlns:p14="http://schemas.microsoft.com/office/powerpoint/2010/main" val="4056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dirty="0"/>
              <a:t>In-cluster &amp; Out-cluster: Comparison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p:txBody>
              <a:bodyPr>
                <a:normAutofit/>
              </a:bodyPr>
              <a:lstStyle/>
              <a:p>
                <a:r>
                  <a:rPr lang="en-GB" dirty="0"/>
                  <a:t>Parcluster, which contains </a:t>
                </a:r>
                <a14:m>
                  <m:oMath xmlns:m="http://schemas.openxmlformats.org/officeDocument/2006/math">
                    <m:sSup>
                      <m:sSupPr>
                        <m:ctrlPr>
                          <a:rPr lang="en-GB" i="1" smtClean="0">
                            <a:solidFill>
                              <a:schemeClr val="accent5"/>
                            </a:solidFill>
                            <a:latin typeface="Cambria Math" panose="02040503050406030204" pitchFamily="18" charset="0"/>
                          </a:rPr>
                        </m:ctrlPr>
                      </m:sSupPr>
                      <m:e>
                        <m:r>
                          <a:rPr lang="en-GB" b="1" i="1" smtClean="0">
                            <a:solidFill>
                              <a:schemeClr val="accent5"/>
                            </a:solidFill>
                            <a:latin typeface="Cambria Math" panose="02040503050406030204" pitchFamily="18" charset="0"/>
                          </a:rPr>
                          <m:t>𝑰</m:t>
                        </m:r>
                      </m:e>
                      <m:sup>
                        <m:d>
                          <m:dPr>
                            <m:ctrlPr>
                              <a:rPr lang="en-GB" b="0" i="1" smtClean="0">
                                <a:solidFill>
                                  <a:schemeClr val="accent5"/>
                                </a:solidFill>
                                <a:latin typeface="Cambria Math" panose="02040503050406030204" pitchFamily="18" charset="0"/>
                              </a:rPr>
                            </m:ctrlPr>
                          </m:dPr>
                          <m:e>
                            <m:r>
                              <a:rPr lang="en-GB" b="0" i="1" smtClean="0">
                                <a:solidFill>
                                  <a:schemeClr val="accent5"/>
                                </a:solidFill>
                                <a:latin typeface="Cambria Math" panose="02040503050406030204" pitchFamily="18" charset="0"/>
                                <a:ea typeface="Cambria Math" panose="02040503050406030204" pitchFamily="18" charset="0"/>
                              </a:rPr>
                              <m:t>𝜏</m:t>
                            </m:r>
                            <m:r>
                              <a:rPr lang="en-GB" b="0" i="1" smtClean="0">
                                <a:solidFill>
                                  <a:schemeClr val="accent5"/>
                                </a:solidFill>
                                <a:latin typeface="Cambria Math" panose="02040503050406030204" pitchFamily="18" charset="0"/>
                              </a:rPr>
                              <m:t>−1</m:t>
                            </m:r>
                          </m:e>
                        </m:d>
                      </m:sup>
                    </m:sSup>
                  </m:oMath>
                </a14:m>
                <a:r>
                  <a:rPr lang="en-GB" dirty="0"/>
                  <a:t> ➝ </a:t>
                </a:r>
                <a:r>
                  <a:rPr lang="en-GB" dirty="0">
                    <a:solidFill>
                      <a:schemeClr val="accent5"/>
                    </a:solidFill>
                  </a:rPr>
                  <a:t>in-cluster </a:t>
                </a:r>
                <a14:m>
                  <m:oMath xmlns:m="http://schemas.openxmlformats.org/officeDocument/2006/math">
                    <m:sSubSup>
                      <m:sSubSupPr>
                        <m:ctrlPr>
                          <a:rPr lang="en-GB" i="1" smtClean="0">
                            <a:solidFill>
                              <a:schemeClr val="accent5"/>
                            </a:solidFill>
                            <a:latin typeface="Cambria Math" panose="02040503050406030204" pitchFamily="18" charset="0"/>
                          </a:rPr>
                        </m:ctrlPr>
                      </m:sSubSupPr>
                      <m:e>
                        <m:r>
                          <a:rPr lang="en-GB" b="1" i="1">
                            <a:solidFill>
                              <a:schemeClr val="accent5"/>
                            </a:solidFill>
                            <a:latin typeface="Cambria Math" panose="02040503050406030204" pitchFamily="18" charset="0"/>
                          </a:rPr>
                          <m:t>𝑪</m:t>
                        </m:r>
                      </m:e>
                      <m:sub>
                        <m:r>
                          <a:rPr lang="en-GB" i="1">
                            <a:solidFill>
                              <a:schemeClr val="accent5"/>
                            </a:solidFill>
                            <a:latin typeface="Cambria Math" panose="02040503050406030204" pitchFamily="18" charset="0"/>
                          </a:rPr>
                          <m:t>𝑖𝑛</m:t>
                        </m:r>
                      </m:sub>
                      <m:sup>
                        <m:d>
                          <m:dPr>
                            <m:ctrlPr>
                              <a:rPr lang="en-GB" i="1">
                                <a:solidFill>
                                  <a:schemeClr val="accent5"/>
                                </a:solidFill>
                                <a:latin typeface="Cambria Math" panose="02040503050406030204" pitchFamily="18" charset="0"/>
                              </a:rPr>
                            </m:ctrlPr>
                          </m:dPr>
                          <m:e>
                            <m:r>
                              <a:rPr lang="en-GB" i="1">
                                <a:solidFill>
                                  <a:schemeClr val="accent5"/>
                                </a:solidFill>
                                <a:latin typeface="Cambria Math" panose="02040503050406030204" pitchFamily="18" charset="0"/>
                                <a:ea typeface="Cambria Math" panose="02040503050406030204" pitchFamily="18" charset="0"/>
                              </a:rPr>
                              <m:t>𝜏</m:t>
                            </m:r>
                          </m:e>
                        </m:d>
                      </m:sup>
                    </m:sSubSup>
                  </m:oMath>
                </a14:m>
                <a:endParaRPr lang="en-GB" dirty="0">
                  <a:solidFill>
                    <a:schemeClr val="accent5"/>
                  </a:solidFill>
                </a:endParaRPr>
              </a:p>
              <a:p>
                <a:pPr lvl="1"/>
                <a:r>
                  <a:rPr lang="en-GB" dirty="0"/>
                  <a:t>From the perspective of </a:t>
                </a:r>
                <a14:m>
                  <m:oMath xmlns:m="http://schemas.openxmlformats.org/officeDocument/2006/math">
                    <m:r>
                      <a:rPr lang="en-GB" i="1">
                        <a:latin typeface="Cambria Math" panose="02040503050406030204" pitchFamily="18" charset="0"/>
                        <a:ea typeface="Cambria Math" panose="02040503050406030204" pitchFamily="18" charset="0"/>
                      </a:rPr>
                      <m:t>𝜏</m:t>
                    </m:r>
                  </m:oMath>
                </a14:m>
                <a:r>
                  <a:rPr lang="en-GB" dirty="0"/>
                  <a:t>: separates past from present</a:t>
                </a:r>
              </a:p>
              <a:p>
                <a:pPr lvl="1"/>
                <a:r>
                  <a:rPr lang="en-GB" dirty="0"/>
                  <a:t>Receives incoming information from out-cluster of preceding slice</a:t>
                </a:r>
              </a:p>
              <a:p>
                <a:r>
                  <a:rPr lang="en-GB" dirty="0"/>
                  <a:t>Parcluster, which contains </a:t>
                </a:r>
                <a14:m>
                  <m:oMath xmlns:m="http://schemas.openxmlformats.org/officeDocument/2006/math">
                    <m:sSup>
                      <m:sSupPr>
                        <m:ctrlPr>
                          <a:rPr lang="en-GB" i="1" smtClean="0">
                            <a:solidFill>
                              <a:schemeClr val="accent6"/>
                            </a:solidFill>
                            <a:latin typeface="Cambria Math" panose="02040503050406030204" pitchFamily="18" charset="0"/>
                          </a:rPr>
                        </m:ctrlPr>
                      </m:sSupPr>
                      <m:e>
                        <m:r>
                          <a:rPr lang="en-GB" b="1" i="1">
                            <a:solidFill>
                              <a:schemeClr val="accent6"/>
                            </a:solidFill>
                            <a:latin typeface="Cambria Math" panose="02040503050406030204" pitchFamily="18" charset="0"/>
                          </a:rPr>
                          <m:t>𝑰</m:t>
                        </m:r>
                      </m:e>
                      <m:sup>
                        <m:d>
                          <m:dPr>
                            <m:ctrlPr>
                              <a:rPr lang="en-GB" i="1">
                                <a:solidFill>
                                  <a:schemeClr val="accent6"/>
                                </a:solidFill>
                                <a:latin typeface="Cambria Math" panose="02040503050406030204" pitchFamily="18" charset="0"/>
                              </a:rPr>
                            </m:ctrlPr>
                          </m:dPr>
                          <m:e>
                            <m:r>
                              <a:rPr lang="en-GB" i="1" smtClean="0">
                                <a:solidFill>
                                  <a:schemeClr val="accent6"/>
                                </a:solidFill>
                                <a:latin typeface="Cambria Math" panose="02040503050406030204" pitchFamily="18" charset="0"/>
                                <a:ea typeface="Cambria Math" panose="02040503050406030204" pitchFamily="18" charset="0"/>
                              </a:rPr>
                              <m:t>𝜏</m:t>
                            </m:r>
                          </m:e>
                        </m:d>
                      </m:sup>
                    </m:sSup>
                  </m:oMath>
                </a14:m>
                <a:r>
                  <a:rPr lang="en-GB" dirty="0"/>
                  <a:t> ➝ </a:t>
                </a:r>
                <a:r>
                  <a:rPr lang="en-GB" dirty="0">
                    <a:solidFill>
                      <a:schemeClr val="accent6"/>
                    </a:solidFill>
                  </a:rPr>
                  <a:t>out-cluster </a:t>
                </a:r>
                <a14:m>
                  <m:oMath xmlns:m="http://schemas.openxmlformats.org/officeDocument/2006/math">
                    <m:sSubSup>
                      <m:sSubSupPr>
                        <m:ctrlPr>
                          <a:rPr lang="en-GB" i="1" smtClean="0">
                            <a:solidFill>
                              <a:schemeClr val="accent6"/>
                            </a:solidFill>
                            <a:latin typeface="Cambria Math" panose="02040503050406030204" pitchFamily="18" charset="0"/>
                          </a:rPr>
                        </m:ctrlPr>
                      </m:sSubSupPr>
                      <m:e>
                        <m:r>
                          <a:rPr lang="en-GB" b="1" i="1">
                            <a:solidFill>
                              <a:schemeClr val="accent6"/>
                            </a:solidFill>
                            <a:latin typeface="Cambria Math" panose="02040503050406030204" pitchFamily="18" charset="0"/>
                          </a:rPr>
                          <m:t>𝑪</m:t>
                        </m:r>
                      </m:e>
                      <m:sub>
                        <m:r>
                          <a:rPr lang="en-GB" i="1">
                            <a:solidFill>
                              <a:schemeClr val="accent6"/>
                            </a:solidFill>
                            <a:latin typeface="Cambria Math" panose="02040503050406030204" pitchFamily="18" charset="0"/>
                          </a:rPr>
                          <m:t>𝑜𝑢𝑡</m:t>
                        </m:r>
                      </m:sub>
                      <m:sup>
                        <m:d>
                          <m:dPr>
                            <m:ctrlPr>
                              <a:rPr lang="en-GB" i="1">
                                <a:solidFill>
                                  <a:schemeClr val="accent6"/>
                                </a:solidFill>
                                <a:latin typeface="Cambria Math" panose="02040503050406030204" pitchFamily="18" charset="0"/>
                              </a:rPr>
                            </m:ctrlPr>
                          </m:dPr>
                          <m:e>
                            <m:r>
                              <a:rPr lang="en-GB" i="1">
                                <a:solidFill>
                                  <a:schemeClr val="accent6"/>
                                </a:solidFill>
                                <a:latin typeface="Cambria Math" panose="02040503050406030204" pitchFamily="18" charset="0"/>
                                <a:ea typeface="Cambria Math" panose="02040503050406030204" pitchFamily="18" charset="0"/>
                              </a:rPr>
                              <m:t>𝜏</m:t>
                            </m:r>
                          </m:e>
                        </m:d>
                      </m:sup>
                    </m:sSubSup>
                  </m:oMath>
                </a14:m>
                <a:endParaRPr lang="en-GB" dirty="0">
                  <a:solidFill>
                    <a:schemeClr val="accent6"/>
                  </a:solidFill>
                </a:endParaRPr>
              </a:p>
              <a:p>
                <a:pPr lvl="1"/>
                <a:r>
                  <a:rPr lang="en-GB" dirty="0"/>
                  <a:t>From the perspective of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separates present from future</a:t>
                </a:r>
              </a:p>
              <a:p>
                <a:pPr lvl="1"/>
                <a:r>
                  <a:rPr lang="en-GB" dirty="0"/>
                  <a:t>Sends information out towards in-cluster of next slice</a:t>
                </a:r>
              </a:p>
              <a:p>
                <a:pPr lvl="1"/>
                <a:r>
                  <a:rPr lang="en-GB" dirty="0"/>
                  <a:t>Present becomes past in the next slice</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552"/>
                </a:stretch>
              </a:blipFill>
            </p:spPr>
            <p:txBody>
              <a:bodyPr/>
              <a:lstStyle/>
              <a:p>
                <a:r>
                  <a:rPr lang="en-DE">
                    <a:noFill/>
                  </a:rPr>
                  <a:t> </a:t>
                </a:r>
              </a:p>
            </p:txBody>
          </p:sp>
        </mc:Fallback>
      </mc:AlternateContent>
      <p:grpSp>
        <p:nvGrpSpPr>
          <p:cNvPr id="94" name="Group 93">
            <a:extLst>
              <a:ext uri="{FF2B5EF4-FFF2-40B4-BE49-F238E27FC236}">
                <a16:creationId xmlns:a16="http://schemas.microsoft.com/office/drawing/2014/main" id="{26FCF74F-107A-9F49-A02B-73522A039F81}"/>
              </a:ext>
            </a:extLst>
          </p:cNvPr>
          <p:cNvGrpSpPr/>
          <p:nvPr/>
        </p:nvGrpSpPr>
        <p:grpSpPr>
          <a:xfrm>
            <a:off x="6351832" y="5014798"/>
            <a:ext cx="5474566" cy="888538"/>
            <a:chOff x="3599999" y="2469541"/>
            <a:chExt cx="5480269" cy="889464"/>
          </a:xfrm>
        </p:grpSpPr>
        <p:sp>
          <p:nvSpPr>
            <p:cNvPr id="95" name="Rectangle 94">
              <a:extLst>
                <a:ext uri="{FF2B5EF4-FFF2-40B4-BE49-F238E27FC236}">
                  <a16:creationId xmlns:a16="http://schemas.microsoft.com/office/drawing/2014/main" id="{11C465A6-2611-AE46-9A39-276DC6EECCE0}"/>
                </a:ext>
              </a:extLst>
            </p:cNvPr>
            <p:cNvSpPr/>
            <p:nvPr/>
          </p:nvSpPr>
          <p:spPr>
            <a:xfrm>
              <a:off x="3955982" y="2469541"/>
              <a:ext cx="4729743"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96" name="Rectangle 95">
              <a:extLst>
                <a:ext uri="{FF2B5EF4-FFF2-40B4-BE49-F238E27FC236}">
                  <a16:creationId xmlns:a16="http://schemas.microsoft.com/office/drawing/2014/main" id="{DFC04459-9ED4-A246-9008-42FDC601E9FC}"/>
                </a:ext>
              </a:extLst>
            </p:cNvPr>
            <p:cNvSpPr/>
            <p:nvPr/>
          </p:nvSpPr>
          <p:spPr>
            <a:xfrm>
              <a:off x="8685726" y="2469543"/>
              <a:ext cx="394542"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84AE16D6-05C8-0B4C-930B-B3D112B703E6}"/>
                    </a:ext>
                  </a:extLst>
                </p:cNvPr>
                <p:cNvSpPr txBox="1"/>
                <p:nvPr/>
              </p:nvSpPr>
              <p:spPr>
                <a:xfrm>
                  <a:off x="5938543" y="2523405"/>
                  <a:ext cx="1091641" cy="774995"/>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𝜏</m:t>
                              </m:r>
                            </m:e>
                          </m:d>
                        </m:sup>
                      </m:sSup>
                    </m:oMath>
                  </a14:m>
                  <a:endParaRPr lang="en-GB" sz="1598" dirty="0"/>
                </a:p>
              </p:txBody>
            </p:sp>
          </mc:Choice>
          <mc:Fallback xmlns="">
            <p:sp>
              <p:nvSpPr>
                <p:cNvPr id="97" name="TextBox 96">
                  <a:extLst>
                    <a:ext uri="{FF2B5EF4-FFF2-40B4-BE49-F238E27FC236}">
                      <a16:creationId xmlns:a16="http://schemas.microsoft.com/office/drawing/2014/main" id="{84AE16D6-05C8-0B4C-930B-B3D112B703E6}"/>
                    </a:ext>
                  </a:extLst>
                </p:cNvPr>
                <p:cNvSpPr txBox="1">
                  <a:spLocks noRot="1" noChangeAspect="1" noMove="1" noResize="1" noEditPoints="1" noAdjustHandles="1" noChangeArrowheads="1" noChangeShapeType="1" noTextEdit="1"/>
                </p:cNvSpPr>
                <p:nvPr/>
              </p:nvSpPr>
              <p:spPr>
                <a:xfrm>
                  <a:off x="5938543" y="2523405"/>
                  <a:ext cx="1091641" cy="774995"/>
                </a:xfrm>
                <a:prstGeom prst="cloud">
                  <a:avLst/>
                </a:prstGeom>
                <a:blipFill>
                  <a:blip r:embed="rId4"/>
                  <a:stretch>
                    <a:fillRect/>
                  </a:stretch>
                </a:blipFill>
                <a:ln>
                  <a:solidFill>
                    <a:schemeClr val="tx1"/>
                  </a:solidFill>
                </a:ln>
              </p:spPr>
              <p:txBody>
                <a:bodyPr/>
                <a:lstStyle/>
                <a:p>
                  <a:r>
                    <a:rPr lang="en-GB">
                      <a:noFill/>
                    </a:rPr>
                    <a:t> </a:t>
                  </a:r>
                </a:p>
              </p:txBody>
            </p:sp>
          </mc:Fallback>
        </mc:AlternateContent>
        <p:cxnSp>
          <p:nvCxnSpPr>
            <p:cNvPr id="98" name="Straight Connector 97">
              <a:extLst>
                <a:ext uri="{FF2B5EF4-FFF2-40B4-BE49-F238E27FC236}">
                  <a16:creationId xmlns:a16="http://schemas.microsoft.com/office/drawing/2014/main" id="{DED4EF3F-8745-BE47-87D0-9FE7004A1E22}"/>
                </a:ext>
              </a:extLst>
            </p:cNvPr>
            <p:cNvCxnSpPr>
              <a:cxnSpLocks/>
              <a:stCxn id="97" idx="0"/>
              <a:endCxn id="100" idx="2"/>
            </p:cNvCxnSpPr>
            <p:nvPr/>
          </p:nvCxnSpPr>
          <p:spPr>
            <a:xfrm>
              <a:off x="7029274" y="2910903"/>
              <a:ext cx="381470" cy="4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32EB63A-CEBD-EE45-A201-3901036C607F}"/>
                </a:ext>
              </a:extLst>
            </p:cNvPr>
            <p:cNvCxnSpPr>
              <a:cxnSpLocks/>
              <a:stCxn id="100" idx="6"/>
            </p:cNvCxnSpPr>
            <p:nvPr/>
          </p:nvCxnSpPr>
          <p:spPr>
            <a:xfrm flipV="1">
              <a:off x="8593167" y="2914271"/>
              <a:ext cx="297950" cy="634"/>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378F732A-BE30-484D-BBB9-24CF20946967}"/>
                    </a:ext>
                  </a:extLst>
                </p:cNvPr>
                <p:cNvSpPr txBox="1"/>
                <p:nvPr/>
              </p:nvSpPr>
              <p:spPr>
                <a:xfrm>
                  <a:off x="7410744" y="2730066"/>
                  <a:ext cx="1182423" cy="369677"/>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𝜏</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100" name="TextBox 99">
                  <a:extLst>
                    <a:ext uri="{FF2B5EF4-FFF2-40B4-BE49-F238E27FC236}">
                      <a16:creationId xmlns:a16="http://schemas.microsoft.com/office/drawing/2014/main" id="{378F732A-BE30-484D-BBB9-24CF20946967}"/>
                    </a:ext>
                  </a:extLst>
                </p:cNvPr>
                <p:cNvSpPr txBox="1">
                  <a:spLocks noRot="1" noChangeAspect="1" noMove="1" noResize="1" noEditPoints="1" noAdjustHandles="1" noChangeArrowheads="1" noChangeShapeType="1" noTextEdit="1"/>
                </p:cNvSpPr>
                <p:nvPr/>
              </p:nvSpPr>
              <p:spPr>
                <a:xfrm>
                  <a:off x="7410744" y="2730066"/>
                  <a:ext cx="1182423" cy="369677"/>
                </a:xfrm>
                <a:prstGeom prst="ellipse">
                  <a:avLst/>
                </a:prstGeom>
                <a:blipFill>
                  <a:blip r:embed="rId5"/>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66777A23-350A-FC40-8ADD-1C9DB73041CB}"/>
                    </a:ext>
                  </a:extLst>
                </p:cNvPr>
                <p:cNvSpPr/>
                <p:nvPr/>
              </p:nvSpPr>
              <p:spPr>
                <a:xfrm>
                  <a:off x="8431789" y="2548147"/>
                  <a:ext cx="525849"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p>
                      </m:oMath>
                    </m:oMathPara>
                  </a14:m>
                  <a:endParaRPr lang="en-GB" sz="1399" dirty="0"/>
                </a:p>
              </p:txBody>
            </p:sp>
          </mc:Choice>
          <mc:Fallback xmlns="">
            <p:sp>
              <p:nvSpPr>
                <p:cNvPr id="101" name="Rectangle 100">
                  <a:extLst>
                    <a:ext uri="{FF2B5EF4-FFF2-40B4-BE49-F238E27FC236}">
                      <a16:creationId xmlns:a16="http://schemas.microsoft.com/office/drawing/2014/main" id="{66777A23-350A-FC40-8ADD-1C9DB73041CB}"/>
                    </a:ext>
                  </a:extLst>
                </p:cNvPr>
                <p:cNvSpPr>
                  <a:spLocks noRot="1" noChangeAspect="1" noMove="1" noResize="1" noEditPoints="1" noAdjustHandles="1" noChangeArrowheads="1" noChangeShapeType="1" noTextEdit="1"/>
                </p:cNvSpPr>
                <p:nvPr/>
              </p:nvSpPr>
              <p:spPr>
                <a:xfrm>
                  <a:off x="8431789" y="2548147"/>
                  <a:ext cx="525849" cy="322268"/>
                </a:xfrm>
                <a:prstGeom prst="rect">
                  <a:avLst/>
                </a:prstGeom>
                <a:blipFill>
                  <a:blip r:embed="rId6"/>
                  <a:stretch>
                    <a:fillRect/>
                  </a:stretch>
                </a:blipFill>
              </p:spPr>
              <p:txBody>
                <a:bodyPr/>
                <a:lstStyle/>
                <a:p>
                  <a:r>
                    <a:rPr lang="de-DE">
                      <a:noFill/>
                    </a:rPr>
                    <a:t> </a:t>
                  </a:r>
                </a:p>
              </p:txBody>
            </p:sp>
          </mc:Fallback>
        </mc:AlternateContent>
        <p:sp>
          <p:nvSpPr>
            <p:cNvPr id="102" name="Rectangle 101">
              <a:extLst>
                <a:ext uri="{FF2B5EF4-FFF2-40B4-BE49-F238E27FC236}">
                  <a16:creationId xmlns:a16="http://schemas.microsoft.com/office/drawing/2014/main" id="{A1549EF8-7C7E-2D4E-AEB2-535B120B854F}"/>
                </a:ext>
              </a:extLst>
            </p:cNvPr>
            <p:cNvSpPr/>
            <p:nvPr/>
          </p:nvSpPr>
          <p:spPr>
            <a:xfrm>
              <a:off x="3600000" y="2469542"/>
              <a:ext cx="355982" cy="8894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C4F0FF"/>
                </a:solidFill>
              </a:endParaRPr>
            </a:p>
          </p:txBody>
        </p:sp>
        <p:cxnSp>
          <p:nvCxnSpPr>
            <p:cNvPr id="103" name="Straight Connector 102">
              <a:extLst>
                <a:ext uri="{FF2B5EF4-FFF2-40B4-BE49-F238E27FC236}">
                  <a16:creationId xmlns:a16="http://schemas.microsoft.com/office/drawing/2014/main" id="{1B4F6CCE-22A9-6A46-AA19-43AD81B72E2C}"/>
                </a:ext>
              </a:extLst>
            </p:cNvPr>
            <p:cNvCxnSpPr>
              <a:cxnSpLocks/>
              <a:stCxn id="104" idx="6"/>
              <a:endCxn id="97" idx="2"/>
            </p:cNvCxnSpPr>
            <p:nvPr/>
          </p:nvCxnSpPr>
          <p:spPr>
            <a:xfrm flipV="1">
              <a:off x="5544000" y="2910903"/>
              <a:ext cx="397929" cy="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62ECA93E-5D03-F840-83E2-37C8E783B5A1}"/>
                    </a:ext>
                  </a:extLst>
                </p:cNvPr>
                <p:cNvSpPr txBox="1"/>
                <p:nvPr/>
              </p:nvSpPr>
              <p:spPr>
                <a:xfrm>
                  <a:off x="4108502" y="2729432"/>
                  <a:ext cx="1435498" cy="369677"/>
                </a:xfrm>
                <a:prstGeom prst="ellipse">
                  <a:avLst/>
                </a:prstGeom>
                <a:solidFill>
                  <a:schemeClr val="accent5"/>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𝜏</m:t>
                                </m:r>
                                <m:r>
                                  <a:rPr lang="en-GB" sz="1598" i="1">
                                    <a:solidFill>
                                      <a:schemeClr val="bg1"/>
                                    </a:solidFill>
                                    <a:latin typeface="Cambria Math" panose="02040503050406030204" pitchFamily="18" charset="0"/>
                                    <a:ea typeface="Cambria Math" panose="02040503050406030204" pitchFamily="18" charset="0"/>
                                  </a:rPr>
                                  <m:t>−1</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104" name="TextBox 103">
                  <a:extLst>
                    <a:ext uri="{FF2B5EF4-FFF2-40B4-BE49-F238E27FC236}">
                      <a16:creationId xmlns:a16="http://schemas.microsoft.com/office/drawing/2014/main" id="{62ECA93E-5D03-F840-83E2-37C8E783B5A1}"/>
                    </a:ext>
                  </a:extLst>
                </p:cNvPr>
                <p:cNvSpPr txBox="1">
                  <a:spLocks noRot="1" noChangeAspect="1" noMove="1" noResize="1" noEditPoints="1" noAdjustHandles="1" noChangeArrowheads="1" noChangeShapeType="1" noTextEdit="1"/>
                </p:cNvSpPr>
                <p:nvPr/>
              </p:nvSpPr>
              <p:spPr>
                <a:xfrm>
                  <a:off x="4108502" y="2729432"/>
                  <a:ext cx="1435498" cy="369677"/>
                </a:xfrm>
                <a:prstGeom prst="ellipse">
                  <a:avLst/>
                </a:prstGeom>
                <a:blipFill>
                  <a:blip r:embed="rId7"/>
                  <a:stretch>
                    <a:fillRect/>
                  </a:stretch>
                </a:blipFill>
                <a:ln w="19050">
                  <a:solidFill>
                    <a:schemeClr val="tx1"/>
                  </a:solidFill>
                </a:ln>
              </p:spPr>
              <p:txBody>
                <a:bodyPr/>
                <a:lstStyle/>
                <a:p>
                  <a:r>
                    <a:rPr lang="de-DE">
                      <a:noFill/>
                    </a:rPr>
                    <a:t> </a:t>
                  </a:r>
                </a:p>
              </p:txBody>
            </p:sp>
          </mc:Fallback>
        </mc:AlternateContent>
        <p:cxnSp>
          <p:nvCxnSpPr>
            <p:cNvPr id="105" name="Straight Connector 104">
              <a:extLst>
                <a:ext uri="{FF2B5EF4-FFF2-40B4-BE49-F238E27FC236}">
                  <a16:creationId xmlns:a16="http://schemas.microsoft.com/office/drawing/2014/main" id="{D63A1A5F-81F2-0E4E-9034-DA05F99E3892}"/>
                </a:ext>
              </a:extLst>
            </p:cNvPr>
            <p:cNvCxnSpPr>
              <a:cxnSpLocks/>
              <a:endCxn id="104" idx="2"/>
            </p:cNvCxnSpPr>
            <p:nvPr/>
          </p:nvCxnSpPr>
          <p:spPr>
            <a:xfrm>
              <a:off x="3750590" y="2914271"/>
              <a:ext cx="357912"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EB00EB2C-709D-1746-A9B5-DA8EED8C73B6}"/>
                    </a:ext>
                  </a:extLst>
                </p:cNvPr>
                <p:cNvSpPr/>
                <p:nvPr/>
              </p:nvSpPr>
              <p:spPr>
                <a:xfrm>
                  <a:off x="3599999" y="2548147"/>
                  <a:ext cx="695768"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r>
                                  <a:rPr lang="en-GB" sz="1399" i="1">
                                    <a:latin typeface="Cambria Math" panose="02040503050406030204" pitchFamily="18" charset="0"/>
                                  </a:rPr>
                                  <m:t>−1</m:t>
                                </m:r>
                              </m:e>
                            </m:d>
                          </m:sup>
                        </m:sSup>
                      </m:oMath>
                    </m:oMathPara>
                  </a14:m>
                  <a:endParaRPr lang="en-GB" sz="1399" dirty="0"/>
                </a:p>
              </p:txBody>
            </p:sp>
          </mc:Choice>
          <mc:Fallback xmlns="">
            <p:sp>
              <p:nvSpPr>
                <p:cNvPr id="106" name="Rectangle 105">
                  <a:extLst>
                    <a:ext uri="{FF2B5EF4-FFF2-40B4-BE49-F238E27FC236}">
                      <a16:creationId xmlns:a16="http://schemas.microsoft.com/office/drawing/2014/main" id="{EB00EB2C-709D-1746-A9B5-DA8EED8C73B6}"/>
                    </a:ext>
                  </a:extLst>
                </p:cNvPr>
                <p:cNvSpPr>
                  <a:spLocks noRot="1" noChangeAspect="1" noMove="1" noResize="1" noEditPoints="1" noAdjustHandles="1" noChangeArrowheads="1" noChangeShapeType="1" noTextEdit="1"/>
                </p:cNvSpPr>
                <p:nvPr/>
              </p:nvSpPr>
              <p:spPr>
                <a:xfrm>
                  <a:off x="3599999" y="2548147"/>
                  <a:ext cx="695768" cy="322268"/>
                </a:xfrm>
                <a:prstGeom prst="rect">
                  <a:avLst/>
                </a:prstGeom>
                <a:blipFill>
                  <a:blip r:embed="rId8"/>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D07B025A-1A7D-B242-9F0A-937A0524D7E7}"/>
                  </a:ext>
                </a:extLst>
              </p:cNvPr>
              <p:cNvSpPr/>
              <p:nvPr/>
            </p:nvSpPr>
            <p:spPr>
              <a:xfrm>
                <a:off x="10469095" y="5584201"/>
                <a:ext cx="566936" cy="358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𝑜𝑢𝑡</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22" name="Rectangle 21">
                <a:extLst>
                  <a:ext uri="{FF2B5EF4-FFF2-40B4-BE49-F238E27FC236}">
                    <a16:creationId xmlns:a16="http://schemas.microsoft.com/office/drawing/2014/main" id="{D07B025A-1A7D-B242-9F0A-937A0524D7E7}"/>
                  </a:ext>
                </a:extLst>
              </p:cNvPr>
              <p:cNvSpPr>
                <a:spLocks noRot="1" noChangeAspect="1" noMove="1" noResize="1" noEditPoints="1" noAdjustHandles="1" noChangeArrowheads="1" noChangeShapeType="1" noTextEdit="1"/>
              </p:cNvSpPr>
              <p:nvPr/>
            </p:nvSpPr>
            <p:spPr>
              <a:xfrm>
                <a:off x="10469095" y="5584201"/>
                <a:ext cx="566936" cy="358251"/>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0D0F311C-1736-1947-B588-9CF19CA62070}"/>
                  </a:ext>
                </a:extLst>
              </p:cNvPr>
              <p:cNvSpPr/>
              <p:nvPr/>
            </p:nvSpPr>
            <p:spPr>
              <a:xfrm>
                <a:off x="7319890" y="5583606"/>
                <a:ext cx="540354" cy="363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latin typeface="Cambria Math" panose="02040503050406030204" pitchFamily="18" charset="0"/>
                            </a:rPr>
                          </m:ctrlPr>
                        </m:sSubSupPr>
                        <m:e>
                          <m:r>
                            <a:rPr lang="en-GB" sz="1399" b="1" i="1">
                              <a:latin typeface="Cambria Math" panose="02040503050406030204" pitchFamily="18" charset="0"/>
                            </a:rPr>
                            <m:t>𝑪</m:t>
                          </m:r>
                        </m:e>
                        <m:sub>
                          <m:r>
                            <a:rPr lang="en-GB" sz="1399" i="1">
                              <a:latin typeface="Cambria Math" panose="02040503050406030204" pitchFamily="18" charset="0"/>
                            </a:rPr>
                            <m:t>𝑖𝑛</m:t>
                          </m:r>
                        </m:sub>
                        <m:sup>
                          <m:d>
                            <m:dPr>
                              <m:ctrlPr>
                                <a:rPr lang="en-GB" sz="1399" i="1">
                                  <a:latin typeface="Cambria Math" panose="02040503050406030204" pitchFamily="18" charset="0"/>
                                </a:rPr>
                              </m:ctrlPr>
                            </m:dPr>
                            <m:e>
                              <m:r>
                                <a:rPr lang="en-GB" sz="1399"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23" name="Rectangle 22">
                <a:extLst>
                  <a:ext uri="{FF2B5EF4-FFF2-40B4-BE49-F238E27FC236}">
                    <a16:creationId xmlns:a16="http://schemas.microsoft.com/office/drawing/2014/main" id="{0D0F311C-1736-1947-B588-9CF19CA62070}"/>
                  </a:ext>
                </a:extLst>
              </p:cNvPr>
              <p:cNvSpPr>
                <a:spLocks noRot="1" noChangeAspect="1" noMove="1" noResize="1" noEditPoints="1" noAdjustHandles="1" noChangeArrowheads="1" noChangeShapeType="1" noTextEdit="1"/>
              </p:cNvSpPr>
              <p:nvPr/>
            </p:nvSpPr>
            <p:spPr>
              <a:xfrm>
                <a:off x="7319890" y="5583606"/>
                <a:ext cx="540354" cy="363375"/>
              </a:xfrm>
              <a:prstGeom prst="rect">
                <a:avLst/>
              </a:prstGeom>
              <a:blipFill>
                <a:blip r:embed="rId10"/>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DC4A5605-DF61-9CF3-4DE3-F02CB8DD0C0E}"/>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89AA9ED4-607B-3047-7DC2-09BA36EBEAE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F70754A-6A80-635D-601E-D8F346C1150F}"/>
              </a:ext>
            </a:extLst>
          </p:cNvPr>
          <p:cNvSpPr>
            <a:spLocks noGrp="1"/>
          </p:cNvSpPr>
          <p:nvPr>
            <p:ph type="sldNum" sz="quarter" idx="11"/>
          </p:nvPr>
        </p:nvSpPr>
        <p:spPr/>
        <p:txBody>
          <a:bodyPr/>
          <a:lstStyle/>
          <a:p>
            <a:fld id="{EB1502E6-D9AE-3544-B6D5-378AAA0B915F}" type="slidenum">
              <a:rPr lang="de-DE" altLang="de-DE" smtClean="0"/>
              <a:pPr/>
              <a:t>35</a:t>
            </a:fld>
            <a:endParaRPr lang="de-DE" altLang="de-DE" dirty="0"/>
          </a:p>
        </p:txBody>
      </p:sp>
    </p:spTree>
    <p:extLst>
      <p:ext uri="{BB962C8B-B14F-4D97-AF65-F5344CB8AC3E}">
        <p14:creationId xmlns:p14="http://schemas.microsoft.com/office/powerpoint/2010/main" val="1823955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a:t>Dynamic FO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p:txBody>
              <a:bodyPr>
                <a:normAutofit fontScale="92500" lnSpcReduction="10000"/>
              </a:bodyPr>
              <a:lstStyle/>
              <a:p>
                <a:r>
                  <a:rPr lang="en-GB" dirty="0"/>
                  <a:t>Given an interface </a:t>
                </a:r>
                <a14:m>
                  <m:oMath xmlns:m="http://schemas.openxmlformats.org/officeDocument/2006/math">
                    <m:sSup>
                      <m:sSupPr>
                        <m:ctrlPr>
                          <a:rPr lang="en-GB" i="1" smtClean="0">
                            <a:solidFill>
                              <a:schemeClr val="tx1"/>
                            </a:solidFill>
                            <a:latin typeface="Cambria Math" panose="02040503050406030204" pitchFamily="18" charset="0"/>
                          </a:rPr>
                        </m:ctrlPr>
                      </m:sSupPr>
                      <m:e>
                        <m:r>
                          <a:rPr lang="en-GB" b="1" i="1" smtClean="0">
                            <a:solidFill>
                              <a:schemeClr val="tx1"/>
                            </a:solidFill>
                            <a:latin typeface="Cambria Math" panose="02040503050406030204" pitchFamily="18" charset="0"/>
                          </a:rPr>
                          <m:t>𝑰</m:t>
                        </m:r>
                      </m:e>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𝜏</m:t>
                            </m:r>
                          </m:e>
                        </m:d>
                      </m:sup>
                    </m:sSup>
                  </m:oMath>
                </a14:m>
                <a:r>
                  <a:rPr lang="en-GB" dirty="0">
                    <a:solidFill>
                      <a:schemeClr val="tx1"/>
                    </a:solidFill>
                  </a:rPr>
                  <a:t> </a:t>
                </a:r>
                <a:r>
                  <a:rPr lang="en-GB" dirty="0"/>
                  <a:t>for a </a:t>
                </a:r>
                <a:br>
                  <a:rPr lang="en-GB" dirty="0"/>
                </a:br>
                <a:r>
                  <a:rPr lang="en-GB" dirty="0"/>
                  <a:t>dynamic model </a:t>
                </a:r>
                <a14:m>
                  <m:oMath xmlns:m="http://schemas.openxmlformats.org/officeDocument/2006/math">
                    <m:r>
                      <a:rPr lang="en-GB" b="0" i="1" smtClean="0">
                        <a:latin typeface="Cambria Math" panose="02040503050406030204" pitchFamily="18" charset="0"/>
                      </a:rPr>
                      <m:t>𝑀</m:t>
                    </m:r>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oMath>
                </a14:m>
                <a:endParaRPr lang="en-GB" dirty="0"/>
              </a:p>
              <a:p>
                <a:r>
                  <a:rPr lang="en-GB" dirty="0"/>
                  <a:t>Construct two FO jtrees </a:t>
                </a:r>
                <a14:m>
                  <m:oMath xmlns:m="http://schemas.openxmlformats.org/officeDocument/2006/math">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r>
                  <a:rPr lang="en-GB" dirty="0"/>
                  <a:t> for </a:t>
                </a:r>
                <a14:m>
                  <m:oMath xmlns:m="http://schemas.openxmlformats.org/officeDocument/2006/math">
                    <m:r>
                      <a:rPr lang="en-GB" b="0" i="1" smtClean="0">
                        <a:latin typeface="Cambria Math" panose="02040503050406030204" pitchFamily="18" charset="0"/>
                      </a:rPr>
                      <m:t>𝑀</m:t>
                    </m:r>
                  </m:oMath>
                </a14:m>
                <a:endParaRPr lang="en-GB" dirty="0"/>
              </a:p>
              <a:p>
                <a:pPr lvl="1"/>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0</m:t>
                        </m:r>
                      </m:sup>
                    </m:sSup>
                  </m:oMath>
                </a14:m>
                <a:r>
                  <a:rPr lang="en-GB" dirty="0"/>
                  <a:t> for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𝜙</m:t>
                        </m:r>
                        <m:d>
                          <m:dPr>
                            <m:ctrlPr>
                              <a:rPr lang="en-GB" b="0"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p>
                          </m:e>
                        </m:d>
                      </m:e>
                    </m:d>
                  </m:oMath>
                </a14:m>
                <a:endParaRPr lang="en-GB" dirty="0"/>
              </a:p>
              <a:p>
                <a:pPr lvl="2"/>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p>
                    <m:r>
                      <a:rPr lang="en-GB" b="0"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=0</m:t>
                        </m:r>
                      </m:sup>
                    </m:sSup>
                  </m:oMath>
                </a14:m>
                <a:r>
                  <a:rPr lang="en-GB" dirty="0"/>
                  <a:t> in one parcluster (out-cluster)</a:t>
                </a:r>
              </a:p>
              <a:p>
                <a:pPr lvl="1"/>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oMath>
                </a14:m>
                <a:r>
                  <a:rPr lang="en-GB" dirty="0"/>
                  <a:t> for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e>
                                </m:d>
                              </m:sup>
                            </m:sSup>
                          </m:e>
                        </m:d>
                        <m:r>
                          <a:rPr lang="en-GB" b="0"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e>
                        </m:d>
                      </m:e>
                    </m:d>
                  </m:oMath>
                </a14:m>
                <a:endParaRPr lang="en-GB" dirty="0"/>
              </a:p>
              <a:p>
                <a:pPr lvl="2"/>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r>
                              <a:rPr lang="en-GB" b="0" i="1" smtClean="0">
                                <a:latin typeface="Cambria Math" panose="02040503050406030204" pitchFamily="18" charset="0"/>
                                <a:ea typeface="Cambria Math" panose="02040503050406030204" pitchFamily="18" charset="0"/>
                              </a:rPr>
                              <m:t>−1</m:t>
                            </m:r>
                          </m:e>
                        </m:d>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−1</m:t>
                        </m:r>
                      </m:sup>
                    </m:sSup>
                  </m:oMath>
                </a14:m>
                <a:r>
                  <a:rPr lang="en-GB" dirty="0"/>
                  <a:t> in one parcluster (in-cluster)</a:t>
                </a:r>
              </a:p>
              <a:p>
                <a:pPr lvl="2"/>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oMath>
                </a14:m>
                <a:r>
                  <a:rPr lang="en-GB" dirty="0"/>
                  <a:t> in one parcluster (out-cluster)</a:t>
                </a:r>
              </a:p>
              <a:p>
                <a:pPr lvl="2"/>
                <a:r>
                  <a:rPr lang="en-GB" dirty="0">
                    <a:solidFill>
                      <a:schemeClr val="accent1"/>
                    </a:solidFill>
                  </a:rPr>
                  <a:t>Template FO jtree </a:t>
                </a:r>
                <a:r>
                  <a:rPr lang="en-GB" dirty="0"/>
                  <a:t>that gets instantiated by replacing </a:t>
                </a:r>
                <a14:m>
                  <m:oMath xmlns:m="http://schemas.openxmlformats.org/officeDocument/2006/math">
                    <m:r>
                      <a:rPr lang="en-GB" i="1" smtClean="0">
                        <a:latin typeface="Cambria Math" panose="02040503050406030204" pitchFamily="18" charset="0"/>
                        <a:ea typeface="Cambria Math" panose="02040503050406030204" pitchFamily="18" charset="0"/>
                      </a:rPr>
                      <m:t>𝜏</m:t>
                    </m:r>
                  </m:oMath>
                </a14:m>
                <a:r>
                  <a:rPr lang="en-GB" dirty="0"/>
                  <a:t> with a step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endParaRPr lang="en-GB" dirty="0"/>
              </a:p>
              <a:p>
                <a:pPr lvl="1"/>
                <a:r>
                  <a:rPr lang="en-GB" dirty="0"/>
                  <a:t>Use any approach to constructing an FO jtree</a:t>
                </a:r>
              </a:p>
              <a:p>
                <a:pPr lvl="2"/>
                <a:r>
                  <a:rPr lang="en-GB" dirty="0"/>
                  <a:t>From lecture: Construct FO dtree, calculate clusters, transform clusters into FO jtree, minimise</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b="-1105"/>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524BF87-CD48-A249-BE8D-85083C4A707F}"/>
                  </a:ext>
                </a:extLst>
              </p:cNvPr>
              <p:cNvSpPr txBox="1"/>
              <p:nvPr/>
            </p:nvSpPr>
            <p:spPr>
              <a:xfrm>
                <a:off x="7530916" y="1297798"/>
                <a:ext cx="4594852" cy="230575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FO Jtree </a:t>
                </a:r>
                <a14:m>
                  <m:oMath xmlns:m="http://schemas.openxmlformats.org/officeDocument/2006/math">
                    <m:r>
                      <a:rPr lang="en-GB" sz="1798" i="1" smtClean="0">
                        <a:latin typeface="Cambria Math" panose="02040503050406030204" pitchFamily="18" charset="0"/>
                      </a:rPr>
                      <m:t>𝐽</m:t>
                    </m:r>
                    <m:r>
                      <a:rPr lang="en-GB" sz="1798" i="1" smtClean="0">
                        <a:latin typeface="Cambria Math" panose="02040503050406030204" pitchFamily="18" charset="0"/>
                      </a:rPr>
                      <m:t>=</m:t>
                    </m:r>
                    <m:d>
                      <m:dPr>
                        <m:ctrlPr>
                          <a:rPr lang="en-GB" sz="1798" i="1" smtClean="0">
                            <a:latin typeface="Cambria Math" panose="02040503050406030204" pitchFamily="18" charset="0"/>
                          </a:rPr>
                        </m:ctrlPr>
                      </m:dPr>
                      <m:e>
                        <m:r>
                          <a:rPr lang="en-GB" sz="1798" i="1" smtClean="0">
                            <a:latin typeface="Cambria Math" panose="02040503050406030204" pitchFamily="18" charset="0"/>
                          </a:rPr>
                          <m:t>𝑉</m:t>
                        </m:r>
                        <m:r>
                          <a:rPr lang="en-GB" sz="1798" i="1" smtClean="0">
                            <a:latin typeface="Cambria Math" panose="02040503050406030204" pitchFamily="18" charset="0"/>
                          </a:rPr>
                          <m:t>,</m:t>
                        </m:r>
                        <m:r>
                          <a:rPr lang="en-GB" sz="1798" i="1" smtClean="0">
                            <a:latin typeface="Cambria Math" panose="02040503050406030204" pitchFamily="18" charset="0"/>
                          </a:rPr>
                          <m:t>𝐸</m:t>
                        </m:r>
                      </m:e>
                    </m:d>
                  </m:oMath>
                </a14:m>
                <a:r>
                  <a:rPr lang="en-GB" sz="1798" dirty="0"/>
                  <a:t> an undirected, acyclic graph with </a:t>
                </a:r>
                <a14:m>
                  <m:oMath xmlns:m="http://schemas.openxmlformats.org/officeDocument/2006/math">
                    <m:r>
                      <a:rPr lang="en-GB" sz="1798" i="1" smtClean="0">
                        <a:latin typeface="Cambria Math" panose="02040503050406030204" pitchFamily="18" charset="0"/>
                      </a:rPr>
                      <m:t>𝑉</m:t>
                    </m:r>
                  </m:oMath>
                </a14:m>
                <a:r>
                  <a:rPr lang="en-GB" sz="1798" dirty="0"/>
                  <a:t> a set of parclusters and </a:t>
                </a:r>
                <a14:m>
                  <m:oMath xmlns:m="http://schemas.openxmlformats.org/officeDocument/2006/math">
                    <m:r>
                      <a:rPr lang="en-GB" sz="1798" i="1" smtClean="0">
                        <a:latin typeface="Cambria Math" panose="02040503050406030204" pitchFamily="18" charset="0"/>
                      </a:rPr>
                      <m:t>𝐸</m:t>
                    </m:r>
                  </m:oMath>
                </a14:m>
                <a:r>
                  <a:rPr lang="en-GB" sz="1798" dirty="0"/>
                  <a:t> a set of edges for a model </a:t>
                </a:r>
                <a14:m>
                  <m:oMath xmlns:m="http://schemas.openxmlformats.org/officeDocument/2006/math">
                    <m:r>
                      <a:rPr lang="en-GB" sz="1798" i="1" smtClean="0">
                        <a:latin typeface="Cambria Math" panose="02040503050406030204" pitchFamily="18" charset="0"/>
                      </a:rPr>
                      <m:t>𝑀</m:t>
                    </m:r>
                  </m:oMath>
                </a14:m>
                <a:r>
                  <a:rPr lang="en-GB" sz="1798" dirty="0"/>
                  <a:t>.</a:t>
                </a:r>
                <a:br>
                  <a:rPr lang="en-GB" sz="1798" dirty="0"/>
                </a:br>
                <a14:m>
                  <m:oMath xmlns:m="http://schemas.openxmlformats.org/officeDocument/2006/math">
                    <m:r>
                      <a:rPr lang="en-GB" sz="1798" i="1">
                        <a:latin typeface="Cambria Math" panose="02040503050406030204" pitchFamily="18" charset="0"/>
                      </a:rPr>
                      <m:t>𝐽</m:t>
                    </m:r>
                  </m:oMath>
                </a14:m>
                <a:r>
                  <a:rPr lang="en-GB" sz="1798" dirty="0"/>
                  <a:t> has to fulfil three properties:</a:t>
                </a:r>
              </a:p>
              <a:p>
                <a:pPr marL="342557" indent="-342557">
                  <a:buFont typeface="+mj-lt"/>
                  <a:buAutoNum type="arabicPeriod"/>
                </a:pPr>
                <a:r>
                  <a:rPr lang="en-GB" sz="1798" dirty="0"/>
                  <a:t>Parclusters consist of PRVs of </a:t>
                </a:r>
                <a14:m>
                  <m:oMath xmlns:m="http://schemas.openxmlformats.org/officeDocument/2006/math">
                    <m:r>
                      <a:rPr lang="en-GB" sz="1798" i="1" smtClean="0">
                        <a:latin typeface="Cambria Math" panose="02040503050406030204" pitchFamily="18" charset="0"/>
                      </a:rPr>
                      <m:t>𝑀</m:t>
                    </m:r>
                  </m:oMath>
                </a14:m>
                <a:r>
                  <a:rPr lang="en-GB" sz="1798" dirty="0"/>
                  <a:t>.</a:t>
                </a:r>
              </a:p>
              <a:p>
                <a:pPr marL="342557" indent="-342557">
                  <a:buFont typeface="+mj-lt"/>
                  <a:buAutoNum type="arabicPeriod"/>
                </a:pPr>
                <a:r>
                  <a:rPr lang="en-GB" sz="1798" dirty="0"/>
                  <a:t>All arguments of each parfactor occur together in a parcluster.</a:t>
                </a:r>
              </a:p>
              <a:p>
                <a:pPr marL="342557" indent="-342557">
                  <a:buFont typeface="+mj-lt"/>
                  <a:buAutoNum type="arabicPeriod"/>
                </a:pPr>
                <a:r>
                  <a:rPr lang="en-GB" sz="1798" i="1" dirty="0"/>
                  <a:t>Running intersection property.</a:t>
                </a:r>
              </a:p>
            </p:txBody>
          </p:sp>
        </mc:Choice>
        <mc:Fallback>
          <p:sp>
            <p:nvSpPr>
              <p:cNvPr id="5" name="TextBox 4">
                <a:extLst>
                  <a:ext uri="{FF2B5EF4-FFF2-40B4-BE49-F238E27FC236}">
                    <a16:creationId xmlns:a16="http://schemas.microsoft.com/office/drawing/2014/main" id="{9524BF87-CD48-A249-BE8D-85083C4A707F}"/>
                  </a:ext>
                </a:extLst>
              </p:cNvPr>
              <p:cNvSpPr txBox="1">
                <a:spLocks noRot="1" noChangeAspect="1" noMove="1" noResize="1" noEditPoints="1" noAdjustHandles="1" noChangeArrowheads="1" noChangeShapeType="1" noTextEdit="1"/>
              </p:cNvSpPr>
              <p:nvPr/>
            </p:nvSpPr>
            <p:spPr>
              <a:xfrm>
                <a:off x="7530916" y="1297798"/>
                <a:ext cx="4594852" cy="2305759"/>
              </a:xfrm>
              <a:prstGeom prst="rect">
                <a:avLst/>
              </a:prstGeom>
              <a:blipFill>
                <a:blip r:embed="rId3"/>
                <a:stretch>
                  <a:fillRect/>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6C55A2C-454C-896B-59E8-3BF3AA9CE8E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CB701E82-8657-719C-E5D2-FD56EB953C8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A828F1B4-DCE9-0D1E-D874-39A0B1244ABA}"/>
              </a:ext>
            </a:extLst>
          </p:cNvPr>
          <p:cNvSpPr>
            <a:spLocks noGrp="1"/>
          </p:cNvSpPr>
          <p:nvPr>
            <p:ph type="sldNum" sz="quarter" idx="11"/>
          </p:nvPr>
        </p:nvSpPr>
        <p:spPr/>
        <p:txBody>
          <a:bodyPr/>
          <a:lstStyle/>
          <a:p>
            <a:fld id="{EB1502E6-D9AE-3544-B6D5-378AAA0B915F}" type="slidenum">
              <a:rPr lang="de-DE" altLang="de-DE" smtClean="0"/>
              <a:pPr/>
              <a:t>36</a:t>
            </a:fld>
            <a:endParaRPr lang="de-DE" altLang="de-DE" dirty="0"/>
          </a:p>
        </p:txBody>
      </p:sp>
    </p:spTree>
    <p:extLst>
      <p:ext uri="{BB962C8B-B14F-4D97-AF65-F5344CB8AC3E}">
        <p14:creationId xmlns:p14="http://schemas.microsoft.com/office/powerpoint/2010/main" val="2522304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a:t>Dynamic FO Jtrees: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a:xfrm>
                <a:off x="623392" y="1332843"/>
                <a:ext cx="11087099" cy="3030354"/>
              </a:xfrm>
            </p:spPr>
            <p:txBody>
              <a:bodyPr>
                <a:normAutofit lnSpcReduction="10000"/>
              </a:bodyPr>
              <a:lstStyle/>
              <a:p>
                <a:r>
                  <a:rPr lang="en-GB" dirty="0">
                    <a:latin typeface="+mn-lt"/>
                    <a:ea typeface="Cambria Math" panose="02040503050406030204" pitchFamily="18" charset="0"/>
                  </a:rPr>
                  <a:t>Dynamic model </a:t>
                </a:r>
                <a14:m>
                  <m:oMath xmlns:m="http://schemas.openxmlformats.org/officeDocument/2006/math">
                    <m:r>
                      <a:rPr lang="en-GB" b="0" i="1" smtClean="0">
                        <a:latin typeface="Cambria Math" panose="02040503050406030204" pitchFamily="18" charset="0"/>
                      </a:rPr>
                      <m:t>𝐺</m:t>
                    </m:r>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𝐺</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𝐺</m:t>
                            </m:r>
                          </m:e>
                          <m:sup>
                            <m:r>
                              <a:rPr lang="en-GB" i="1" smtClean="0">
                                <a:latin typeface="Cambria Math" panose="02040503050406030204" pitchFamily="18" charset="0"/>
                                <a:ea typeface="Cambria Math" panose="02040503050406030204" pitchFamily="18" charset="0"/>
                              </a:rPr>
                              <m:t>→</m:t>
                            </m:r>
                          </m:sup>
                        </m:sSup>
                      </m:e>
                    </m:d>
                  </m:oMath>
                </a14:m>
                <a:r>
                  <a:rPr lang="en-GB" dirty="0">
                    <a:latin typeface="+mn-lt"/>
                    <a:ea typeface="Cambria Math" panose="02040503050406030204" pitchFamily="18" charset="0"/>
                  </a:rPr>
                  <a:t> depicted below</a:t>
                </a:r>
              </a:p>
              <a:p>
                <a:pPr lvl="1"/>
                <a:r>
                  <a:rPr lang="en-GB" dirty="0">
                    <a:ea typeface="Cambria Math" panose="02040503050406030204" pitchFamily="18" charset="0"/>
                  </a:rPr>
                  <a:t>Interface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𝜏</m:t>
                            </m:r>
                          </m:e>
                        </m:d>
                      </m:sup>
                    </m:sSup>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𝑝𝑖𝑑</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𝑆</m:t>
                            </m:r>
                            <m:r>
                              <a:rPr lang="en-GB" b="0" i="1" smtClean="0">
                                <a:latin typeface="Cambria Math" panose="02040503050406030204" pitchFamily="18" charset="0"/>
                                <a:ea typeface="Cambria Math" panose="02040503050406030204" pitchFamily="18" charset="0"/>
                              </a:rPr>
                              <m:t>𝑖𝑐𝑘</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𝑋</m:t>
                                </m:r>
                              </m:e>
                            </m:d>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e>
                    </m:d>
                  </m:oMath>
                </a14:m>
                <a:endParaRPr lang="en-GB" i="1" dirty="0">
                  <a:latin typeface="Cambria Math" panose="02040503050406030204" pitchFamily="18" charset="0"/>
                </a:endParaRPr>
              </a:p>
              <a:p>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0</m:t>
                        </m:r>
                      </m:sup>
                    </m:sSup>
                  </m:oMath>
                </a14:m>
                <a:r>
                  <a:rPr lang="en-GB" dirty="0"/>
                  <a:t> for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𝐺</m:t>
                        </m:r>
                      </m:e>
                      <m:sup>
                        <m:r>
                          <a:rPr lang="en-GB" b="0" i="1" smtClean="0">
                            <a:latin typeface="Cambria Math" panose="02040503050406030204" pitchFamily="18" charset="0"/>
                          </a:rPr>
                          <m:t>0</m:t>
                        </m:r>
                      </m:sup>
                    </m:sSup>
                    <m:r>
                      <a:rPr lang="en-GB"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𝑔</m:t>
                            </m:r>
                          </m:e>
                          <m:sub>
                            <m:r>
                              <a:rPr lang="en-GB" b="1" i="1" smtClean="0">
                                <a:latin typeface="Cambria Math" panose="02040503050406030204" pitchFamily="18" charset="0"/>
                                <a:ea typeface="Cambria Math" panose="02040503050406030204" pitchFamily="18" charset="0"/>
                              </a:rPr>
                              <m:t>𝑰</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bSup>
                      </m:e>
                    </m:d>
                  </m:oMath>
                </a14:m>
                <a:endParaRPr lang="en-GB" b="0" i="1" dirty="0">
                  <a:latin typeface="Cambria Math" panose="02040503050406030204" pitchFamily="18" charset="0"/>
                  <a:ea typeface="Cambria Math" panose="02040503050406030204" pitchFamily="18" charset="0"/>
                </a:endParaRPr>
              </a:p>
              <a:p>
                <a:pPr lvl="1"/>
                <a14:m>
                  <m:oMath xmlns:m="http://schemas.openxmlformats.org/officeDocument/2006/math">
                    <m:sSubSup>
                      <m:sSubSupPr>
                        <m:ctrlPr>
                          <a:rPr lang="en-GB"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𝑔</m:t>
                        </m:r>
                      </m:e>
                      <m:sub>
                        <m:r>
                          <a:rPr lang="en-GB" b="1" i="1" smtClean="0">
                            <a:latin typeface="Cambria Math" panose="02040503050406030204" pitchFamily="18" charset="0"/>
                            <a:ea typeface="Cambria Math" panose="02040503050406030204" pitchFamily="18" charset="0"/>
                          </a:rPr>
                          <m:t>𝑰</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0</m:t>
                            </m:r>
                          </m:e>
                        </m:d>
                      </m:sup>
                    </m:sSub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𝐸</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0</m:t>
                                </m:r>
                              </m:e>
                            </m:d>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𝑆</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0</m:t>
                                </m:r>
                              </m:e>
                            </m:d>
                          </m:sup>
                        </m:sSup>
                      </m:e>
                    </m:d>
                  </m:oMath>
                </a14:m>
                <a:endParaRPr lang="en-GB" dirty="0"/>
              </a:p>
              <a:p>
                <a:pPr lvl="1"/>
                <a:r>
                  <a:rPr lang="en-GB" dirty="0"/>
                  <a:t>Both parclusters contain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p>
                  </m:oMath>
                </a14:m>
                <a:endParaRPr lang="en-GB" dirty="0"/>
              </a:p>
              <a:p>
                <a:pPr lvl="2"/>
                <a:r>
                  <a:rPr lang="en-GB" dirty="0"/>
                  <a:t>Usually choose the parcluster, which contains </a:t>
                </a:r>
                <a14:m>
                  <m:oMath xmlns:m="http://schemas.openxmlformats.org/officeDocument/2006/math">
                    <m:sSubSup>
                      <m:sSubSupPr>
                        <m:ctrlPr>
                          <a:rPr lang="en-GB"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𝑔</m:t>
                        </m:r>
                      </m:e>
                      <m:sub>
                        <m:r>
                          <a:rPr lang="en-GB" b="1" i="1" smtClean="0">
                            <a:latin typeface="Cambria Math" panose="02040503050406030204" pitchFamily="18" charset="0"/>
                            <a:ea typeface="Cambria Math" panose="02040503050406030204" pitchFamily="18" charset="0"/>
                          </a:rPr>
                          <m:t>𝑰</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0</m:t>
                            </m:r>
                          </m:e>
                        </m:d>
                      </m:sup>
                    </m:sSubSup>
                  </m:oMath>
                </a14:m>
                <a:r>
                  <a:rPr lang="en-GB" dirty="0"/>
                  <a:t>: </a:t>
                </a:r>
                <a14:m>
                  <m:oMath xmlns:m="http://schemas.openxmlformats.org/officeDocument/2006/math">
                    <m:sSubSup>
                      <m:sSubSupPr>
                        <m:ctrlPr>
                          <a:rPr lang="en-GB" b="1" i="1" smtClean="0">
                            <a:solidFill>
                              <a:schemeClr val="accent6"/>
                            </a:solidFill>
                            <a:latin typeface="Cambria Math" panose="02040503050406030204" pitchFamily="18" charset="0"/>
                          </a:rPr>
                        </m:ctrlPr>
                      </m:sSubSupPr>
                      <m:e>
                        <m:r>
                          <a:rPr lang="en-GB" b="1" i="1" smtClean="0">
                            <a:solidFill>
                              <a:schemeClr val="accent6"/>
                            </a:solidFill>
                            <a:latin typeface="Cambria Math" panose="02040503050406030204" pitchFamily="18" charset="0"/>
                          </a:rPr>
                          <m:t>𝑪</m:t>
                        </m:r>
                      </m:e>
                      <m:sub>
                        <m:r>
                          <a:rPr lang="en-GB" b="0" i="1" smtClean="0">
                            <a:solidFill>
                              <a:schemeClr val="accent6"/>
                            </a:solidFill>
                            <a:latin typeface="Cambria Math" panose="02040503050406030204" pitchFamily="18" charset="0"/>
                          </a:rPr>
                          <m:t>2</m:t>
                        </m:r>
                      </m:sub>
                      <m:sup>
                        <m:d>
                          <m:dPr>
                            <m:ctrlPr>
                              <a:rPr lang="en-GB" b="0" i="1" smtClean="0">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0</m:t>
                            </m:r>
                          </m:e>
                        </m:d>
                      </m:sup>
                    </m:sSubSup>
                    <m:r>
                      <a:rPr lang="en-GB" b="0" i="1" smtClean="0">
                        <a:solidFill>
                          <a:schemeClr val="accent6"/>
                        </a:solidFill>
                        <a:latin typeface="Cambria Math" panose="02040503050406030204" pitchFamily="18" charset="0"/>
                      </a:rPr>
                      <m:t>=</m:t>
                    </m:r>
                    <m:sSubSup>
                      <m:sSubSupPr>
                        <m:ctrlPr>
                          <a:rPr lang="en-GB" b="0" i="1" smtClean="0">
                            <a:solidFill>
                              <a:schemeClr val="accent6"/>
                            </a:solidFill>
                            <a:latin typeface="Cambria Math" panose="02040503050406030204" pitchFamily="18" charset="0"/>
                          </a:rPr>
                        </m:ctrlPr>
                      </m:sSubSupPr>
                      <m:e>
                        <m:r>
                          <a:rPr lang="en-GB" b="1" i="1" smtClean="0">
                            <a:solidFill>
                              <a:schemeClr val="accent6"/>
                            </a:solidFill>
                            <a:latin typeface="Cambria Math" panose="02040503050406030204" pitchFamily="18" charset="0"/>
                          </a:rPr>
                          <m:t>𝑪</m:t>
                        </m:r>
                      </m:e>
                      <m:sub>
                        <m:r>
                          <a:rPr lang="en-GB" b="0" i="1" smtClean="0">
                            <a:solidFill>
                              <a:schemeClr val="accent6"/>
                            </a:solidFill>
                            <a:latin typeface="Cambria Math" panose="02040503050406030204" pitchFamily="18" charset="0"/>
                          </a:rPr>
                          <m:t>𝑜𝑢𝑡</m:t>
                        </m:r>
                      </m:sub>
                      <m:sup>
                        <m:d>
                          <m:dPr>
                            <m:ctrlPr>
                              <a:rPr lang="en-GB" b="0" i="1" smtClean="0">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0</m:t>
                            </m:r>
                          </m:e>
                        </m:d>
                      </m:sup>
                    </m:sSubSup>
                  </m:oMath>
                </a14:m>
                <a:endParaRPr lang="en-GB" dirty="0"/>
              </a:p>
            </p:txBody>
          </p:sp>
        </mc:Choice>
        <mc:Fallback>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xfrm>
                <a:off x="623392" y="1332843"/>
                <a:ext cx="11087099" cy="3030354"/>
              </a:xfrm>
              <a:blipFill>
                <a:blip r:embed="rId3"/>
                <a:stretch>
                  <a:fillRect l="-1829" t="-4603" b="-25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EFE59DF-E2AD-0243-BF31-EA4B4C92CC7E}"/>
                  </a:ext>
                </a:extLst>
              </p:cNvPr>
              <p:cNvSpPr/>
              <p:nvPr/>
            </p:nvSpPr>
            <p:spPr>
              <a:xfrm>
                <a:off x="8421547" y="2170457"/>
                <a:ext cx="483659" cy="303481"/>
              </a:xfrm>
              <a:prstGeom prst="rect">
                <a:avLst/>
              </a:prstGeom>
            </p:spPr>
            <p:txBody>
              <a:bodyPr wrap="none">
                <a:spAutoFit/>
              </a:bodyPr>
              <a:lstStyle/>
              <a:p>
                <a:r>
                  <a:rPr lang="de-DE" sz="1100" dirty="0">
                    <a:solidFill>
                      <a:schemeClr val="tx1">
                        <a:lumMod val="60000"/>
                        <a:lumOff val="40000"/>
                      </a:schemeClr>
                    </a:solidFill>
                    <a:latin typeface="Cambria Math" panose="02040503050406030204" pitchFamily="18" charset="0"/>
                  </a:rPr>
                  <a:t>,</a:t>
                </a:r>
                <a:r>
                  <a:rPr lang="de-DE" sz="1100" dirty="0">
                    <a:solidFill>
                      <a:schemeClr val="accent6"/>
                    </a:solidFill>
                    <a:latin typeface="Cambria Math" panose="02040503050406030204" pitchFamily="18" charset="0"/>
                  </a:rPr>
                  <a:t> </a:t>
                </a:r>
                <a14:m>
                  <m:oMath xmlns:m="http://schemas.openxmlformats.org/officeDocument/2006/math">
                    <m:sSubSup>
                      <m:sSubSupPr>
                        <m:ctrlPr>
                          <a:rPr lang="en-GB" sz="1100" i="1" smtClean="0">
                            <a:solidFill>
                              <a:schemeClr val="accent6"/>
                            </a:solidFill>
                            <a:latin typeface="Cambria Math" panose="02040503050406030204" pitchFamily="18" charset="0"/>
                          </a:rPr>
                        </m:ctrlPr>
                      </m:sSubSupPr>
                      <m:e>
                        <m:r>
                          <a:rPr lang="de-DE" sz="1100" b="0" i="1" smtClean="0">
                            <a:solidFill>
                              <a:schemeClr val="accent6"/>
                            </a:solidFill>
                            <a:latin typeface="Cambria Math" panose="02040503050406030204" pitchFamily="18" charset="0"/>
                          </a:rPr>
                          <m:t>𝑔</m:t>
                        </m:r>
                      </m:e>
                      <m:sub>
                        <m:r>
                          <a:rPr lang="en-GB" sz="1100" b="1" i="1" smtClean="0">
                            <a:solidFill>
                              <a:schemeClr val="accent6"/>
                            </a:solidFill>
                            <a:latin typeface="Cambria Math" panose="02040503050406030204" pitchFamily="18" charset="0"/>
                          </a:rPr>
                          <m:t>𝑰</m:t>
                        </m:r>
                      </m:sub>
                      <m:sup>
                        <m:d>
                          <m:dPr>
                            <m:ctrlPr>
                              <a:rPr lang="en-GB" sz="1100" i="1" smtClean="0">
                                <a:solidFill>
                                  <a:schemeClr val="accent6"/>
                                </a:solidFill>
                                <a:latin typeface="Cambria Math" panose="02040503050406030204" pitchFamily="18" charset="0"/>
                              </a:rPr>
                            </m:ctrlPr>
                          </m:dPr>
                          <m:e>
                            <m:r>
                              <a:rPr lang="en-GB" sz="1100" i="1" smtClean="0">
                                <a:solidFill>
                                  <a:schemeClr val="accent6"/>
                                </a:solidFill>
                                <a:latin typeface="Cambria Math" panose="02040503050406030204" pitchFamily="18" charset="0"/>
                              </a:rPr>
                              <m:t>0</m:t>
                            </m:r>
                          </m:e>
                        </m:d>
                      </m:sup>
                    </m:sSubSup>
                  </m:oMath>
                </a14:m>
                <a:endParaRPr lang="en-GB" sz="1100" dirty="0">
                  <a:solidFill>
                    <a:schemeClr val="accent6"/>
                  </a:solidFill>
                </a:endParaRPr>
              </a:p>
            </p:txBody>
          </p:sp>
        </mc:Choice>
        <mc:Fallback xmlns="">
          <p:sp>
            <p:nvSpPr>
              <p:cNvPr id="12" name="Rectangle 11">
                <a:extLst>
                  <a:ext uri="{FF2B5EF4-FFF2-40B4-BE49-F238E27FC236}">
                    <a16:creationId xmlns:a16="http://schemas.microsoft.com/office/drawing/2014/main" id="{8EFE59DF-E2AD-0243-BF31-EA4B4C92CC7E}"/>
                  </a:ext>
                </a:extLst>
              </p:cNvPr>
              <p:cNvSpPr>
                <a:spLocks noRot="1" noChangeAspect="1" noMove="1" noResize="1" noEditPoints="1" noAdjustHandles="1" noChangeArrowheads="1" noChangeShapeType="1" noTextEdit="1"/>
              </p:cNvSpPr>
              <p:nvPr/>
            </p:nvSpPr>
            <p:spPr>
              <a:xfrm>
                <a:off x="8421547" y="2170457"/>
                <a:ext cx="483659" cy="303481"/>
              </a:xfrm>
              <a:prstGeom prst="rect">
                <a:avLst/>
              </a:prstGeom>
              <a:blipFill>
                <a:blip r:embed="rId4"/>
                <a:stretch>
                  <a:fillRect b="-8000"/>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32701976-16EC-2F42-8F97-ED654569C554}"/>
              </a:ext>
            </a:extLst>
          </p:cNvPr>
          <p:cNvSpPr txBox="1"/>
          <p:nvPr/>
        </p:nvSpPr>
        <p:spPr>
          <a:xfrm>
            <a:off x="9646983" y="2134750"/>
            <a:ext cx="943592" cy="36901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sz="1798"/>
              <a:t>Remove</a:t>
            </a:r>
          </a:p>
        </p:txBody>
      </p:sp>
      <p:cxnSp>
        <p:nvCxnSpPr>
          <p:cNvPr id="15" name="Straight Arrow Connector 14">
            <a:extLst>
              <a:ext uri="{FF2B5EF4-FFF2-40B4-BE49-F238E27FC236}">
                <a16:creationId xmlns:a16="http://schemas.microsoft.com/office/drawing/2014/main" id="{B9249600-ACAF-5B47-9F6C-445C6F835A59}"/>
              </a:ext>
            </a:extLst>
          </p:cNvPr>
          <p:cNvCxnSpPr>
            <a:cxnSpLocks/>
            <a:stCxn id="13" idx="1"/>
            <a:endCxn id="12" idx="3"/>
          </p:cNvCxnSpPr>
          <p:nvPr/>
        </p:nvCxnSpPr>
        <p:spPr>
          <a:xfrm flipH="1">
            <a:off x="8905206" y="2319256"/>
            <a:ext cx="741777" cy="294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B4A4819-69B5-4743-AF4C-01004B127F7A}"/>
              </a:ext>
            </a:extLst>
          </p:cNvPr>
          <p:cNvCxnSpPr>
            <a:cxnSpLocks/>
          </p:cNvCxnSpPr>
          <p:nvPr/>
        </p:nvCxnSpPr>
        <p:spPr>
          <a:xfrm>
            <a:off x="8180793" y="2159436"/>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5C311898-132D-D140-9642-07A159615B3E}"/>
                  </a:ext>
                </a:extLst>
              </p:cNvPr>
              <p:cNvSpPr/>
              <p:nvPr/>
            </p:nvSpPr>
            <p:spPr>
              <a:xfrm>
                <a:off x="8170402" y="2168382"/>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160" name="Rectangle 159">
                <a:extLst>
                  <a:ext uri="{FF2B5EF4-FFF2-40B4-BE49-F238E27FC236}">
                    <a16:creationId xmlns:a16="http://schemas.microsoft.com/office/drawing/2014/main" id="{5C311898-132D-D140-9642-07A159615B3E}"/>
                  </a:ext>
                </a:extLst>
              </p:cNvPr>
              <p:cNvSpPr>
                <a:spLocks noRot="1" noChangeAspect="1" noMove="1" noResize="1" noEditPoints="1" noAdjustHandles="1" noChangeArrowheads="1" noChangeShapeType="1" noTextEdit="1"/>
              </p:cNvSpPr>
              <p:nvPr/>
            </p:nvSpPr>
            <p:spPr>
              <a:xfrm>
                <a:off x="8170402" y="2168382"/>
                <a:ext cx="456407" cy="30174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4B21AE36-1281-554A-92A3-2D6194BD0C81}"/>
                  </a:ext>
                </a:extLst>
              </p:cNvPr>
              <p:cNvSpPr/>
              <p:nvPr/>
            </p:nvSpPr>
            <p:spPr>
              <a:xfrm>
                <a:off x="8170402" y="3288770"/>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161" name="Rectangle 160">
                <a:extLst>
                  <a:ext uri="{FF2B5EF4-FFF2-40B4-BE49-F238E27FC236}">
                    <a16:creationId xmlns:a16="http://schemas.microsoft.com/office/drawing/2014/main" id="{4B21AE36-1281-554A-92A3-2D6194BD0C81}"/>
                  </a:ext>
                </a:extLst>
              </p:cNvPr>
              <p:cNvSpPr>
                <a:spLocks noRot="1" noChangeAspect="1" noMove="1" noResize="1" noEditPoints="1" noAdjustHandles="1" noChangeArrowheads="1" noChangeShapeType="1" noTextEdit="1"/>
              </p:cNvSpPr>
              <p:nvPr/>
            </p:nvSpPr>
            <p:spPr>
              <a:xfrm>
                <a:off x="8170402" y="3288770"/>
                <a:ext cx="748475" cy="30277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50A5580-1A0A-4B4D-8F3F-4E05DCB306AA}"/>
                  </a:ext>
                </a:extLst>
              </p:cNvPr>
              <p:cNvSpPr txBox="1"/>
              <p:nvPr/>
            </p:nvSpPr>
            <p:spPr>
              <a:xfrm>
                <a:off x="3603380" y="6292444"/>
                <a:ext cx="5062476" cy="360933"/>
              </a:xfrm>
              <a:prstGeom prst="rect">
                <a:avLst/>
              </a:prstGeom>
              <a:noFill/>
            </p:spPr>
            <p:txBody>
              <a:bodyPr wrap="none" rtlCol="0">
                <a:spAutoFit/>
              </a:bodyPr>
              <a:lstStyle/>
              <a:p>
                <a:pPr algn="ctr"/>
                <a14:m>
                  <m:oMath xmlns:m="http://schemas.openxmlformats.org/officeDocument/2006/math">
                    <m:sSubSup>
                      <m:sSubSupPr>
                        <m:ctrlPr>
                          <a:rPr lang="en-GB" sz="1399" i="1" smtClean="0">
                            <a:solidFill>
                              <a:schemeClr val="bg1">
                                <a:lumMod val="85000"/>
                              </a:schemeClr>
                            </a:solidFill>
                            <a:latin typeface="Cambria Math" panose="02040503050406030204" pitchFamily="18" charset="0"/>
                            <a:ea typeface="Cambria Math" panose="02040503050406030204" pitchFamily="18" charset="0"/>
                          </a:rPr>
                        </m:ctrlPr>
                      </m:sSubSupPr>
                      <m:e>
                        <m:r>
                          <a:rPr lang="en-GB" sz="1399" b="0" i="1" smtClean="0">
                            <a:solidFill>
                              <a:schemeClr val="bg1">
                                <a:lumMod val="85000"/>
                              </a:schemeClr>
                            </a:solidFill>
                            <a:latin typeface="Cambria Math" panose="02040503050406030204" pitchFamily="18" charset="0"/>
                            <a:ea typeface="Cambria Math" panose="02040503050406030204" pitchFamily="18" charset="0"/>
                          </a:rPr>
                          <m:t>𝑔</m:t>
                        </m:r>
                      </m:e>
                      <m:sub>
                        <m:r>
                          <a:rPr lang="en-GB" sz="1399" b="1" i="1" smtClean="0">
                            <a:solidFill>
                              <a:schemeClr val="bg1">
                                <a:lumMod val="85000"/>
                              </a:schemeClr>
                            </a:solidFill>
                            <a:latin typeface="Cambria Math" panose="02040503050406030204" pitchFamily="18" charset="0"/>
                            <a:ea typeface="Cambria Math" panose="02040503050406030204" pitchFamily="18" charset="0"/>
                          </a:rPr>
                          <m:t>𝑰</m:t>
                        </m:r>
                      </m:sub>
                      <m:sup>
                        <m:d>
                          <m:dPr>
                            <m:ctrlPr>
                              <a:rPr lang="en-GB" sz="1399" i="1" smtClean="0">
                                <a:solidFill>
                                  <a:schemeClr val="bg1">
                                    <a:lumMod val="85000"/>
                                  </a:schemeClr>
                                </a:solidFill>
                                <a:latin typeface="Cambria Math" panose="02040503050406030204" pitchFamily="18" charset="0"/>
                                <a:ea typeface="Cambria Math" panose="02040503050406030204" pitchFamily="18" charset="0"/>
                              </a:rPr>
                            </m:ctrlPr>
                          </m:dPr>
                          <m:e>
                            <m:r>
                              <a:rPr lang="en-GB" sz="1399" i="1" smtClean="0">
                                <a:solidFill>
                                  <a:schemeClr val="bg1">
                                    <a:lumMod val="85000"/>
                                  </a:schemeClr>
                                </a:solidFill>
                                <a:latin typeface="Cambria Math" panose="02040503050406030204" pitchFamily="18" charset="0"/>
                                <a:ea typeface="Cambria Math" panose="02040503050406030204" pitchFamily="18" charset="0"/>
                              </a:rPr>
                              <m:t>0</m:t>
                            </m:r>
                          </m:e>
                        </m:d>
                      </m:sup>
                    </m:sSubSup>
                  </m:oMath>
                </a14:m>
                <a:r>
                  <a:rPr lang="en-GB" sz="1399" dirty="0">
                    <a:solidFill>
                      <a:schemeClr val="bg1">
                        <a:lumMod val="85000"/>
                      </a:schemeClr>
                    </a:solidFill>
                  </a:rPr>
                  <a:t> not necessary here as </a:t>
                </a:r>
                <a14:m>
                  <m:oMath xmlns:m="http://schemas.openxmlformats.org/officeDocument/2006/math">
                    <m:sSup>
                      <m:sSupPr>
                        <m:ctrlPr>
                          <a:rPr lang="en-GB" sz="1399" b="1" i="1" smtClean="0">
                            <a:solidFill>
                              <a:schemeClr val="bg1">
                                <a:lumMod val="85000"/>
                              </a:schemeClr>
                            </a:solidFill>
                            <a:latin typeface="Cambria Math" panose="02040503050406030204" pitchFamily="18" charset="0"/>
                            <a:ea typeface="Cambria Math" panose="02040503050406030204" pitchFamily="18" charset="0"/>
                          </a:rPr>
                        </m:ctrlPr>
                      </m:sSupPr>
                      <m:e>
                        <m:r>
                          <a:rPr lang="en-GB" sz="1399" b="1" i="1" smtClean="0">
                            <a:solidFill>
                              <a:schemeClr val="bg1">
                                <a:lumMod val="85000"/>
                              </a:schemeClr>
                            </a:solidFill>
                            <a:latin typeface="Cambria Math" panose="02040503050406030204" pitchFamily="18" charset="0"/>
                            <a:ea typeface="Cambria Math" panose="02040503050406030204" pitchFamily="18" charset="0"/>
                          </a:rPr>
                          <m:t>𝑰</m:t>
                        </m:r>
                      </m:e>
                      <m:sup>
                        <m:d>
                          <m:dPr>
                            <m:ctrlPr>
                              <a:rPr lang="en-GB" sz="1399" i="1" smtClean="0">
                                <a:solidFill>
                                  <a:schemeClr val="bg1">
                                    <a:lumMod val="85000"/>
                                  </a:schemeClr>
                                </a:solidFill>
                                <a:latin typeface="Cambria Math" panose="02040503050406030204" pitchFamily="18" charset="0"/>
                                <a:ea typeface="Cambria Math" panose="02040503050406030204" pitchFamily="18" charset="0"/>
                              </a:rPr>
                            </m:ctrlPr>
                          </m:dPr>
                          <m:e>
                            <m:r>
                              <a:rPr lang="en-GB" sz="1399" i="1" smtClean="0">
                                <a:solidFill>
                                  <a:schemeClr val="bg1">
                                    <a:lumMod val="85000"/>
                                  </a:schemeClr>
                                </a:solidFill>
                                <a:latin typeface="Cambria Math" panose="02040503050406030204" pitchFamily="18" charset="0"/>
                                <a:ea typeface="Cambria Math" panose="02040503050406030204" pitchFamily="18" charset="0"/>
                              </a:rPr>
                              <m:t>0</m:t>
                            </m:r>
                          </m:e>
                        </m:d>
                      </m:sup>
                    </m:sSup>
                  </m:oMath>
                </a14:m>
                <a:r>
                  <a:rPr lang="en-GB" sz="1399" dirty="0">
                    <a:solidFill>
                      <a:schemeClr val="bg1">
                        <a:lumMod val="85000"/>
                      </a:schemeClr>
                    </a:solidFill>
                  </a:rPr>
                  <a:t> already contained in </a:t>
                </a:r>
                <a:r>
                  <a:rPr lang="en-GB" sz="1399" dirty="0" err="1">
                    <a:solidFill>
                      <a:schemeClr val="bg1">
                        <a:lumMod val="85000"/>
                      </a:schemeClr>
                    </a:solidFill>
                  </a:rPr>
                  <a:t>parfactors</a:t>
                </a:r>
                <a:endParaRPr lang="en-GB" sz="1399" dirty="0">
                  <a:solidFill>
                    <a:schemeClr val="bg1">
                      <a:lumMod val="85000"/>
                    </a:schemeClr>
                  </a:solidFill>
                </a:endParaRPr>
              </a:p>
            </p:txBody>
          </p:sp>
        </mc:Choice>
        <mc:Fallback>
          <p:sp>
            <p:nvSpPr>
              <p:cNvPr id="5" name="TextBox 4">
                <a:extLst>
                  <a:ext uri="{FF2B5EF4-FFF2-40B4-BE49-F238E27FC236}">
                    <a16:creationId xmlns:a16="http://schemas.microsoft.com/office/drawing/2014/main" id="{450A5580-1A0A-4B4D-8F3F-4E05DCB306AA}"/>
                  </a:ext>
                </a:extLst>
              </p:cNvPr>
              <p:cNvSpPr txBox="1">
                <a:spLocks noRot="1" noChangeAspect="1" noMove="1" noResize="1" noEditPoints="1" noAdjustHandles="1" noChangeArrowheads="1" noChangeShapeType="1" noTextEdit="1"/>
              </p:cNvSpPr>
              <p:nvPr/>
            </p:nvSpPr>
            <p:spPr>
              <a:xfrm>
                <a:off x="3603380" y="6292444"/>
                <a:ext cx="5062476" cy="360933"/>
              </a:xfrm>
              <a:prstGeom prst="rect">
                <a:avLst/>
              </a:prstGeom>
              <a:blipFill>
                <a:blip r:embed="rId7"/>
                <a:stretch>
                  <a:fillRect b="-13793"/>
                </a:stretch>
              </a:blipFill>
            </p:spPr>
            <p:txBody>
              <a:bodyPr/>
              <a:lstStyle/>
              <a:p>
                <a:r>
                  <a:rPr lang="en-DE">
                    <a:noFill/>
                  </a:rPr>
                  <a:t> </a:t>
                </a:r>
              </a:p>
            </p:txBody>
          </p:sp>
        </mc:Fallback>
      </mc:AlternateContent>
      <p:grpSp>
        <p:nvGrpSpPr>
          <p:cNvPr id="93" name="Group 92">
            <a:extLst>
              <a:ext uri="{FF2B5EF4-FFF2-40B4-BE49-F238E27FC236}">
                <a16:creationId xmlns:a16="http://schemas.microsoft.com/office/drawing/2014/main" id="{21DD6326-8E2C-1543-B55F-BB13ADC87129}"/>
              </a:ext>
            </a:extLst>
          </p:cNvPr>
          <p:cNvGrpSpPr/>
          <p:nvPr/>
        </p:nvGrpSpPr>
        <p:grpSpPr>
          <a:xfrm>
            <a:off x="6478621" y="4415404"/>
            <a:ext cx="5353054" cy="1487934"/>
            <a:chOff x="5101442" y="4033254"/>
            <a:chExt cx="6730233" cy="1870735"/>
          </a:xfrm>
        </p:grpSpPr>
        <p:sp>
          <p:nvSpPr>
            <p:cNvPr id="94" name="Rectangle 93">
              <a:extLst>
                <a:ext uri="{FF2B5EF4-FFF2-40B4-BE49-F238E27FC236}">
                  <a16:creationId xmlns:a16="http://schemas.microsoft.com/office/drawing/2014/main" id="{A8127EDA-F7AC-814E-993A-30AFBFFF8AA2}"/>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5942CE34-A03E-614A-A018-32516213138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1E5002A6-BE54-FE4B-8713-B4D284A16538}"/>
                    </a:ext>
                  </a:extLst>
                </p:cNvPr>
                <p:cNvSpPr txBox="1"/>
                <p:nvPr/>
              </p:nvSpPr>
              <p:spPr>
                <a:xfrm>
                  <a:off x="7360708" y="4584913"/>
                  <a:ext cx="1829320"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96" name="TextBox 95">
                  <a:extLst>
                    <a:ext uri="{FF2B5EF4-FFF2-40B4-BE49-F238E27FC236}">
                      <a16:creationId xmlns:a16="http://schemas.microsoft.com/office/drawing/2014/main" id="{1E5002A6-BE54-FE4B-8713-B4D284A16538}"/>
                    </a:ext>
                  </a:extLst>
                </p:cNvPr>
                <p:cNvSpPr txBox="1">
                  <a:spLocks noRot="1" noChangeAspect="1" noMove="1" noResize="1" noEditPoints="1" noAdjustHandles="1" noChangeArrowheads="1" noChangeShapeType="1" noTextEdit="1"/>
                </p:cNvSpPr>
                <p:nvPr/>
              </p:nvSpPr>
              <p:spPr>
                <a:xfrm>
                  <a:off x="7360708" y="4584913"/>
                  <a:ext cx="1829320" cy="406516"/>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7F6CB57A-B721-CF4E-9C51-5C03FA3820EF}"/>
                </a:ext>
              </a:extLst>
            </p:cNvPr>
            <p:cNvCxnSpPr>
              <a:cxnSpLocks/>
              <a:stCxn id="96" idx="5"/>
              <a:endCxn id="120" idx="1"/>
            </p:cNvCxnSpPr>
            <p:nvPr/>
          </p:nvCxnSpPr>
          <p:spPr>
            <a:xfrm>
              <a:off x="8922130" y="4931895"/>
              <a:ext cx="316039" cy="149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03655A3-6C88-3240-A842-C2D801E9905F}"/>
                </a:ext>
              </a:extLst>
            </p:cNvPr>
            <p:cNvCxnSpPr>
              <a:cxnSpLocks/>
              <a:stCxn id="120" idx="0"/>
              <a:endCxn id="103" idx="4"/>
            </p:cNvCxnSpPr>
            <p:nvPr/>
          </p:nvCxnSpPr>
          <p:spPr>
            <a:xfrm flipV="1">
              <a:off x="9310095" y="4602321"/>
              <a:ext cx="12340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423603B-B4C8-3748-A154-31F3D42A75F8}"/>
                </a:ext>
              </a:extLst>
            </p:cNvPr>
            <p:cNvCxnSpPr>
              <a:cxnSpLocks/>
              <a:stCxn id="103" idx="4"/>
              <a:endCxn id="116" idx="0"/>
            </p:cNvCxnSpPr>
            <p:nvPr/>
          </p:nvCxnSpPr>
          <p:spPr>
            <a:xfrm>
              <a:off x="9433497" y="4602321"/>
              <a:ext cx="13891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EAFD524-17CF-4E46-9AAC-87133EA19B7B}"/>
                </a:ext>
              </a:extLst>
            </p:cNvPr>
            <p:cNvCxnSpPr>
              <a:cxnSpLocks/>
              <a:stCxn id="104" idx="0"/>
              <a:endCxn id="116" idx="2"/>
            </p:cNvCxnSpPr>
            <p:nvPr/>
          </p:nvCxnSpPr>
          <p:spPr>
            <a:xfrm flipV="1">
              <a:off x="9428443" y="5155379"/>
              <a:ext cx="143966"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85063C7-2676-3943-BD6D-4577F2A77D17}"/>
                </a:ext>
              </a:extLst>
            </p:cNvPr>
            <p:cNvCxnSpPr>
              <a:cxnSpLocks/>
              <a:stCxn id="116" idx="3"/>
              <a:endCxn id="102" idx="3"/>
            </p:cNvCxnSpPr>
            <p:nvPr/>
          </p:nvCxnSpPr>
          <p:spPr>
            <a:xfrm flipV="1">
              <a:off x="9644334" y="4931895"/>
              <a:ext cx="32323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0A3EA49-F6C4-194A-913E-5A49AE51E284}"/>
                    </a:ext>
                  </a:extLst>
                </p:cNvPr>
                <p:cNvSpPr txBox="1"/>
                <p:nvPr/>
              </p:nvSpPr>
              <p:spPr>
                <a:xfrm>
                  <a:off x="9663750" y="4584913"/>
                  <a:ext cx="2074635"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2" name="TextBox 101">
                  <a:extLst>
                    <a:ext uri="{FF2B5EF4-FFF2-40B4-BE49-F238E27FC236}">
                      <a16:creationId xmlns:a16="http://schemas.microsoft.com/office/drawing/2014/main" id="{A0A3EA49-F6C4-194A-913E-5A49AE51E284}"/>
                    </a:ext>
                  </a:extLst>
                </p:cNvPr>
                <p:cNvSpPr txBox="1">
                  <a:spLocks noRot="1" noChangeAspect="1" noMove="1" noResize="1" noEditPoints="1" noAdjustHandles="1" noChangeArrowheads="1" noChangeShapeType="1" noTextEdit="1"/>
                </p:cNvSpPr>
                <p:nvPr/>
              </p:nvSpPr>
              <p:spPr>
                <a:xfrm>
                  <a:off x="9663750" y="4584913"/>
                  <a:ext cx="2074635" cy="406516"/>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FBDEC552-6005-F543-B8EE-62076F45966C}"/>
                    </a:ext>
                  </a:extLst>
                </p:cNvPr>
                <p:cNvSpPr txBox="1"/>
                <p:nvPr/>
              </p:nvSpPr>
              <p:spPr>
                <a:xfrm>
                  <a:off x="8900980" y="4195805"/>
                  <a:ext cx="106503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3" name="TextBox 102">
                  <a:extLst>
                    <a:ext uri="{FF2B5EF4-FFF2-40B4-BE49-F238E27FC236}">
                      <a16:creationId xmlns:a16="http://schemas.microsoft.com/office/drawing/2014/main" id="{FBDEC552-6005-F543-B8EE-62076F45966C}"/>
                    </a:ext>
                  </a:extLst>
                </p:cNvPr>
                <p:cNvSpPr txBox="1">
                  <a:spLocks noRot="1" noChangeAspect="1" noMove="1" noResize="1" noEditPoints="1" noAdjustHandles="1" noChangeArrowheads="1" noChangeShapeType="1" noTextEdit="1"/>
                </p:cNvSpPr>
                <p:nvPr/>
              </p:nvSpPr>
              <p:spPr>
                <a:xfrm>
                  <a:off x="8900980" y="4195805"/>
                  <a:ext cx="1065033" cy="406516"/>
                </a:xfrm>
                <a:prstGeom prst="ellipse">
                  <a:avLst/>
                </a:prstGeom>
                <a:blipFill>
                  <a:blip r:embed="rId10"/>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D0BE9D8D-8FD0-AA4F-9809-DB10A274EFD6}"/>
                    </a:ext>
                  </a:extLst>
                </p:cNvPr>
                <p:cNvSpPr txBox="1"/>
                <p:nvPr/>
              </p:nvSpPr>
              <p:spPr>
                <a:xfrm>
                  <a:off x="8694141" y="5462129"/>
                  <a:ext cx="146860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solidFill>
                      <a:schemeClr val="accent1"/>
                    </a:solidFill>
                  </a:endParaRPr>
                </a:p>
              </p:txBody>
            </p:sp>
          </mc:Choice>
          <mc:Fallback xmlns="">
            <p:sp>
              <p:nvSpPr>
                <p:cNvPr id="104" name="TextBox 103">
                  <a:extLst>
                    <a:ext uri="{FF2B5EF4-FFF2-40B4-BE49-F238E27FC236}">
                      <a16:creationId xmlns:a16="http://schemas.microsoft.com/office/drawing/2014/main" id="{D0BE9D8D-8FD0-AA4F-9809-DB10A274EFD6}"/>
                    </a:ext>
                  </a:extLst>
                </p:cNvPr>
                <p:cNvSpPr txBox="1">
                  <a:spLocks noRot="1" noChangeAspect="1" noMove="1" noResize="1" noEditPoints="1" noAdjustHandles="1" noChangeArrowheads="1" noChangeShapeType="1" noTextEdit="1"/>
                </p:cNvSpPr>
                <p:nvPr/>
              </p:nvSpPr>
              <p:spPr>
                <a:xfrm>
                  <a:off x="8694141" y="5462129"/>
                  <a:ext cx="1468603" cy="406516"/>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30E1B385-2E30-2443-9D3D-0AA1651D3368}"/>
                </a:ext>
              </a:extLst>
            </p:cNvPr>
            <p:cNvCxnSpPr>
              <a:cxnSpLocks/>
              <a:stCxn id="120" idx="2"/>
              <a:endCxn id="104" idx="0"/>
            </p:cNvCxnSpPr>
            <p:nvPr/>
          </p:nvCxnSpPr>
          <p:spPr>
            <a:xfrm>
              <a:off x="9310095" y="5153121"/>
              <a:ext cx="118348" cy="309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7CC1B8A5-1084-734F-ADC4-DBD3CC0A79FB}"/>
                    </a:ext>
                  </a:extLst>
                </p:cNvPr>
                <p:cNvSpPr txBox="1"/>
                <p:nvPr/>
              </p:nvSpPr>
              <p:spPr>
                <a:xfrm>
                  <a:off x="5128964" y="5462129"/>
                  <a:ext cx="176901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a:solidFill>
                      <a:schemeClr val="bg1"/>
                    </a:solidFill>
                  </a:endParaRPr>
                </a:p>
              </p:txBody>
            </p:sp>
          </mc:Choice>
          <mc:Fallback xmlns="">
            <p:sp>
              <p:nvSpPr>
                <p:cNvPr id="106" name="TextBox 105">
                  <a:extLst>
                    <a:ext uri="{FF2B5EF4-FFF2-40B4-BE49-F238E27FC236}">
                      <a16:creationId xmlns:a16="http://schemas.microsoft.com/office/drawing/2014/main" id="{7CC1B8A5-1084-734F-ADC4-DBD3CC0A79FB}"/>
                    </a:ext>
                  </a:extLst>
                </p:cNvPr>
                <p:cNvSpPr txBox="1">
                  <a:spLocks noRot="1" noChangeAspect="1" noMove="1" noResize="1" noEditPoints="1" noAdjustHandles="1" noChangeArrowheads="1" noChangeShapeType="1" noTextEdit="1"/>
                </p:cNvSpPr>
                <p:nvPr/>
              </p:nvSpPr>
              <p:spPr>
                <a:xfrm>
                  <a:off x="5128964" y="5462129"/>
                  <a:ext cx="1769011" cy="406516"/>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43A064F7-8AB0-894C-A5C6-EB4367B15CD9}"/>
                    </a:ext>
                  </a:extLst>
                </p:cNvPr>
                <p:cNvSpPr txBox="1"/>
                <p:nvPr/>
              </p:nvSpPr>
              <p:spPr>
                <a:xfrm>
                  <a:off x="5337904" y="4195805"/>
                  <a:ext cx="136544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dirty="0">
                    <a:solidFill>
                      <a:schemeClr val="bg1"/>
                    </a:solidFill>
                  </a:endParaRPr>
                </a:p>
              </p:txBody>
            </p:sp>
          </mc:Choice>
          <mc:Fallback xmlns="">
            <p:sp>
              <p:nvSpPr>
                <p:cNvPr id="107" name="TextBox 106">
                  <a:extLst>
                    <a:ext uri="{FF2B5EF4-FFF2-40B4-BE49-F238E27FC236}">
                      <a16:creationId xmlns:a16="http://schemas.microsoft.com/office/drawing/2014/main" id="{43A064F7-8AB0-894C-A5C6-EB4367B15CD9}"/>
                    </a:ext>
                  </a:extLst>
                </p:cNvPr>
                <p:cNvSpPr txBox="1">
                  <a:spLocks noRot="1" noChangeAspect="1" noMove="1" noResize="1" noEditPoints="1" noAdjustHandles="1" noChangeArrowheads="1" noChangeShapeType="1" noTextEdit="1"/>
                </p:cNvSpPr>
                <p:nvPr/>
              </p:nvSpPr>
              <p:spPr>
                <a:xfrm>
                  <a:off x="5337904" y="4195805"/>
                  <a:ext cx="1365441" cy="406516"/>
                </a:xfrm>
                <a:prstGeom prst="ellipse">
                  <a:avLst/>
                </a:prstGeom>
                <a:blipFill>
                  <a:blip r:embed="rId13"/>
                  <a:stretch>
                    <a:fillRect b="-3704"/>
                  </a:stretch>
                </a:blipFill>
                <a:ln>
                  <a:solidFill>
                    <a:schemeClr val="tx1"/>
                  </a:solidFill>
                </a:ln>
              </p:spPr>
              <p:txBody>
                <a:bodyPr/>
                <a:lstStyle/>
                <a:p>
                  <a:r>
                    <a:rPr lang="en-GB">
                      <a:noFill/>
                    </a:rPr>
                    <a:t> </a:t>
                  </a:r>
                </a:p>
              </p:txBody>
            </p:sp>
          </mc:Fallback>
        </mc:AlternateContent>
        <p:cxnSp>
          <p:nvCxnSpPr>
            <p:cNvPr id="108" name="Straight Connector 107">
              <a:extLst>
                <a:ext uri="{FF2B5EF4-FFF2-40B4-BE49-F238E27FC236}">
                  <a16:creationId xmlns:a16="http://schemas.microsoft.com/office/drawing/2014/main" id="{982E7908-DCD6-ED47-8646-5C5DDD827F39}"/>
                </a:ext>
              </a:extLst>
            </p:cNvPr>
            <p:cNvCxnSpPr>
              <a:cxnSpLocks/>
              <a:stCxn id="107" idx="6"/>
              <a:endCxn id="124" idx="1"/>
            </p:cNvCxnSpPr>
            <p:nvPr/>
          </p:nvCxnSpPr>
          <p:spPr>
            <a:xfrm>
              <a:off x="6703346" y="4399063"/>
              <a:ext cx="440618"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24">
              <a:extLst>
                <a:ext uri="{FF2B5EF4-FFF2-40B4-BE49-F238E27FC236}">
                  <a16:creationId xmlns:a16="http://schemas.microsoft.com/office/drawing/2014/main" id="{B625C6F8-4962-4E4E-8F7D-68FFA5879E01}"/>
                </a:ext>
              </a:extLst>
            </p:cNvPr>
            <p:cNvCxnSpPr>
              <a:cxnSpLocks/>
              <a:stCxn id="106" idx="6"/>
              <a:endCxn id="124" idx="2"/>
            </p:cNvCxnSpPr>
            <p:nvPr/>
          </p:nvCxnSpPr>
          <p:spPr>
            <a:xfrm flipV="1">
              <a:off x="6897975" y="4475662"/>
              <a:ext cx="317914"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139BAF2-51E0-DE4E-80A3-FD9846F8922B}"/>
                </a:ext>
              </a:extLst>
            </p:cNvPr>
            <p:cNvCxnSpPr>
              <a:cxnSpLocks/>
              <a:stCxn id="124" idx="3"/>
              <a:endCxn id="103"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3D13E17F-A1F6-2148-AD5F-79414634A330}"/>
                </a:ext>
              </a:extLst>
            </p:cNvPr>
            <p:cNvGrpSpPr/>
            <p:nvPr/>
          </p:nvGrpSpPr>
          <p:grpSpPr>
            <a:xfrm>
              <a:off x="7110195" y="4033254"/>
              <a:ext cx="816307" cy="472863"/>
              <a:chOff x="7110195" y="4033254"/>
              <a:chExt cx="816307" cy="472863"/>
            </a:xfrm>
          </p:grpSpPr>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384C7642-8439-5C4D-8A30-7BA9DBF4F97A}"/>
                      </a:ext>
                    </a:extLst>
                  </p:cNvPr>
                  <p:cNvSpPr txBox="1"/>
                  <p:nvPr/>
                </p:nvSpPr>
                <p:spPr>
                  <a:xfrm>
                    <a:off x="7325426" y="4033254"/>
                    <a:ext cx="601076"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r>
                                    <a:rPr lang="en-GB" sz="1100" i="1">
                                      <a:latin typeface="Cambria Math" panose="02040503050406030204" pitchFamily="18" charset="0"/>
                                    </a:rPr>
                                    <m:t>−1</m:t>
                                  </m:r>
                                  <m:r>
                                    <a:rPr lang="en-GB" sz="1100" b="0" i="1" smtClean="0">
                                      <a:latin typeface="Cambria Math" panose="02040503050406030204" pitchFamily="18" charset="0"/>
                                    </a:rPr>
                                    <m:t>,</m:t>
                                  </m:r>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22" name="TextBox 121">
                    <a:extLst>
                      <a:ext uri="{FF2B5EF4-FFF2-40B4-BE49-F238E27FC236}">
                        <a16:creationId xmlns:a16="http://schemas.microsoft.com/office/drawing/2014/main" id="{384C7642-8439-5C4D-8A30-7BA9DBF4F97A}"/>
                      </a:ext>
                    </a:extLst>
                  </p:cNvPr>
                  <p:cNvSpPr txBox="1">
                    <a:spLocks noRot="1" noChangeAspect="1" noMove="1" noResize="1" noEditPoints="1" noAdjustHandles="1" noChangeArrowheads="1" noChangeShapeType="1" noTextEdit="1"/>
                  </p:cNvSpPr>
                  <p:nvPr/>
                </p:nvSpPr>
                <p:spPr>
                  <a:xfrm>
                    <a:off x="7325426" y="4033254"/>
                    <a:ext cx="601076" cy="263374"/>
                  </a:xfrm>
                  <a:prstGeom prst="rect">
                    <a:avLst/>
                  </a:prstGeom>
                  <a:blipFill>
                    <a:blip r:embed="rId14"/>
                    <a:stretch>
                      <a:fillRect l="-2564" t="-6250" b="-12500"/>
                    </a:stretch>
                  </a:blipFill>
                </p:spPr>
                <p:txBody>
                  <a:bodyPr/>
                  <a:lstStyle/>
                  <a:p>
                    <a:r>
                      <a:rPr lang="en-GB">
                        <a:noFill/>
                      </a:rPr>
                      <a:t> </a:t>
                    </a:r>
                  </a:p>
                </p:txBody>
              </p:sp>
            </mc:Fallback>
          </mc:AlternateContent>
          <p:sp>
            <p:nvSpPr>
              <p:cNvPr id="123" name="Rectangle 122">
                <a:extLst>
                  <a:ext uri="{FF2B5EF4-FFF2-40B4-BE49-F238E27FC236}">
                    <a16:creationId xmlns:a16="http://schemas.microsoft.com/office/drawing/2014/main" id="{4F4C4F12-5DFC-1D4C-87A5-F22672D8FE3A}"/>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4" name="Rectangle 123">
                <a:extLst>
                  <a:ext uri="{FF2B5EF4-FFF2-40B4-BE49-F238E27FC236}">
                    <a16:creationId xmlns:a16="http://schemas.microsoft.com/office/drawing/2014/main" id="{C4CD1A4E-D319-B442-AF39-B071B32E6FA9}"/>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Rectangle 124">
                <a:extLst>
                  <a:ext uri="{FF2B5EF4-FFF2-40B4-BE49-F238E27FC236}">
                    <a16:creationId xmlns:a16="http://schemas.microsoft.com/office/drawing/2014/main" id="{2BA88289-809E-E24E-883E-8D2FE3033352}"/>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2" name="Group 111">
              <a:extLst>
                <a:ext uri="{FF2B5EF4-FFF2-40B4-BE49-F238E27FC236}">
                  <a16:creationId xmlns:a16="http://schemas.microsoft.com/office/drawing/2014/main" id="{FF6B8F25-6CA0-4447-8743-480733A54A1C}"/>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DDF8FFC-6789-DD44-B845-3A01B75E1C12}"/>
                      </a:ext>
                    </a:extLst>
                  </p:cNvPr>
                  <p:cNvSpPr txBox="1"/>
                  <p:nvPr/>
                </p:nvSpPr>
                <p:spPr>
                  <a:xfrm>
                    <a:off x="6768297" y="4505079"/>
                    <a:ext cx="336331"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8" name="TextBox 117">
                    <a:extLst>
                      <a:ext uri="{FF2B5EF4-FFF2-40B4-BE49-F238E27FC236}">
                        <a16:creationId xmlns:a16="http://schemas.microsoft.com/office/drawing/2014/main" id="{EDDF8FFC-6789-DD44-B845-3A01B75E1C12}"/>
                      </a:ext>
                    </a:extLst>
                  </p:cNvPr>
                  <p:cNvSpPr txBox="1">
                    <a:spLocks noRot="1" noChangeAspect="1" noMove="1" noResize="1" noEditPoints="1" noAdjustHandles="1" noChangeArrowheads="1" noChangeShapeType="1" noTextEdit="1"/>
                  </p:cNvSpPr>
                  <p:nvPr/>
                </p:nvSpPr>
                <p:spPr>
                  <a:xfrm>
                    <a:off x="6768297" y="4505079"/>
                    <a:ext cx="336331" cy="263292"/>
                  </a:xfrm>
                  <a:prstGeom prst="rect">
                    <a:avLst/>
                  </a:prstGeom>
                  <a:blipFill>
                    <a:blip r:embed="rId15"/>
                    <a:stretch>
                      <a:fillRect l="-9091" b="-12500"/>
                    </a:stretch>
                  </a:blipFill>
                </p:spPr>
                <p:txBody>
                  <a:bodyPr/>
                  <a:lstStyle/>
                  <a:p>
                    <a:r>
                      <a:rPr lang="en-GB">
                        <a:noFill/>
                      </a:rPr>
                      <a:t> </a:t>
                    </a:r>
                  </a:p>
                </p:txBody>
              </p:sp>
            </mc:Fallback>
          </mc:AlternateContent>
          <p:sp>
            <p:nvSpPr>
              <p:cNvPr id="119" name="Rectangle 118">
                <a:extLst>
                  <a:ext uri="{FF2B5EF4-FFF2-40B4-BE49-F238E27FC236}">
                    <a16:creationId xmlns:a16="http://schemas.microsoft.com/office/drawing/2014/main" id="{2705B8FE-D6DC-7041-8FB1-7E9AC3C1DA86}"/>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0" name="Rectangle 119">
                <a:extLst>
                  <a:ext uri="{FF2B5EF4-FFF2-40B4-BE49-F238E27FC236}">
                    <a16:creationId xmlns:a16="http://schemas.microsoft.com/office/drawing/2014/main" id="{F681555C-4AB6-D44E-8CE8-E2C6C0C8C06F}"/>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1" name="Rectangle 120">
                <a:extLst>
                  <a:ext uri="{FF2B5EF4-FFF2-40B4-BE49-F238E27FC236}">
                    <a16:creationId xmlns:a16="http://schemas.microsoft.com/office/drawing/2014/main" id="{EA2E8CBD-B49C-0841-8C1A-584DD8C60282}"/>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3" name="Group 112">
              <a:extLst>
                <a:ext uri="{FF2B5EF4-FFF2-40B4-BE49-F238E27FC236}">
                  <a16:creationId xmlns:a16="http://schemas.microsoft.com/office/drawing/2014/main" id="{C8C2C66F-9DBA-DE4D-BBA1-DAD1D83BECD4}"/>
                </a:ext>
              </a:extLst>
            </p:cNvPr>
            <p:cNvGrpSpPr/>
            <p:nvPr/>
          </p:nvGrpSpPr>
          <p:grpSpPr>
            <a:xfrm>
              <a:off x="9466714" y="4981074"/>
              <a:ext cx="547721" cy="469103"/>
              <a:chOff x="9466714" y="4981074"/>
              <a:chExt cx="547721" cy="469103"/>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BFB8A1E-4BCC-0949-8C9E-6C1B73C15B86}"/>
                      </a:ext>
                    </a:extLst>
                  </p:cNvPr>
                  <p:cNvSpPr txBox="1"/>
                  <p:nvPr/>
                </p:nvSpPr>
                <p:spPr>
                  <a:xfrm>
                    <a:off x="9678104" y="5185836"/>
                    <a:ext cx="336331"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4" name="TextBox 113">
                    <a:extLst>
                      <a:ext uri="{FF2B5EF4-FFF2-40B4-BE49-F238E27FC236}">
                        <a16:creationId xmlns:a16="http://schemas.microsoft.com/office/drawing/2014/main" id="{BBFB8A1E-4BCC-0949-8C9E-6C1B73C15B86}"/>
                      </a:ext>
                    </a:extLst>
                  </p:cNvPr>
                  <p:cNvSpPr txBox="1">
                    <a:spLocks noRot="1" noChangeAspect="1" noMove="1" noResize="1" noEditPoints="1" noAdjustHandles="1" noChangeArrowheads="1" noChangeShapeType="1" noTextEdit="1"/>
                  </p:cNvSpPr>
                  <p:nvPr/>
                </p:nvSpPr>
                <p:spPr>
                  <a:xfrm>
                    <a:off x="9678104" y="5185836"/>
                    <a:ext cx="336331" cy="264341"/>
                  </a:xfrm>
                  <a:prstGeom prst="rect">
                    <a:avLst/>
                  </a:prstGeom>
                  <a:blipFill>
                    <a:blip r:embed="rId16"/>
                    <a:stretch>
                      <a:fillRect l="-9091" b="-12500"/>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983E3FEB-32D8-E14F-928C-261416AD16EC}"/>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6" name="Rectangle 115">
                <a:extLst>
                  <a:ext uri="{FF2B5EF4-FFF2-40B4-BE49-F238E27FC236}">
                    <a16:creationId xmlns:a16="http://schemas.microsoft.com/office/drawing/2014/main" id="{5853AE05-9450-3946-9DC0-E9EB6EBD6E79}"/>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7" name="Rectangle 116">
                <a:extLst>
                  <a:ext uri="{FF2B5EF4-FFF2-40B4-BE49-F238E27FC236}">
                    <a16:creationId xmlns:a16="http://schemas.microsoft.com/office/drawing/2014/main" id="{9F266296-7FB3-094A-9792-A4CCCC9DDD10}"/>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193" name="Group 192">
            <a:extLst>
              <a:ext uri="{FF2B5EF4-FFF2-40B4-BE49-F238E27FC236}">
                <a16:creationId xmlns:a16="http://schemas.microsoft.com/office/drawing/2014/main" id="{76EDAB66-072E-FF4B-99D1-3413018B0863}"/>
              </a:ext>
            </a:extLst>
          </p:cNvPr>
          <p:cNvGrpSpPr/>
          <p:nvPr/>
        </p:nvGrpSpPr>
        <p:grpSpPr>
          <a:xfrm>
            <a:off x="2710880" y="4415722"/>
            <a:ext cx="3607632" cy="1487616"/>
            <a:chOff x="359625" y="4033254"/>
            <a:chExt cx="4535157" cy="1870083"/>
          </a:xfrm>
        </p:grpSpPr>
        <p:sp>
          <p:nvSpPr>
            <p:cNvPr id="194" name="Rectangle 193">
              <a:extLst>
                <a:ext uri="{FF2B5EF4-FFF2-40B4-BE49-F238E27FC236}">
                  <a16:creationId xmlns:a16="http://schemas.microsoft.com/office/drawing/2014/main" id="{01264D85-1809-6742-9219-CEB60AF8175D}"/>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7E49B25F-FB31-0844-859C-4F243FB174D9}"/>
                    </a:ext>
                  </a:extLst>
                </p:cNvPr>
                <p:cNvSpPr txBox="1"/>
                <p:nvPr/>
              </p:nvSpPr>
              <p:spPr>
                <a:xfrm>
                  <a:off x="419829" y="4584913"/>
                  <a:ext cx="184108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b="0" i="1" smtClean="0">
                                    <a:latin typeface="Cambria Math" panose="02040503050406030204" pitchFamily="18" charset="0"/>
                                  </a:rPr>
                                  <m:t>0</m:t>
                                </m:r>
                              </m:e>
                            </m:d>
                          </m:sup>
                        </m:sSup>
                      </m:oMath>
                    </m:oMathPara>
                  </a14:m>
                  <a:endParaRPr lang="en-GB" sz="1400" dirty="0"/>
                </a:p>
              </p:txBody>
            </p:sp>
          </mc:Choice>
          <mc:Fallback xmlns="">
            <p:sp>
              <p:nvSpPr>
                <p:cNvPr id="133" name="TextBox 132">
                  <a:extLst>
                    <a:ext uri="{FF2B5EF4-FFF2-40B4-BE49-F238E27FC236}">
                      <a16:creationId xmlns:a16="http://schemas.microsoft.com/office/drawing/2014/main" id="{2866F442-D1E8-B74D-95E7-44AD23BAB23F}"/>
                    </a:ext>
                  </a:extLst>
                </p:cNvPr>
                <p:cNvSpPr txBox="1">
                  <a:spLocks noRot="1" noChangeAspect="1" noMove="1" noResize="1" noEditPoints="1" noAdjustHandles="1" noChangeArrowheads="1" noChangeShapeType="1" noTextEdit="1"/>
                </p:cNvSpPr>
                <p:nvPr/>
              </p:nvSpPr>
              <p:spPr>
                <a:xfrm>
                  <a:off x="419829" y="4584913"/>
                  <a:ext cx="1841088" cy="40646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96" name="Straight Connector 195">
              <a:extLst>
                <a:ext uri="{FF2B5EF4-FFF2-40B4-BE49-F238E27FC236}">
                  <a16:creationId xmlns:a16="http://schemas.microsoft.com/office/drawing/2014/main" id="{FAA0ED45-8DB9-9B4F-8D84-FA86B0A6CE00}"/>
                </a:ext>
              </a:extLst>
            </p:cNvPr>
            <p:cNvCxnSpPr>
              <a:cxnSpLocks/>
              <a:stCxn id="195" idx="5"/>
              <a:endCxn id="210" idx="1"/>
            </p:cNvCxnSpPr>
            <p:nvPr/>
          </p:nvCxnSpPr>
          <p:spPr>
            <a:xfrm>
              <a:off x="1991295" y="4931848"/>
              <a:ext cx="305995" cy="149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EA2525F-75E4-5847-98D8-61C161724BD1}"/>
                </a:ext>
              </a:extLst>
            </p:cNvPr>
            <p:cNvCxnSpPr>
              <a:cxnSpLocks/>
              <a:stCxn id="210" idx="0"/>
              <a:endCxn id="202" idx="4"/>
            </p:cNvCxnSpPr>
            <p:nvPr/>
          </p:nvCxnSpPr>
          <p:spPr>
            <a:xfrm flipV="1">
              <a:off x="2369216" y="4602266"/>
              <a:ext cx="129339" cy="407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EE37D4C-0C08-1947-B6D1-A197D4970F11}"/>
                </a:ext>
              </a:extLst>
            </p:cNvPr>
            <p:cNvCxnSpPr>
              <a:cxnSpLocks/>
              <a:stCxn id="202" idx="4"/>
              <a:endCxn id="214" idx="0"/>
            </p:cNvCxnSpPr>
            <p:nvPr/>
          </p:nvCxnSpPr>
          <p:spPr>
            <a:xfrm>
              <a:off x="2498556" y="4602266"/>
              <a:ext cx="132975" cy="40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62CC6F6B-73A6-1F4B-BE81-7A686B464706}"/>
                </a:ext>
              </a:extLst>
            </p:cNvPr>
            <p:cNvCxnSpPr>
              <a:cxnSpLocks/>
              <a:stCxn id="203" idx="0"/>
              <a:endCxn id="214" idx="2"/>
            </p:cNvCxnSpPr>
            <p:nvPr/>
          </p:nvCxnSpPr>
          <p:spPr>
            <a:xfrm flipV="1">
              <a:off x="2493472" y="5155380"/>
              <a:ext cx="138059"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248D796-E1D0-1A48-A2D4-20145BA95485}"/>
                </a:ext>
              </a:extLst>
            </p:cNvPr>
            <p:cNvCxnSpPr>
              <a:cxnSpLocks/>
              <a:stCxn id="214" idx="3"/>
              <a:endCxn id="201" idx="3"/>
            </p:cNvCxnSpPr>
            <p:nvPr/>
          </p:nvCxnSpPr>
          <p:spPr>
            <a:xfrm flipV="1">
              <a:off x="2703455" y="4931848"/>
              <a:ext cx="324958" cy="151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E144C806-6922-3645-B238-96C88248873C}"/>
                    </a:ext>
                  </a:extLst>
                </p:cNvPr>
                <p:cNvSpPr txBox="1"/>
                <p:nvPr/>
              </p:nvSpPr>
              <p:spPr>
                <a:xfrm>
                  <a:off x="2722871" y="4584913"/>
                  <a:ext cx="2086369"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p>
                      </m:oMath>
                    </m:oMathPara>
                  </a14:m>
                  <a:endParaRPr lang="en-GB" sz="1400" dirty="0"/>
                </a:p>
              </p:txBody>
            </p:sp>
          </mc:Choice>
          <mc:Fallback xmlns="">
            <p:sp>
              <p:nvSpPr>
                <p:cNvPr id="139" name="TextBox 138">
                  <a:extLst>
                    <a:ext uri="{FF2B5EF4-FFF2-40B4-BE49-F238E27FC236}">
                      <a16:creationId xmlns:a16="http://schemas.microsoft.com/office/drawing/2014/main" id="{22A041E2-3C46-5040-9A80-3CE27844EB2A}"/>
                    </a:ext>
                  </a:extLst>
                </p:cNvPr>
                <p:cNvSpPr txBox="1">
                  <a:spLocks noRot="1" noChangeAspect="1" noMove="1" noResize="1" noEditPoints="1" noAdjustHandles="1" noChangeArrowheads="1" noChangeShapeType="1" noTextEdit="1"/>
                </p:cNvSpPr>
                <p:nvPr/>
              </p:nvSpPr>
              <p:spPr>
                <a:xfrm>
                  <a:off x="2722871" y="4584913"/>
                  <a:ext cx="2086369" cy="406461"/>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283AB65C-8FE4-5F47-A33B-4CC11A58AF1A}"/>
                    </a:ext>
                  </a:extLst>
                </p:cNvPr>
                <p:cNvSpPr txBox="1"/>
                <p:nvPr/>
              </p:nvSpPr>
              <p:spPr>
                <a:xfrm>
                  <a:off x="1960102" y="4195805"/>
                  <a:ext cx="1076907"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0" name="TextBox 139">
                  <a:extLst>
                    <a:ext uri="{FF2B5EF4-FFF2-40B4-BE49-F238E27FC236}">
                      <a16:creationId xmlns:a16="http://schemas.microsoft.com/office/drawing/2014/main" id="{B403ABCE-A26D-AC4C-A942-9B9CA34B94D6}"/>
                    </a:ext>
                  </a:extLst>
                </p:cNvPr>
                <p:cNvSpPr txBox="1">
                  <a:spLocks noRot="1" noChangeAspect="1" noMove="1" noResize="1" noEditPoints="1" noAdjustHandles="1" noChangeArrowheads="1" noChangeShapeType="1" noTextEdit="1"/>
                </p:cNvSpPr>
                <p:nvPr/>
              </p:nvSpPr>
              <p:spPr>
                <a:xfrm>
                  <a:off x="1960102" y="4195805"/>
                  <a:ext cx="1076907" cy="406461"/>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F1C4912F-60B0-5A48-BB84-CA0B4B5FAD18}"/>
                    </a:ext>
                  </a:extLst>
                </p:cNvPr>
                <p:cNvSpPr txBox="1"/>
                <p:nvPr/>
              </p:nvSpPr>
              <p:spPr>
                <a:xfrm>
                  <a:off x="1753262" y="5462129"/>
                  <a:ext cx="1480418"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F9DAB255-3AA6-9047-AEA2-4F4AECBBD1AB}"/>
                    </a:ext>
                  </a:extLst>
                </p:cNvPr>
                <p:cNvSpPr txBox="1">
                  <a:spLocks noRot="1" noChangeAspect="1" noMove="1" noResize="1" noEditPoints="1" noAdjustHandles="1" noChangeArrowheads="1" noChangeShapeType="1" noTextEdit="1"/>
                </p:cNvSpPr>
                <p:nvPr/>
              </p:nvSpPr>
              <p:spPr>
                <a:xfrm>
                  <a:off x="1753262" y="5462129"/>
                  <a:ext cx="1480418" cy="406461"/>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04" name="Straight Connector 203">
              <a:extLst>
                <a:ext uri="{FF2B5EF4-FFF2-40B4-BE49-F238E27FC236}">
                  <a16:creationId xmlns:a16="http://schemas.microsoft.com/office/drawing/2014/main" id="{FF9263DD-1D7B-504D-B54F-E4F3BD42A4FF}"/>
                </a:ext>
              </a:extLst>
            </p:cNvPr>
            <p:cNvCxnSpPr>
              <a:cxnSpLocks/>
              <a:stCxn id="210" idx="2"/>
              <a:endCxn id="203" idx="0"/>
            </p:cNvCxnSpPr>
            <p:nvPr/>
          </p:nvCxnSpPr>
          <p:spPr>
            <a:xfrm>
              <a:off x="2369216" y="5153119"/>
              <a:ext cx="12425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AD30229-B707-B047-B852-DAD5AD447DCA}"/>
                </a:ext>
              </a:extLst>
            </p:cNvPr>
            <p:cNvCxnSpPr>
              <a:cxnSpLocks/>
              <a:stCxn id="207" idx="3"/>
              <a:endCxn id="202" idx="2"/>
            </p:cNvCxnSpPr>
            <p:nvPr/>
          </p:nvCxnSpPr>
          <p:spPr>
            <a:xfrm flipV="1">
              <a:off x="1413737" y="4399035"/>
              <a:ext cx="546365" cy="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A75A488A-8A69-1446-8CCF-935576ADC846}"/>
                    </a:ext>
                  </a:extLst>
                </p:cNvPr>
                <p:cNvSpPr txBox="1"/>
                <p:nvPr/>
              </p:nvSpPr>
              <p:spPr>
                <a:xfrm>
                  <a:off x="1451347" y="4033254"/>
                  <a:ext cx="341606" cy="264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0</m:t>
                            </m:r>
                          </m:sub>
                          <m:sup>
                            <m:d>
                              <m:dPr>
                                <m:ctrlPr>
                                  <a:rPr lang="en-GB" sz="1100" b="0" i="1" smtClean="0">
                                    <a:latin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4" name="TextBox 143">
                  <a:extLst>
                    <a:ext uri="{FF2B5EF4-FFF2-40B4-BE49-F238E27FC236}">
                      <a16:creationId xmlns:a16="http://schemas.microsoft.com/office/drawing/2014/main" id="{593402DF-DEC6-0546-B66E-A56163DEBBB9}"/>
                    </a:ext>
                  </a:extLst>
                </p:cNvPr>
                <p:cNvSpPr txBox="1">
                  <a:spLocks noRot="1" noChangeAspect="1" noMove="1" noResize="1" noEditPoints="1" noAdjustHandles="1" noChangeArrowheads="1" noChangeShapeType="1" noTextEdit="1"/>
                </p:cNvSpPr>
                <p:nvPr/>
              </p:nvSpPr>
              <p:spPr>
                <a:xfrm>
                  <a:off x="1451347" y="4033254"/>
                  <a:ext cx="341606" cy="264547"/>
                </a:xfrm>
                <a:prstGeom prst="rect">
                  <a:avLst/>
                </a:prstGeom>
                <a:blipFill>
                  <a:blip r:embed="rId21"/>
                  <a:stretch>
                    <a:fillRect l="-9091" t="-6250" b="-12500"/>
                  </a:stretch>
                </a:blipFill>
              </p:spPr>
              <p:txBody>
                <a:bodyPr/>
                <a:lstStyle/>
                <a:p>
                  <a:r>
                    <a:rPr lang="en-GB">
                      <a:noFill/>
                    </a:rPr>
                    <a:t> </a:t>
                  </a:r>
                </a:p>
              </p:txBody>
            </p:sp>
          </mc:Fallback>
        </mc:AlternateContent>
        <p:sp>
          <p:nvSpPr>
            <p:cNvPr id="207" name="Rectangle 206">
              <a:extLst>
                <a:ext uri="{FF2B5EF4-FFF2-40B4-BE49-F238E27FC236}">
                  <a16:creationId xmlns:a16="http://schemas.microsoft.com/office/drawing/2014/main" id="{85404FC5-03E1-D648-890F-8CCE66005197}"/>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AB0CDDC4-8D9C-EB4F-B1C3-C73561CAE8E2}"/>
                    </a:ext>
                  </a:extLst>
                </p:cNvPr>
                <p:cNvSpPr txBox="1"/>
                <p:nvPr/>
              </p:nvSpPr>
              <p:spPr>
                <a:xfrm>
                  <a:off x="1921623" y="5182538"/>
                  <a:ext cx="341606" cy="26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6" name="TextBox 145">
                  <a:extLst>
                    <a:ext uri="{FF2B5EF4-FFF2-40B4-BE49-F238E27FC236}">
                      <a16:creationId xmlns:a16="http://schemas.microsoft.com/office/drawing/2014/main" id="{7A743C6E-CE4B-CB49-893A-B4EE5902C69D}"/>
                    </a:ext>
                  </a:extLst>
                </p:cNvPr>
                <p:cNvSpPr txBox="1">
                  <a:spLocks noRot="1" noChangeAspect="1" noMove="1" noResize="1" noEditPoints="1" noAdjustHandles="1" noChangeArrowheads="1" noChangeShapeType="1" noTextEdit="1"/>
                </p:cNvSpPr>
                <p:nvPr/>
              </p:nvSpPr>
              <p:spPr>
                <a:xfrm>
                  <a:off x="1921623" y="5182538"/>
                  <a:ext cx="341606" cy="263257"/>
                </a:xfrm>
                <a:prstGeom prst="rect">
                  <a:avLst/>
                </a:prstGeom>
                <a:blipFill>
                  <a:blip r:embed="rId22"/>
                  <a:stretch>
                    <a:fillRect l="-8696" t="-6250" b="-12500"/>
                  </a:stretch>
                </a:blipFill>
              </p:spPr>
              <p:txBody>
                <a:bodyPr/>
                <a:lstStyle/>
                <a:p>
                  <a:r>
                    <a:rPr lang="en-GB">
                      <a:noFill/>
                    </a:rPr>
                    <a:t> </a:t>
                  </a:r>
                </a:p>
              </p:txBody>
            </p:sp>
          </mc:Fallback>
        </mc:AlternateContent>
        <p:sp>
          <p:nvSpPr>
            <p:cNvPr id="209" name="Rectangle 208">
              <a:extLst>
                <a:ext uri="{FF2B5EF4-FFF2-40B4-BE49-F238E27FC236}">
                  <a16:creationId xmlns:a16="http://schemas.microsoft.com/office/drawing/2014/main" id="{131B576E-420D-5A42-AFA2-F29CCEA45C4B}"/>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0" name="Rectangle 209">
              <a:extLst>
                <a:ext uri="{FF2B5EF4-FFF2-40B4-BE49-F238E27FC236}">
                  <a16:creationId xmlns:a16="http://schemas.microsoft.com/office/drawing/2014/main" id="{EB8EE307-FA8E-114D-99D4-8E1329201E2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1" name="Rectangle 210">
              <a:extLst>
                <a:ext uri="{FF2B5EF4-FFF2-40B4-BE49-F238E27FC236}">
                  <a16:creationId xmlns:a16="http://schemas.microsoft.com/office/drawing/2014/main" id="{E026B5F1-A369-7646-91E5-4E82C8318ED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12" name="TextBox 211">
                  <a:extLst>
                    <a:ext uri="{FF2B5EF4-FFF2-40B4-BE49-F238E27FC236}">
                      <a16:creationId xmlns:a16="http://schemas.microsoft.com/office/drawing/2014/main" id="{06936913-E90C-1942-80D3-1968D78EDBC6}"/>
                    </a:ext>
                  </a:extLst>
                </p:cNvPr>
                <p:cNvSpPr txBox="1"/>
                <p:nvPr/>
              </p:nvSpPr>
              <p:spPr>
                <a:xfrm>
                  <a:off x="2737224" y="5185836"/>
                  <a:ext cx="341606" cy="264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50" name="TextBox 149">
                  <a:extLst>
                    <a:ext uri="{FF2B5EF4-FFF2-40B4-BE49-F238E27FC236}">
                      <a16:creationId xmlns:a16="http://schemas.microsoft.com/office/drawing/2014/main" id="{B3026A52-A246-3C43-83CC-D944B64FE116}"/>
                    </a:ext>
                  </a:extLst>
                </p:cNvPr>
                <p:cNvSpPr txBox="1">
                  <a:spLocks noRot="1" noChangeAspect="1" noMove="1" noResize="1" noEditPoints="1" noAdjustHandles="1" noChangeArrowheads="1" noChangeShapeType="1" noTextEdit="1"/>
                </p:cNvSpPr>
                <p:nvPr/>
              </p:nvSpPr>
              <p:spPr>
                <a:xfrm>
                  <a:off x="2737224" y="5185836"/>
                  <a:ext cx="341606" cy="264305"/>
                </a:xfrm>
                <a:prstGeom prst="rect">
                  <a:avLst/>
                </a:prstGeom>
                <a:blipFill>
                  <a:blip r:embed="rId23"/>
                  <a:stretch>
                    <a:fillRect l="-8696" b="-11765"/>
                  </a:stretch>
                </a:blipFill>
              </p:spPr>
              <p:txBody>
                <a:bodyPr/>
                <a:lstStyle/>
                <a:p>
                  <a:r>
                    <a:rPr lang="en-GB">
                      <a:noFill/>
                    </a:rPr>
                    <a:t> </a:t>
                  </a:r>
                </a:p>
              </p:txBody>
            </p:sp>
          </mc:Fallback>
        </mc:AlternateContent>
        <p:sp>
          <p:nvSpPr>
            <p:cNvPr id="213" name="Rectangle 212">
              <a:extLst>
                <a:ext uri="{FF2B5EF4-FFF2-40B4-BE49-F238E27FC236}">
                  <a16:creationId xmlns:a16="http://schemas.microsoft.com/office/drawing/2014/main" id="{FB992199-E5EB-364F-8944-2D37D341DD5A}"/>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4" name="Rectangle 213">
              <a:extLst>
                <a:ext uri="{FF2B5EF4-FFF2-40B4-BE49-F238E27FC236}">
                  <a16:creationId xmlns:a16="http://schemas.microsoft.com/office/drawing/2014/main" id="{4E6AD80F-896E-E24A-A6C6-F20B60CD263A}"/>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5" name="Rectangle 214">
              <a:extLst>
                <a:ext uri="{FF2B5EF4-FFF2-40B4-BE49-F238E27FC236}">
                  <a16:creationId xmlns:a16="http://schemas.microsoft.com/office/drawing/2014/main" id="{2AB31FD3-8E73-FC41-BE3F-081D87CD4190}"/>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30" name="Group 29">
            <a:extLst>
              <a:ext uri="{FF2B5EF4-FFF2-40B4-BE49-F238E27FC236}">
                <a16:creationId xmlns:a16="http://schemas.microsoft.com/office/drawing/2014/main" id="{5E8411D5-A23A-694E-B784-5481F398A8B6}"/>
              </a:ext>
            </a:extLst>
          </p:cNvPr>
          <p:cNvGrpSpPr/>
          <p:nvPr/>
        </p:nvGrpSpPr>
        <p:grpSpPr>
          <a:xfrm>
            <a:off x="4412359" y="4868360"/>
            <a:ext cx="1200010" cy="940857"/>
            <a:chOff x="2063039" y="4870865"/>
            <a:chExt cx="1200010" cy="940857"/>
          </a:xfrm>
        </p:grpSpPr>
        <p:cxnSp>
          <p:nvCxnSpPr>
            <p:cNvPr id="22" name="Straight Connector 21">
              <a:extLst>
                <a:ext uri="{FF2B5EF4-FFF2-40B4-BE49-F238E27FC236}">
                  <a16:creationId xmlns:a16="http://schemas.microsoft.com/office/drawing/2014/main" id="{C30075FD-B91B-1F45-8913-A8C3EFAA8FD2}"/>
                </a:ext>
              </a:extLst>
            </p:cNvPr>
            <p:cNvCxnSpPr>
              <a:cxnSpLocks/>
              <a:stCxn id="226" idx="1"/>
              <a:endCxn id="203" idx="6"/>
            </p:cNvCxnSpPr>
            <p:nvPr/>
          </p:nvCxnSpPr>
          <p:spPr>
            <a:xfrm flipH="1">
              <a:off x="2647817" y="5716536"/>
              <a:ext cx="19104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9AA5C7E2-2E35-D444-96C3-A6F16D147457}"/>
                </a:ext>
              </a:extLst>
            </p:cNvPr>
            <p:cNvCxnSpPr>
              <a:cxnSpLocks/>
              <a:stCxn id="226" idx="1"/>
              <a:endCxn id="202" idx="4"/>
            </p:cNvCxnSpPr>
            <p:nvPr/>
          </p:nvCxnSpPr>
          <p:spPr>
            <a:xfrm flipH="1" flipV="1">
              <a:off x="2063039" y="4870865"/>
              <a:ext cx="775821" cy="84567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F8C0B1E-18DD-0640-9206-2F59EDFD632F}"/>
                </a:ext>
              </a:extLst>
            </p:cNvPr>
            <p:cNvGrpSpPr/>
            <p:nvPr/>
          </p:nvGrpSpPr>
          <p:grpSpPr>
            <a:xfrm>
              <a:off x="2802620" y="5414877"/>
              <a:ext cx="460429" cy="396845"/>
              <a:chOff x="4534293" y="4652869"/>
              <a:chExt cx="460429" cy="396845"/>
            </a:xfrm>
          </p:grpSpPr>
          <p:sp>
            <p:nvSpPr>
              <p:cNvPr id="20" name="Rectangle 19">
                <a:extLst>
                  <a:ext uri="{FF2B5EF4-FFF2-40B4-BE49-F238E27FC236}">
                    <a16:creationId xmlns:a16="http://schemas.microsoft.com/office/drawing/2014/main" id="{FB5E069D-8CB0-BD4E-AA6E-08A3556E58F1}"/>
                  </a:ext>
                </a:extLst>
              </p:cNvPr>
              <p:cNvSpPr>
                <a:spLocks noChangeAspect="1"/>
              </p:cNvSpPr>
              <p:nvPr/>
            </p:nvSpPr>
            <p:spPr>
              <a:xfrm>
                <a:off x="4534293" y="4864467"/>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5C0741A-A4E5-6847-8691-04F5D8471CC1}"/>
                  </a:ext>
                </a:extLst>
              </p:cNvPr>
              <p:cNvSpPr>
                <a:spLocks noChangeAspect="1"/>
              </p:cNvSpPr>
              <p:nvPr/>
            </p:nvSpPr>
            <p:spPr>
              <a:xfrm>
                <a:off x="4570533" y="4895151"/>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5E9E0430-12BF-9D43-953F-96A4DD27FB17}"/>
                  </a:ext>
                </a:extLst>
              </p:cNvPr>
              <p:cNvSpPr>
                <a:spLocks noChangeAspect="1"/>
              </p:cNvSpPr>
              <p:nvPr/>
            </p:nvSpPr>
            <p:spPr>
              <a:xfrm>
                <a:off x="4604763" y="4930960"/>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BF7678B-CDFE-AB44-B658-3E6EBBF99799}"/>
                      </a:ext>
                    </a:extLst>
                  </p:cNvPr>
                  <p:cNvSpPr txBox="1"/>
                  <p:nvPr/>
                </p:nvSpPr>
                <p:spPr>
                  <a:xfrm>
                    <a:off x="4722981" y="4652869"/>
                    <a:ext cx="271741" cy="211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accent6"/>
                                  </a:solidFill>
                                  <a:latin typeface="Cambria Math" panose="02040503050406030204" pitchFamily="18" charset="0"/>
                                </a:rPr>
                              </m:ctrlPr>
                            </m:sSubSupPr>
                            <m:e>
                              <m:r>
                                <a:rPr lang="de-DE" sz="1100" b="0" i="1" smtClean="0">
                                  <a:solidFill>
                                    <a:schemeClr val="accent6"/>
                                  </a:solidFill>
                                  <a:latin typeface="Cambria Math" panose="02040503050406030204" pitchFamily="18" charset="0"/>
                                </a:rPr>
                                <m:t>𝑔</m:t>
                              </m:r>
                            </m:e>
                            <m:sub>
                              <m:r>
                                <a:rPr lang="de-DE" sz="1100" b="1" i="1" smtClean="0">
                                  <a:solidFill>
                                    <a:schemeClr val="accent6"/>
                                  </a:solidFill>
                                  <a:latin typeface="Cambria Math" panose="02040503050406030204" pitchFamily="18" charset="0"/>
                                </a:rPr>
                                <m:t>𝑰</m:t>
                              </m:r>
                            </m:sub>
                            <m:sup>
                              <m:d>
                                <m:dPr>
                                  <m:ctrlPr>
                                    <a:rPr lang="de-DE" sz="1100" i="1" smtClean="0">
                                      <a:solidFill>
                                        <a:schemeClr val="accent6"/>
                                      </a:solidFill>
                                      <a:latin typeface="Cambria Math" panose="02040503050406030204" pitchFamily="18" charset="0"/>
                                    </a:rPr>
                                  </m:ctrlPr>
                                </m:dPr>
                                <m:e>
                                  <m:r>
                                    <a:rPr lang="de-DE" sz="1100" b="0" i="1" smtClean="0">
                                      <a:solidFill>
                                        <a:schemeClr val="accent6"/>
                                      </a:solidFill>
                                      <a:latin typeface="Cambria Math" panose="02040503050406030204" pitchFamily="18" charset="0"/>
                                    </a:rPr>
                                    <m:t>0</m:t>
                                  </m:r>
                                </m:e>
                              </m:d>
                            </m:sup>
                          </m:sSubSup>
                        </m:oMath>
                      </m:oMathPara>
                    </a14:m>
                    <a:endParaRPr lang="en-GB" sz="1100" dirty="0">
                      <a:solidFill>
                        <a:schemeClr val="accent6"/>
                      </a:solidFill>
                    </a:endParaRPr>
                  </a:p>
                </p:txBody>
              </p:sp>
            </mc:Choice>
            <mc:Fallback xmlns="">
              <p:sp>
                <p:nvSpPr>
                  <p:cNvPr id="26" name="TextBox 25">
                    <a:extLst>
                      <a:ext uri="{FF2B5EF4-FFF2-40B4-BE49-F238E27FC236}">
                        <a16:creationId xmlns:a16="http://schemas.microsoft.com/office/drawing/2014/main" id="{DBF7678B-CDFE-AB44-B658-3E6EBBF99799}"/>
                      </a:ext>
                    </a:extLst>
                  </p:cNvPr>
                  <p:cNvSpPr txBox="1">
                    <a:spLocks noRot="1" noChangeAspect="1" noMove="1" noResize="1" noEditPoints="1" noAdjustHandles="1" noChangeArrowheads="1" noChangeShapeType="1" noTextEdit="1"/>
                  </p:cNvSpPr>
                  <p:nvPr/>
                </p:nvSpPr>
                <p:spPr>
                  <a:xfrm>
                    <a:off x="4722981" y="4652869"/>
                    <a:ext cx="271741" cy="211148"/>
                  </a:xfrm>
                  <a:prstGeom prst="rect">
                    <a:avLst/>
                  </a:prstGeom>
                  <a:blipFill>
                    <a:blip r:embed="rId24"/>
                    <a:stretch>
                      <a:fillRect l="-9091" b="-11111"/>
                    </a:stretch>
                  </a:blipFill>
                </p:spPr>
                <p:txBody>
                  <a:bodyPr/>
                  <a:lstStyle/>
                  <a:p>
                    <a:r>
                      <a:rPr lang="en-GB">
                        <a:noFill/>
                      </a:rPr>
                      <a:t> </a:t>
                    </a:r>
                  </a:p>
                </p:txBody>
              </p:sp>
            </mc:Fallback>
          </mc:AlternateContent>
        </p:grpSp>
      </p:grpSp>
      <p:grpSp>
        <p:nvGrpSpPr>
          <p:cNvPr id="34" name="Group 33">
            <a:extLst>
              <a:ext uri="{FF2B5EF4-FFF2-40B4-BE49-F238E27FC236}">
                <a16:creationId xmlns:a16="http://schemas.microsoft.com/office/drawing/2014/main" id="{71620FFA-0CC8-9349-87AA-65DFE17C70C2}"/>
              </a:ext>
            </a:extLst>
          </p:cNvPr>
          <p:cNvGrpSpPr/>
          <p:nvPr/>
        </p:nvGrpSpPr>
        <p:grpSpPr>
          <a:xfrm>
            <a:off x="7436533" y="1653302"/>
            <a:ext cx="1488519" cy="508792"/>
            <a:chOff x="7436533" y="1653302"/>
            <a:chExt cx="1488519" cy="508792"/>
          </a:xfrm>
        </p:grpSpPr>
        <mc:AlternateContent xmlns:mc="http://schemas.openxmlformats.org/markup-compatibility/2006" xmlns:a14="http://schemas.microsoft.com/office/drawing/2010/main">
          <mc:Choice Requires="a14">
            <p:sp>
              <p:nvSpPr>
                <p:cNvPr id="158" name="Rounded Rectangle 157">
                  <a:extLst>
                    <a:ext uri="{FF2B5EF4-FFF2-40B4-BE49-F238E27FC236}">
                      <a16:creationId xmlns:a16="http://schemas.microsoft.com/office/drawing/2014/main" id="{35043FBB-42EB-D949-B674-E20EFF708B68}"/>
                    </a:ext>
                  </a:extLst>
                </p:cNvPr>
                <p:cNvSpPr/>
                <p:nvPr/>
              </p:nvSpPr>
              <p:spPr>
                <a:xfrm>
                  <a:off x="7436533" y="1653302"/>
                  <a:ext cx="1488519"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158" name="Rounded Rectangle 157">
                  <a:extLst>
                    <a:ext uri="{FF2B5EF4-FFF2-40B4-BE49-F238E27FC236}">
                      <a16:creationId xmlns:a16="http://schemas.microsoft.com/office/drawing/2014/main" id="{35043FBB-42EB-D949-B674-E20EFF708B68}"/>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25"/>
                  <a:stretch>
                    <a:fillRect l="-4202"/>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28124CE5-AAF5-A343-AD47-F9286B7BA33B}"/>
                    </a:ext>
                  </a:extLst>
                </p:cNvPr>
                <p:cNvSpPr txBox="1"/>
                <p:nvPr/>
              </p:nvSpPr>
              <p:spPr>
                <a:xfrm rot="5400000">
                  <a:off x="8626809" y="1864454"/>
                  <a:ext cx="295200" cy="295200"/>
                </a:xfrm>
                <a:prstGeom prst="round1Rect">
                  <a:avLst>
                    <a:gd name="adj" fmla="val 25157"/>
                  </a:avLst>
                </a:prstGeom>
                <a:solidFill>
                  <a:schemeClr val="tx1"/>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2</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229" name="TextBox 228">
                  <a:extLst>
                    <a:ext uri="{FF2B5EF4-FFF2-40B4-BE49-F238E27FC236}">
                      <a16:creationId xmlns:a16="http://schemas.microsoft.com/office/drawing/2014/main" id="{28124CE5-AAF5-A343-AD47-F9286B7BA33B}"/>
                    </a:ext>
                  </a:extLst>
                </p:cNvPr>
                <p:cNvSpPr txBox="1">
                  <a:spLocks noRot="1" noChangeAspect="1" noMove="1" noResize="1" noEditPoints="1" noAdjustHandles="1" noChangeArrowheads="1" noChangeShapeType="1" noTextEdit="1"/>
                </p:cNvSpPr>
                <p:nvPr/>
              </p:nvSpPr>
              <p:spPr>
                <a:xfrm rot="5400000">
                  <a:off x="8626809" y="1864454"/>
                  <a:ext cx="295200" cy="295200"/>
                </a:xfrm>
                <a:prstGeom prst="round1Rect">
                  <a:avLst>
                    <a:gd name="adj" fmla="val 25157"/>
                  </a:avLst>
                </a:prstGeom>
                <a:blipFill>
                  <a:blip r:embed="rId26"/>
                  <a:stretch>
                    <a:fillRect l="-16000"/>
                  </a:stretch>
                </a:blipFill>
              </p:spPr>
              <p:txBody>
                <a:bodyPr/>
                <a:lstStyle/>
                <a:p>
                  <a:r>
                    <a:rPr lang="en-GB">
                      <a:noFill/>
                    </a:rPr>
                    <a:t> </a:t>
                  </a:r>
                </a:p>
              </p:txBody>
            </p:sp>
          </mc:Fallback>
        </mc:AlternateContent>
      </p:grpSp>
      <p:grpSp>
        <p:nvGrpSpPr>
          <p:cNvPr id="31" name="Group 30">
            <a:extLst>
              <a:ext uri="{FF2B5EF4-FFF2-40B4-BE49-F238E27FC236}">
                <a16:creationId xmlns:a16="http://schemas.microsoft.com/office/drawing/2014/main" id="{AB0DEFD4-B734-854C-9AF9-F877899EAC3D}"/>
              </a:ext>
            </a:extLst>
          </p:cNvPr>
          <p:cNvGrpSpPr/>
          <p:nvPr/>
        </p:nvGrpSpPr>
        <p:grpSpPr>
          <a:xfrm>
            <a:off x="7424756" y="2785264"/>
            <a:ext cx="1512075" cy="508792"/>
            <a:chOff x="7424756" y="2785264"/>
            <a:chExt cx="1512075" cy="508792"/>
          </a:xfrm>
        </p:grpSpPr>
        <mc:AlternateContent xmlns:mc="http://schemas.openxmlformats.org/markup-compatibility/2006" xmlns:a14="http://schemas.microsoft.com/office/drawing/2010/main">
          <mc:Choice Requires="a14">
            <p:sp>
              <p:nvSpPr>
                <p:cNvPr id="157" name="Rounded Rectangle 156">
                  <a:extLst>
                    <a:ext uri="{FF2B5EF4-FFF2-40B4-BE49-F238E27FC236}">
                      <a16:creationId xmlns:a16="http://schemas.microsoft.com/office/drawing/2014/main" id="{5FF596A2-E760-FC49-9707-B7D68BAC1EC7}"/>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157" name="Rounded Rectangle 156">
                  <a:extLst>
                    <a:ext uri="{FF2B5EF4-FFF2-40B4-BE49-F238E27FC236}">
                      <a16:creationId xmlns:a16="http://schemas.microsoft.com/office/drawing/2014/main" id="{5FF596A2-E760-FC49-9707-B7D68BAC1EC7}"/>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27"/>
                  <a:stretch>
                    <a:fillRect l="-4132"/>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A5A22D29-6F8F-9641-975C-3ADE9ACC3B7E}"/>
                    </a:ext>
                  </a:extLst>
                </p:cNvPr>
                <p:cNvSpPr txBox="1"/>
                <p:nvPr/>
              </p:nvSpPr>
              <p:spPr>
                <a:xfrm rot="5400000">
                  <a:off x="8641158" y="2997812"/>
                  <a:ext cx="295968"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230" name="TextBox 229">
                  <a:extLst>
                    <a:ext uri="{FF2B5EF4-FFF2-40B4-BE49-F238E27FC236}">
                      <a16:creationId xmlns:a16="http://schemas.microsoft.com/office/drawing/2014/main" id="{A5A22D29-6F8F-9641-975C-3ADE9ACC3B7E}"/>
                    </a:ext>
                  </a:extLst>
                </p:cNvPr>
                <p:cNvSpPr txBox="1">
                  <a:spLocks noRot="1" noChangeAspect="1" noMove="1" noResize="1" noEditPoints="1" noAdjustHandles="1" noChangeArrowheads="1" noChangeShapeType="1" noTextEdit="1"/>
                </p:cNvSpPr>
                <p:nvPr/>
              </p:nvSpPr>
              <p:spPr>
                <a:xfrm rot="5400000">
                  <a:off x="8641158" y="2997812"/>
                  <a:ext cx="295968" cy="295377"/>
                </a:xfrm>
                <a:prstGeom prst="round1Rect">
                  <a:avLst>
                    <a:gd name="adj" fmla="val 26240"/>
                  </a:avLst>
                </a:prstGeom>
                <a:blipFill>
                  <a:blip r:embed="rId28"/>
                  <a:stretch>
                    <a:fillRect l="-16000" b="-416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0748B11B-24CB-0544-B2B4-53A6123E6A11}"/>
                  </a:ext>
                </a:extLst>
              </p:cNvPr>
              <p:cNvSpPr txBox="1"/>
              <p:nvPr/>
            </p:nvSpPr>
            <p:spPr>
              <a:xfrm rot="5400000">
                <a:off x="8588802" y="1823119"/>
                <a:ext cx="286894" cy="382861"/>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231" name="TextBox 230">
                <a:extLst>
                  <a:ext uri="{FF2B5EF4-FFF2-40B4-BE49-F238E27FC236}">
                    <a16:creationId xmlns:a16="http://schemas.microsoft.com/office/drawing/2014/main" id="{0748B11B-24CB-0544-B2B4-53A6123E6A11}"/>
                  </a:ext>
                </a:extLst>
              </p:cNvPr>
              <p:cNvSpPr txBox="1">
                <a:spLocks noRot="1" noChangeAspect="1" noMove="1" noResize="1" noEditPoints="1" noAdjustHandles="1" noChangeArrowheads="1" noChangeShapeType="1" noTextEdit="1"/>
              </p:cNvSpPr>
              <p:nvPr/>
            </p:nvSpPr>
            <p:spPr>
              <a:xfrm rot="5400000">
                <a:off x="8588802" y="1823119"/>
                <a:ext cx="286894" cy="382861"/>
              </a:xfrm>
              <a:prstGeom prst="round1Rect">
                <a:avLst>
                  <a:gd name="adj" fmla="val 25157"/>
                </a:avLst>
              </a:prstGeom>
              <a:blipFill>
                <a:blip r:embed="rId29"/>
                <a:stretch>
                  <a:fillRect l="-9677" b="-4167"/>
                </a:stretch>
              </a:blipFill>
            </p:spPr>
            <p:txBody>
              <a:bodyPr/>
              <a:lstStyle/>
              <a:p>
                <a:r>
                  <a:rPr lang="en-GB">
                    <a:noFill/>
                  </a:rPr>
                  <a:t> </a:t>
                </a:r>
              </a:p>
            </p:txBody>
          </p:sp>
        </mc:Fallback>
      </mc:AlternateContent>
      <p:sp>
        <p:nvSpPr>
          <p:cNvPr id="232" name="Rounded Rectangle 231">
            <a:extLst>
              <a:ext uri="{FF2B5EF4-FFF2-40B4-BE49-F238E27FC236}">
                <a16:creationId xmlns:a16="http://schemas.microsoft.com/office/drawing/2014/main" id="{54636523-171A-9D48-BB20-463C8F83F987}"/>
              </a:ext>
            </a:extLst>
          </p:cNvPr>
          <p:cNvSpPr/>
          <p:nvPr/>
        </p:nvSpPr>
        <p:spPr>
          <a:xfrm>
            <a:off x="7436533" y="1654516"/>
            <a:ext cx="1488481" cy="506745"/>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dirty="0">
              <a:solidFill>
                <a:schemeClr val="tx1"/>
              </a:solidFill>
            </a:endParaRPr>
          </a:p>
        </p:txBody>
      </p:sp>
      <p:sp>
        <p:nvSpPr>
          <p:cNvPr id="4" name="Date Placeholder 3">
            <a:extLst>
              <a:ext uri="{FF2B5EF4-FFF2-40B4-BE49-F238E27FC236}">
                <a16:creationId xmlns:a16="http://schemas.microsoft.com/office/drawing/2014/main" id="{33234B54-15C2-21D7-EA21-F398A340CCF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6494F2FA-D5A4-0628-893F-60DAF1DF155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92EDB146-E0D7-0BFD-951E-F5A752239A90}"/>
              </a:ext>
            </a:extLst>
          </p:cNvPr>
          <p:cNvSpPr>
            <a:spLocks noGrp="1"/>
          </p:cNvSpPr>
          <p:nvPr>
            <p:ph type="sldNum" sz="quarter" idx="11"/>
          </p:nvPr>
        </p:nvSpPr>
        <p:spPr/>
        <p:txBody>
          <a:bodyPr/>
          <a:lstStyle/>
          <a:p>
            <a:fld id="{EB1502E6-D9AE-3544-B6D5-378AAA0B915F}" type="slidenum">
              <a:rPr lang="de-DE" altLang="de-DE" smtClean="0"/>
              <a:pPr/>
              <a:t>37</a:t>
            </a:fld>
            <a:endParaRPr lang="de-DE" altLang="de-DE" dirty="0"/>
          </a:p>
        </p:txBody>
      </p:sp>
    </p:spTree>
    <p:extLst>
      <p:ext uri="{BB962C8B-B14F-4D97-AF65-F5344CB8AC3E}">
        <p14:creationId xmlns:p14="http://schemas.microsoft.com/office/powerpoint/2010/main" val="10496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0" grpId="0"/>
      <p:bldP spid="161" grpId="0"/>
      <p:bldP spid="231" grpId="0" animBg="1"/>
      <p:bldP spid="2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lstStyle/>
          <a:p>
            <a:r>
              <a:rPr lang="en-GB"/>
              <a:t>Dynamic FO Jtrees: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p:txBody>
              <a:bodyPr>
                <a:noAutofit/>
              </a:bodyPr>
              <a:lstStyle/>
              <a:p>
                <a:r>
                  <a:rPr lang="en-GB" dirty="0">
                    <a:latin typeface="+mn-lt"/>
                    <a:ea typeface="Cambria Math" panose="02040503050406030204" pitchFamily="18" charset="0"/>
                  </a:rPr>
                  <a:t>Dynamic model </a:t>
                </a:r>
                <a14:m>
                  <m:oMath xmlns:m="http://schemas.openxmlformats.org/officeDocument/2006/math">
                    <m:r>
                      <a:rPr lang="en-GB" b="0" i="1" smtClean="0">
                        <a:latin typeface="Cambria Math" panose="02040503050406030204" pitchFamily="18" charset="0"/>
                      </a:rPr>
                      <m:t>𝐺</m:t>
                    </m:r>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𝐺</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𝐺</m:t>
                            </m:r>
                          </m:e>
                          <m:sup>
                            <m:r>
                              <a:rPr lang="en-GB" i="1" smtClean="0">
                                <a:latin typeface="Cambria Math" panose="02040503050406030204" pitchFamily="18" charset="0"/>
                                <a:ea typeface="Cambria Math" panose="02040503050406030204" pitchFamily="18" charset="0"/>
                              </a:rPr>
                              <m:t>→</m:t>
                            </m:r>
                          </m:sup>
                        </m:sSup>
                      </m:e>
                    </m:d>
                  </m:oMath>
                </a14:m>
                <a:r>
                  <a:rPr lang="en-GB" dirty="0">
                    <a:latin typeface="+mn-lt"/>
                    <a:ea typeface="Cambria Math" panose="02040503050406030204" pitchFamily="18" charset="0"/>
                  </a:rPr>
                  <a:t> depicted below</a:t>
                </a:r>
              </a:p>
              <a:p>
                <a:pPr lvl="1"/>
                <a:r>
                  <a:rPr lang="en-GB" dirty="0">
                    <a:ea typeface="Cambria Math" panose="02040503050406030204" pitchFamily="18" charset="0"/>
                  </a:rPr>
                  <a:t>Interface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𝑰</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𝜏</m:t>
                            </m:r>
                          </m:e>
                        </m:d>
                      </m:sup>
                    </m:sSup>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𝑝𝑖𝑑</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𝑆</m:t>
                            </m:r>
                            <m:r>
                              <a:rPr lang="en-GB" b="0" i="1" smtClean="0">
                                <a:latin typeface="Cambria Math" panose="02040503050406030204" pitchFamily="18" charset="0"/>
                                <a:ea typeface="Cambria Math" panose="02040503050406030204" pitchFamily="18" charset="0"/>
                              </a:rPr>
                              <m:t>𝑖𝑐𝑘</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𝑋</m:t>
                                </m:r>
                              </m:e>
                            </m:d>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p>
                      </m:e>
                    </m:d>
                  </m:oMath>
                </a14:m>
                <a:endParaRPr lang="en-GB" i="1" dirty="0">
                  <a:latin typeface="Cambria Math" panose="02040503050406030204" pitchFamily="18" charset="0"/>
                </a:endParaRPr>
              </a:p>
              <a:p>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𝐽</m:t>
                        </m:r>
                      </m:e>
                      <m:sup>
                        <m:r>
                          <a:rPr lang="de-DE" i="1">
                            <a:latin typeface="Cambria Math" panose="02040503050406030204" pitchFamily="18" charset="0"/>
                            <a:ea typeface="Cambria Math" panose="02040503050406030204" pitchFamily="18" charset="0"/>
                          </a:rPr>
                          <m:t>→</m:t>
                        </m:r>
                      </m:sup>
                    </m:sSup>
                  </m:oMath>
                </a14:m>
                <a:r>
                  <a:rPr lang="de-DE" dirty="0"/>
                  <a:t> für </a:t>
                </a:r>
                <a14:m>
                  <m:oMath xmlns:m="http://schemas.openxmlformats.org/officeDocument/2006/math">
                    <m:sSup>
                      <m:sSupPr>
                        <m:ctrlPr>
                          <a:rPr lang="de-DE" i="1">
                            <a:latin typeface="Cambria Math" panose="02040503050406030204" pitchFamily="18" charset="0"/>
                          </a:rPr>
                        </m:ctrlPr>
                      </m:sSupPr>
                      <m:e>
                        <m:r>
                          <a:rPr lang="de-DE" b="0" i="1" smtClean="0">
                            <a:latin typeface="Cambria Math" panose="02040503050406030204" pitchFamily="18" charset="0"/>
                          </a:rPr>
                          <m:t>𝐺</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𝑔</m:t>
                            </m:r>
                          </m:e>
                          <m:sub>
                            <m:r>
                              <a:rPr lang="de-DE" b="1" i="1">
                                <a:latin typeface="Cambria Math" panose="02040503050406030204" pitchFamily="18" charset="0"/>
                                <a:ea typeface="Cambria Math" panose="02040503050406030204" pitchFamily="18" charset="0"/>
                              </a:rPr>
                              <m:t>𝑰</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−1</m:t>
                                </m:r>
                              </m:e>
                            </m:d>
                          </m:sup>
                        </m:sSubSup>
                        <m:r>
                          <a:rPr lang="de-DE" i="1">
                            <a:latin typeface="Cambria Math" panose="02040503050406030204" pitchFamily="18" charset="0"/>
                            <a:ea typeface="Cambria Math" panose="02040503050406030204" pitchFamily="18" charset="0"/>
                          </a:rPr>
                          <m:t>,</m:t>
                        </m:r>
                        <m:sSubSup>
                          <m:sSubSupPr>
                            <m:ctrlPr>
                              <a:rPr lang="de-DE"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𝑔</m:t>
                            </m:r>
                          </m:e>
                          <m:sub>
                            <m:r>
                              <a:rPr lang="de-DE" b="1" i="1">
                                <a:latin typeface="Cambria Math" panose="02040503050406030204" pitchFamily="18" charset="0"/>
                                <a:ea typeface="Cambria Math" panose="02040503050406030204" pitchFamily="18" charset="0"/>
                              </a:rPr>
                              <m:t>𝑰</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𝜏</m:t>
                                </m:r>
                              </m:e>
                            </m:d>
                          </m:sup>
                        </m:sSubSup>
                      </m:e>
                    </m:d>
                  </m:oMath>
                </a14:m>
                <a:endParaRPr lang="de-DE" i="1" dirty="0">
                  <a:latin typeface="Cambria Math" panose="02040503050406030204" pitchFamily="18" charset="0"/>
                  <a:ea typeface="Cambria Math" panose="02040503050406030204" pitchFamily="18" charset="0"/>
                </a:endParaRPr>
              </a:p>
              <a:p>
                <a:pPr lvl="1"/>
                <a14:m>
                  <m:oMath xmlns:m="http://schemas.openxmlformats.org/officeDocument/2006/math">
                    <m:sSubSup>
                      <m:sSubSupPr>
                        <m:ctrlPr>
                          <a:rPr lang="de-DE" i="1" smtClean="0">
                            <a:solidFill>
                              <a:schemeClr val="accent5"/>
                            </a:solidFill>
                            <a:latin typeface="Cambria Math" panose="02040503050406030204" pitchFamily="18" charset="0"/>
                            <a:ea typeface="Cambria Math" panose="02040503050406030204" pitchFamily="18" charset="0"/>
                          </a:rPr>
                        </m:ctrlPr>
                      </m:sSubSupPr>
                      <m:e>
                        <m:r>
                          <a:rPr lang="de-DE" b="0" i="1" smtClean="0">
                            <a:solidFill>
                              <a:schemeClr val="accent5"/>
                            </a:solidFill>
                            <a:latin typeface="Cambria Math" panose="02040503050406030204" pitchFamily="18" charset="0"/>
                            <a:ea typeface="Cambria Math" panose="02040503050406030204" pitchFamily="18" charset="0"/>
                          </a:rPr>
                          <m:t>𝑔</m:t>
                        </m:r>
                      </m:e>
                      <m:sub>
                        <m:r>
                          <a:rPr lang="de-DE" b="1" i="1">
                            <a:solidFill>
                              <a:schemeClr val="accent5"/>
                            </a:solidFill>
                            <a:latin typeface="Cambria Math" panose="02040503050406030204" pitchFamily="18" charset="0"/>
                            <a:ea typeface="Cambria Math" panose="02040503050406030204" pitchFamily="18" charset="0"/>
                          </a:rPr>
                          <m:t>𝑰</m:t>
                        </m:r>
                      </m:sub>
                      <m:sup>
                        <m:d>
                          <m:dPr>
                            <m:ctrlPr>
                              <a:rPr lang="de-DE" i="1">
                                <a:solidFill>
                                  <a:schemeClr val="accent5"/>
                                </a:solidFill>
                                <a:latin typeface="Cambria Math" panose="02040503050406030204" pitchFamily="18" charset="0"/>
                                <a:ea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r>
                              <a:rPr lang="de-DE" i="1">
                                <a:solidFill>
                                  <a:schemeClr val="accent5"/>
                                </a:solidFill>
                                <a:latin typeface="Cambria Math" panose="02040503050406030204" pitchFamily="18" charset="0"/>
                                <a:ea typeface="Cambria Math" panose="02040503050406030204" pitchFamily="18" charset="0"/>
                              </a:rPr>
                              <m:t>−1</m:t>
                            </m:r>
                          </m:e>
                        </m:d>
                      </m:sup>
                    </m:sSubSup>
                    <m:r>
                      <a:rPr lang="de-DE" i="1">
                        <a:solidFill>
                          <a:schemeClr val="accent5"/>
                        </a:solidFill>
                        <a:latin typeface="Cambria Math" panose="02040503050406030204" pitchFamily="18" charset="0"/>
                        <a:ea typeface="Cambria Math" panose="02040503050406030204" pitchFamily="18" charset="0"/>
                      </a:rPr>
                      <m:t>=</m:t>
                    </m:r>
                    <m:r>
                      <a:rPr lang="de-DE" i="1">
                        <a:solidFill>
                          <a:schemeClr val="accent5"/>
                        </a:solidFill>
                        <a:latin typeface="Cambria Math" panose="02040503050406030204" pitchFamily="18" charset="0"/>
                        <a:ea typeface="Cambria Math" panose="02040503050406030204" pitchFamily="18" charset="0"/>
                      </a:rPr>
                      <m:t>𝜙</m:t>
                    </m:r>
                    <m:d>
                      <m:dPr>
                        <m:ctrlPr>
                          <a:rPr lang="de-DE" i="1">
                            <a:solidFill>
                              <a:schemeClr val="accent5"/>
                            </a:solidFill>
                            <a:latin typeface="Cambria Math" panose="02040503050406030204" pitchFamily="18" charset="0"/>
                            <a:ea typeface="Cambria Math" panose="02040503050406030204" pitchFamily="18" charset="0"/>
                          </a:rPr>
                        </m:ctrlPr>
                      </m:dPr>
                      <m:e>
                        <m:sSup>
                          <m:sSupPr>
                            <m:ctrlPr>
                              <a:rPr lang="de-DE" i="1">
                                <a:solidFill>
                                  <a:schemeClr val="accent5"/>
                                </a:solidFill>
                                <a:latin typeface="Cambria Math" panose="02040503050406030204" pitchFamily="18" charset="0"/>
                                <a:ea typeface="Cambria Math" panose="02040503050406030204" pitchFamily="18" charset="0"/>
                              </a:rPr>
                            </m:ctrlPr>
                          </m:sSupPr>
                          <m:e>
                            <m:r>
                              <a:rPr lang="de-DE" i="1">
                                <a:solidFill>
                                  <a:schemeClr val="accent5"/>
                                </a:solidFill>
                                <a:latin typeface="Cambria Math" panose="02040503050406030204" pitchFamily="18" charset="0"/>
                                <a:ea typeface="Cambria Math" panose="02040503050406030204" pitchFamily="18" charset="0"/>
                              </a:rPr>
                              <m:t>𝐸</m:t>
                            </m:r>
                          </m:e>
                          <m:sup>
                            <m:d>
                              <m:dPr>
                                <m:ctrlPr>
                                  <a:rPr lang="de-DE" i="1">
                                    <a:solidFill>
                                      <a:schemeClr val="accent5"/>
                                    </a:solidFill>
                                    <a:latin typeface="Cambria Math" panose="02040503050406030204" pitchFamily="18" charset="0"/>
                                    <a:ea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r>
                                  <a:rPr lang="de-DE" i="1">
                                    <a:solidFill>
                                      <a:schemeClr val="accent5"/>
                                    </a:solidFill>
                                    <a:latin typeface="Cambria Math" panose="02040503050406030204" pitchFamily="18" charset="0"/>
                                    <a:ea typeface="Cambria Math" panose="02040503050406030204" pitchFamily="18" charset="0"/>
                                  </a:rPr>
                                  <m:t>−1</m:t>
                                </m:r>
                              </m:e>
                            </m:d>
                          </m:sup>
                        </m:sSup>
                        <m:r>
                          <a:rPr lang="de-DE" i="1">
                            <a:solidFill>
                              <a:schemeClr val="accent5"/>
                            </a:solidFill>
                            <a:latin typeface="Cambria Math" panose="02040503050406030204" pitchFamily="18" charset="0"/>
                            <a:ea typeface="Cambria Math" panose="02040503050406030204" pitchFamily="18" charset="0"/>
                          </a:rPr>
                          <m:t>,</m:t>
                        </m:r>
                        <m:sSup>
                          <m:sSupPr>
                            <m:ctrlPr>
                              <a:rPr lang="de-DE" i="1">
                                <a:solidFill>
                                  <a:schemeClr val="accent5"/>
                                </a:solidFill>
                                <a:latin typeface="Cambria Math" panose="02040503050406030204" pitchFamily="18" charset="0"/>
                                <a:ea typeface="Cambria Math" panose="02040503050406030204" pitchFamily="18" charset="0"/>
                              </a:rPr>
                            </m:ctrlPr>
                          </m:sSupPr>
                          <m:e>
                            <m:r>
                              <a:rPr lang="de-DE" i="1">
                                <a:solidFill>
                                  <a:schemeClr val="accent5"/>
                                </a:solidFill>
                                <a:latin typeface="Cambria Math" panose="02040503050406030204" pitchFamily="18" charset="0"/>
                                <a:ea typeface="Cambria Math" panose="02040503050406030204" pitchFamily="18" charset="0"/>
                              </a:rPr>
                              <m:t>𝑆</m:t>
                            </m:r>
                          </m:e>
                          <m:sup>
                            <m:d>
                              <m:dPr>
                                <m:ctrlPr>
                                  <a:rPr lang="de-DE" i="1">
                                    <a:solidFill>
                                      <a:schemeClr val="accent5"/>
                                    </a:solidFill>
                                    <a:latin typeface="Cambria Math" panose="02040503050406030204" pitchFamily="18" charset="0"/>
                                    <a:ea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r>
                                  <a:rPr lang="de-DE" i="1">
                                    <a:solidFill>
                                      <a:schemeClr val="accent5"/>
                                    </a:solidFill>
                                    <a:latin typeface="Cambria Math" panose="02040503050406030204" pitchFamily="18" charset="0"/>
                                    <a:ea typeface="Cambria Math" panose="02040503050406030204" pitchFamily="18" charset="0"/>
                                  </a:rPr>
                                  <m:t>−1</m:t>
                                </m:r>
                              </m:e>
                            </m:d>
                          </m:sup>
                        </m:sSup>
                      </m:e>
                    </m:d>
                  </m:oMath>
                </a14:m>
                <a:endParaRPr lang="de-DE" i="1" dirty="0">
                  <a:solidFill>
                    <a:schemeClr val="accent5"/>
                  </a:solidFill>
                  <a:latin typeface="Cambria Math" panose="02040503050406030204" pitchFamily="18" charset="0"/>
                  <a:ea typeface="Cambria Math" panose="02040503050406030204" pitchFamily="18" charset="0"/>
                </a:endParaRPr>
              </a:p>
              <a:p>
                <a:pPr lvl="1"/>
                <a14:m>
                  <m:oMath xmlns:m="http://schemas.openxmlformats.org/officeDocument/2006/math">
                    <m:sSubSup>
                      <m:sSubSupPr>
                        <m:ctrlPr>
                          <a:rPr lang="de-DE" i="1" smtClean="0">
                            <a:solidFill>
                              <a:schemeClr val="accent6"/>
                            </a:solidFill>
                            <a:latin typeface="Cambria Math" panose="02040503050406030204" pitchFamily="18" charset="0"/>
                            <a:ea typeface="Cambria Math" panose="02040503050406030204" pitchFamily="18" charset="0"/>
                          </a:rPr>
                        </m:ctrlPr>
                      </m:sSubSupPr>
                      <m:e>
                        <m:r>
                          <a:rPr lang="de-DE" b="0" i="1" smtClean="0">
                            <a:solidFill>
                              <a:schemeClr val="accent6"/>
                            </a:solidFill>
                            <a:latin typeface="Cambria Math" panose="02040503050406030204" pitchFamily="18" charset="0"/>
                            <a:ea typeface="Cambria Math" panose="02040503050406030204" pitchFamily="18" charset="0"/>
                          </a:rPr>
                          <m:t>𝑔</m:t>
                        </m:r>
                      </m:e>
                      <m:sub>
                        <m:r>
                          <a:rPr lang="de-DE" b="1" i="1">
                            <a:solidFill>
                              <a:schemeClr val="accent6"/>
                            </a:solidFill>
                            <a:latin typeface="Cambria Math" panose="02040503050406030204" pitchFamily="18" charset="0"/>
                            <a:ea typeface="Cambria Math" panose="02040503050406030204" pitchFamily="18" charset="0"/>
                          </a:rPr>
                          <m:t>𝑰</m:t>
                        </m:r>
                      </m:sub>
                      <m:sup>
                        <m:d>
                          <m:dPr>
                            <m:ctrlPr>
                              <a:rPr lang="de-DE" i="1">
                                <a:solidFill>
                                  <a:schemeClr val="accent6"/>
                                </a:solidFill>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bSup>
                    <m:r>
                      <a:rPr lang="de-DE" i="1">
                        <a:solidFill>
                          <a:schemeClr val="accent6"/>
                        </a:solidFill>
                        <a:latin typeface="Cambria Math" panose="02040503050406030204" pitchFamily="18" charset="0"/>
                        <a:ea typeface="Cambria Math" panose="02040503050406030204" pitchFamily="18" charset="0"/>
                      </a:rPr>
                      <m:t>=</m:t>
                    </m:r>
                    <m:r>
                      <a:rPr lang="de-DE" i="1">
                        <a:solidFill>
                          <a:schemeClr val="accent6"/>
                        </a:solidFill>
                        <a:latin typeface="Cambria Math" panose="02040503050406030204" pitchFamily="18" charset="0"/>
                        <a:ea typeface="Cambria Math" panose="02040503050406030204" pitchFamily="18" charset="0"/>
                      </a:rPr>
                      <m:t>𝜙</m:t>
                    </m:r>
                    <m:d>
                      <m:dPr>
                        <m:ctrlPr>
                          <a:rPr lang="de-DE" i="1">
                            <a:solidFill>
                              <a:schemeClr val="accent6"/>
                            </a:solidFill>
                            <a:latin typeface="Cambria Math" panose="02040503050406030204" pitchFamily="18" charset="0"/>
                            <a:ea typeface="Cambria Math" panose="02040503050406030204" pitchFamily="18" charset="0"/>
                          </a:rPr>
                        </m:ctrlPr>
                      </m:dPr>
                      <m:e>
                        <m:sSup>
                          <m:sSupPr>
                            <m:ctrlPr>
                              <a:rPr lang="de-DE" i="1">
                                <a:solidFill>
                                  <a:schemeClr val="accent6"/>
                                </a:solidFill>
                                <a:latin typeface="Cambria Math" panose="02040503050406030204" pitchFamily="18" charset="0"/>
                                <a:ea typeface="Cambria Math" panose="02040503050406030204" pitchFamily="18" charset="0"/>
                              </a:rPr>
                            </m:ctrlPr>
                          </m:sSupPr>
                          <m:e>
                            <m:r>
                              <a:rPr lang="de-DE" i="1">
                                <a:solidFill>
                                  <a:schemeClr val="accent6"/>
                                </a:solidFill>
                                <a:latin typeface="Cambria Math" panose="02040503050406030204" pitchFamily="18" charset="0"/>
                                <a:ea typeface="Cambria Math" panose="02040503050406030204" pitchFamily="18" charset="0"/>
                              </a:rPr>
                              <m:t>𝐸</m:t>
                            </m:r>
                          </m:e>
                          <m:sup>
                            <m:d>
                              <m:dPr>
                                <m:ctrlPr>
                                  <a:rPr lang="de-DE" i="1">
                                    <a:solidFill>
                                      <a:schemeClr val="accent6"/>
                                    </a:solidFill>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p>
                        <m:r>
                          <a:rPr lang="de-DE" i="1">
                            <a:solidFill>
                              <a:schemeClr val="accent6"/>
                            </a:solidFill>
                            <a:latin typeface="Cambria Math" panose="02040503050406030204" pitchFamily="18" charset="0"/>
                            <a:ea typeface="Cambria Math" panose="02040503050406030204" pitchFamily="18" charset="0"/>
                          </a:rPr>
                          <m:t>,</m:t>
                        </m:r>
                        <m:sSup>
                          <m:sSupPr>
                            <m:ctrlPr>
                              <a:rPr lang="de-DE" i="1">
                                <a:solidFill>
                                  <a:schemeClr val="accent6"/>
                                </a:solidFill>
                                <a:latin typeface="Cambria Math" panose="02040503050406030204" pitchFamily="18" charset="0"/>
                                <a:ea typeface="Cambria Math" panose="02040503050406030204" pitchFamily="18" charset="0"/>
                              </a:rPr>
                            </m:ctrlPr>
                          </m:sSupPr>
                          <m:e>
                            <m:r>
                              <a:rPr lang="de-DE" i="1">
                                <a:solidFill>
                                  <a:schemeClr val="accent6"/>
                                </a:solidFill>
                                <a:latin typeface="Cambria Math" panose="02040503050406030204" pitchFamily="18" charset="0"/>
                                <a:ea typeface="Cambria Math" panose="02040503050406030204" pitchFamily="18" charset="0"/>
                              </a:rPr>
                              <m:t>𝑆</m:t>
                            </m:r>
                          </m:e>
                          <m:sup>
                            <m:d>
                              <m:dPr>
                                <m:ctrlPr>
                                  <a:rPr lang="de-DE" i="1">
                                    <a:solidFill>
                                      <a:schemeClr val="accent6"/>
                                    </a:solidFill>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p>
                      </m:e>
                    </m:d>
                  </m:oMath>
                </a14:m>
                <a:endParaRPr lang="de-DE" dirty="0">
                  <a:solidFill>
                    <a:schemeClr val="accent6"/>
                  </a:solidFill>
                </a:endParaRPr>
              </a:p>
              <a:p>
                <a:pPr lvl="1"/>
                <a:r>
                  <a:rPr lang="de-DE" dirty="0">
                    <a:solidFill>
                      <a:schemeClr val="accent5"/>
                    </a:solidFill>
                  </a:rPr>
                  <a:t>In-cluster</a:t>
                </a:r>
                <a:r>
                  <a:rPr lang="de-DE" dirty="0"/>
                  <a:t>: </a:t>
                </a:r>
                <a:br>
                  <a:rPr lang="de-DE" dirty="0"/>
                </a:br>
                <a14:m>
                  <m:oMath xmlns:m="http://schemas.openxmlformats.org/officeDocument/2006/math">
                    <m:sSubSup>
                      <m:sSubSupPr>
                        <m:ctrlPr>
                          <a:rPr lang="de-DE" b="1" i="1">
                            <a:solidFill>
                              <a:schemeClr val="accent5"/>
                            </a:solidFill>
                            <a:latin typeface="Cambria Math" panose="02040503050406030204" pitchFamily="18" charset="0"/>
                          </a:rPr>
                        </m:ctrlPr>
                      </m:sSubSupPr>
                      <m:e>
                        <m:r>
                          <a:rPr lang="de-DE" b="1" i="1">
                            <a:solidFill>
                              <a:schemeClr val="accent5"/>
                            </a:solidFill>
                            <a:latin typeface="Cambria Math" panose="02040503050406030204" pitchFamily="18" charset="0"/>
                          </a:rPr>
                          <m:t>𝑪</m:t>
                        </m:r>
                      </m:e>
                      <m:sub>
                        <m:r>
                          <a:rPr lang="de-DE" i="1">
                            <a:solidFill>
                              <a:schemeClr val="accent5"/>
                            </a:solidFill>
                            <a:latin typeface="Cambria Math" panose="02040503050406030204" pitchFamily="18" charset="0"/>
                          </a:rPr>
                          <m:t>1</m:t>
                        </m:r>
                      </m:sub>
                      <m:sup>
                        <m:d>
                          <m:dPr>
                            <m:ctrlPr>
                              <a:rPr lang="de-DE" i="1">
                                <a:solidFill>
                                  <a:schemeClr val="accent5"/>
                                </a:solidFill>
                                <a:latin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e>
                        </m:d>
                      </m:sup>
                    </m:sSubSup>
                    <m:r>
                      <a:rPr lang="de-DE" b="1" i="1">
                        <a:solidFill>
                          <a:schemeClr val="accent5"/>
                        </a:solidFill>
                        <a:latin typeface="Cambria Math" panose="02040503050406030204" pitchFamily="18" charset="0"/>
                        <a:ea typeface="Cambria Math" panose="02040503050406030204" pitchFamily="18" charset="0"/>
                      </a:rPr>
                      <m:t>=</m:t>
                    </m:r>
                    <m:sSubSup>
                      <m:sSubSupPr>
                        <m:ctrlPr>
                          <a:rPr lang="de-DE" b="1" i="1">
                            <a:solidFill>
                              <a:schemeClr val="accent5"/>
                            </a:solidFill>
                            <a:latin typeface="Cambria Math" panose="02040503050406030204" pitchFamily="18" charset="0"/>
                          </a:rPr>
                        </m:ctrlPr>
                      </m:sSubSupPr>
                      <m:e>
                        <m:r>
                          <a:rPr lang="de-DE" b="1" i="1">
                            <a:solidFill>
                              <a:schemeClr val="accent5"/>
                            </a:solidFill>
                            <a:latin typeface="Cambria Math" panose="02040503050406030204" pitchFamily="18" charset="0"/>
                          </a:rPr>
                          <m:t>𝑪</m:t>
                        </m:r>
                      </m:e>
                      <m:sub>
                        <m:r>
                          <a:rPr lang="de-DE" i="1">
                            <a:solidFill>
                              <a:schemeClr val="accent5"/>
                            </a:solidFill>
                            <a:latin typeface="Cambria Math" panose="02040503050406030204" pitchFamily="18" charset="0"/>
                          </a:rPr>
                          <m:t>𝑖𝑛</m:t>
                        </m:r>
                      </m:sub>
                      <m:sup>
                        <m:d>
                          <m:dPr>
                            <m:ctrlPr>
                              <a:rPr lang="de-DE" i="1">
                                <a:solidFill>
                                  <a:schemeClr val="accent5"/>
                                </a:solidFill>
                                <a:latin typeface="Cambria Math" panose="02040503050406030204" pitchFamily="18" charset="0"/>
                              </a:rPr>
                            </m:ctrlPr>
                          </m:dPr>
                          <m:e>
                            <m:r>
                              <a:rPr lang="de-DE" i="1">
                                <a:solidFill>
                                  <a:schemeClr val="accent5"/>
                                </a:solidFill>
                                <a:latin typeface="Cambria Math" panose="02040503050406030204" pitchFamily="18" charset="0"/>
                                <a:ea typeface="Cambria Math" panose="02040503050406030204" pitchFamily="18" charset="0"/>
                              </a:rPr>
                              <m:t>𝜏</m:t>
                            </m:r>
                          </m:e>
                        </m:d>
                      </m:sup>
                    </m:sSubSup>
                  </m:oMath>
                </a14:m>
                <a:r>
                  <a:rPr lang="de-DE" dirty="0"/>
                  <a:t> </a:t>
                </a:r>
              </a:p>
              <a:p>
                <a:pPr lvl="1"/>
                <a:r>
                  <a:rPr lang="de-DE" dirty="0">
                    <a:solidFill>
                      <a:schemeClr val="accent6"/>
                    </a:solidFill>
                  </a:rPr>
                  <a:t>Out-cluster</a:t>
                </a:r>
                <a:r>
                  <a:rPr lang="de-DE" dirty="0"/>
                  <a:t>: </a:t>
                </a:r>
                <a:br>
                  <a:rPr lang="de-DE" dirty="0"/>
                </a:br>
                <a14:m>
                  <m:oMath xmlns:m="http://schemas.openxmlformats.org/officeDocument/2006/math">
                    <m:sSubSup>
                      <m:sSubSupPr>
                        <m:ctrlPr>
                          <a:rPr lang="de-DE" b="1" i="1">
                            <a:solidFill>
                              <a:schemeClr val="accent6"/>
                            </a:solidFill>
                            <a:latin typeface="Cambria Math" panose="02040503050406030204" pitchFamily="18" charset="0"/>
                          </a:rPr>
                        </m:ctrlPr>
                      </m:sSubSup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2</m:t>
                        </m:r>
                      </m:sub>
                      <m:sup>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bSup>
                    <m:r>
                      <a:rPr lang="de-DE" b="1" i="1">
                        <a:solidFill>
                          <a:schemeClr val="accent6"/>
                        </a:solidFill>
                        <a:latin typeface="Cambria Math" panose="02040503050406030204" pitchFamily="18" charset="0"/>
                        <a:ea typeface="Cambria Math" panose="02040503050406030204" pitchFamily="18" charset="0"/>
                      </a:rPr>
                      <m:t>=</m:t>
                    </m:r>
                    <m:sSubSup>
                      <m:sSubSupPr>
                        <m:ctrlPr>
                          <a:rPr lang="de-DE" b="1" i="1">
                            <a:solidFill>
                              <a:schemeClr val="accent6"/>
                            </a:solidFill>
                            <a:latin typeface="Cambria Math" panose="02040503050406030204" pitchFamily="18" charset="0"/>
                          </a:rPr>
                        </m:ctrlPr>
                      </m:sSubSupPr>
                      <m:e>
                        <m:r>
                          <a:rPr lang="de-DE" b="1" i="1">
                            <a:solidFill>
                              <a:schemeClr val="accent6"/>
                            </a:solidFill>
                            <a:latin typeface="Cambria Math" panose="02040503050406030204" pitchFamily="18" charset="0"/>
                          </a:rPr>
                          <m:t>𝑪</m:t>
                        </m:r>
                      </m:e>
                      <m:sub>
                        <m:r>
                          <a:rPr lang="de-DE" i="1">
                            <a:solidFill>
                              <a:schemeClr val="accent6"/>
                            </a:solidFill>
                            <a:latin typeface="Cambria Math" panose="02040503050406030204" pitchFamily="18" charset="0"/>
                          </a:rPr>
                          <m:t>𝑜𝑢𝑡</m:t>
                        </m:r>
                      </m:sub>
                      <m:sup>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𝜏</m:t>
                            </m:r>
                          </m:e>
                        </m:d>
                      </m:sup>
                    </m:sSubSup>
                  </m:oMath>
                </a14:m>
                <a:r>
                  <a:rPr lang="en-GB" dirty="0"/>
                  <a:t> </a:t>
                </a:r>
              </a:p>
            </p:txBody>
          </p:sp>
        </mc:Choice>
        <mc:Fallback xmlns="">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50A5580-1A0A-4B4D-8F3F-4E05DCB306AA}"/>
                  </a:ext>
                </a:extLst>
              </p:cNvPr>
              <p:cNvSpPr txBox="1"/>
              <p:nvPr/>
            </p:nvSpPr>
            <p:spPr>
              <a:xfrm>
                <a:off x="3093401" y="6292444"/>
                <a:ext cx="6082434" cy="360933"/>
              </a:xfrm>
              <a:prstGeom prst="rect">
                <a:avLst/>
              </a:prstGeom>
              <a:noFill/>
            </p:spPr>
            <p:txBody>
              <a:bodyPr wrap="none" rtlCol="0">
                <a:spAutoFit/>
              </a:bodyPr>
              <a:lstStyle/>
              <a:p>
                <a:pPr algn="ctr"/>
                <a14:m>
                  <m:oMath xmlns:m="http://schemas.openxmlformats.org/officeDocument/2006/math">
                    <m:sSubSup>
                      <m:sSubSupPr>
                        <m:ctrlPr>
                          <a:rPr lang="en-GB" sz="1399" i="1" smtClean="0">
                            <a:solidFill>
                              <a:schemeClr val="bg1">
                                <a:lumMod val="85000"/>
                              </a:schemeClr>
                            </a:solidFill>
                            <a:latin typeface="Cambria Math" panose="02040503050406030204" pitchFamily="18" charset="0"/>
                            <a:ea typeface="Cambria Math" panose="02040503050406030204" pitchFamily="18" charset="0"/>
                          </a:rPr>
                        </m:ctrlPr>
                      </m:sSubSupPr>
                      <m:e>
                        <m:r>
                          <a:rPr lang="en-GB" sz="1399" b="0" i="1" smtClean="0">
                            <a:solidFill>
                              <a:schemeClr val="bg1">
                                <a:lumMod val="85000"/>
                              </a:schemeClr>
                            </a:solidFill>
                            <a:latin typeface="Cambria Math" panose="02040503050406030204" pitchFamily="18" charset="0"/>
                            <a:ea typeface="Cambria Math" panose="02040503050406030204" pitchFamily="18" charset="0"/>
                          </a:rPr>
                          <m:t>𝑔</m:t>
                        </m:r>
                      </m:e>
                      <m:sub>
                        <m:r>
                          <a:rPr lang="en-GB" sz="1399" b="1" i="1" smtClean="0">
                            <a:solidFill>
                              <a:schemeClr val="bg1">
                                <a:lumMod val="85000"/>
                              </a:schemeClr>
                            </a:solidFill>
                            <a:latin typeface="Cambria Math" panose="02040503050406030204" pitchFamily="18" charset="0"/>
                            <a:ea typeface="Cambria Math" panose="02040503050406030204" pitchFamily="18" charset="0"/>
                          </a:rPr>
                          <m:t>𝑰</m:t>
                        </m:r>
                      </m:sub>
                      <m:sup>
                        <m:d>
                          <m:dPr>
                            <m:ctrlPr>
                              <a:rPr lang="en-GB" sz="1399" i="1" smtClean="0">
                                <a:solidFill>
                                  <a:schemeClr val="bg1">
                                    <a:lumMod val="85000"/>
                                  </a:schemeClr>
                                </a:solidFill>
                                <a:latin typeface="Cambria Math" panose="02040503050406030204" pitchFamily="18" charset="0"/>
                                <a:ea typeface="Cambria Math" panose="02040503050406030204" pitchFamily="18" charset="0"/>
                              </a:rPr>
                            </m:ctrlPr>
                          </m:dPr>
                          <m:e>
                            <m:r>
                              <a:rPr lang="en-GB" sz="1399" i="1" smtClean="0">
                                <a:solidFill>
                                  <a:schemeClr val="bg1">
                                    <a:lumMod val="85000"/>
                                  </a:schemeClr>
                                </a:solidFill>
                                <a:latin typeface="Cambria Math" panose="02040503050406030204" pitchFamily="18" charset="0"/>
                                <a:ea typeface="Cambria Math" panose="02040503050406030204" pitchFamily="18" charset="0"/>
                              </a:rPr>
                              <m:t>𝜏</m:t>
                            </m:r>
                          </m:e>
                        </m:d>
                      </m:sup>
                    </m:sSubSup>
                    <m:r>
                      <a:rPr lang="de-DE" sz="1399" b="0" i="1" smtClean="0">
                        <a:solidFill>
                          <a:schemeClr val="bg1">
                            <a:lumMod val="85000"/>
                          </a:schemeClr>
                        </a:solidFill>
                        <a:latin typeface="Cambria Math" panose="02040503050406030204" pitchFamily="18" charset="0"/>
                        <a:ea typeface="Cambria Math" panose="02040503050406030204" pitchFamily="18" charset="0"/>
                      </a:rPr>
                      <m:t>,</m:t>
                    </m:r>
                    <m:sSubSup>
                      <m:sSubSupPr>
                        <m:ctrlPr>
                          <a:rPr lang="en-GB" sz="1399" i="1">
                            <a:solidFill>
                              <a:schemeClr val="bg1">
                                <a:lumMod val="85000"/>
                              </a:schemeClr>
                            </a:solidFill>
                            <a:latin typeface="Cambria Math" panose="02040503050406030204" pitchFamily="18" charset="0"/>
                            <a:ea typeface="Cambria Math" panose="02040503050406030204" pitchFamily="18" charset="0"/>
                          </a:rPr>
                        </m:ctrlPr>
                      </m:sSubSupPr>
                      <m:e>
                        <m:r>
                          <a:rPr lang="en-GB" sz="1399" i="1">
                            <a:solidFill>
                              <a:schemeClr val="bg1">
                                <a:lumMod val="85000"/>
                              </a:schemeClr>
                            </a:solidFill>
                            <a:latin typeface="Cambria Math" panose="02040503050406030204" pitchFamily="18" charset="0"/>
                            <a:ea typeface="Cambria Math" panose="02040503050406030204" pitchFamily="18" charset="0"/>
                          </a:rPr>
                          <m:t>𝑔</m:t>
                        </m:r>
                      </m:e>
                      <m:sub>
                        <m:r>
                          <a:rPr lang="en-GB" sz="1399" b="1" i="1">
                            <a:solidFill>
                              <a:schemeClr val="bg1">
                                <a:lumMod val="85000"/>
                              </a:schemeClr>
                            </a:solidFill>
                            <a:latin typeface="Cambria Math" panose="02040503050406030204" pitchFamily="18" charset="0"/>
                            <a:ea typeface="Cambria Math" panose="02040503050406030204" pitchFamily="18" charset="0"/>
                          </a:rPr>
                          <m:t>𝑰</m:t>
                        </m:r>
                      </m:sub>
                      <m:sup>
                        <m:d>
                          <m:dPr>
                            <m:ctrlPr>
                              <a:rPr lang="en-GB" sz="1399" i="1">
                                <a:solidFill>
                                  <a:schemeClr val="bg1">
                                    <a:lumMod val="85000"/>
                                  </a:schemeClr>
                                </a:solidFill>
                                <a:latin typeface="Cambria Math" panose="02040503050406030204" pitchFamily="18" charset="0"/>
                                <a:ea typeface="Cambria Math" panose="02040503050406030204" pitchFamily="18" charset="0"/>
                              </a:rPr>
                            </m:ctrlPr>
                          </m:dPr>
                          <m:e>
                            <m:r>
                              <a:rPr lang="en-GB" sz="1399" i="1">
                                <a:solidFill>
                                  <a:schemeClr val="bg1">
                                    <a:lumMod val="85000"/>
                                  </a:schemeClr>
                                </a:solidFill>
                                <a:latin typeface="Cambria Math" panose="02040503050406030204" pitchFamily="18" charset="0"/>
                                <a:ea typeface="Cambria Math" panose="02040503050406030204" pitchFamily="18" charset="0"/>
                              </a:rPr>
                              <m:t>𝜏</m:t>
                            </m:r>
                            <m:r>
                              <a:rPr lang="de-DE" sz="1399" b="0" i="1" smtClean="0">
                                <a:solidFill>
                                  <a:schemeClr val="bg1">
                                    <a:lumMod val="85000"/>
                                  </a:schemeClr>
                                </a:solidFill>
                                <a:latin typeface="Cambria Math" panose="02040503050406030204" pitchFamily="18" charset="0"/>
                                <a:ea typeface="Cambria Math" panose="02040503050406030204" pitchFamily="18" charset="0"/>
                              </a:rPr>
                              <m:t>−1</m:t>
                            </m:r>
                          </m:e>
                        </m:d>
                      </m:sup>
                    </m:sSubSup>
                  </m:oMath>
                </a14:m>
                <a:r>
                  <a:rPr lang="en-GB" sz="1399" dirty="0">
                    <a:solidFill>
                      <a:schemeClr val="bg1">
                        <a:lumMod val="85000"/>
                      </a:schemeClr>
                    </a:solidFill>
                  </a:rPr>
                  <a:t> not necessary here as </a:t>
                </a:r>
                <a14:m>
                  <m:oMath xmlns:m="http://schemas.openxmlformats.org/officeDocument/2006/math">
                    <m:sSup>
                      <m:sSupPr>
                        <m:ctrlPr>
                          <a:rPr lang="en-GB" sz="1399" b="1" i="1" smtClean="0">
                            <a:solidFill>
                              <a:schemeClr val="bg1">
                                <a:lumMod val="85000"/>
                              </a:schemeClr>
                            </a:solidFill>
                            <a:latin typeface="Cambria Math" panose="02040503050406030204" pitchFamily="18" charset="0"/>
                            <a:ea typeface="Cambria Math" panose="02040503050406030204" pitchFamily="18" charset="0"/>
                          </a:rPr>
                        </m:ctrlPr>
                      </m:sSupPr>
                      <m:e>
                        <m:r>
                          <a:rPr lang="en-GB" sz="1399" b="1" i="1" smtClean="0">
                            <a:solidFill>
                              <a:schemeClr val="bg1">
                                <a:lumMod val="85000"/>
                              </a:schemeClr>
                            </a:solidFill>
                            <a:latin typeface="Cambria Math" panose="02040503050406030204" pitchFamily="18" charset="0"/>
                            <a:ea typeface="Cambria Math" panose="02040503050406030204" pitchFamily="18" charset="0"/>
                          </a:rPr>
                          <m:t>𝑰</m:t>
                        </m:r>
                      </m:e>
                      <m:sup>
                        <m:d>
                          <m:dPr>
                            <m:ctrlPr>
                              <a:rPr lang="en-GB" sz="1399" i="1" smtClean="0">
                                <a:solidFill>
                                  <a:schemeClr val="bg1">
                                    <a:lumMod val="85000"/>
                                  </a:schemeClr>
                                </a:solidFill>
                                <a:latin typeface="Cambria Math" panose="02040503050406030204" pitchFamily="18" charset="0"/>
                                <a:ea typeface="Cambria Math" panose="02040503050406030204" pitchFamily="18" charset="0"/>
                              </a:rPr>
                            </m:ctrlPr>
                          </m:dPr>
                          <m:e>
                            <m:r>
                              <a:rPr lang="en-GB" sz="1399" i="1" smtClean="0">
                                <a:solidFill>
                                  <a:schemeClr val="bg1">
                                    <a:lumMod val="85000"/>
                                  </a:schemeClr>
                                </a:solidFill>
                                <a:latin typeface="Cambria Math" panose="02040503050406030204" pitchFamily="18" charset="0"/>
                                <a:ea typeface="Cambria Math" panose="02040503050406030204" pitchFamily="18" charset="0"/>
                              </a:rPr>
                              <m:t>𝜏</m:t>
                            </m:r>
                          </m:e>
                        </m:d>
                      </m:sup>
                    </m:sSup>
                    <m:r>
                      <a:rPr lang="de-DE" sz="1399" b="1" i="1" smtClean="0">
                        <a:solidFill>
                          <a:schemeClr val="bg1">
                            <a:lumMod val="85000"/>
                          </a:schemeClr>
                        </a:solidFill>
                        <a:latin typeface="Cambria Math" panose="02040503050406030204" pitchFamily="18" charset="0"/>
                        <a:ea typeface="Cambria Math" panose="02040503050406030204" pitchFamily="18" charset="0"/>
                      </a:rPr>
                      <m:t>,</m:t>
                    </m:r>
                    <m:sSup>
                      <m:sSupPr>
                        <m:ctrlPr>
                          <a:rPr lang="en-GB" sz="1399" b="1" i="1">
                            <a:solidFill>
                              <a:schemeClr val="bg1">
                                <a:lumMod val="85000"/>
                              </a:schemeClr>
                            </a:solidFill>
                            <a:latin typeface="Cambria Math" panose="02040503050406030204" pitchFamily="18" charset="0"/>
                            <a:ea typeface="Cambria Math" panose="02040503050406030204" pitchFamily="18" charset="0"/>
                          </a:rPr>
                        </m:ctrlPr>
                      </m:sSupPr>
                      <m:e>
                        <m:r>
                          <a:rPr lang="en-GB" sz="1399" b="1" i="1">
                            <a:solidFill>
                              <a:schemeClr val="bg1">
                                <a:lumMod val="85000"/>
                              </a:schemeClr>
                            </a:solidFill>
                            <a:latin typeface="Cambria Math" panose="02040503050406030204" pitchFamily="18" charset="0"/>
                            <a:ea typeface="Cambria Math" panose="02040503050406030204" pitchFamily="18" charset="0"/>
                          </a:rPr>
                          <m:t>𝑰</m:t>
                        </m:r>
                      </m:e>
                      <m:sup>
                        <m:d>
                          <m:dPr>
                            <m:ctrlPr>
                              <a:rPr lang="en-GB" sz="1399" i="1">
                                <a:solidFill>
                                  <a:schemeClr val="bg1">
                                    <a:lumMod val="85000"/>
                                  </a:schemeClr>
                                </a:solidFill>
                                <a:latin typeface="Cambria Math" panose="02040503050406030204" pitchFamily="18" charset="0"/>
                                <a:ea typeface="Cambria Math" panose="02040503050406030204" pitchFamily="18" charset="0"/>
                              </a:rPr>
                            </m:ctrlPr>
                          </m:dPr>
                          <m:e>
                            <m:r>
                              <a:rPr lang="en-GB" sz="1399" i="1">
                                <a:solidFill>
                                  <a:schemeClr val="bg1">
                                    <a:lumMod val="85000"/>
                                  </a:schemeClr>
                                </a:solidFill>
                                <a:latin typeface="Cambria Math" panose="02040503050406030204" pitchFamily="18" charset="0"/>
                                <a:ea typeface="Cambria Math" panose="02040503050406030204" pitchFamily="18" charset="0"/>
                              </a:rPr>
                              <m:t>𝜏</m:t>
                            </m:r>
                            <m:r>
                              <a:rPr lang="de-DE" sz="1399" b="0" i="1" smtClean="0">
                                <a:solidFill>
                                  <a:schemeClr val="bg1">
                                    <a:lumMod val="85000"/>
                                  </a:schemeClr>
                                </a:solidFill>
                                <a:latin typeface="Cambria Math" panose="02040503050406030204" pitchFamily="18" charset="0"/>
                                <a:ea typeface="Cambria Math" panose="02040503050406030204" pitchFamily="18" charset="0"/>
                              </a:rPr>
                              <m:t>−1</m:t>
                            </m:r>
                          </m:e>
                        </m:d>
                      </m:sup>
                    </m:sSup>
                  </m:oMath>
                </a14:m>
                <a:r>
                  <a:rPr lang="en-GB" sz="1399" dirty="0">
                    <a:solidFill>
                      <a:schemeClr val="bg1">
                        <a:lumMod val="85000"/>
                      </a:schemeClr>
                    </a:solidFill>
                  </a:rPr>
                  <a:t> already contained in parfactors</a:t>
                </a:r>
              </a:p>
            </p:txBody>
          </p:sp>
        </mc:Choice>
        <mc:Fallback>
          <p:sp>
            <p:nvSpPr>
              <p:cNvPr id="5" name="TextBox 4">
                <a:extLst>
                  <a:ext uri="{FF2B5EF4-FFF2-40B4-BE49-F238E27FC236}">
                    <a16:creationId xmlns:a16="http://schemas.microsoft.com/office/drawing/2014/main" id="{450A5580-1A0A-4B4D-8F3F-4E05DCB306AA}"/>
                  </a:ext>
                </a:extLst>
              </p:cNvPr>
              <p:cNvSpPr txBox="1">
                <a:spLocks noRot="1" noChangeAspect="1" noMove="1" noResize="1" noEditPoints="1" noAdjustHandles="1" noChangeArrowheads="1" noChangeShapeType="1" noTextEdit="1"/>
              </p:cNvSpPr>
              <p:nvPr/>
            </p:nvSpPr>
            <p:spPr>
              <a:xfrm>
                <a:off x="3093401" y="6292444"/>
                <a:ext cx="6082434" cy="360933"/>
              </a:xfrm>
              <a:prstGeom prst="rect">
                <a:avLst/>
              </a:prstGeom>
              <a:blipFill>
                <a:blip r:embed="rId4"/>
                <a:stretch>
                  <a:fillRect b="-13793"/>
                </a:stretch>
              </a:blipFill>
            </p:spPr>
            <p:txBody>
              <a:bodyPr/>
              <a:lstStyle/>
              <a:p>
                <a:r>
                  <a:rPr lang="en-DE">
                    <a:noFill/>
                  </a:rPr>
                  <a:t> </a:t>
                </a:r>
              </a:p>
            </p:txBody>
          </p:sp>
        </mc:Fallback>
      </mc:AlternateContent>
      <p:grpSp>
        <p:nvGrpSpPr>
          <p:cNvPr id="93" name="Group 92">
            <a:extLst>
              <a:ext uri="{FF2B5EF4-FFF2-40B4-BE49-F238E27FC236}">
                <a16:creationId xmlns:a16="http://schemas.microsoft.com/office/drawing/2014/main" id="{21DD6326-8E2C-1543-B55F-BB13ADC87129}"/>
              </a:ext>
            </a:extLst>
          </p:cNvPr>
          <p:cNvGrpSpPr/>
          <p:nvPr/>
        </p:nvGrpSpPr>
        <p:grpSpPr>
          <a:xfrm>
            <a:off x="6791618" y="4415404"/>
            <a:ext cx="5353054" cy="1487934"/>
            <a:chOff x="5101442" y="4033254"/>
            <a:chExt cx="6730233" cy="1870735"/>
          </a:xfrm>
        </p:grpSpPr>
        <p:sp>
          <p:nvSpPr>
            <p:cNvPr id="94" name="Rectangle 93">
              <a:extLst>
                <a:ext uri="{FF2B5EF4-FFF2-40B4-BE49-F238E27FC236}">
                  <a16:creationId xmlns:a16="http://schemas.microsoft.com/office/drawing/2014/main" id="{A8127EDA-F7AC-814E-993A-30AFBFFF8AA2}"/>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5942CE34-A03E-614A-A018-32516213138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1E5002A6-BE54-FE4B-8713-B4D284A16538}"/>
                    </a:ext>
                  </a:extLst>
                </p:cNvPr>
                <p:cNvSpPr txBox="1"/>
                <p:nvPr/>
              </p:nvSpPr>
              <p:spPr>
                <a:xfrm>
                  <a:off x="7360708" y="4584913"/>
                  <a:ext cx="1829320"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96" name="TextBox 95">
                  <a:extLst>
                    <a:ext uri="{FF2B5EF4-FFF2-40B4-BE49-F238E27FC236}">
                      <a16:creationId xmlns:a16="http://schemas.microsoft.com/office/drawing/2014/main" id="{1E5002A6-BE54-FE4B-8713-B4D284A16538}"/>
                    </a:ext>
                  </a:extLst>
                </p:cNvPr>
                <p:cNvSpPr txBox="1">
                  <a:spLocks noRot="1" noChangeAspect="1" noMove="1" noResize="1" noEditPoints="1" noAdjustHandles="1" noChangeArrowheads="1" noChangeShapeType="1" noTextEdit="1"/>
                </p:cNvSpPr>
                <p:nvPr/>
              </p:nvSpPr>
              <p:spPr>
                <a:xfrm>
                  <a:off x="7360708" y="4584913"/>
                  <a:ext cx="1829320" cy="406516"/>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7F6CB57A-B721-CF4E-9C51-5C03FA3820EF}"/>
                </a:ext>
              </a:extLst>
            </p:cNvPr>
            <p:cNvCxnSpPr>
              <a:cxnSpLocks/>
              <a:stCxn id="96" idx="5"/>
              <a:endCxn id="120" idx="1"/>
            </p:cNvCxnSpPr>
            <p:nvPr/>
          </p:nvCxnSpPr>
          <p:spPr>
            <a:xfrm>
              <a:off x="8922130" y="4931895"/>
              <a:ext cx="316039" cy="149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03655A3-6C88-3240-A842-C2D801E9905F}"/>
                </a:ext>
              </a:extLst>
            </p:cNvPr>
            <p:cNvCxnSpPr>
              <a:cxnSpLocks/>
              <a:stCxn id="120" idx="0"/>
              <a:endCxn id="103" idx="4"/>
            </p:cNvCxnSpPr>
            <p:nvPr/>
          </p:nvCxnSpPr>
          <p:spPr>
            <a:xfrm flipV="1">
              <a:off x="9310095" y="4602321"/>
              <a:ext cx="123402" cy="40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423603B-B4C8-3748-A154-31F3D42A75F8}"/>
                </a:ext>
              </a:extLst>
            </p:cNvPr>
            <p:cNvCxnSpPr>
              <a:cxnSpLocks/>
              <a:stCxn id="103" idx="4"/>
              <a:endCxn id="116" idx="0"/>
            </p:cNvCxnSpPr>
            <p:nvPr/>
          </p:nvCxnSpPr>
          <p:spPr>
            <a:xfrm>
              <a:off x="9433497" y="4602321"/>
              <a:ext cx="138912" cy="40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EAFD524-17CF-4E46-9AAC-87133EA19B7B}"/>
                </a:ext>
              </a:extLst>
            </p:cNvPr>
            <p:cNvCxnSpPr>
              <a:cxnSpLocks/>
              <a:stCxn id="104" idx="0"/>
              <a:endCxn id="116" idx="2"/>
            </p:cNvCxnSpPr>
            <p:nvPr/>
          </p:nvCxnSpPr>
          <p:spPr>
            <a:xfrm flipV="1">
              <a:off x="9428443" y="5155379"/>
              <a:ext cx="143966" cy="30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85063C7-2676-3943-BD6D-4577F2A77D17}"/>
                </a:ext>
              </a:extLst>
            </p:cNvPr>
            <p:cNvCxnSpPr>
              <a:cxnSpLocks/>
              <a:stCxn id="116" idx="3"/>
              <a:endCxn id="102" idx="3"/>
            </p:cNvCxnSpPr>
            <p:nvPr/>
          </p:nvCxnSpPr>
          <p:spPr>
            <a:xfrm flipV="1">
              <a:off x="9644334" y="4931895"/>
              <a:ext cx="323239" cy="151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0A3EA49-F6C4-194A-913E-5A49AE51E284}"/>
                    </a:ext>
                  </a:extLst>
                </p:cNvPr>
                <p:cNvSpPr txBox="1"/>
                <p:nvPr/>
              </p:nvSpPr>
              <p:spPr>
                <a:xfrm>
                  <a:off x="9663750" y="4584913"/>
                  <a:ext cx="2074635"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2" name="TextBox 101">
                  <a:extLst>
                    <a:ext uri="{FF2B5EF4-FFF2-40B4-BE49-F238E27FC236}">
                      <a16:creationId xmlns:a16="http://schemas.microsoft.com/office/drawing/2014/main" id="{A0A3EA49-F6C4-194A-913E-5A49AE51E284}"/>
                    </a:ext>
                  </a:extLst>
                </p:cNvPr>
                <p:cNvSpPr txBox="1">
                  <a:spLocks noRot="1" noChangeAspect="1" noMove="1" noResize="1" noEditPoints="1" noAdjustHandles="1" noChangeArrowheads="1" noChangeShapeType="1" noTextEdit="1"/>
                </p:cNvSpPr>
                <p:nvPr/>
              </p:nvSpPr>
              <p:spPr>
                <a:xfrm>
                  <a:off x="9663750" y="4584913"/>
                  <a:ext cx="2074635" cy="406516"/>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FBDEC552-6005-F543-B8EE-62076F45966C}"/>
                    </a:ext>
                  </a:extLst>
                </p:cNvPr>
                <p:cNvSpPr txBox="1"/>
                <p:nvPr/>
              </p:nvSpPr>
              <p:spPr>
                <a:xfrm>
                  <a:off x="8900980" y="4195805"/>
                  <a:ext cx="106503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𝐸𝑝𝑖𝑑</m:t>
                            </m:r>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p>
              </p:txBody>
            </p:sp>
          </mc:Choice>
          <mc:Fallback xmlns="">
            <p:sp>
              <p:nvSpPr>
                <p:cNvPr id="103" name="TextBox 102">
                  <a:extLst>
                    <a:ext uri="{FF2B5EF4-FFF2-40B4-BE49-F238E27FC236}">
                      <a16:creationId xmlns:a16="http://schemas.microsoft.com/office/drawing/2014/main" id="{FBDEC552-6005-F543-B8EE-62076F45966C}"/>
                    </a:ext>
                  </a:extLst>
                </p:cNvPr>
                <p:cNvSpPr txBox="1">
                  <a:spLocks noRot="1" noChangeAspect="1" noMove="1" noResize="1" noEditPoints="1" noAdjustHandles="1" noChangeArrowheads="1" noChangeShapeType="1" noTextEdit="1"/>
                </p:cNvSpPr>
                <p:nvPr/>
              </p:nvSpPr>
              <p:spPr>
                <a:xfrm>
                  <a:off x="8900980" y="4195805"/>
                  <a:ext cx="1065033" cy="406516"/>
                </a:xfrm>
                <a:prstGeom prst="ellipse">
                  <a:avLst/>
                </a:prstGeom>
                <a:blipFill>
                  <a:blip r:embed="rId7"/>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D0BE9D8D-8FD0-AA4F-9809-DB10A274EFD6}"/>
                    </a:ext>
                  </a:extLst>
                </p:cNvPr>
                <p:cNvSpPr txBox="1"/>
                <p:nvPr/>
              </p:nvSpPr>
              <p:spPr>
                <a:xfrm>
                  <a:off x="8694141" y="5462129"/>
                  <a:ext cx="1468603" cy="406516"/>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𝑆𝑖𝑐𝑘</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a:solidFill>
                      <a:schemeClr val="accent1"/>
                    </a:solidFill>
                  </a:endParaRPr>
                </a:p>
              </p:txBody>
            </p:sp>
          </mc:Choice>
          <mc:Fallback xmlns="">
            <p:sp>
              <p:nvSpPr>
                <p:cNvPr id="104" name="TextBox 103">
                  <a:extLst>
                    <a:ext uri="{FF2B5EF4-FFF2-40B4-BE49-F238E27FC236}">
                      <a16:creationId xmlns:a16="http://schemas.microsoft.com/office/drawing/2014/main" id="{D0BE9D8D-8FD0-AA4F-9809-DB10A274EFD6}"/>
                    </a:ext>
                  </a:extLst>
                </p:cNvPr>
                <p:cNvSpPr txBox="1">
                  <a:spLocks noRot="1" noChangeAspect="1" noMove="1" noResize="1" noEditPoints="1" noAdjustHandles="1" noChangeArrowheads="1" noChangeShapeType="1" noTextEdit="1"/>
                </p:cNvSpPr>
                <p:nvPr/>
              </p:nvSpPr>
              <p:spPr>
                <a:xfrm>
                  <a:off x="8694141" y="5462129"/>
                  <a:ext cx="1468603" cy="406516"/>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30E1B385-2E30-2443-9D3D-0AA1651D3368}"/>
                </a:ext>
              </a:extLst>
            </p:cNvPr>
            <p:cNvCxnSpPr>
              <a:cxnSpLocks/>
              <a:stCxn id="120" idx="2"/>
              <a:endCxn id="104" idx="0"/>
            </p:cNvCxnSpPr>
            <p:nvPr/>
          </p:nvCxnSpPr>
          <p:spPr>
            <a:xfrm>
              <a:off x="9310095" y="5153121"/>
              <a:ext cx="118348" cy="309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7CC1B8A5-1084-734F-ADC4-DBD3CC0A79FB}"/>
                    </a:ext>
                  </a:extLst>
                </p:cNvPr>
                <p:cNvSpPr txBox="1"/>
                <p:nvPr/>
              </p:nvSpPr>
              <p:spPr>
                <a:xfrm>
                  <a:off x="5128964" y="5462129"/>
                  <a:ext cx="176901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a:solidFill>
                      <a:schemeClr val="bg1"/>
                    </a:solidFill>
                  </a:endParaRPr>
                </a:p>
              </p:txBody>
            </p:sp>
          </mc:Choice>
          <mc:Fallback xmlns="">
            <p:sp>
              <p:nvSpPr>
                <p:cNvPr id="106" name="TextBox 105">
                  <a:extLst>
                    <a:ext uri="{FF2B5EF4-FFF2-40B4-BE49-F238E27FC236}">
                      <a16:creationId xmlns:a16="http://schemas.microsoft.com/office/drawing/2014/main" id="{7CC1B8A5-1084-734F-ADC4-DBD3CC0A79FB}"/>
                    </a:ext>
                  </a:extLst>
                </p:cNvPr>
                <p:cNvSpPr txBox="1">
                  <a:spLocks noRot="1" noChangeAspect="1" noMove="1" noResize="1" noEditPoints="1" noAdjustHandles="1" noChangeArrowheads="1" noChangeShapeType="1" noTextEdit="1"/>
                </p:cNvSpPr>
                <p:nvPr/>
              </p:nvSpPr>
              <p:spPr>
                <a:xfrm>
                  <a:off x="5128964" y="5462129"/>
                  <a:ext cx="1769011" cy="406516"/>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43A064F7-8AB0-894C-A5C6-EB4367B15CD9}"/>
                    </a:ext>
                  </a:extLst>
                </p:cNvPr>
                <p:cNvSpPr txBox="1"/>
                <p:nvPr/>
              </p:nvSpPr>
              <p:spPr>
                <a:xfrm>
                  <a:off x="5330749" y="4195805"/>
                  <a:ext cx="1365441" cy="406516"/>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i="1">
                                    <a:solidFill>
                                      <a:schemeClr val="bg1"/>
                                    </a:solidFill>
                                    <a:latin typeface="Cambria Math" panose="02040503050406030204" pitchFamily="18" charset="0"/>
                                    <a:ea typeface="Cambria Math" panose="02040503050406030204" pitchFamily="18" charset="0"/>
                                  </a:rPr>
                                  <m:t>𝜏</m:t>
                                </m:r>
                                <m:r>
                                  <a:rPr lang="en-GB" sz="1400" i="1">
                                    <a:solidFill>
                                      <a:schemeClr val="bg1"/>
                                    </a:solidFill>
                                    <a:latin typeface="Cambria Math" panose="02040503050406030204" pitchFamily="18" charset="0"/>
                                  </a:rPr>
                                  <m:t>−1</m:t>
                                </m:r>
                              </m:e>
                            </m:d>
                          </m:sup>
                        </m:sSup>
                      </m:oMath>
                    </m:oMathPara>
                  </a14:m>
                  <a:endParaRPr lang="en-GB" sz="1400" dirty="0">
                    <a:solidFill>
                      <a:schemeClr val="bg1"/>
                    </a:solidFill>
                  </a:endParaRPr>
                </a:p>
              </p:txBody>
            </p:sp>
          </mc:Choice>
          <mc:Fallback xmlns="">
            <p:sp>
              <p:nvSpPr>
                <p:cNvPr id="107" name="TextBox 106">
                  <a:extLst>
                    <a:ext uri="{FF2B5EF4-FFF2-40B4-BE49-F238E27FC236}">
                      <a16:creationId xmlns:a16="http://schemas.microsoft.com/office/drawing/2014/main" id="{43A064F7-8AB0-894C-A5C6-EB4367B15CD9}"/>
                    </a:ext>
                  </a:extLst>
                </p:cNvPr>
                <p:cNvSpPr txBox="1">
                  <a:spLocks noRot="1" noChangeAspect="1" noMove="1" noResize="1" noEditPoints="1" noAdjustHandles="1" noChangeArrowheads="1" noChangeShapeType="1" noTextEdit="1"/>
                </p:cNvSpPr>
                <p:nvPr/>
              </p:nvSpPr>
              <p:spPr>
                <a:xfrm>
                  <a:off x="5330749" y="4195805"/>
                  <a:ext cx="1365441" cy="406516"/>
                </a:xfrm>
                <a:prstGeom prst="ellipse">
                  <a:avLst/>
                </a:prstGeom>
                <a:blipFill>
                  <a:blip r:embed="rId10"/>
                  <a:stretch>
                    <a:fillRect b="-3704"/>
                  </a:stretch>
                </a:blipFill>
                <a:ln>
                  <a:solidFill>
                    <a:schemeClr val="tx1"/>
                  </a:solidFill>
                </a:ln>
              </p:spPr>
              <p:txBody>
                <a:bodyPr/>
                <a:lstStyle/>
                <a:p>
                  <a:r>
                    <a:rPr lang="en-GB">
                      <a:noFill/>
                    </a:rPr>
                    <a:t> </a:t>
                  </a:r>
                </a:p>
              </p:txBody>
            </p:sp>
          </mc:Fallback>
        </mc:AlternateContent>
        <p:cxnSp>
          <p:nvCxnSpPr>
            <p:cNvPr id="108" name="Straight Connector 107">
              <a:extLst>
                <a:ext uri="{FF2B5EF4-FFF2-40B4-BE49-F238E27FC236}">
                  <a16:creationId xmlns:a16="http://schemas.microsoft.com/office/drawing/2014/main" id="{982E7908-DCD6-ED47-8646-5C5DDD827F39}"/>
                </a:ext>
              </a:extLst>
            </p:cNvPr>
            <p:cNvCxnSpPr>
              <a:cxnSpLocks/>
              <a:stCxn id="107" idx="6"/>
              <a:endCxn id="124" idx="1"/>
            </p:cNvCxnSpPr>
            <p:nvPr/>
          </p:nvCxnSpPr>
          <p:spPr>
            <a:xfrm>
              <a:off x="6696191" y="4399063"/>
              <a:ext cx="447773"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24">
              <a:extLst>
                <a:ext uri="{FF2B5EF4-FFF2-40B4-BE49-F238E27FC236}">
                  <a16:creationId xmlns:a16="http://schemas.microsoft.com/office/drawing/2014/main" id="{B625C6F8-4962-4E4E-8F7D-68FFA5879E01}"/>
                </a:ext>
              </a:extLst>
            </p:cNvPr>
            <p:cNvCxnSpPr>
              <a:cxnSpLocks/>
              <a:stCxn id="106" idx="6"/>
              <a:endCxn id="124" idx="2"/>
            </p:cNvCxnSpPr>
            <p:nvPr/>
          </p:nvCxnSpPr>
          <p:spPr>
            <a:xfrm flipV="1">
              <a:off x="6897975" y="4475662"/>
              <a:ext cx="317914" cy="118972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139BAF2-51E0-DE4E-80A3-FD9846F8922B}"/>
                </a:ext>
              </a:extLst>
            </p:cNvPr>
            <p:cNvCxnSpPr>
              <a:cxnSpLocks/>
              <a:stCxn id="124" idx="3"/>
              <a:endCxn id="103" idx="2"/>
            </p:cNvCxnSpPr>
            <p:nvPr/>
          </p:nvCxnSpPr>
          <p:spPr>
            <a:xfrm flipV="1">
              <a:off x="7287814" y="4399063"/>
              <a:ext cx="1613166" cy="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3D13E17F-A1F6-2148-AD5F-79414634A330}"/>
                </a:ext>
              </a:extLst>
            </p:cNvPr>
            <p:cNvGrpSpPr/>
            <p:nvPr/>
          </p:nvGrpSpPr>
          <p:grpSpPr>
            <a:xfrm>
              <a:off x="7110195" y="4033254"/>
              <a:ext cx="816307" cy="472863"/>
              <a:chOff x="7110195" y="4033254"/>
              <a:chExt cx="816307" cy="472863"/>
            </a:xfrm>
          </p:grpSpPr>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384C7642-8439-5C4D-8A30-7BA9DBF4F97A}"/>
                      </a:ext>
                    </a:extLst>
                  </p:cNvPr>
                  <p:cNvSpPr txBox="1"/>
                  <p:nvPr/>
                </p:nvSpPr>
                <p:spPr>
                  <a:xfrm>
                    <a:off x="7325426" y="4033254"/>
                    <a:ext cx="601076" cy="263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i="1">
                                  <a:latin typeface="Cambria Math" panose="02040503050406030204" pitchFamily="18" charset="0"/>
                                </a:rPr>
                                <m:t>𝐸</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r>
                                    <a:rPr lang="en-GB" sz="1100" i="1">
                                      <a:latin typeface="Cambria Math" panose="02040503050406030204" pitchFamily="18" charset="0"/>
                                    </a:rPr>
                                    <m:t>−1</m:t>
                                  </m:r>
                                  <m:r>
                                    <a:rPr lang="en-GB" sz="1100" b="0" i="1" smtClean="0">
                                      <a:latin typeface="Cambria Math" panose="02040503050406030204" pitchFamily="18" charset="0"/>
                                    </a:rPr>
                                    <m:t>,</m:t>
                                  </m:r>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22" name="TextBox 121">
                    <a:extLst>
                      <a:ext uri="{FF2B5EF4-FFF2-40B4-BE49-F238E27FC236}">
                        <a16:creationId xmlns:a16="http://schemas.microsoft.com/office/drawing/2014/main" id="{384C7642-8439-5C4D-8A30-7BA9DBF4F97A}"/>
                      </a:ext>
                    </a:extLst>
                  </p:cNvPr>
                  <p:cNvSpPr txBox="1">
                    <a:spLocks noRot="1" noChangeAspect="1" noMove="1" noResize="1" noEditPoints="1" noAdjustHandles="1" noChangeArrowheads="1" noChangeShapeType="1" noTextEdit="1"/>
                  </p:cNvSpPr>
                  <p:nvPr/>
                </p:nvSpPr>
                <p:spPr>
                  <a:xfrm>
                    <a:off x="7325426" y="4033254"/>
                    <a:ext cx="601076" cy="263374"/>
                  </a:xfrm>
                  <a:prstGeom prst="rect">
                    <a:avLst/>
                  </a:prstGeom>
                  <a:blipFill>
                    <a:blip r:embed="rId11"/>
                    <a:stretch>
                      <a:fillRect l="-2564" t="-6250" b="-12500"/>
                    </a:stretch>
                  </a:blipFill>
                </p:spPr>
                <p:txBody>
                  <a:bodyPr/>
                  <a:lstStyle/>
                  <a:p>
                    <a:r>
                      <a:rPr lang="en-GB">
                        <a:noFill/>
                      </a:rPr>
                      <a:t> </a:t>
                    </a:r>
                  </a:p>
                </p:txBody>
              </p:sp>
            </mc:Fallback>
          </mc:AlternateContent>
          <p:sp>
            <p:nvSpPr>
              <p:cNvPr id="123" name="Rectangle 122">
                <a:extLst>
                  <a:ext uri="{FF2B5EF4-FFF2-40B4-BE49-F238E27FC236}">
                    <a16:creationId xmlns:a16="http://schemas.microsoft.com/office/drawing/2014/main" id="{4F4C4F12-5DFC-1D4C-87A5-F22672D8FE3A}"/>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4" name="Rectangle 123">
                <a:extLst>
                  <a:ext uri="{FF2B5EF4-FFF2-40B4-BE49-F238E27FC236}">
                    <a16:creationId xmlns:a16="http://schemas.microsoft.com/office/drawing/2014/main" id="{C4CD1A4E-D319-B442-AF39-B071B32E6FA9}"/>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Rectangle 124">
                <a:extLst>
                  <a:ext uri="{FF2B5EF4-FFF2-40B4-BE49-F238E27FC236}">
                    <a16:creationId xmlns:a16="http://schemas.microsoft.com/office/drawing/2014/main" id="{2BA88289-809E-E24E-883E-8D2FE3033352}"/>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2" name="Group 111">
              <a:extLst>
                <a:ext uri="{FF2B5EF4-FFF2-40B4-BE49-F238E27FC236}">
                  <a16:creationId xmlns:a16="http://schemas.microsoft.com/office/drawing/2014/main" id="{FF6B8F25-6CA0-4447-8743-480733A54A1C}"/>
                </a:ext>
              </a:extLst>
            </p:cNvPr>
            <p:cNvGrpSpPr/>
            <p:nvPr/>
          </p:nvGrpSpPr>
          <p:grpSpPr>
            <a:xfrm>
              <a:off x="8862502" y="4978814"/>
              <a:ext cx="553287" cy="467016"/>
              <a:chOff x="6768297" y="4301355"/>
              <a:chExt cx="553287" cy="467016"/>
            </a:xfrm>
          </p:grpSpPr>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DDF8FFC-6789-DD44-B845-3A01B75E1C12}"/>
                      </a:ext>
                    </a:extLst>
                  </p:cNvPr>
                  <p:cNvSpPr txBox="1"/>
                  <p:nvPr/>
                </p:nvSpPr>
                <p:spPr>
                  <a:xfrm>
                    <a:off x="6768297" y="4505079"/>
                    <a:ext cx="336331" cy="263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8" name="TextBox 117">
                    <a:extLst>
                      <a:ext uri="{FF2B5EF4-FFF2-40B4-BE49-F238E27FC236}">
                        <a16:creationId xmlns:a16="http://schemas.microsoft.com/office/drawing/2014/main" id="{EDDF8FFC-6789-DD44-B845-3A01B75E1C12}"/>
                      </a:ext>
                    </a:extLst>
                  </p:cNvPr>
                  <p:cNvSpPr txBox="1">
                    <a:spLocks noRot="1" noChangeAspect="1" noMove="1" noResize="1" noEditPoints="1" noAdjustHandles="1" noChangeArrowheads="1" noChangeShapeType="1" noTextEdit="1"/>
                  </p:cNvSpPr>
                  <p:nvPr/>
                </p:nvSpPr>
                <p:spPr>
                  <a:xfrm>
                    <a:off x="6768297" y="4505079"/>
                    <a:ext cx="336331" cy="263292"/>
                  </a:xfrm>
                  <a:prstGeom prst="rect">
                    <a:avLst/>
                  </a:prstGeom>
                  <a:blipFill>
                    <a:blip r:embed="rId12"/>
                    <a:stretch>
                      <a:fillRect l="-9091" b="-12500"/>
                    </a:stretch>
                  </a:blipFill>
                </p:spPr>
                <p:txBody>
                  <a:bodyPr/>
                  <a:lstStyle/>
                  <a:p>
                    <a:r>
                      <a:rPr lang="en-GB">
                        <a:noFill/>
                      </a:rPr>
                      <a:t> </a:t>
                    </a:r>
                  </a:p>
                </p:txBody>
              </p:sp>
            </mc:Fallback>
          </mc:AlternateContent>
          <p:sp>
            <p:nvSpPr>
              <p:cNvPr id="119" name="Rectangle 118">
                <a:extLst>
                  <a:ext uri="{FF2B5EF4-FFF2-40B4-BE49-F238E27FC236}">
                    <a16:creationId xmlns:a16="http://schemas.microsoft.com/office/drawing/2014/main" id="{2705B8FE-D6DC-7041-8FB1-7E9AC3C1DA86}"/>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0" name="Rectangle 119">
                <a:extLst>
                  <a:ext uri="{FF2B5EF4-FFF2-40B4-BE49-F238E27FC236}">
                    <a16:creationId xmlns:a16="http://schemas.microsoft.com/office/drawing/2014/main" id="{F681555C-4AB6-D44E-8CE8-E2C6C0C8C06F}"/>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1" name="Rectangle 120">
                <a:extLst>
                  <a:ext uri="{FF2B5EF4-FFF2-40B4-BE49-F238E27FC236}">
                    <a16:creationId xmlns:a16="http://schemas.microsoft.com/office/drawing/2014/main" id="{EA2E8CBD-B49C-0841-8C1A-584DD8C60282}"/>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113" name="Group 112">
              <a:extLst>
                <a:ext uri="{FF2B5EF4-FFF2-40B4-BE49-F238E27FC236}">
                  <a16:creationId xmlns:a16="http://schemas.microsoft.com/office/drawing/2014/main" id="{C8C2C66F-9DBA-DE4D-BBA1-DAD1D83BECD4}"/>
                </a:ext>
              </a:extLst>
            </p:cNvPr>
            <p:cNvGrpSpPr/>
            <p:nvPr/>
          </p:nvGrpSpPr>
          <p:grpSpPr>
            <a:xfrm>
              <a:off x="9466714" y="4981074"/>
              <a:ext cx="547721" cy="469103"/>
              <a:chOff x="9466714" y="4981074"/>
              <a:chExt cx="547721" cy="469103"/>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BFB8A1E-4BCC-0949-8C9E-6C1B73C15B86}"/>
                      </a:ext>
                    </a:extLst>
                  </p:cNvPr>
                  <p:cNvSpPr txBox="1"/>
                  <p:nvPr/>
                </p:nvSpPr>
                <p:spPr>
                  <a:xfrm>
                    <a:off x="9678104" y="5185836"/>
                    <a:ext cx="336331" cy="26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𝜏</m:t>
                                  </m:r>
                                </m:e>
                              </m:d>
                            </m:sup>
                          </m:sSubSup>
                        </m:oMath>
                      </m:oMathPara>
                    </a14:m>
                    <a:endParaRPr lang="en-GB" sz="1100"/>
                  </a:p>
                </p:txBody>
              </p:sp>
            </mc:Choice>
            <mc:Fallback xmlns="">
              <p:sp>
                <p:nvSpPr>
                  <p:cNvPr id="114" name="TextBox 113">
                    <a:extLst>
                      <a:ext uri="{FF2B5EF4-FFF2-40B4-BE49-F238E27FC236}">
                        <a16:creationId xmlns:a16="http://schemas.microsoft.com/office/drawing/2014/main" id="{BBFB8A1E-4BCC-0949-8C9E-6C1B73C15B86}"/>
                      </a:ext>
                    </a:extLst>
                  </p:cNvPr>
                  <p:cNvSpPr txBox="1">
                    <a:spLocks noRot="1" noChangeAspect="1" noMove="1" noResize="1" noEditPoints="1" noAdjustHandles="1" noChangeArrowheads="1" noChangeShapeType="1" noTextEdit="1"/>
                  </p:cNvSpPr>
                  <p:nvPr/>
                </p:nvSpPr>
                <p:spPr>
                  <a:xfrm>
                    <a:off x="9678104" y="5185836"/>
                    <a:ext cx="336331" cy="264341"/>
                  </a:xfrm>
                  <a:prstGeom prst="rect">
                    <a:avLst/>
                  </a:prstGeom>
                  <a:blipFill>
                    <a:blip r:embed="rId13"/>
                    <a:stretch>
                      <a:fillRect l="-9091" b="-12500"/>
                    </a:stretch>
                  </a:blipFill>
                </p:spPr>
                <p:txBody>
                  <a:bodyPr/>
                  <a:lstStyle/>
                  <a:p>
                    <a:r>
                      <a:rPr lang="en-GB">
                        <a:noFill/>
                      </a:rPr>
                      <a:t> </a:t>
                    </a:r>
                  </a:p>
                </p:txBody>
              </p:sp>
            </mc:Fallback>
          </mc:AlternateContent>
          <p:sp>
            <p:nvSpPr>
              <p:cNvPr id="115" name="Rectangle 114">
                <a:extLst>
                  <a:ext uri="{FF2B5EF4-FFF2-40B4-BE49-F238E27FC236}">
                    <a16:creationId xmlns:a16="http://schemas.microsoft.com/office/drawing/2014/main" id="{983E3FEB-32D8-E14F-928C-261416AD16EC}"/>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6" name="Rectangle 115">
                <a:extLst>
                  <a:ext uri="{FF2B5EF4-FFF2-40B4-BE49-F238E27FC236}">
                    <a16:creationId xmlns:a16="http://schemas.microsoft.com/office/drawing/2014/main" id="{5853AE05-9450-3946-9DC0-E9EB6EBD6E79}"/>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17" name="Rectangle 116">
                <a:extLst>
                  <a:ext uri="{FF2B5EF4-FFF2-40B4-BE49-F238E27FC236}">
                    <a16:creationId xmlns:a16="http://schemas.microsoft.com/office/drawing/2014/main" id="{9F266296-7FB3-094A-9792-A4CCCC9DDD10}"/>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193" name="Group 192">
            <a:extLst>
              <a:ext uri="{FF2B5EF4-FFF2-40B4-BE49-F238E27FC236}">
                <a16:creationId xmlns:a16="http://schemas.microsoft.com/office/drawing/2014/main" id="{76EDAB66-072E-FF4B-99D1-3413018B0863}"/>
              </a:ext>
            </a:extLst>
          </p:cNvPr>
          <p:cNvGrpSpPr/>
          <p:nvPr/>
        </p:nvGrpSpPr>
        <p:grpSpPr>
          <a:xfrm>
            <a:off x="3023877" y="4415722"/>
            <a:ext cx="3607632" cy="1487616"/>
            <a:chOff x="359625" y="4033254"/>
            <a:chExt cx="4535157" cy="1870083"/>
          </a:xfrm>
        </p:grpSpPr>
        <p:sp>
          <p:nvSpPr>
            <p:cNvPr id="194" name="Rectangle 193">
              <a:extLst>
                <a:ext uri="{FF2B5EF4-FFF2-40B4-BE49-F238E27FC236}">
                  <a16:creationId xmlns:a16="http://schemas.microsoft.com/office/drawing/2014/main" id="{01264D85-1809-6742-9219-CEB60AF8175D}"/>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7E49B25F-FB31-0844-859C-4F243FB174D9}"/>
                    </a:ext>
                  </a:extLst>
                </p:cNvPr>
                <p:cNvSpPr txBox="1"/>
                <p:nvPr/>
              </p:nvSpPr>
              <p:spPr>
                <a:xfrm>
                  <a:off x="419829" y="4584913"/>
                  <a:ext cx="1841088"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charset="0"/>
                              </a:rPr>
                              <m:t>𝑇𝑟𝑎𝑣𝑒𝑙</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e>
                            </m:d>
                          </m:e>
                          <m:sup>
                            <m:d>
                              <m:dPr>
                                <m:ctrlPr>
                                  <a:rPr lang="en-GB" sz="1400" i="1">
                                    <a:latin typeface="Cambria Math" panose="02040503050406030204" pitchFamily="18" charset="0"/>
                                  </a:rPr>
                                </m:ctrlPr>
                              </m:dPr>
                              <m:e>
                                <m:r>
                                  <a:rPr lang="en-GB" sz="1400" b="0" i="1" smtClean="0">
                                    <a:latin typeface="Cambria Math" panose="02040503050406030204" pitchFamily="18" charset="0"/>
                                  </a:rPr>
                                  <m:t>0</m:t>
                                </m:r>
                              </m:e>
                            </m:d>
                          </m:sup>
                        </m:sSup>
                      </m:oMath>
                    </m:oMathPara>
                  </a14:m>
                  <a:endParaRPr lang="en-GB" sz="1400" dirty="0"/>
                </a:p>
              </p:txBody>
            </p:sp>
          </mc:Choice>
          <mc:Fallback xmlns="">
            <p:sp>
              <p:nvSpPr>
                <p:cNvPr id="133" name="TextBox 132">
                  <a:extLst>
                    <a:ext uri="{FF2B5EF4-FFF2-40B4-BE49-F238E27FC236}">
                      <a16:creationId xmlns:a16="http://schemas.microsoft.com/office/drawing/2014/main" id="{2866F442-D1E8-B74D-95E7-44AD23BAB23F}"/>
                    </a:ext>
                  </a:extLst>
                </p:cNvPr>
                <p:cNvSpPr txBox="1">
                  <a:spLocks noRot="1" noChangeAspect="1" noMove="1" noResize="1" noEditPoints="1" noAdjustHandles="1" noChangeArrowheads="1" noChangeShapeType="1" noTextEdit="1"/>
                </p:cNvSpPr>
                <p:nvPr/>
              </p:nvSpPr>
              <p:spPr>
                <a:xfrm>
                  <a:off x="419829" y="4584913"/>
                  <a:ext cx="1841088" cy="40646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p:cxnSp>
          <p:nvCxnSpPr>
            <p:cNvPr id="196" name="Straight Connector 195">
              <a:extLst>
                <a:ext uri="{FF2B5EF4-FFF2-40B4-BE49-F238E27FC236}">
                  <a16:creationId xmlns:a16="http://schemas.microsoft.com/office/drawing/2014/main" id="{FAA0ED45-8DB9-9B4F-8D84-FA86B0A6CE00}"/>
                </a:ext>
              </a:extLst>
            </p:cNvPr>
            <p:cNvCxnSpPr>
              <a:cxnSpLocks/>
              <a:stCxn id="195" idx="5"/>
              <a:endCxn id="210" idx="1"/>
            </p:cNvCxnSpPr>
            <p:nvPr/>
          </p:nvCxnSpPr>
          <p:spPr>
            <a:xfrm>
              <a:off x="1991295" y="4931848"/>
              <a:ext cx="305995" cy="149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EA2525F-75E4-5847-98D8-61C161724BD1}"/>
                </a:ext>
              </a:extLst>
            </p:cNvPr>
            <p:cNvCxnSpPr>
              <a:cxnSpLocks/>
              <a:stCxn id="210" idx="0"/>
              <a:endCxn id="202" idx="4"/>
            </p:cNvCxnSpPr>
            <p:nvPr/>
          </p:nvCxnSpPr>
          <p:spPr>
            <a:xfrm flipV="1">
              <a:off x="2369216" y="4602266"/>
              <a:ext cx="129339" cy="407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EE37D4C-0C08-1947-B6D1-A197D4970F11}"/>
                </a:ext>
              </a:extLst>
            </p:cNvPr>
            <p:cNvCxnSpPr>
              <a:cxnSpLocks/>
              <a:stCxn id="202" idx="4"/>
              <a:endCxn id="214" idx="0"/>
            </p:cNvCxnSpPr>
            <p:nvPr/>
          </p:nvCxnSpPr>
          <p:spPr>
            <a:xfrm>
              <a:off x="2498556" y="4602266"/>
              <a:ext cx="132975" cy="40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62CC6F6B-73A6-1F4B-BE81-7A686B464706}"/>
                </a:ext>
              </a:extLst>
            </p:cNvPr>
            <p:cNvCxnSpPr>
              <a:cxnSpLocks/>
              <a:stCxn id="203" idx="0"/>
              <a:endCxn id="214" idx="2"/>
            </p:cNvCxnSpPr>
            <p:nvPr/>
          </p:nvCxnSpPr>
          <p:spPr>
            <a:xfrm flipV="1">
              <a:off x="2493472" y="5155380"/>
              <a:ext cx="138059"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248D796-E1D0-1A48-A2D4-20145BA95485}"/>
                </a:ext>
              </a:extLst>
            </p:cNvPr>
            <p:cNvCxnSpPr>
              <a:cxnSpLocks/>
              <a:stCxn id="214" idx="3"/>
              <a:endCxn id="201" idx="3"/>
            </p:cNvCxnSpPr>
            <p:nvPr/>
          </p:nvCxnSpPr>
          <p:spPr>
            <a:xfrm flipV="1">
              <a:off x="2703455" y="4931848"/>
              <a:ext cx="324958" cy="151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E144C806-6922-3645-B238-96C88248873C}"/>
                    </a:ext>
                  </a:extLst>
                </p:cNvPr>
                <p:cNvSpPr txBox="1"/>
                <p:nvPr/>
              </p:nvSpPr>
              <p:spPr>
                <a:xfrm>
                  <a:off x="2722871" y="4584913"/>
                  <a:ext cx="2086369" cy="40646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en-GB" sz="1400" i="1">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0</m:t>
                                </m:r>
                              </m:e>
                            </m:d>
                          </m:sup>
                        </m:sSup>
                      </m:oMath>
                    </m:oMathPara>
                  </a14:m>
                  <a:endParaRPr lang="en-GB" sz="1400" dirty="0"/>
                </a:p>
              </p:txBody>
            </p:sp>
          </mc:Choice>
          <mc:Fallback xmlns="">
            <p:sp>
              <p:nvSpPr>
                <p:cNvPr id="139" name="TextBox 138">
                  <a:extLst>
                    <a:ext uri="{FF2B5EF4-FFF2-40B4-BE49-F238E27FC236}">
                      <a16:creationId xmlns:a16="http://schemas.microsoft.com/office/drawing/2014/main" id="{22A041E2-3C46-5040-9A80-3CE27844EB2A}"/>
                    </a:ext>
                  </a:extLst>
                </p:cNvPr>
                <p:cNvSpPr txBox="1">
                  <a:spLocks noRot="1" noChangeAspect="1" noMove="1" noResize="1" noEditPoints="1" noAdjustHandles="1" noChangeArrowheads="1" noChangeShapeType="1" noTextEdit="1"/>
                </p:cNvSpPr>
                <p:nvPr/>
              </p:nvSpPr>
              <p:spPr>
                <a:xfrm>
                  <a:off x="2722871" y="4584913"/>
                  <a:ext cx="2086369" cy="406461"/>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283AB65C-8FE4-5F47-A33B-4CC11A58AF1A}"/>
                    </a:ext>
                  </a:extLst>
                </p:cNvPr>
                <p:cNvSpPr txBox="1"/>
                <p:nvPr/>
              </p:nvSpPr>
              <p:spPr>
                <a:xfrm>
                  <a:off x="1960102" y="4195805"/>
                  <a:ext cx="1076907"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𝐸𝑝𝑖𝑑</m:t>
                            </m:r>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0" name="TextBox 139">
                  <a:extLst>
                    <a:ext uri="{FF2B5EF4-FFF2-40B4-BE49-F238E27FC236}">
                      <a16:creationId xmlns:a16="http://schemas.microsoft.com/office/drawing/2014/main" id="{B403ABCE-A26D-AC4C-A942-9B9CA34B94D6}"/>
                    </a:ext>
                  </a:extLst>
                </p:cNvPr>
                <p:cNvSpPr txBox="1">
                  <a:spLocks noRot="1" noChangeAspect="1" noMove="1" noResize="1" noEditPoints="1" noAdjustHandles="1" noChangeArrowheads="1" noChangeShapeType="1" noTextEdit="1"/>
                </p:cNvSpPr>
                <p:nvPr/>
              </p:nvSpPr>
              <p:spPr>
                <a:xfrm>
                  <a:off x="1960102" y="4195805"/>
                  <a:ext cx="1076907" cy="40646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F1C4912F-60B0-5A48-BB84-CA0B4B5FAD18}"/>
                    </a:ext>
                  </a:extLst>
                </p:cNvPr>
                <p:cNvSpPr txBox="1"/>
                <p:nvPr/>
              </p:nvSpPr>
              <p:spPr>
                <a:xfrm>
                  <a:off x="1753262" y="5462129"/>
                  <a:ext cx="1480418" cy="406461"/>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i="1">
                                <a:solidFill>
                                  <a:schemeClr val="bg1"/>
                                </a:solidFill>
                                <a:latin typeface="Cambria Math" panose="02040503050406030204" pitchFamily="18" charset="0"/>
                              </a:rPr>
                              <m:t>𝑆𝑖𝑐𝑘</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𝑋</m:t>
                                </m:r>
                              </m:e>
                            </m:d>
                          </m:e>
                          <m:sup>
                            <m:d>
                              <m:dPr>
                                <m:ctrlPr>
                                  <a:rPr lang="en-GB" sz="1400" i="1">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0</m:t>
                                </m:r>
                              </m:e>
                            </m:d>
                          </m:sup>
                        </m:s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F9DAB255-3AA6-9047-AEA2-4F4AECBBD1AB}"/>
                    </a:ext>
                  </a:extLst>
                </p:cNvPr>
                <p:cNvSpPr txBox="1">
                  <a:spLocks noRot="1" noChangeAspect="1" noMove="1" noResize="1" noEditPoints="1" noAdjustHandles="1" noChangeArrowheads="1" noChangeShapeType="1" noTextEdit="1"/>
                </p:cNvSpPr>
                <p:nvPr/>
              </p:nvSpPr>
              <p:spPr>
                <a:xfrm>
                  <a:off x="1753262" y="5462129"/>
                  <a:ext cx="1480418" cy="406461"/>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04" name="Straight Connector 203">
              <a:extLst>
                <a:ext uri="{FF2B5EF4-FFF2-40B4-BE49-F238E27FC236}">
                  <a16:creationId xmlns:a16="http://schemas.microsoft.com/office/drawing/2014/main" id="{FF9263DD-1D7B-504D-B54F-E4F3BD42A4FF}"/>
                </a:ext>
              </a:extLst>
            </p:cNvPr>
            <p:cNvCxnSpPr>
              <a:cxnSpLocks/>
              <a:stCxn id="210" idx="2"/>
              <a:endCxn id="203" idx="0"/>
            </p:cNvCxnSpPr>
            <p:nvPr/>
          </p:nvCxnSpPr>
          <p:spPr>
            <a:xfrm>
              <a:off x="2369216" y="5153119"/>
              <a:ext cx="12425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AD30229-B707-B047-B852-DAD5AD447DCA}"/>
                </a:ext>
              </a:extLst>
            </p:cNvPr>
            <p:cNvCxnSpPr>
              <a:cxnSpLocks/>
              <a:stCxn id="207" idx="3"/>
              <a:endCxn id="202" idx="2"/>
            </p:cNvCxnSpPr>
            <p:nvPr/>
          </p:nvCxnSpPr>
          <p:spPr>
            <a:xfrm flipV="1">
              <a:off x="1413737" y="4399035"/>
              <a:ext cx="546365" cy="4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A75A488A-8A69-1446-8CCF-935576ADC846}"/>
                    </a:ext>
                  </a:extLst>
                </p:cNvPr>
                <p:cNvSpPr txBox="1"/>
                <p:nvPr/>
              </p:nvSpPr>
              <p:spPr>
                <a:xfrm>
                  <a:off x="1451347" y="4033254"/>
                  <a:ext cx="341606" cy="264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0</m:t>
                            </m:r>
                          </m:sub>
                          <m:sup>
                            <m:d>
                              <m:dPr>
                                <m:ctrlPr>
                                  <a:rPr lang="en-GB" sz="1100" b="0" i="1" smtClean="0">
                                    <a:latin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4" name="TextBox 143">
                  <a:extLst>
                    <a:ext uri="{FF2B5EF4-FFF2-40B4-BE49-F238E27FC236}">
                      <a16:creationId xmlns:a16="http://schemas.microsoft.com/office/drawing/2014/main" id="{593402DF-DEC6-0546-B66E-A56163DEBBB9}"/>
                    </a:ext>
                  </a:extLst>
                </p:cNvPr>
                <p:cNvSpPr txBox="1">
                  <a:spLocks noRot="1" noChangeAspect="1" noMove="1" noResize="1" noEditPoints="1" noAdjustHandles="1" noChangeArrowheads="1" noChangeShapeType="1" noTextEdit="1"/>
                </p:cNvSpPr>
                <p:nvPr/>
              </p:nvSpPr>
              <p:spPr>
                <a:xfrm>
                  <a:off x="1451347" y="4033254"/>
                  <a:ext cx="341606" cy="264547"/>
                </a:xfrm>
                <a:prstGeom prst="rect">
                  <a:avLst/>
                </a:prstGeom>
                <a:blipFill>
                  <a:blip r:embed="rId18"/>
                  <a:stretch>
                    <a:fillRect l="-9091" t="-6250" b="-12500"/>
                  </a:stretch>
                </a:blipFill>
              </p:spPr>
              <p:txBody>
                <a:bodyPr/>
                <a:lstStyle/>
                <a:p>
                  <a:r>
                    <a:rPr lang="en-GB">
                      <a:noFill/>
                    </a:rPr>
                    <a:t> </a:t>
                  </a:r>
                </a:p>
              </p:txBody>
            </p:sp>
          </mc:Fallback>
        </mc:AlternateContent>
        <p:sp>
          <p:nvSpPr>
            <p:cNvPr id="207" name="Rectangle 206">
              <a:extLst>
                <a:ext uri="{FF2B5EF4-FFF2-40B4-BE49-F238E27FC236}">
                  <a16:creationId xmlns:a16="http://schemas.microsoft.com/office/drawing/2014/main" id="{85404FC5-03E1-D648-890F-8CCE66005197}"/>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AB0CDDC4-8D9C-EB4F-B1C3-C73561CAE8E2}"/>
                    </a:ext>
                  </a:extLst>
                </p:cNvPr>
                <p:cNvSpPr txBox="1"/>
                <p:nvPr/>
              </p:nvSpPr>
              <p:spPr>
                <a:xfrm>
                  <a:off x="1921623" y="5182538"/>
                  <a:ext cx="341606" cy="263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2</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46" name="TextBox 145">
                  <a:extLst>
                    <a:ext uri="{FF2B5EF4-FFF2-40B4-BE49-F238E27FC236}">
                      <a16:creationId xmlns:a16="http://schemas.microsoft.com/office/drawing/2014/main" id="{7A743C6E-CE4B-CB49-893A-B4EE5902C69D}"/>
                    </a:ext>
                  </a:extLst>
                </p:cNvPr>
                <p:cNvSpPr txBox="1">
                  <a:spLocks noRot="1" noChangeAspect="1" noMove="1" noResize="1" noEditPoints="1" noAdjustHandles="1" noChangeArrowheads="1" noChangeShapeType="1" noTextEdit="1"/>
                </p:cNvSpPr>
                <p:nvPr/>
              </p:nvSpPr>
              <p:spPr>
                <a:xfrm>
                  <a:off x="1921623" y="5182538"/>
                  <a:ext cx="341606" cy="263257"/>
                </a:xfrm>
                <a:prstGeom prst="rect">
                  <a:avLst/>
                </a:prstGeom>
                <a:blipFill>
                  <a:blip r:embed="rId19"/>
                  <a:stretch>
                    <a:fillRect l="-8696" t="-6250" b="-12500"/>
                  </a:stretch>
                </a:blipFill>
              </p:spPr>
              <p:txBody>
                <a:bodyPr/>
                <a:lstStyle/>
                <a:p>
                  <a:r>
                    <a:rPr lang="en-GB">
                      <a:noFill/>
                    </a:rPr>
                    <a:t> </a:t>
                  </a:r>
                </a:p>
              </p:txBody>
            </p:sp>
          </mc:Fallback>
        </mc:AlternateContent>
        <p:sp>
          <p:nvSpPr>
            <p:cNvPr id="209" name="Rectangle 208">
              <a:extLst>
                <a:ext uri="{FF2B5EF4-FFF2-40B4-BE49-F238E27FC236}">
                  <a16:creationId xmlns:a16="http://schemas.microsoft.com/office/drawing/2014/main" id="{131B576E-420D-5A42-AFA2-F29CCEA45C4B}"/>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0" name="Rectangle 209">
              <a:extLst>
                <a:ext uri="{FF2B5EF4-FFF2-40B4-BE49-F238E27FC236}">
                  <a16:creationId xmlns:a16="http://schemas.microsoft.com/office/drawing/2014/main" id="{EB8EE307-FA8E-114D-99D4-8E1329201E2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1" name="Rectangle 210">
              <a:extLst>
                <a:ext uri="{FF2B5EF4-FFF2-40B4-BE49-F238E27FC236}">
                  <a16:creationId xmlns:a16="http://schemas.microsoft.com/office/drawing/2014/main" id="{E026B5F1-A369-7646-91E5-4E82C8318ED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12" name="TextBox 211">
                  <a:extLst>
                    <a:ext uri="{FF2B5EF4-FFF2-40B4-BE49-F238E27FC236}">
                      <a16:creationId xmlns:a16="http://schemas.microsoft.com/office/drawing/2014/main" id="{06936913-E90C-1942-80D3-1968D78EDBC6}"/>
                    </a:ext>
                  </a:extLst>
                </p:cNvPr>
                <p:cNvSpPr txBox="1"/>
                <p:nvPr/>
              </p:nvSpPr>
              <p:spPr>
                <a:xfrm>
                  <a:off x="2737224" y="5185836"/>
                  <a:ext cx="341606" cy="264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latin typeface="Cambria Math" panose="02040503050406030204" pitchFamily="18" charset="0"/>
                              </a:rPr>
                            </m:ctrlPr>
                          </m:sSubSupPr>
                          <m:e>
                            <m:r>
                              <a:rPr lang="en-GB" sz="1100" b="0" i="1" smtClean="0">
                                <a:latin typeface="Cambria Math" panose="02040503050406030204" pitchFamily="18" charset="0"/>
                              </a:rPr>
                              <m:t>𝑔</m:t>
                            </m:r>
                          </m:e>
                          <m:sub>
                            <m:r>
                              <a:rPr lang="en-GB" sz="1100" b="0" i="1" smtClean="0">
                                <a:latin typeface="Cambria Math" panose="02040503050406030204" pitchFamily="18" charset="0"/>
                              </a:rPr>
                              <m:t>3</m:t>
                            </m:r>
                          </m:sub>
                          <m:sup>
                            <m:d>
                              <m:dPr>
                                <m:ctrlPr>
                                  <a:rPr lang="en-GB" sz="1100" b="0" i="1" smtClean="0">
                                    <a:latin typeface="Cambria Math" panose="02040503050406030204" pitchFamily="18" charset="0"/>
                                  </a:rPr>
                                </m:ctrlPr>
                              </m:dPr>
                              <m:e>
                                <m:r>
                                  <a:rPr lang="en-GB" sz="1100" b="0" i="1" smtClean="0">
                                    <a:latin typeface="Cambria Math" panose="02040503050406030204" pitchFamily="18" charset="0"/>
                                    <a:ea typeface="Cambria Math" panose="02040503050406030204" pitchFamily="18" charset="0"/>
                                  </a:rPr>
                                  <m:t>0</m:t>
                                </m:r>
                              </m:e>
                            </m:d>
                          </m:sup>
                        </m:sSubSup>
                      </m:oMath>
                    </m:oMathPara>
                  </a14:m>
                  <a:endParaRPr lang="en-GB" sz="1100" dirty="0"/>
                </a:p>
              </p:txBody>
            </p:sp>
          </mc:Choice>
          <mc:Fallback xmlns="">
            <p:sp>
              <p:nvSpPr>
                <p:cNvPr id="150" name="TextBox 149">
                  <a:extLst>
                    <a:ext uri="{FF2B5EF4-FFF2-40B4-BE49-F238E27FC236}">
                      <a16:creationId xmlns:a16="http://schemas.microsoft.com/office/drawing/2014/main" id="{B3026A52-A246-3C43-83CC-D944B64FE116}"/>
                    </a:ext>
                  </a:extLst>
                </p:cNvPr>
                <p:cNvSpPr txBox="1">
                  <a:spLocks noRot="1" noChangeAspect="1" noMove="1" noResize="1" noEditPoints="1" noAdjustHandles="1" noChangeArrowheads="1" noChangeShapeType="1" noTextEdit="1"/>
                </p:cNvSpPr>
                <p:nvPr/>
              </p:nvSpPr>
              <p:spPr>
                <a:xfrm>
                  <a:off x="2737224" y="5185836"/>
                  <a:ext cx="341606" cy="264305"/>
                </a:xfrm>
                <a:prstGeom prst="rect">
                  <a:avLst/>
                </a:prstGeom>
                <a:blipFill>
                  <a:blip r:embed="rId20"/>
                  <a:stretch>
                    <a:fillRect l="-8696" b="-11765"/>
                  </a:stretch>
                </a:blipFill>
              </p:spPr>
              <p:txBody>
                <a:bodyPr/>
                <a:lstStyle/>
                <a:p>
                  <a:r>
                    <a:rPr lang="en-GB">
                      <a:noFill/>
                    </a:rPr>
                    <a:t> </a:t>
                  </a:r>
                </a:p>
              </p:txBody>
            </p:sp>
          </mc:Fallback>
        </mc:AlternateContent>
        <p:sp>
          <p:nvSpPr>
            <p:cNvPr id="213" name="Rectangle 212">
              <a:extLst>
                <a:ext uri="{FF2B5EF4-FFF2-40B4-BE49-F238E27FC236}">
                  <a16:creationId xmlns:a16="http://schemas.microsoft.com/office/drawing/2014/main" id="{FB992199-E5EB-364F-8944-2D37D341DD5A}"/>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4" name="Rectangle 213">
              <a:extLst>
                <a:ext uri="{FF2B5EF4-FFF2-40B4-BE49-F238E27FC236}">
                  <a16:creationId xmlns:a16="http://schemas.microsoft.com/office/drawing/2014/main" id="{4E6AD80F-896E-E24A-A6C6-F20B60CD263A}"/>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15" name="Rectangle 214">
              <a:extLst>
                <a:ext uri="{FF2B5EF4-FFF2-40B4-BE49-F238E27FC236}">
                  <a16:creationId xmlns:a16="http://schemas.microsoft.com/office/drawing/2014/main" id="{2AB31FD3-8E73-FC41-BE3F-081D87CD4190}"/>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30" name="Group 29">
            <a:extLst>
              <a:ext uri="{FF2B5EF4-FFF2-40B4-BE49-F238E27FC236}">
                <a16:creationId xmlns:a16="http://schemas.microsoft.com/office/drawing/2014/main" id="{5E8411D5-A23A-694E-B784-5481F398A8B6}"/>
              </a:ext>
            </a:extLst>
          </p:cNvPr>
          <p:cNvGrpSpPr/>
          <p:nvPr/>
        </p:nvGrpSpPr>
        <p:grpSpPr>
          <a:xfrm>
            <a:off x="10237223" y="4868025"/>
            <a:ext cx="892477" cy="940788"/>
            <a:chOff x="2370572" y="4870934"/>
            <a:chExt cx="892477" cy="940788"/>
          </a:xfrm>
        </p:grpSpPr>
        <p:cxnSp>
          <p:nvCxnSpPr>
            <p:cNvPr id="22" name="Straight Connector 21">
              <a:extLst>
                <a:ext uri="{FF2B5EF4-FFF2-40B4-BE49-F238E27FC236}">
                  <a16:creationId xmlns:a16="http://schemas.microsoft.com/office/drawing/2014/main" id="{C30075FD-B91B-1F45-8913-A8C3EFAA8FD2}"/>
                </a:ext>
              </a:extLst>
            </p:cNvPr>
            <p:cNvCxnSpPr>
              <a:cxnSpLocks/>
              <a:stCxn id="226" idx="1"/>
              <a:endCxn id="104" idx="6"/>
            </p:cNvCxnSpPr>
            <p:nvPr/>
          </p:nvCxnSpPr>
          <p:spPr>
            <a:xfrm flipV="1">
              <a:off x="2838860" y="5716469"/>
              <a:ext cx="111736" cy="6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9AA5C7E2-2E35-D444-96C3-A6F16D147457}"/>
                </a:ext>
              </a:extLst>
            </p:cNvPr>
            <p:cNvCxnSpPr>
              <a:cxnSpLocks/>
              <a:stCxn id="226" idx="1"/>
              <a:endCxn id="103" idx="4"/>
            </p:cNvCxnSpPr>
            <p:nvPr/>
          </p:nvCxnSpPr>
          <p:spPr>
            <a:xfrm flipH="1" flipV="1">
              <a:off x="2370572" y="4870934"/>
              <a:ext cx="468288" cy="8456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F8C0B1E-18DD-0640-9206-2F59EDFD632F}"/>
                </a:ext>
              </a:extLst>
            </p:cNvPr>
            <p:cNvGrpSpPr/>
            <p:nvPr/>
          </p:nvGrpSpPr>
          <p:grpSpPr>
            <a:xfrm>
              <a:off x="2802620" y="5414877"/>
              <a:ext cx="460429" cy="396845"/>
              <a:chOff x="4534293" y="4652869"/>
              <a:chExt cx="460429" cy="396845"/>
            </a:xfrm>
          </p:grpSpPr>
          <p:sp>
            <p:nvSpPr>
              <p:cNvPr id="20" name="Rectangle 19">
                <a:extLst>
                  <a:ext uri="{FF2B5EF4-FFF2-40B4-BE49-F238E27FC236}">
                    <a16:creationId xmlns:a16="http://schemas.microsoft.com/office/drawing/2014/main" id="{FB5E069D-8CB0-BD4E-AA6E-08A3556E58F1}"/>
                  </a:ext>
                </a:extLst>
              </p:cNvPr>
              <p:cNvSpPr>
                <a:spLocks noChangeAspect="1"/>
              </p:cNvSpPr>
              <p:nvPr/>
            </p:nvSpPr>
            <p:spPr>
              <a:xfrm>
                <a:off x="4534293" y="4864467"/>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5C0741A-A4E5-6847-8691-04F5D8471CC1}"/>
                  </a:ext>
                </a:extLst>
              </p:cNvPr>
              <p:cNvSpPr>
                <a:spLocks noChangeAspect="1"/>
              </p:cNvSpPr>
              <p:nvPr/>
            </p:nvSpPr>
            <p:spPr>
              <a:xfrm>
                <a:off x="4570533" y="4895151"/>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5E9E0430-12BF-9D43-953F-96A4DD27FB17}"/>
                  </a:ext>
                </a:extLst>
              </p:cNvPr>
              <p:cNvSpPr>
                <a:spLocks noChangeAspect="1"/>
              </p:cNvSpPr>
              <p:nvPr/>
            </p:nvSpPr>
            <p:spPr>
              <a:xfrm>
                <a:off x="4604763" y="4930960"/>
                <a:ext cx="122548" cy="118754"/>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BF7678B-CDFE-AB44-B658-3E6EBBF99799}"/>
                      </a:ext>
                    </a:extLst>
                  </p:cNvPr>
                  <p:cNvSpPr txBox="1"/>
                  <p:nvPr/>
                </p:nvSpPr>
                <p:spPr>
                  <a:xfrm>
                    <a:off x="4722981" y="4652869"/>
                    <a:ext cx="271741" cy="211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accent6"/>
                                  </a:solidFill>
                                  <a:latin typeface="Cambria Math" panose="02040503050406030204" pitchFamily="18" charset="0"/>
                                </a:rPr>
                              </m:ctrlPr>
                            </m:sSubSupPr>
                            <m:e>
                              <m:r>
                                <a:rPr lang="de-DE" sz="1100" b="0" i="1" smtClean="0">
                                  <a:solidFill>
                                    <a:schemeClr val="accent6"/>
                                  </a:solidFill>
                                  <a:latin typeface="Cambria Math" panose="02040503050406030204" pitchFamily="18" charset="0"/>
                                </a:rPr>
                                <m:t>𝑔</m:t>
                              </m:r>
                            </m:e>
                            <m:sub>
                              <m:r>
                                <a:rPr lang="de-DE" sz="1100" b="1" i="1" smtClean="0">
                                  <a:solidFill>
                                    <a:schemeClr val="accent6"/>
                                  </a:solidFill>
                                  <a:latin typeface="Cambria Math" panose="02040503050406030204" pitchFamily="18" charset="0"/>
                                </a:rPr>
                                <m:t>𝑰</m:t>
                              </m:r>
                            </m:sub>
                            <m:sup>
                              <m:d>
                                <m:dPr>
                                  <m:ctrlPr>
                                    <a:rPr lang="de-DE" sz="1100" i="1" smtClean="0">
                                      <a:solidFill>
                                        <a:schemeClr val="accent6"/>
                                      </a:solidFill>
                                      <a:latin typeface="Cambria Math" panose="02040503050406030204" pitchFamily="18" charset="0"/>
                                    </a:rPr>
                                  </m:ctrlPr>
                                </m:dPr>
                                <m:e>
                                  <m:r>
                                    <a:rPr lang="de-DE" sz="1100" b="0" i="1" smtClean="0">
                                      <a:solidFill>
                                        <a:schemeClr val="accent6"/>
                                      </a:solidFill>
                                      <a:latin typeface="Cambria Math" panose="02040503050406030204" pitchFamily="18" charset="0"/>
                                      <a:ea typeface="Cambria Math" panose="02040503050406030204" pitchFamily="18" charset="0"/>
                                    </a:rPr>
                                    <m:t>𝜏</m:t>
                                  </m:r>
                                </m:e>
                              </m:d>
                            </m:sup>
                          </m:sSubSup>
                        </m:oMath>
                      </m:oMathPara>
                    </a14:m>
                    <a:endParaRPr lang="en-GB" sz="1100" dirty="0">
                      <a:solidFill>
                        <a:schemeClr val="accent6"/>
                      </a:solidFill>
                    </a:endParaRPr>
                  </a:p>
                </p:txBody>
              </p:sp>
            </mc:Choice>
            <mc:Fallback xmlns="">
              <p:sp>
                <p:nvSpPr>
                  <p:cNvPr id="26" name="TextBox 25">
                    <a:extLst>
                      <a:ext uri="{FF2B5EF4-FFF2-40B4-BE49-F238E27FC236}">
                        <a16:creationId xmlns:a16="http://schemas.microsoft.com/office/drawing/2014/main" id="{DBF7678B-CDFE-AB44-B658-3E6EBBF99799}"/>
                      </a:ext>
                    </a:extLst>
                  </p:cNvPr>
                  <p:cNvSpPr txBox="1">
                    <a:spLocks noRot="1" noChangeAspect="1" noMove="1" noResize="1" noEditPoints="1" noAdjustHandles="1" noChangeArrowheads="1" noChangeShapeType="1" noTextEdit="1"/>
                  </p:cNvSpPr>
                  <p:nvPr/>
                </p:nvSpPr>
                <p:spPr>
                  <a:xfrm>
                    <a:off x="4722981" y="4652869"/>
                    <a:ext cx="271741" cy="211148"/>
                  </a:xfrm>
                  <a:prstGeom prst="rect">
                    <a:avLst/>
                  </a:prstGeom>
                  <a:blipFill>
                    <a:blip r:embed="rId21"/>
                    <a:stretch>
                      <a:fillRect l="-9091" b="-11111"/>
                    </a:stretch>
                  </a:blipFill>
                </p:spPr>
                <p:txBody>
                  <a:bodyPr/>
                  <a:lstStyle/>
                  <a:p>
                    <a:r>
                      <a:rPr lang="en-GB">
                        <a:noFill/>
                      </a:rPr>
                      <a:t> </a:t>
                    </a:r>
                  </a:p>
                </p:txBody>
              </p:sp>
            </mc:Fallback>
          </mc:AlternateContent>
        </p:grpSp>
      </p:grpSp>
      <p:sp>
        <p:nvSpPr>
          <p:cNvPr id="82" name="TextBox 81">
            <a:extLst>
              <a:ext uri="{FF2B5EF4-FFF2-40B4-BE49-F238E27FC236}">
                <a16:creationId xmlns:a16="http://schemas.microsoft.com/office/drawing/2014/main" id="{8030755D-D35C-1546-8A77-0FDF3F5563D8}"/>
              </a:ext>
            </a:extLst>
          </p:cNvPr>
          <p:cNvSpPr txBox="1"/>
          <p:nvPr/>
        </p:nvSpPr>
        <p:spPr>
          <a:xfrm>
            <a:off x="8163564" y="2730785"/>
            <a:ext cx="943592" cy="36901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de-DE" sz="1798" dirty="0"/>
              <a:t>Remove</a:t>
            </a:r>
          </a:p>
        </p:txBody>
      </p:sp>
      <p:cxnSp>
        <p:nvCxnSpPr>
          <p:cNvPr id="83" name="Straight Arrow Connector 82">
            <a:extLst>
              <a:ext uri="{FF2B5EF4-FFF2-40B4-BE49-F238E27FC236}">
                <a16:creationId xmlns:a16="http://schemas.microsoft.com/office/drawing/2014/main" id="{85565E1C-E81C-E048-9C95-FC50083461D5}"/>
              </a:ext>
            </a:extLst>
          </p:cNvPr>
          <p:cNvCxnSpPr>
            <a:cxnSpLocks/>
            <a:stCxn id="82" idx="0"/>
            <a:endCxn id="127" idx="2"/>
          </p:cNvCxnSpPr>
          <p:nvPr/>
        </p:nvCxnSpPr>
        <p:spPr>
          <a:xfrm flipV="1">
            <a:off x="8635360" y="2511983"/>
            <a:ext cx="1" cy="21880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699B2ABC-7887-CD47-A949-790BCFCD561C}"/>
                  </a:ext>
                </a:extLst>
              </p:cNvPr>
              <p:cNvSpPr/>
              <p:nvPr/>
            </p:nvSpPr>
            <p:spPr>
              <a:xfrm>
                <a:off x="7669652" y="2155823"/>
                <a:ext cx="787267" cy="3587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399"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𝜏</m:t>
                              </m:r>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𝜏</m:t>
                              </m:r>
                            </m:e>
                          </m:d>
                        </m:sup>
                      </m:sSubSup>
                    </m:oMath>
                  </m:oMathPara>
                </a14:m>
                <a:endParaRPr lang="de-DE" sz="1399" dirty="0">
                  <a:solidFill>
                    <a:schemeClr val="tx1">
                      <a:lumMod val="60000"/>
                      <a:lumOff val="40000"/>
                    </a:schemeClr>
                  </a:solidFill>
                </a:endParaRPr>
              </a:p>
            </p:txBody>
          </p:sp>
        </mc:Choice>
        <mc:Fallback xmlns="">
          <p:sp>
            <p:nvSpPr>
              <p:cNvPr id="85" name="Rectangle 84">
                <a:extLst>
                  <a:ext uri="{FF2B5EF4-FFF2-40B4-BE49-F238E27FC236}">
                    <a16:creationId xmlns:a16="http://schemas.microsoft.com/office/drawing/2014/main" id="{699B2ABC-7887-CD47-A949-790BCFCD561C}"/>
                  </a:ext>
                </a:extLst>
              </p:cNvPr>
              <p:cNvSpPr>
                <a:spLocks noRot="1" noChangeAspect="1" noMove="1" noResize="1" noEditPoints="1" noAdjustHandles="1" noChangeArrowheads="1" noChangeShapeType="1" noTextEdit="1"/>
              </p:cNvSpPr>
              <p:nvPr/>
            </p:nvSpPr>
            <p:spPr>
              <a:xfrm>
                <a:off x="7669652" y="2155823"/>
                <a:ext cx="787267" cy="358753"/>
              </a:xfrm>
              <a:prstGeom prst="rect">
                <a:avLst/>
              </a:prstGeom>
              <a:blipFill>
                <a:blip r:embed="rId22"/>
                <a:stretch>
                  <a:fillRect/>
                </a:stretch>
              </a:blipFill>
            </p:spPr>
            <p:txBody>
              <a:bodyPr/>
              <a:lstStyle/>
              <a:p>
                <a:r>
                  <a:rPr lang="en-GB">
                    <a:noFill/>
                  </a:rPr>
                  <a:t> </a:t>
                </a:r>
              </a:p>
            </p:txBody>
          </p:sp>
        </mc:Fallback>
      </mc:AlternateContent>
      <p:cxnSp>
        <p:nvCxnSpPr>
          <p:cNvPr id="91" name="Straight Connector 90">
            <a:extLst>
              <a:ext uri="{FF2B5EF4-FFF2-40B4-BE49-F238E27FC236}">
                <a16:creationId xmlns:a16="http://schemas.microsoft.com/office/drawing/2014/main" id="{F6B684BB-1F41-5F44-8C53-0D9894ADC20B}"/>
              </a:ext>
            </a:extLst>
          </p:cNvPr>
          <p:cNvCxnSpPr>
            <a:cxnSpLocks/>
            <a:stCxn id="90" idx="2"/>
            <a:endCxn id="89"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F9CC0487-505D-0040-860C-D311A77CED69}"/>
                  </a:ext>
                </a:extLst>
              </p:cNvPr>
              <p:cNvSpPr/>
              <p:nvPr/>
            </p:nvSpPr>
            <p:spPr>
              <a:xfrm>
                <a:off x="10506437" y="2148468"/>
                <a:ext cx="526071" cy="3583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399"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399"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de-DE" sz="1399"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399" i="1">
                                  <a:solidFill>
                                    <a:schemeClr val="tx1">
                                      <a:lumMod val="60000"/>
                                      <a:lumOff val="40000"/>
                                    </a:schemeClr>
                                  </a:solidFill>
                                  <a:latin typeface="Cambria Math" panose="02040503050406030204" pitchFamily="18" charset="0"/>
                                  <a:ea typeface="Cambria Math" panose="02040503050406030204" pitchFamily="18" charset="0"/>
                                </a:rPr>
                                <m:t>𝜏</m:t>
                              </m:r>
                            </m:e>
                          </m:d>
                        </m:sup>
                      </m:sSubSup>
                    </m:oMath>
                  </m:oMathPara>
                </a14:m>
                <a:endParaRPr lang="de-DE" sz="1399" dirty="0">
                  <a:solidFill>
                    <a:schemeClr val="tx1">
                      <a:lumMod val="60000"/>
                      <a:lumOff val="40000"/>
                    </a:schemeClr>
                  </a:solidFill>
                </a:endParaRPr>
              </a:p>
            </p:txBody>
          </p:sp>
        </mc:Choice>
        <mc:Fallback xmlns="">
          <p:sp>
            <p:nvSpPr>
              <p:cNvPr id="92" name="Rectangle 91">
                <a:extLst>
                  <a:ext uri="{FF2B5EF4-FFF2-40B4-BE49-F238E27FC236}">
                    <a16:creationId xmlns:a16="http://schemas.microsoft.com/office/drawing/2014/main" id="{F9CC0487-505D-0040-860C-D311A77CED69}"/>
                  </a:ext>
                </a:extLst>
              </p:cNvPr>
              <p:cNvSpPr>
                <a:spLocks noRot="1" noChangeAspect="1" noMove="1" noResize="1" noEditPoints="1" noAdjustHandles="1" noChangeArrowheads="1" noChangeShapeType="1" noTextEdit="1"/>
              </p:cNvSpPr>
              <p:nvPr/>
            </p:nvSpPr>
            <p:spPr>
              <a:xfrm>
                <a:off x="10506437" y="2148468"/>
                <a:ext cx="526071" cy="358380"/>
              </a:xfrm>
              <a:prstGeom prst="rect">
                <a:avLst/>
              </a:prstGeom>
              <a:blipFill>
                <a:blip r:embed="rId23"/>
                <a:stretch>
                  <a:fillRect b="-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1AA2CFFB-9A7B-624B-AECC-1A97636CD663}"/>
                  </a:ext>
                </a:extLst>
              </p:cNvPr>
              <p:cNvSpPr/>
              <p:nvPr/>
            </p:nvSpPr>
            <p:spPr>
              <a:xfrm>
                <a:off x="10517545" y="3291887"/>
                <a:ext cx="894377" cy="3597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399"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399"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de-DE" sz="1399"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399" i="1">
                                  <a:solidFill>
                                    <a:schemeClr val="tx1">
                                      <a:lumMod val="60000"/>
                                      <a:lumOff val="40000"/>
                                    </a:schemeClr>
                                  </a:solidFill>
                                  <a:latin typeface="Cambria Math" panose="02040503050406030204" pitchFamily="18" charset="0"/>
                                  <a:ea typeface="Cambria Math" panose="02040503050406030204" pitchFamily="18" charset="0"/>
                                </a:rPr>
                                <m:t>𝜏</m:t>
                              </m:r>
                            </m:e>
                          </m:d>
                        </m:sup>
                      </m:sSubSup>
                      <m:r>
                        <a:rPr lang="de-DE" sz="1399"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de-DE" sz="1399"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399"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399"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de-DE" sz="1399"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399" i="1">
                                  <a:solidFill>
                                    <a:schemeClr val="tx1">
                                      <a:lumMod val="60000"/>
                                      <a:lumOff val="40000"/>
                                    </a:schemeClr>
                                  </a:solidFill>
                                  <a:latin typeface="Cambria Math" panose="02040503050406030204" pitchFamily="18" charset="0"/>
                                  <a:ea typeface="Cambria Math" panose="02040503050406030204" pitchFamily="18" charset="0"/>
                                </a:rPr>
                                <m:t>𝜏</m:t>
                              </m:r>
                            </m:e>
                          </m:d>
                        </m:sup>
                      </m:sSubSup>
                    </m:oMath>
                  </m:oMathPara>
                </a14:m>
                <a:endParaRPr lang="de-DE" sz="1399" dirty="0">
                  <a:solidFill>
                    <a:schemeClr val="tx1">
                      <a:lumMod val="60000"/>
                      <a:lumOff val="40000"/>
                    </a:schemeClr>
                  </a:solidFill>
                </a:endParaRPr>
              </a:p>
            </p:txBody>
          </p:sp>
        </mc:Choice>
        <mc:Fallback xmlns="">
          <p:sp>
            <p:nvSpPr>
              <p:cNvPr id="126" name="Rectangle 125">
                <a:extLst>
                  <a:ext uri="{FF2B5EF4-FFF2-40B4-BE49-F238E27FC236}">
                    <a16:creationId xmlns:a16="http://schemas.microsoft.com/office/drawing/2014/main" id="{1AA2CFFB-9A7B-624B-AECC-1A97636CD663}"/>
                  </a:ext>
                </a:extLst>
              </p:cNvPr>
              <p:cNvSpPr>
                <a:spLocks noRot="1" noChangeAspect="1" noMove="1" noResize="1" noEditPoints="1" noAdjustHandles="1" noChangeArrowheads="1" noChangeShapeType="1" noTextEdit="1"/>
              </p:cNvSpPr>
              <p:nvPr/>
            </p:nvSpPr>
            <p:spPr>
              <a:xfrm>
                <a:off x="10517545" y="3291887"/>
                <a:ext cx="894377" cy="359724"/>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F27EC5F5-A2BA-D04D-8E93-6CC5884E2563}"/>
                  </a:ext>
                </a:extLst>
              </p:cNvPr>
              <p:cNvSpPr/>
              <p:nvPr/>
            </p:nvSpPr>
            <p:spPr>
              <a:xfrm>
                <a:off x="8267183" y="2151050"/>
                <a:ext cx="736355" cy="360933"/>
              </a:xfrm>
              <a:prstGeom prst="rect">
                <a:avLst/>
              </a:prstGeom>
            </p:spPr>
            <p:txBody>
              <a:bodyPr wrap="none">
                <a:spAutoFit/>
              </a:bodyPr>
              <a:lstStyle/>
              <a:p>
                <a:r>
                  <a:rPr lang="de-DE" sz="1399" dirty="0">
                    <a:solidFill>
                      <a:schemeClr val="tx1">
                        <a:lumMod val="60000"/>
                        <a:lumOff val="40000"/>
                      </a:schemeClr>
                    </a:solidFill>
                  </a:rPr>
                  <a:t>, </a:t>
                </a:r>
                <a14:m>
                  <m:oMath xmlns:m="http://schemas.openxmlformats.org/officeDocument/2006/math">
                    <m:sSubSup>
                      <m:sSubSupPr>
                        <m:ctrlPr>
                          <a:rPr lang="de-DE" sz="1399" i="1" smtClean="0">
                            <a:solidFill>
                              <a:schemeClr val="accent5"/>
                            </a:solidFill>
                            <a:latin typeface="Cambria Math" panose="02040503050406030204" pitchFamily="18" charset="0"/>
                          </a:rPr>
                        </m:ctrlPr>
                      </m:sSubSupPr>
                      <m:e>
                        <m:r>
                          <a:rPr lang="de-DE" sz="1399" b="0" i="1" smtClean="0">
                            <a:solidFill>
                              <a:schemeClr val="accent5"/>
                            </a:solidFill>
                            <a:latin typeface="Cambria Math" panose="02040503050406030204" pitchFamily="18" charset="0"/>
                          </a:rPr>
                          <m:t>𝑔</m:t>
                        </m:r>
                      </m:e>
                      <m:sub>
                        <m:r>
                          <a:rPr lang="de-DE" sz="1399" b="1" i="1">
                            <a:solidFill>
                              <a:schemeClr val="accent5"/>
                            </a:solidFill>
                            <a:latin typeface="Cambria Math" panose="02040503050406030204" pitchFamily="18" charset="0"/>
                          </a:rPr>
                          <m:t>𝑰</m:t>
                        </m:r>
                      </m:sub>
                      <m:sup>
                        <m:d>
                          <m:dPr>
                            <m:ctrlPr>
                              <a:rPr lang="de-DE" sz="1399" i="1">
                                <a:solidFill>
                                  <a:schemeClr val="accent5"/>
                                </a:solidFill>
                                <a:latin typeface="Cambria Math" panose="02040503050406030204" pitchFamily="18" charset="0"/>
                              </a:rPr>
                            </m:ctrlPr>
                          </m:dPr>
                          <m:e>
                            <m:r>
                              <a:rPr lang="de-DE" sz="1399" i="1">
                                <a:solidFill>
                                  <a:schemeClr val="accent5"/>
                                </a:solidFill>
                                <a:latin typeface="Cambria Math" panose="02040503050406030204" pitchFamily="18" charset="0"/>
                                <a:ea typeface="Cambria Math" panose="02040503050406030204" pitchFamily="18" charset="0"/>
                              </a:rPr>
                              <m:t>𝜏</m:t>
                            </m:r>
                            <m:r>
                              <a:rPr lang="de-DE" sz="1399" i="1">
                                <a:solidFill>
                                  <a:schemeClr val="accent5"/>
                                </a:solidFill>
                                <a:latin typeface="Cambria Math" panose="02040503050406030204" pitchFamily="18" charset="0"/>
                                <a:ea typeface="Cambria Math" panose="02040503050406030204" pitchFamily="18" charset="0"/>
                              </a:rPr>
                              <m:t>−1</m:t>
                            </m:r>
                          </m:e>
                        </m:d>
                      </m:sup>
                    </m:sSubSup>
                  </m:oMath>
                </a14:m>
                <a:endParaRPr lang="de-DE" sz="1399" dirty="0">
                  <a:solidFill>
                    <a:schemeClr val="accent5"/>
                  </a:solidFill>
                </a:endParaRPr>
              </a:p>
            </p:txBody>
          </p:sp>
        </mc:Choice>
        <mc:Fallback xmlns="">
          <p:sp>
            <p:nvSpPr>
              <p:cNvPr id="127" name="Rectangle 126">
                <a:extLst>
                  <a:ext uri="{FF2B5EF4-FFF2-40B4-BE49-F238E27FC236}">
                    <a16:creationId xmlns:a16="http://schemas.microsoft.com/office/drawing/2014/main" id="{F27EC5F5-A2BA-D04D-8E93-6CC5884E2563}"/>
                  </a:ext>
                </a:extLst>
              </p:cNvPr>
              <p:cNvSpPr>
                <a:spLocks noRot="1" noChangeAspect="1" noMove="1" noResize="1" noEditPoints="1" noAdjustHandles="1" noChangeArrowheads="1" noChangeShapeType="1" noTextEdit="1"/>
              </p:cNvSpPr>
              <p:nvPr/>
            </p:nvSpPr>
            <p:spPr>
              <a:xfrm>
                <a:off x="8267183" y="2151050"/>
                <a:ext cx="736355" cy="360933"/>
              </a:xfrm>
              <a:prstGeom prst="rect">
                <a:avLst/>
              </a:prstGeom>
              <a:blipFill>
                <a:blip r:embed="rId25"/>
                <a:stretch>
                  <a:fillRect l="-1695"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8" name="Rectangle 127">
                <a:extLst>
                  <a:ext uri="{FF2B5EF4-FFF2-40B4-BE49-F238E27FC236}">
                    <a16:creationId xmlns:a16="http://schemas.microsoft.com/office/drawing/2014/main" id="{9DB0634E-8830-444C-BC7D-0D077B02181C}"/>
                  </a:ext>
                </a:extLst>
              </p:cNvPr>
              <p:cNvSpPr/>
              <p:nvPr/>
            </p:nvSpPr>
            <p:spPr>
              <a:xfrm>
                <a:off x="10829204" y="2156897"/>
                <a:ext cx="566437" cy="360933"/>
              </a:xfrm>
              <a:prstGeom prst="rect">
                <a:avLst/>
              </a:prstGeom>
            </p:spPr>
            <p:txBody>
              <a:bodyPr wrap="none">
                <a:spAutoFit/>
              </a:bodyPr>
              <a:lstStyle/>
              <a:p>
                <a:r>
                  <a:rPr lang="de-DE" sz="1399" dirty="0">
                    <a:solidFill>
                      <a:schemeClr val="tx1">
                        <a:lumMod val="60000"/>
                        <a:lumOff val="40000"/>
                      </a:schemeClr>
                    </a:solidFill>
                  </a:rPr>
                  <a:t>, </a:t>
                </a:r>
                <a14:m>
                  <m:oMath xmlns:m="http://schemas.openxmlformats.org/officeDocument/2006/math">
                    <m:sSubSup>
                      <m:sSubSupPr>
                        <m:ctrlPr>
                          <a:rPr lang="de-DE" sz="1399" i="1" smtClean="0">
                            <a:solidFill>
                              <a:schemeClr val="accent6"/>
                            </a:solidFill>
                            <a:latin typeface="Cambria Math" panose="02040503050406030204" pitchFamily="18" charset="0"/>
                          </a:rPr>
                        </m:ctrlPr>
                      </m:sSubSupPr>
                      <m:e>
                        <m:r>
                          <a:rPr lang="de-DE" sz="1399" b="0" i="1" smtClean="0">
                            <a:solidFill>
                              <a:schemeClr val="accent6"/>
                            </a:solidFill>
                            <a:latin typeface="Cambria Math" panose="02040503050406030204" pitchFamily="18" charset="0"/>
                          </a:rPr>
                          <m:t>𝑔</m:t>
                        </m:r>
                      </m:e>
                      <m:sub>
                        <m:r>
                          <a:rPr lang="de-DE" sz="1399" b="1" i="1">
                            <a:solidFill>
                              <a:schemeClr val="accent6"/>
                            </a:solidFill>
                            <a:latin typeface="Cambria Math" panose="02040503050406030204" pitchFamily="18" charset="0"/>
                          </a:rPr>
                          <m:t>𝑰</m:t>
                        </m:r>
                      </m:sub>
                      <m:sup>
                        <m:d>
                          <m:dPr>
                            <m:ctrlPr>
                              <a:rPr lang="de-DE" sz="1399" i="1">
                                <a:solidFill>
                                  <a:schemeClr val="accent6"/>
                                </a:solidFill>
                                <a:latin typeface="Cambria Math" panose="02040503050406030204" pitchFamily="18" charset="0"/>
                              </a:rPr>
                            </m:ctrlPr>
                          </m:dPr>
                          <m:e>
                            <m:r>
                              <a:rPr lang="de-DE" sz="1399" i="1">
                                <a:solidFill>
                                  <a:schemeClr val="accent6"/>
                                </a:solidFill>
                                <a:latin typeface="Cambria Math" panose="02040503050406030204" pitchFamily="18" charset="0"/>
                                <a:ea typeface="Cambria Math" panose="02040503050406030204" pitchFamily="18" charset="0"/>
                              </a:rPr>
                              <m:t>𝜏</m:t>
                            </m:r>
                          </m:e>
                        </m:d>
                      </m:sup>
                    </m:sSubSup>
                  </m:oMath>
                </a14:m>
                <a:endParaRPr lang="de-DE" sz="1399" dirty="0">
                  <a:solidFill>
                    <a:schemeClr val="accent6"/>
                  </a:solidFill>
                </a:endParaRPr>
              </a:p>
            </p:txBody>
          </p:sp>
        </mc:Choice>
        <mc:Fallback xmlns="">
          <p:sp>
            <p:nvSpPr>
              <p:cNvPr id="128" name="Rectangle 127">
                <a:extLst>
                  <a:ext uri="{FF2B5EF4-FFF2-40B4-BE49-F238E27FC236}">
                    <a16:creationId xmlns:a16="http://schemas.microsoft.com/office/drawing/2014/main" id="{9DB0634E-8830-444C-BC7D-0D077B02181C}"/>
                  </a:ext>
                </a:extLst>
              </p:cNvPr>
              <p:cNvSpPr>
                <a:spLocks noRot="1" noChangeAspect="1" noMove="1" noResize="1" noEditPoints="1" noAdjustHandles="1" noChangeArrowheads="1" noChangeShapeType="1" noTextEdit="1"/>
              </p:cNvSpPr>
              <p:nvPr/>
            </p:nvSpPr>
            <p:spPr>
              <a:xfrm>
                <a:off x="10829204" y="2156897"/>
                <a:ext cx="566437" cy="360933"/>
              </a:xfrm>
              <a:prstGeom prst="rect">
                <a:avLst/>
              </a:prstGeom>
              <a:blipFill>
                <a:blip r:embed="rId26"/>
                <a:stretch>
                  <a:fillRect l="-2222" b="-17241"/>
                </a:stretch>
              </a:blipFill>
            </p:spPr>
            <p:txBody>
              <a:bodyPr/>
              <a:lstStyle/>
              <a:p>
                <a:r>
                  <a:rPr lang="en-GB">
                    <a:noFill/>
                  </a:rPr>
                  <a:t> </a:t>
                </a:r>
              </a:p>
            </p:txBody>
          </p:sp>
        </mc:Fallback>
      </mc:AlternateContent>
      <p:cxnSp>
        <p:nvCxnSpPr>
          <p:cNvPr id="129" name="Straight Arrow Connector 128">
            <a:extLst>
              <a:ext uri="{FF2B5EF4-FFF2-40B4-BE49-F238E27FC236}">
                <a16:creationId xmlns:a16="http://schemas.microsoft.com/office/drawing/2014/main" id="{358EC750-7D32-9B4D-971C-321B62B59E99}"/>
              </a:ext>
            </a:extLst>
          </p:cNvPr>
          <p:cNvCxnSpPr>
            <a:cxnSpLocks/>
            <a:stCxn id="82" idx="3"/>
          </p:cNvCxnSpPr>
          <p:nvPr/>
        </p:nvCxnSpPr>
        <p:spPr>
          <a:xfrm flipV="1">
            <a:off x="9107156" y="2489069"/>
            <a:ext cx="1849734" cy="426222"/>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220DB5D-4CEB-8146-BC83-56773A4D8274}"/>
              </a:ext>
            </a:extLst>
          </p:cNvPr>
          <p:cNvCxnSpPr>
            <a:cxnSpLocks/>
            <a:stCxn id="90" idx="1"/>
            <a:endCxn id="84" idx="3"/>
          </p:cNvCxnSpPr>
          <p:nvPr/>
        </p:nvCxnSpPr>
        <p:spPr>
          <a:xfrm flipH="1">
            <a:off x="9039838" y="1906799"/>
            <a:ext cx="737898"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EB13E15-33A1-494C-8BEF-C6A54A38EC6D}"/>
              </a:ext>
            </a:extLst>
          </p:cNvPr>
          <p:cNvGrpSpPr/>
          <p:nvPr/>
        </p:nvGrpSpPr>
        <p:grpSpPr>
          <a:xfrm>
            <a:off x="7421616" y="4868025"/>
            <a:ext cx="590849" cy="683869"/>
            <a:chOff x="7108619" y="4868025"/>
            <a:chExt cx="590849" cy="683869"/>
          </a:xfrm>
        </p:grpSpPr>
        <p:cxnSp>
          <p:nvCxnSpPr>
            <p:cNvPr id="132" name="Straight Connector 131">
              <a:extLst>
                <a:ext uri="{FF2B5EF4-FFF2-40B4-BE49-F238E27FC236}">
                  <a16:creationId xmlns:a16="http://schemas.microsoft.com/office/drawing/2014/main" id="{961B75E5-3391-1B43-BB4D-35624BE7D8C9}"/>
                </a:ext>
              </a:extLst>
            </p:cNvPr>
            <p:cNvCxnSpPr>
              <a:cxnSpLocks/>
              <a:stCxn id="136" idx="2"/>
              <a:endCxn id="106" idx="0"/>
            </p:cNvCxnSpPr>
            <p:nvPr/>
          </p:nvCxnSpPr>
          <p:spPr>
            <a:xfrm>
              <a:off x="7206133" y="5341590"/>
              <a:ext cx="69899" cy="21030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B713AE8-4BD5-B541-9B44-7C524890DEAF}"/>
                </a:ext>
              </a:extLst>
            </p:cNvPr>
            <p:cNvCxnSpPr>
              <a:cxnSpLocks/>
              <a:stCxn id="136" idx="0"/>
              <a:endCxn id="107" idx="4"/>
            </p:cNvCxnSpPr>
            <p:nvPr/>
          </p:nvCxnSpPr>
          <p:spPr>
            <a:xfrm flipV="1">
              <a:off x="7206133" y="4868025"/>
              <a:ext cx="69900" cy="35481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5880D7A8-546C-0F49-8CFA-290A7E264C20}"/>
                </a:ext>
              </a:extLst>
            </p:cNvPr>
            <p:cNvGrpSpPr/>
            <p:nvPr/>
          </p:nvGrpSpPr>
          <p:grpSpPr>
            <a:xfrm>
              <a:off x="7108619" y="4980554"/>
              <a:ext cx="590849" cy="396845"/>
              <a:chOff x="4673036" y="4644772"/>
              <a:chExt cx="590849" cy="396845"/>
            </a:xfrm>
          </p:grpSpPr>
          <p:sp>
            <p:nvSpPr>
              <p:cNvPr id="135" name="Rectangle 134">
                <a:extLst>
                  <a:ext uri="{FF2B5EF4-FFF2-40B4-BE49-F238E27FC236}">
                    <a16:creationId xmlns:a16="http://schemas.microsoft.com/office/drawing/2014/main" id="{7DD3869B-1959-E44C-98DE-051955379CC4}"/>
                  </a:ext>
                </a:extLst>
              </p:cNvPr>
              <p:cNvSpPr>
                <a:spLocks noChangeAspect="1"/>
              </p:cNvSpPr>
              <p:nvPr/>
            </p:nvSpPr>
            <p:spPr>
              <a:xfrm>
                <a:off x="4673036" y="4856370"/>
                <a:ext cx="122548" cy="11875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1E0C6830-A041-8040-9AEE-5ACA832934D9}"/>
                  </a:ext>
                </a:extLst>
              </p:cNvPr>
              <p:cNvSpPr>
                <a:spLocks noChangeAspect="1"/>
              </p:cNvSpPr>
              <p:nvPr/>
            </p:nvSpPr>
            <p:spPr>
              <a:xfrm>
                <a:off x="4709276" y="4887054"/>
                <a:ext cx="122548" cy="11875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BBC7B0E1-673B-D24A-AADF-F227F0B676EA}"/>
                  </a:ext>
                </a:extLst>
              </p:cNvPr>
              <p:cNvSpPr>
                <a:spLocks noChangeAspect="1"/>
              </p:cNvSpPr>
              <p:nvPr/>
            </p:nvSpPr>
            <p:spPr>
              <a:xfrm>
                <a:off x="4743506" y="4922863"/>
                <a:ext cx="122548" cy="118754"/>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D829C1A9-F442-414B-AC73-EC1E087DD819}"/>
                      </a:ext>
                    </a:extLst>
                  </p:cNvPr>
                  <p:cNvSpPr txBox="1"/>
                  <p:nvPr/>
                </p:nvSpPr>
                <p:spPr>
                  <a:xfrm>
                    <a:off x="4861724" y="4644772"/>
                    <a:ext cx="402161" cy="2111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accent5"/>
                                  </a:solidFill>
                                  <a:latin typeface="Cambria Math" panose="02040503050406030204" pitchFamily="18" charset="0"/>
                                </a:rPr>
                              </m:ctrlPr>
                            </m:sSubSupPr>
                            <m:e>
                              <m:r>
                                <a:rPr lang="de-DE" sz="1100" b="0" i="1" smtClean="0">
                                  <a:solidFill>
                                    <a:schemeClr val="accent5"/>
                                  </a:solidFill>
                                  <a:latin typeface="Cambria Math" panose="02040503050406030204" pitchFamily="18" charset="0"/>
                                </a:rPr>
                                <m:t>𝑔</m:t>
                              </m:r>
                            </m:e>
                            <m:sub>
                              <m:r>
                                <a:rPr lang="de-DE" sz="1100" b="1" i="1" smtClean="0">
                                  <a:solidFill>
                                    <a:schemeClr val="accent5"/>
                                  </a:solidFill>
                                  <a:latin typeface="Cambria Math" panose="02040503050406030204" pitchFamily="18" charset="0"/>
                                </a:rPr>
                                <m:t>𝑰</m:t>
                              </m:r>
                            </m:sub>
                            <m:sup>
                              <m:d>
                                <m:dPr>
                                  <m:ctrlPr>
                                    <a:rPr lang="de-DE" sz="1100" i="1" smtClean="0">
                                      <a:solidFill>
                                        <a:schemeClr val="accent5"/>
                                      </a:solidFill>
                                      <a:latin typeface="Cambria Math" panose="02040503050406030204" pitchFamily="18" charset="0"/>
                                    </a:rPr>
                                  </m:ctrlPr>
                                </m:dPr>
                                <m:e>
                                  <m:r>
                                    <a:rPr lang="de-DE" sz="1100" b="0" i="1" smtClean="0">
                                      <a:solidFill>
                                        <a:schemeClr val="accent5"/>
                                      </a:solidFill>
                                      <a:latin typeface="Cambria Math" panose="02040503050406030204" pitchFamily="18" charset="0"/>
                                      <a:ea typeface="Cambria Math" panose="02040503050406030204" pitchFamily="18" charset="0"/>
                                    </a:rPr>
                                    <m:t>𝜏</m:t>
                                  </m:r>
                                  <m:r>
                                    <a:rPr lang="de-DE" sz="1100" b="0" i="1" smtClean="0">
                                      <a:solidFill>
                                        <a:schemeClr val="accent5"/>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accent5"/>
                      </a:solidFill>
                    </a:endParaRPr>
                  </a:p>
                </p:txBody>
              </p:sp>
            </mc:Choice>
            <mc:Fallback xmlns="">
              <p:sp>
                <p:nvSpPr>
                  <p:cNvPr id="138" name="TextBox 137">
                    <a:extLst>
                      <a:ext uri="{FF2B5EF4-FFF2-40B4-BE49-F238E27FC236}">
                        <a16:creationId xmlns:a16="http://schemas.microsoft.com/office/drawing/2014/main" id="{D829C1A9-F442-414B-AC73-EC1E087DD819}"/>
                      </a:ext>
                    </a:extLst>
                  </p:cNvPr>
                  <p:cNvSpPr txBox="1">
                    <a:spLocks noRot="1" noChangeAspect="1" noMove="1" noResize="1" noEditPoints="1" noAdjustHandles="1" noChangeArrowheads="1" noChangeShapeType="1" noTextEdit="1"/>
                  </p:cNvSpPr>
                  <p:nvPr/>
                </p:nvSpPr>
                <p:spPr>
                  <a:xfrm>
                    <a:off x="4861724" y="4644772"/>
                    <a:ext cx="402161" cy="211148"/>
                  </a:xfrm>
                  <a:prstGeom prst="rect">
                    <a:avLst/>
                  </a:prstGeom>
                  <a:blipFill>
                    <a:blip r:embed="rId27"/>
                    <a:stretch>
                      <a:fillRect l="-6250" b="-11111"/>
                    </a:stretch>
                  </a:blipFill>
                </p:spPr>
                <p:txBody>
                  <a:bodyPr/>
                  <a:lstStyle/>
                  <a:p>
                    <a:r>
                      <a:rPr lang="en-GB">
                        <a:noFill/>
                      </a:rPr>
                      <a:t> </a:t>
                    </a:r>
                  </a:p>
                </p:txBody>
              </p:sp>
            </mc:Fallback>
          </mc:AlternateContent>
        </p:grpSp>
      </p:grpSp>
      <p:grpSp>
        <p:nvGrpSpPr>
          <p:cNvPr id="34" name="Group 33">
            <a:extLst>
              <a:ext uri="{FF2B5EF4-FFF2-40B4-BE49-F238E27FC236}">
                <a16:creationId xmlns:a16="http://schemas.microsoft.com/office/drawing/2014/main" id="{07A289AD-B418-084C-8172-040674FD0997}"/>
              </a:ext>
            </a:extLst>
          </p:cNvPr>
          <p:cNvGrpSpPr/>
          <p:nvPr/>
        </p:nvGrpSpPr>
        <p:grpSpPr>
          <a:xfrm>
            <a:off x="9775032" y="2784364"/>
            <a:ext cx="1480536" cy="509276"/>
            <a:chOff x="9775032" y="2784364"/>
            <a:chExt cx="1480536" cy="509276"/>
          </a:xfrm>
        </p:grpSpPr>
        <mc:AlternateContent xmlns:mc="http://schemas.openxmlformats.org/markup-compatibility/2006" xmlns:a14="http://schemas.microsoft.com/office/drawing/2010/main">
          <mc:Choice Requires="a14">
            <p:sp>
              <p:nvSpPr>
                <p:cNvPr id="89" name="Rounded Rectangle 88">
                  <a:extLst>
                    <a:ext uri="{FF2B5EF4-FFF2-40B4-BE49-F238E27FC236}">
                      <a16:creationId xmlns:a16="http://schemas.microsoft.com/office/drawing/2014/main" id="{8CEFE55E-1581-0448-AE2A-BBA5E75ABA66}"/>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m:oMathPara>
                  </a14:m>
                  <a:endParaRPr lang="de-DE"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m:oMathPara>
                  </a14:m>
                  <a:endParaRPr lang="de-DE" sz="1399" dirty="0">
                    <a:solidFill>
                      <a:schemeClr val="tx1"/>
                    </a:solidFill>
                  </a:endParaRPr>
                </a:p>
              </p:txBody>
            </p:sp>
          </mc:Choice>
          <mc:Fallback xmlns="">
            <p:sp>
              <p:nvSpPr>
                <p:cNvPr id="89" name="Rounded Rectangle 88">
                  <a:extLst>
                    <a:ext uri="{FF2B5EF4-FFF2-40B4-BE49-F238E27FC236}">
                      <a16:creationId xmlns:a16="http://schemas.microsoft.com/office/drawing/2014/main" id="{8CEFE55E-1581-0448-AE2A-BBA5E75ABA66}"/>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28"/>
                  <a:stretch>
                    <a:fillRect l="-3390"/>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D3D763BA-1CE5-FE4E-A917-9454A6ED31BA}"/>
                    </a:ext>
                  </a:extLst>
                </p:cNvPr>
                <p:cNvSpPr txBox="1"/>
                <p:nvPr/>
              </p:nvSpPr>
              <p:spPr>
                <a:xfrm rot="5400000">
                  <a:off x="10963777" y="30018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39" name="TextBox 138">
                  <a:extLst>
                    <a:ext uri="{FF2B5EF4-FFF2-40B4-BE49-F238E27FC236}">
                      <a16:creationId xmlns:a16="http://schemas.microsoft.com/office/drawing/2014/main" id="{D3D763BA-1CE5-FE4E-A917-9454A6ED31BA}"/>
                    </a:ext>
                  </a:extLst>
                </p:cNvPr>
                <p:cNvSpPr txBox="1">
                  <a:spLocks noRot="1" noChangeAspect="1" noMove="1" noResize="1" noEditPoints="1" noAdjustHandles="1" noChangeArrowheads="1" noChangeShapeType="1" noTextEdit="1"/>
                </p:cNvSpPr>
                <p:nvPr/>
              </p:nvSpPr>
              <p:spPr>
                <a:xfrm rot="5400000">
                  <a:off x="10963777" y="3001848"/>
                  <a:ext cx="288206" cy="295377"/>
                </a:xfrm>
                <a:prstGeom prst="round1Rect">
                  <a:avLst>
                    <a:gd name="adj" fmla="val 26240"/>
                  </a:avLst>
                </a:prstGeom>
                <a:blipFill>
                  <a:blip r:embed="rId29"/>
                  <a:stretch>
                    <a:fillRect l="-16667" b="-8696"/>
                  </a:stretch>
                </a:blipFill>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56DFA6B6-5866-834E-92FF-E12CD6FE3AAD}"/>
              </a:ext>
            </a:extLst>
          </p:cNvPr>
          <p:cNvGrpSpPr/>
          <p:nvPr/>
        </p:nvGrpSpPr>
        <p:grpSpPr>
          <a:xfrm>
            <a:off x="9777736" y="1652403"/>
            <a:ext cx="1482375" cy="508792"/>
            <a:chOff x="9777736" y="1652403"/>
            <a:chExt cx="1482375" cy="508792"/>
          </a:xfrm>
        </p:grpSpPr>
        <mc:AlternateContent xmlns:mc="http://schemas.openxmlformats.org/markup-compatibility/2006" xmlns:a14="http://schemas.microsoft.com/office/drawing/2010/main">
          <mc:Choice Requires="a14">
            <p:sp>
              <p:nvSpPr>
                <p:cNvPr id="90" name="Rounded Rectangle 89">
                  <a:extLst>
                    <a:ext uri="{FF2B5EF4-FFF2-40B4-BE49-F238E27FC236}">
                      <a16:creationId xmlns:a16="http://schemas.microsoft.com/office/drawing/2014/main" id="{8768E51E-755A-6441-976F-6AF64FC644FE}"/>
                    </a:ext>
                  </a:extLst>
                </p:cNvPr>
                <p:cNvSpPr/>
                <p:nvPr/>
              </p:nvSpPr>
              <p:spPr>
                <a:xfrm>
                  <a:off x="9777736" y="1652403"/>
                  <a:ext cx="147453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a14:m>
                  <a:r>
                    <a:rPr lang="de-DE" sz="1399" i="1" dirty="0">
                      <a:solidFill>
                        <a:schemeClr val="tx1"/>
                      </a:solidFill>
                      <a:latin typeface="Cambria Math" panose="02040503050406030204" pitchFamily="18" charset="0"/>
                    </a:rPr>
                    <a:t> </a:t>
                  </a:r>
                </a:p>
                <a:p>
                  <a14:m>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𝑇𝑟𝑎𝑣𝑒𝑙</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a14:m>
                  <a:r>
                    <a:rPr lang="de-DE" sz="1399" dirty="0">
                      <a:solidFill>
                        <a:schemeClr val="tx1"/>
                      </a:solidFill>
                    </a:rPr>
                    <a:t> </a:t>
                  </a:r>
                </a:p>
              </p:txBody>
            </p:sp>
          </mc:Choice>
          <mc:Fallback xmlns="">
            <p:sp>
              <p:nvSpPr>
                <p:cNvPr id="90" name="Rounded Rectangle 89">
                  <a:extLst>
                    <a:ext uri="{FF2B5EF4-FFF2-40B4-BE49-F238E27FC236}">
                      <a16:creationId xmlns:a16="http://schemas.microsoft.com/office/drawing/2014/main" id="{8768E51E-755A-6441-976F-6AF64FC644FE}"/>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30"/>
                  <a:stretch>
                    <a:fillRect l="-3390"/>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95E989ED-DD75-9948-A396-30E358618E5D}"/>
                    </a:ext>
                  </a:extLst>
                </p:cNvPr>
                <p:cNvSpPr txBox="1"/>
                <p:nvPr/>
              </p:nvSpPr>
              <p:spPr>
                <a:xfrm rot="5400000">
                  <a:off x="10968907" y="1866583"/>
                  <a:ext cx="287032"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2</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40" name="TextBox 139">
                  <a:extLst>
                    <a:ext uri="{FF2B5EF4-FFF2-40B4-BE49-F238E27FC236}">
                      <a16:creationId xmlns:a16="http://schemas.microsoft.com/office/drawing/2014/main" id="{95E989ED-DD75-9948-A396-30E358618E5D}"/>
                    </a:ext>
                  </a:extLst>
                </p:cNvPr>
                <p:cNvSpPr txBox="1">
                  <a:spLocks noRot="1" noChangeAspect="1" noMove="1" noResize="1" noEditPoints="1" noAdjustHandles="1" noChangeArrowheads="1" noChangeShapeType="1" noTextEdit="1"/>
                </p:cNvSpPr>
                <p:nvPr/>
              </p:nvSpPr>
              <p:spPr>
                <a:xfrm rot="5400000">
                  <a:off x="10968907" y="1866583"/>
                  <a:ext cx="287032" cy="295377"/>
                </a:xfrm>
                <a:prstGeom prst="round1Rect">
                  <a:avLst>
                    <a:gd name="adj" fmla="val 26240"/>
                  </a:avLst>
                </a:prstGeom>
                <a:blipFill>
                  <a:blip r:embed="rId31"/>
                  <a:stretch>
                    <a:fillRect l="-16000" b="-4167"/>
                  </a:stretch>
                </a:blipFill>
              </p:spPr>
              <p:txBody>
                <a:bodyPr/>
                <a:lstStyle/>
                <a:p>
                  <a:r>
                    <a:rPr lang="en-GB">
                      <a:noFill/>
                    </a:rPr>
                    <a:t> </a:t>
                  </a:r>
                </a:p>
              </p:txBody>
            </p:sp>
          </mc:Fallback>
        </mc:AlternateContent>
      </p:grpSp>
      <p:grpSp>
        <p:nvGrpSpPr>
          <p:cNvPr id="48" name="Group 47">
            <a:extLst>
              <a:ext uri="{FF2B5EF4-FFF2-40B4-BE49-F238E27FC236}">
                <a16:creationId xmlns:a16="http://schemas.microsoft.com/office/drawing/2014/main" id="{A537596D-86A7-AC4B-9B1B-AEBFB3ABF004}"/>
              </a:ext>
            </a:extLst>
          </p:cNvPr>
          <p:cNvGrpSpPr/>
          <p:nvPr/>
        </p:nvGrpSpPr>
        <p:grpSpPr>
          <a:xfrm>
            <a:off x="7666454" y="1653303"/>
            <a:ext cx="1373384" cy="508792"/>
            <a:chOff x="7666454" y="1653303"/>
            <a:chExt cx="1373384" cy="508792"/>
          </a:xfrm>
        </p:grpSpPr>
        <mc:AlternateContent xmlns:mc="http://schemas.openxmlformats.org/markup-compatibility/2006" xmlns:a14="http://schemas.microsoft.com/office/drawing/2010/main">
          <mc:Choice Requires="a14">
            <p:sp>
              <p:nvSpPr>
                <p:cNvPr id="84" name="Rounded Rectangle 83">
                  <a:extLst>
                    <a:ext uri="{FF2B5EF4-FFF2-40B4-BE49-F238E27FC236}">
                      <a16:creationId xmlns:a16="http://schemas.microsoft.com/office/drawing/2014/main" id="{C770E051-906D-B549-8CA4-EE2295CB8A3E}"/>
                    </a:ext>
                  </a:extLst>
                </p:cNvPr>
                <p:cNvSpPr/>
                <p:nvPr/>
              </p:nvSpPr>
              <p:spPr>
                <a:xfrm>
                  <a:off x="7666454" y="1653303"/>
                  <a:ext cx="1373384"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r>
                                  <a:rPr lang="de-DE" sz="1399" i="1">
                                    <a:solidFill>
                                      <a:schemeClr val="tx1"/>
                                    </a:solidFill>
                                    <a:latin typeface="Cambria Math" panose="02040503050406030204" pitchFamily="18" charset="0"/>
                                    <a:ea typeface="Cambria Math" panose="02040503050406030204" pitchFamily="18" charset="0"/>
                                  </a:rPr>
                                  <m:t>−1</m:t>
                                </m:r>
                              </m:e>
                            </m:d>
                          </m:sup>
                        </m:sSup>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e>
                            </m:d>
                          </m:sup>
                        </m:sSup>
                      </m:oMath>
                    </m:oMathPara>
                  </a14:m>
                  <a:endParaRPr lang="de-DE"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𝜏</m:t>
                                </m:r>
                                <m:r>
                                  <a:rPr lang="de-DE" sz="1399" i="1">
                                    <a:solidFill>
                                      <a:schemeClr val="tx1"/>
                                    </a:solidFill>
                                    <a:latin typeface="Cambria Math" panose="02040503050406030204" pitchFamily="18" charset="0"/>
                                    <a:ea typeface="Cambria Math" panose="02040503050406030204" pitchFamily="18" charset="0"/>
                                  </a:rPr>
                                  <m:t>−1</m:t>
                                </m:r>
                              </m:e>
                            </m:d>
                          </m:sup>
                        </m:sSup>
                      </m:oMath>
                    </m:oMathPara>
                  </a14:m>
                  <a:endParaRPr lang="de-DE" sz="1399" dirty="0">
                    <a:solidFill>
                      <a:schemeClr val="tx1"/>
                    </a:solidFill>
                  </a:endParaRPr>
                </a:p>
              </p:txBody>
            </p:sp>
          </mc:Choice>
          <mc:Fallback xmlns="">
            <p:sp>
              <p:nvSpPr>
                <p:cNvPr id="84" name="Rounded Rectangle 83">
                  <a:extLst>
                    <a:ext uri="{FF2B5EF4-FFF2-40B4-BE49-F238E27FC236}">
                      <a16:creationId xmlns:a16="http://schemas.microsoft.com/office/drawing/2014/main" id="{C770E051-906D-B549-8CA4-EE2295CB8A3E}"/>
                    </a:ext>
                  </a:extLst>
                </p:cNvPr>
                <p:cNvSpPr>
                  <a:spLocks noRot="1" noChangeAspect="1" noMove="1" noResize="1" noEditPoints="1" noAdjustHandles="1" noChangeArrowheads="1" noChangeShapeType="1" noTextEdit="1"/>
                </p:cNvSpPr>
                <p:nvPr/>
              </p:nvSpPr>
              <p:spPr>
                <a:xfrm>
                  <a:off x="7666454" y="1653303"/>
                  <a:ext cx="1373384" cy="508792"/>
                </a:xfrm>
                <a:prstGeom prst="roundRect">
                  <a:avLst/>
                </a:prstGeom>
                <a:blipFill>
                  <a:blip r:embed="rId32"/>
                  <a:stretch>
                    <a:fillRect l="-3636"/>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7EA99937-DD7F-5D4A-BB70-DB3BB27980AA}"/>
                    </a:ext>
                  </a:extLst>
                </p:cNvPr>
                <p:cNvSpPr txBox="1"/>
                <p:nvPr/>
              </p:nvSpPr>
              <p:spPr>
                <a:xfrm rot="5400000">
                  <a:off x="8746713" y="1867428"/>
                  <a:ext cx="286825"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1</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7EA99937-DD7F-5D4A-BB70-DB3BB27980AA}"/>
                    </a:ext>
                  </a:extLst>
                </p:cNvPr>
                <p:cNvSpPr txBox="1">
                  <a:spLocks noRot="1" noChangeAspect="1" noMove="1" noResize="1" noEditPoints="1" noAdjustHandles="1" noChangeArrowheads="1" noChangeShapeType="1" noTextEdit="1"/>
                </p:cNvSpPr>
                <p:nvPr/>
              </p:nvSpPr>
              <p:spPr>
                <a:xfrm rot="5400000">
                  <a:off x="8746713" y="1867428"/>
                  <a:ext cx="286825" cy="295377"/>
                </a:xfrm>
                <a:prstGeom prst="round1Rect">
                  <a:avLst>
                    <a:gd name="adj" fmla="val 26240"/>
                  </a:avLst>
                </a:prstGeom>
                <a:blipFill>
                  <a:blip r:embed="rId33"/>
                  <a:stretch>
                    <a:fillRect l="-16000" b="-4167"/>
                  </a:stretch>
                </a:blipFill>
              </p:spPr>
              <p:txBody>
                <a:bodyPr/>
                <a:lstStyle/>
                <a:p>
                  <a:r>
                    <a:rPr lang="en-GB">
                      <a:noFill/>
                    </a:rPr>
                    <a:t> </a:t>
                  </a:r>
                </a:p>
              </p:txBody>
            </p:sp>
          </mc:Fallback>
        </mc:AlternateContent>
      </p:grpSp>
      <p:grpSp>
        <p:nvGrpSpPr>
          <p:cNvPr id="142" name="Group 141">
            <a:extLst>
              <a:ext uri="{FF2B5EF4-FFF2-40B4-BE49-F238E27FC236}">
                <a16:creationId xmlns:a16="http://schemas.microsoft.com/office/drawing/2014/main" id="{5C4C8C96-EA47-B948-B679-698D6F6E6391}"/>
              </a:ext>
            </a:extLst>
          </p:cNvPr>
          <p:cNvGrpSpPr/>
          <p:nvPr/>
        </p:nvGrpSpPr>
        <p:grpSpPr>
          <a:xfrm>
            <a:off x="7666454" y="1653303"/>
            <a:ext cx="1373384" cy="508792"/>
            <a:chOff x="7666454" y="1653303"/>
            <a:chExt cx="1373384" cy="508792"/>
          </a:xfrm>
        </p:grpSpPr>
        <p:sp>
          <p:nvSpPr>
            <p:cNvPr id="143" name="Rounded Rectangle 142">
              <a:extLst>
                <a:ext uri="{FF2B5EF4-FFF2-40B4-BE49-F238E27FC236}">
                  <a16:creationId xmlns:a16="http://schemas.microsoft.com/office/drawing/2014/main" id="{B9B9535A-2A2F-074E-A318-BD691552129E}"/>
                </a:ext>
              </a:extLst>
            </p:cNvPr>
            <p:cNvSpPr/>
            <p:nvPr/>
          </p:nvSpPr>
          <p:spPr>
            <a:xfrm>
              <a:off x="7666454" y="1653303"/>
              <a:ext cx="1373384" cy="508792"/>
            </a:xfrm>
            <a:prstGeom prst="round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de-DE" sz="1399" dirty="0">
                <a:solidFill>
                  <a:schemeClr val="tx1"/>
                </a:solidFill>
              </a:endParaRPr>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D1196DD3-BBB2-F746-83DA-DAD6034830D6}"/>
                    </a:ext>
                  </a:extLst>
                </p:cNvPr>
                <p:cNvSpPr txBox="1"/>
                <p:nvPr/>
              </p:nvSpPr>
              <p:spPr>
                <a:xfrm rot="5400000">
                  <a:off x="8743915" y="1867428"/>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44" name="TextBox 143">
                  <a:extLst>
                    <a:ext uri="{FF2B5EF4-FFF2-40B4-BE49-F238E27FC236}">
                      <a16:creationId xmlns:a16="http://schemas.microsoft.com/office/drawing/2014/main" id="{D1196DD3-BBB2-F746-83DA-DAD6034830D6}"/>
                    </a:ext>
                  </a:extLst>
                </p:cNvPr>
                <p:cNvSpPr txBox="1">
                  <a:spLocks noRot="1" noChangeAspect="1" noMove="1" noResize="1" noEditPoints="1" noAdjustHandles="1" noChangeArrowheads="1" noChangeShapeType="1" noTextEdit="1"/>
                </p:cNvSpPr>
                <p:nvPr/>
              </p:nvSpPr>
              <p:spPr>
                <a:xfrm rot="5400000">
                  <a:off x="8743915" y="1867428"/>
                  <a:ext cx="292421" cy="295377"/>
                </a:xfrm>
                <a:prstGeom prst="round1Rect">
                  <a:avLst>
                    <a:gd name="adj" fmla="val 26240"/>
                  </a:avLst>
                </a:prstGeom>
                <a:blipFill>
                  <a:blip r:embed="rId34"/>
                  <a:stretch>
                    <a:fillRect l="-16000" b="-8333"/>
                  </a:stretch>
                </a:blipFill>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EC6A3F8F-E4BD-2A49-A636-971838C1883A}"/>
              </a:ext>
            </a:extLst>
          </p:cNvPr>
          <p:cNvGrpSpPr/>
          <p:nvPr/>
        </p:nvGrpSpPr>
        <p:grpSpPr>
          <a:xfrm>
            <a:off x="9777736" y="1654447"/>
            <a:ext cx="1478467" cy="508792"/>
            <a:chOff x="9777736" y="1651272"/>
            <a:chExt cx="1478467" cy="508792"/>
          </a:xfrm>
        </p:grpSpPr>
        <p:sp>
          <p:nvSpPr>
            <p:cNvPr id="148" name="Rounded Rectangle 147">
              <a:extLst>
                <a:ext uri="{FF2B5EF4-FFF2-40B4-BE49-F238E27FC236}">
                  <a16:creationId xmlns:a16="http://schemas.microsoft.com/office/drawing/2014/main" id="{BE4A222A-ED76-0B4B-9A3E-57CEF75873FC}"/>
                </a:ext>
              </a:extLst>
            </p:cNvPr>
            <p:cNvSpPr/>
            <p:nvPr/>
          </p:nvSpPr>
          <p:spPr>
            <a:xfrm>
              <a:off x="9777736" y="1651272"/>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endParaRPr lang="de-DE" sz="1399" dirty="0">
                <a:solidFill>
                  <a:schemeClr val="tx1"/>
                </a:solidFill>
              </a:endParaRPr>
            </a:p>
          </p:txBody>
        </p: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344BFF86-976A-024E-991F-FDBE5B0D7940}"/>
                    </a:ext>
                  </a:extLst>
                </p:cNvPr>
                <p:cNvSpPr txBox="1"/>
                <p:nvPr/>
              </p:nvSpPr>
              <p:spPr>
                <a:xfrm rot="5400000">
                  <a:off x="10921325" y="1819975"/>
                  <a:ext cx="286894" cy="382862"/>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𝜏</m:t>
                                </m:r>
                              </m:e>
                            </m:d>
                          </m:sup>
                        </m:sSubSup>
                      </m:oMath>
                    </m:oMathPara>
                  </a14:m>
                  <a:endParaRPr lang="en-GB" sz="1400" dirty="0">
                    <a:solidFill>
                      <a:schemeClr val="bg1"/>
                    </a:solidFill>
                  </a:endParaRPr>
                </a:p>
              </p:txBody>
            </p:sp>
          </mc:Choice>
          <mc:Fallback xmlns="">
            <p:sp>
              <p:nvSpPr>
                <p:cNvPr id="149" name="TextBox 148">
                  <a:extLst>
                    <a:ext uri="{FF2B5EF4-FFF2-40B4-BE49-F238E27FC236}">
                      <a16:creationId xmlns:a16="http://schemas.microsoft.com/office/drawing/2014/main" id="{344BFF86-976A-024E-991F-FDBE5B0D7940}"/>
                    </a:ext>
                  </a:extLst>
                </p:cNvPr>
                <p:cNvSpPr txBox="1">
                  <a:spLocks noRot="1" noChangeAspect="1" noMove="1" noResize="1" noEditPoints="1" noAdjustHandles="1" noChangeArrowheads="1" noChangeShapeType="1" noTextEdit="1"/>
                </p:cNvSpPr>
                <p:nvPr/>
              </p:nvSpPr>
              <p:spPr>
                <a:xfrm rot="5400000">
                  <a:off x="10921325" y="1819975"/>
                  <a:ext cx="286894" cy="382862"/>
                </a:xfrm>
                <a:prstGeom prst="round1Rect">
                  <a:avLst>
                    <a:gd name="adj" fmla="val 26240"/>
                  </a:avLst>
                </a:prstGeom>
                <a:blipFill>
                  <a:blip r:embed="rId35"/>
                  <a:stretch>
                    <a:fillRect l="-9677" r="-3226" b="-4167"/>
                  </a:stretch>
                </a:blipFill>
              </p:spPr>
              <p:txBody>
                <a:bodyPr/>
                <a:lstStyle/>
                <a:p>
                  <a:r>
                    <a:rPr lang="en-GB">
                      <a:noFill/>
                    </a:rPr>
                    <a:t> </a:t>
                  </a:r>
                </a:p>
              </p:txBody>
            </p:sp>
          </mc:Fallback>
        </mc:AlternateContent>
      </p:grpSp>
      <p:sp>
        <p:nvSpPr>
          <p:cNvPr id="4" name="Date Placeholder 3">
            <a:extLst>
              <a:ext uri="{FF2B5EF4-FFF2-40B4-BE49-F238E27FC236}">
                <a16:creationId xmlns:a16="http://schemas.microsoft.com/office/drawing/2014/main" id="{53B96949-B2A4-DB92-AE8E-012EE0624115}"/>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1BFB6A13-624E-981A-8A2C-FBA55BA2C6D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17C917C6-8BCD-12F7-C984-DA5EF166AC01}"/>
              </a:ext>
            </a:extLst>
          </p:cNvPr>
          <p:cNvSpPr>
            <a:spLocks noGrp="1"/>
          </p:cNvSpPr>
          <p:nvPr>
            <p:ph type="sldNum" sz="quarter" idx="11"/>
          </p:nvPr>
        </p:nvSpPr>
        <p:spPr/>
        <p:txBody>
          <a:bodyPr/>
          <a:lstStyle/>
          <a:p>
            <a:fld id="{EB1502E6-D9AE-3544-B6D5-378AAA0B915F}" type="slidenum">
              <a:rPr lang="de-DE" altLang="de-DE" smtClean="0"/>
              <a:pPr/>
              <a:t>38</a:t>
            </a:fld>
            <a:endParaRPr lang="de-DE" altLang="de-DE" dirty="0"/>
          </a:p>
        </p:txBody>
      </p:sp>
    </p:spTree>
    <p:extLst>
      <p:ext uri="{BB962C8B-B14F-4D97-AF65-F5344CB8AC3E}">
        <p14:creationId xmlns:p14="http://schemas.microsoft.com/office/powerpoint/2010/main" val="359599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p:bldP spid="92" grpId="0"/>
      <p:bldP spid="126" grpId="0"/>
      <p:bldP spid="127" grpId="0"/>
      <p:bldP spid="1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F771-AF1E-044C-8F91-784784FF6CA4}"/>
              </a:ext>
            </a:extLst>
          </p:cNvPr>
          <p:cNvSpPr>
            <a:spLocks noGrp="1"/>
          </p:cNvSpPr>
          <p:nvPr>
            <p:ph type="title"/>
          </p:nvPr>
        </p:nvSpPr>
        <p:spPr/>
        <p:txBody>
          <a:bodyPr>
            <a:normAutofit/>
          </a:bodyPr>
          <a:lstStyle/>
          <a:p>
            <a:r>
              <a:rPr lang="en-GB"/>
              <a:t>Dynamic FO Jtrees: Unrolling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p:txBody>
              <a:bodyPr>
                <a:normAutofit fontScale="85000" lnSpcReduction="10000"/>
              </a:bodyPr>
              <a:lstStyle/>
              <a:p>
                <a:r>
                  <a:rPr lang="en-GB" dirty="0"/>
                  <a:t>Given two FO Jtrees </a:t>
                </a:r>
                <a14:m>
                  <m:oMath xmlns:m="http://schemas.openxmlformats.org/officeDocument/2006/math">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b="0"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r>
                  <a:rPr lang="en-GB" dirty="0"/>
                  <a:t> for a dynamic model </a:t>
                </a:r>
                <a14:m>
                  <m:oMath xmlns:m="http://schemas.openxmlformats.org/officeDocument/2006/math">
                    <m:r>
                      <a:rPr lang="en-GB" b="0" i="1" smtClean="0">
                        <a:latin typeface="Cambria Math" panose="02040503050406030204" pitchFamily="18" charset="0"/>
                      </a:rPr>
                      <m:t>𝑀</m:t>
                    </m:r>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oMath>
                </a14:m>
                <a:r>
                  <a:rPr lang="en-GB" dirty="0"/>
                  <a:t> and end point </a:t>
                </a:r>
                <a14:m>
                  <m:oMath xmlns:m="http://schemas.openxmlformats.org/officeDocument/2006/math">
                    <m:r>
                      <a:rPr lang="en-GB" i="1" smtClean="0">
                        <a:latin typeface="Cambria Math" panose="02040503050406030204" pitchFamily="18" charset="0"/>
                      </a:rPr>
                      <m:t>𝑇</m:t>
                    </m:r>
                  </m:oMath>
                </a14:m>
                <a:r>
                  <a:rPr lang="en-GB" dirty="0"/>
                  <a:t>, </a:t>
                </a:r>
                <a:br>
                  <a:rPr lang="en-GB" dirty="0"/>
                </a:br>
                <a:r>
                  <a:rPr lang="en-GB" dirty="0"/>
                  <a:t>unroll </a:t>
                </a:r>
                <a14:m>
                  <m:oMath xmlns:m="http://schemas.openxmlformats.org/officeDocument/2006/math">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r>
                  <a:rPr lang="en-GB" dirty="0"/>
                  <a:t> to form an FO jtree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oMath>
                </a14:m>
                <a:r>
                  <a:rPr lang="en-GB" dirty="0"/>
                  <a:t> by </a:t>
                </a:r>
              </a:p>
              <a:p>
                <a:pPr lvl="1"/>
                <a:r>
                  <a:rPr lang="en-GB" dirty="0"/>
                  <a:t>Instantiating FO jtrees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b="0" i="1" smtClean="0">
                                <a:latin typeface="Cambria Math" panose="02040503050406030204" pitchFamily="18" charset="0"/>
                              </a:rPr>
                              <m:t>1</m:t>
                            </m:r>
                          </m:e>
                        </m:d>
                      </m:sup>
                    </m:sSup>
                    <m:r>
                      <a:rPr lang="en-GB" b="0"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b="0" i="1" smtClean="0">
                                <a:latin typeface="Cambria Math" panose="02040503050406030204" pitchFamily="18" charset="0"/>
                              </a:rPr>
                              <m:t>𝑇</m:t>
                            </m:r>
                          </m:e>
                        </m:d>
                      </m:sup>
                    </m:sSup>
                  </m:oMath>
                </a14:m>
                <a:r>
                  <a:rPr lang="en-GB" dirty="0"/>
                  <a:t>, where</a:t>
                </a:r>
              </a:p>
              <a:p>
                <a:pPr lvl="2"/>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𝐸</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oMath>
                </a14:m>
                <a:r>
                  <a:rPr lang="en-GB" dirty="0"/>
                  <a:t> </a:t>
                </a:r>
                <a14:m>
                  <m:oMath xmlns:m="http://schemas.openxmlformats.org/officeDocument/2006/math">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rPr>
                          <m:t>0</m:t>
                        </m:r>
                      </m:sup>
                    </m:sSup>
                  </m:oMath>
                </a14:m>
                <a:endParaRPr lang="en-GB" dirty="0"/>
              </a:p>
              <a:p>
                <a:pPr lvl="2"/>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r>
                      <a:rPr lang="en-GB" i="1" smtClean="0">
                        <a:latin typeface="Cambria Math" panose="02040503050406030204" pitchFamily="18" charset="0"/>
                      </a:rPr>
                      <m:t>=</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𝑉</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𝐸</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e>
                    </m:d>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𝑡</m:t>
                        </m:r>
                      </m:sup>
                    </m:sSup>
                  </m:oMath>
                </a14:m>
                <a:r>
                  <a:rPr lang="en-GB" dirty="0"/>
                  <a:t> for all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𝐽</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&gt;0</m:t>
                    </m:r>
                  </m:oMath>
                </a14:m>
                <a:endParaRPr lang="de-DE" dirty="0">
                  <a:ea typeface="Cambria Math" panose="02040503050406030204" pitchFamily="18" charset="0"/>
                </a:endParaRPr>
              </a:p>
              <a:p>
                <a:pPr lvl="1"/>
                <a:r>
                  <a:rPr lang="en-GB" dirty="0"/>
                  <a:t>Adding an edge between the out-cluster of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𝐽</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oMath>
                </a14:m>
                <a:r>
                  <a:rPr lang="en-GB" dirty="0"/>
                  <a:t> and the in-cluster of </a:t>
                </a:r>
                <a14:m>
                  <m:oMath xmlns:m="http://schemas.openxmlformats.org/officeDocument/2006/math">
                    <m:sSup>
                      <m:sSupPr>
                        <m:ctrlPr>
                          <a:rPr lang="de-DE" i="1" dirty="0" smtClean="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𝐽</m:t>
                        </m:r>
                      </m:e>
                      <m:sup>
                        <m:d>
                          <m:dPr>
                            <m:ctrlPr>
                              <a:rPr lang="de-DE" b="0" i="1" dirty="0"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r>
                  <a:rPr lang="en-GB" dirty="0"/>
                  <a:t> for all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𝑡</m:t>
                    </m:r>
                  </m:oMath>
                </a14:m>
                <a:r>
                  <a:rPr lang="en-GB" dirty="0"/>
                  <a:t>,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&gt;0</m:t>
                    </m:r>
                  </m:oMath>
                </a14:m>
                <a:endParaRPr lang="en-GB" dirty="0"/>
              </a:p>
              <a:p>
                <a:pPr lvl="1"/>
                <a:r>
                  <a:rPr lang="en-GB" dirty="0"/>
                  <a:t>Formally,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r>
                              <a:rPr lang="en-GB" b="0" i="1" smtClean="0">
                                <a:latin typeface="Cambria Math" panose="02040503050406030204" pitchFamily="18" charset="0"/>
                              </a:rPr>
                              <m:t>𝑇</m:t>
                            </m:r>
                          </m:e>
                        </m:d>
                      </m:sup>
                    </m:sSup>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e>
                    </m:d>
                  </m:oMath>
                </a14:m>
                <a:r>
                  <a:rPr lang="en-GB" dirty="0"/>
                  <a:t> with</a:t>
                </a:r>
              </a:p>
              <a:p>
                <a:pPr marL="532867" lvl="2"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𝑉</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i="1" smtClean="0">
                          <a:latin typeface="Cambria Math" panose="02040503050406030204" pitchFamily="18" charset="0"/>
                          <a:ea typeface="Cambria Math" panose="02040503050406030204" pitchFamily="18" charset="0"/>
                        </a:rPr>
                        <m:t>∪</m:t>
                      </m:r>
                      <m:nary>
                        <m:naryPr>
                          <m:chr m:val="⋃"/>
                          <m:ctrlPr>
                            <a:rPr lang="en-GB" i="1" smtClean="0">
                              <a:latin typeface="Cambria Math" panose="02040503050406030204" pitchFamily="18" charset="0"/>
                              <a:ea typeface="Cambria Math" panose="02040503050406030204" pitchFamily="18" charset="0"/>
                            </a:rPr>
                          </m:ctrlPr>
                        </m:naryPr>
                        <m:sub>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𝑇</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e>
                      </m:nary>
                    </m:oMath>
                  </m:oMathPara>
                </a14:m>
                <a:endParaRPr lang="de-DE" b="0" i="1" dirty="0">
                  <a:latin typeface="Cambria Math" panose="02040503050406030204" pitchFamily="18" charset="0"/>
                </a:endParaRPr>
              </a:p>
              <a:p>
                <a:pPr marL="532867" lvl="2"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𝐸</m:t>
                      </m:r>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𝐸</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i="1" smtClean="0">
                          <a:latin typeface="Cambria Math" panose="02040503050406030204" pitchFamily="18" charset="0"/>
                          <a:ea typeface="Cambria Math" panose="02040503050406030204" pitchFamily="18" charset="0"/>
                        </a:rPr>
                        <m:t>∪</m:t>
                      </m:r>
                      <m:nary>
                        <m:naryPr>
                          <m:chr m:val="⋃"/>
                          <m:ctrlPr>
                            <a:rPr lang="en-GB" i="1" smtClean="0">
                              <a:latin typeface="Cambria Math" panose="02040503050406030204" pitchFamily="18" charset="0"/>
                              <a:ea typeface="Cambria Math" panose="02040503050406030204" pitchFamily="18" charset="0"/>
                            </a:rPr>
                          </m:ctrlPr>
                        </m:naryPr>
                        <m:sub>
                          <m:r>
                            <a:rPr lang="en-GB" b="0"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up>
                          <m:r>
                            <a:rPr lang="en-GB" i="1" smtClean="0">
                              <a:latin typeface="Cambria Math" panose="02040503050406030204" pitchFamily="18" charset="0"/>
                              <a:ea typeface="Cambria Math" panose="02040503050406030204" pitchFamily="18" charset="0"/>
                            </a:rPr>
                            <m:t>𝑇</m:t>
                          </m:r>
                        </m:sup>
                        <m:e>
                          <m:sSup>
                            <m:sSupPr>
                              <m:ctrlPr>
                                <a:rPr lang="en-GB" i="1" smtClean="0">
                                  <a:latin typeface="Cambria Math" panose="02040503050406030204" pitchFamily="18" charset="0"/>
                                </a:rPr>
                              </m:ctrlPr>
                            </m:sSupPr>
                            <m:e>
                              <m:r>
                                <a:rPr lang="en-GB" i="1" smtClean="0">
                                  <a:latin typeface="Cambria Math" panose="02040503050406030204" pitchFamily="18" charset="0"/>
                                </a:rPr>
                                <m:t>𝐸</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e>
                      </m:nary>
                      <m:r>
                        <a:rPr lang="en-GB" i="1" smtClean="0">
                          <a:latin typeface="Cambria Math" panose="02040503050406030204" pitchFamily="18" charset="0"/>
                          <a:ea typeface="Cambria Math" panose="02040503050406030204" pitchFamily="18" charset="0"/>
                        </a:rPr>
                        <m:t>∪</m:t>
                      </m:r>
                      <m:nary>
                        <m:naryPr>
                          <m:chr m:val="⋃"/>
                          <m:ctrlPr>
                            <a:rPr lang="en-GB" i="1" smtClean="0">
                              <a:latin typeface="Cambria Math" panose="02040503050406030204" pitchFamily="18" charset="0"/>
                              <a:ea typeface="Cambria Math" panose="02040503050406030204" pitchFamily="18" charset="0"/>
                            </a:rPr>
                          </m:ctrlPr>
                        </m:naryPr>
                        <m:sub>
                          <m:r>
                            <a:rPr lang="en-GB" b="0"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up>
                          <m:r>
                            <a:rPr lang="en-GB" i="1" smtClean="0">
                              <a:latin typeface="Cambria Math" panose="02040503050406030204" pitchFamily="18" charset="0"/>
                              <a:ea typeface="Cambria Math" panose="02040503050406030204" pitchFamily="18" charset="0"/>
                            </a:rPr>
                            <m:t>𝑇</m:t>
                          </m:r>
                        </m:sup>
                        <m:e>
                          <m:d>
                            <m:dPr>
                              <m:begChr m:val="{"/>
                              <m:endChr m:val="}"/>
                              <m:ctrlPr>
                                <a:rPr lang="en-GB" b="0" i="1" smtClean="0">
                                  <a:latin typeface="Cambria Math" panose="02040503050406030204" pitchFamily="18" charset="0"/>
                                  <a:ea typeface="Cambria Math" panose="02040503050406030204" pitchFamily="18" charset="0"/>
                                </a:rPr>
                              </m:ctrlPr>
                            </m:dPr>
                            <m:e>
                              <m:d>
                                <m:dPr>
                                  <m:begChr m:val="{"/>
                                  <m:endChr m:val="}"/>
                                  <m:ctrlPr>
                                    <a:rPr lang="en-GB" i="1" smtClean="0">
                                      <a:latin typeface="Cambria Math" panose="02040503050406030204" pitchFamily="18" charset="0"/>
                                      <a:ea typeface="Cambria Math" panose="02040503050406030204" pitchFamily="18" charset="0"/>
                                    </a:rPr>
                                  </m:ctrlPr>
                                </m:dPr>
                                <m:e>
                                  <m:sSubSup>
                                    <m:sSubSupPr>
                                      <m:ctrlPr>
                                        <a:rPr lang="en-GB" i="1" smtClean="0">
                                          <a:latin typeface="Cambria Math" panose="02040503050406030204" pitchFamily="18" charset="0"/>
                                          <a:ea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e>
                              </m:d>
                            </m:e>
                            <m:e>
                              <m:sSubSup>
                                <m:sSubSupPr>
                                  <m:ctrlPr>
                                    <a:rPr lang="en-GB" i="1" smtClean="0">
                                      <a:latin typeface="Cambria Math" panose="02040503050406030204" pitchFamily="18" charset="0"/>
                                      <a:ea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ea typeface="Cambria Math" panose="02040503050406030204" pitchFamily="18" charset="0"/>
                                    </a:rPr>
                                    <m:t>𝑜𝑢𝑡</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b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ea typeface="Cambria Math" panose="02040503050406030204" pitchFamily="18" charset="0"/>
                                    </a:rPr>
                                    <m:t>𝑖𝑛</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bSup>
                            </m:e>
                          </m:d>
                        </m:e>
                      </m:nary>
                    </m:oMath>
                  </m:oMathPara>
                </a14:m>
                <a:endParaRPr lang="en-GB" dirty="0"/>
              </a:p>
              <a:p>
                <a:pPr lvl="1"/>
                <a:endParaRPr lang="en-GB" dirty="0"/>
              </a:p>
            </p:txBody>
          </p:sp>
        </mc:Choice>
        <mc:Fallback>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486" t="-2486" r="-229" b="-31492"/>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977EBE0-ACA4-8480-B7C2-331D4C54F047}"/>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BDD14F1E-259D-B680-3090-C0493AA8A47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8DED03C4-A9C6-8455-9F24-5BABFA388D48}"/>
              </a:ext>
            </a:extLst>
          </p:cNvPr>
          <p:cNvSpPr>
            <a:spLocks noGrp="1"/>
          </p:cNvSpPr>
          <p:nvPr>
            <p:ph type="sldNum" sz="quarter" idx="11"/>
          </p:nvPr>
        </p:nvSpPr>
        <p:spPr/>
        <p:txBody>
          <a:bodyPr/>
          <a:lstStyle/>
          <a:p>
            <a:fld id="{EB1502E6-D9AE-3544-B6D5-378AAA0B915F}" type="slidenum">
              <a:rPr lang="de-DE" altLang="de-DE" smtClean="0"/>
              <a:pPr/>
              <a:t>39</a:t>
            </a:fld>
            <a:endParaRPr lang="de-DE" altLang="de-DE" dirty="0"/>
          </a:p>
        </p:txBody>
      </p:sp>
    </p:spTree>
    <p:extLst>
      <p:ext uri="{BB962C8B-B14F-4D97-AF65-F5344CB8AC3E}">
        <p14:creationId xmlns:p14="http://schemas.microsoft.com/office/powerpoint/2010/main" val="411903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95E818-08E0-A049-BDC3-DA6A3B453E50}"/>
              </a:ext>
            </a:extLst>
          </p:cNvPr>
          <p:cNvSpPr>
            <a:spLocks noGrp="1"/>
          </p:cNvSpPr>
          <p:nvPr>
            <p:ph type="title"/>
          </p:nvPr>
        </p:nvSpPr>
        <p:spPr/>
        <p:txBody>
          <a:bodyPr/>
          <a:lstStyle/>
          <a:p>
            <a:r>
              <a:rPr lang="en-GB" dirty="0"/>
              <a:t>A Note on Naming Conventions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4F629E4-E12E-AC47-A62C-3AEA742CAD7F}"/>
                  </a:ext>
                </a:extLst>
              </p:cNvPr>
              <p:cNvSpPr>
                <a:spLocks noGrp="1"/>
              </p:cNvSpPr>
              <p:nvPr>
                <p:ph type="body" sz="quarter" idx="13"/>
              </p:nvPr>
            </p:nvSpPr>
            <p:spPr/>
            <p:txBody>
              <a:bodyPr>
                <a:normAutofit fontScale="92500" lnSpcReduction="20000"/>
              </a:bodyPr>
              <a:lstStyle/>
              <a:p>
                <a:r>
                  <a:rPr lang="en-GB" dirty="0"/>
                  <a:t>Common names for the same thing in PGMs</a:t>
                </a:r>
              </a:p>
              <a:p>
                <a:pPr lvl="1"/>
                <a:r>
                  <a:rPr lang="en-GB" dirty="0">
                    <a:solidFill>
                      <a:schemeClr val="accent1"/>
                    </a:solidFill>
                  </a:rPr>
                  <a:t>Dynamic</a:t>
                </a:r>
              </a:p>
              <a:p>
                <a:pPr lvl="2"/>
                <a:r>
                  <a:rPr lang="en-GB" dirty="0"/>
                  <a:t>BUT: </a:t>
                </a:r>
                <a:r>
                  <a:rPr lang="en-GB" i="1" dirty="0"/>
                  <a:t>stationary</a:t>
                </a:r>
                <a:r>
                  <a:rPr lang="en-GB" dirty="0"/>
                  <a:t> in terms of how a state changes from the previous the current one </a:t>
                </a:r>
              </a:p>
              <a:p>
                <a:pPr lvl="3"/>
                <a:r>
                  <a:rPr lang="en-GB" dirty="0"/>
                  <a:t>State does change and has an influence on the next one</a:t>
                </a:r>
              </a:p>
              <a:p>
                <a:pPr lvl="1"/>
                <a:r>
                  <a:rPr lang="en-GB" dirty="0">
                    <a:solidFill>
                      <a:schemeClr val="accent1"/>
                    </a:solidFill>
                  </a:rPr>
                  <a:t>Temporal</a:t>
                </a:r>
              </a:p>
              <a:p>
                <a:pPr lvl="2"/>
                <a:r>
                  <a:rPr lang="en-GB" dirty="0"/>
                  <a:t>Changes between states considered due to time moving forward, i.e., a temporal state sequence</a:t>
                </a:r>
              </a:p>
              <a:p>
                <a:pPr lvl="3"/>
                <a:r>
                  <a:rPr lang="en-GB" dirty="0"/>
                  <a:t>Implicit direction of edges towards the future</a:t>
                </a:r>
              </a:p>
              <a:p>
                <a:pPr lvl="3"/>
                <a:r>
                  <a:rPr lang="en-GB" dirty="0"/>
                  <a:t>Simplifying assumption: Discrete time steps indexed by integer (</a:t>
                </a:r>
                <a14:m>
                  <m:oMath xmlns:m="http://schemas.openxmlformats.org/officeDocument/2006/math">
                    <m:r>
                      <a:rPr lang="en-GB" i="1" dirty="0" smtClean="0">
                        <a:latin typeface="Cambria Math" panose="02040503050406030204" pitchFamily="18" charset="0"/>
                      </a:rPr>
                      <m:t>𝑡</m:t>
                    </m:r>
                  </m:oMath>
                </a14:m>
                <a:r>
                  <a:rPr lang="en-GB" dirty="0"/>
                  <a:t>)</a:t>
                </a:r>
              </a:p>
              <a:p>
                <a:pPr lvl="1"/>
                <a:r>
                  <a:rPr lang="en-GB" dirty="0">
                    <a:solidFill>
                      <a:schemeClr val="accent1"/>
                    </a:solidFill>
                  </a:rPr>
                  <a:t>Sequential</a:t>
                </a:r>
              </a:p>
              <a:p>
                <a:pPr lvl="2"/>
                <a:r>
                  <a:rPr lang="en-GB" dirty="0"/>
                  <a:t>Generalised version of the notion “temporal” as the sequence may occur not only due to time moving forward but because of something else (e.g., spatial movement, sequence of words in text; implicitly, then also time moves forward)</a:t>
                </a:r>
              </a:p>
            </p:txBody>
          </p:sp>
        </mc:Choice>
        <mc:Fallback xmlns="">
          <p:sp>
            <p:nvSpPr>
              <p:cNvPr id="7" name="Content Placeholder 6">
                <a:extLst>
                  <a:ext uri="{FF2B5EF4-FFF2-40B4-BE49-F238E27FC236}">
                    <a16:creationId xmlns:a16="http://schemas.microsoft.com/office/drawing/2014/main" id="{24F629E4-E12E-AC47-A62C-3AEA742CAD7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r="-1829"/>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14AFFB8C-7D5A-E50D-5B49-65F5B674E4AB}"/>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3" name="Footer Placeholder 2">
            <a:extLst>
              <a:ext uri="{FF2B5EF4-FFF2-40B4-BE49-F238E27FC236}">
                <a16:creationId xmlns:a16="http://schemas.microsoft.com/office/drawing/2014/main" id="{E2238E35-3ED7-ADBC-060E-7E66284816B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AE90A2EE-7119-11DD-8D36-B73F7483E874}"/>
              </a:ext>
            </a:extLst>
          </p:cNvPr>
          <p:cNvSpPr>
            <a:spLocks noGrp="1"/>
          </p:cNvSpPr>
          <p:nvPr>
            <p:ph type="sldNum" sz="quarter" idx="11"/>
          </p:nvPr>
        </p:nvSpPr>
        <p:spPr/>
        <p:txBody>
          <a:bodyPr/>
          <a:lstStyle/>
          <a:p>
            <a:fld id="{EB1502E6-D9AE-3544-B6D5-378AAA0B915F}" type="slidenum">
              <a:rPr lang="de-DE" altLang="de-DE" smtClean="0"/>
              <a:pPr/>
              <a:t>4</a:t>
            </a:fld>
            <a:endParaRPr lang="de-DE" altLang="de-DE" dirty="0"/>
          </a:p>
        </p:txBody>
      </p:sp>
    </p:spTree>
    <p:extLst>
      <p:ext uri="{BB962C8B-B14F-4D97-AF65-F5344CB8AC3E}">
        <p14:creationId xmlns:p14="http://schemas.microsoft.com/office/powerpoint/2010/main" val="3020035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5D3F-43B6-3444-B628-5BB2ABF66E52}"/>
              </a:ext>
            </a:extLst>
          </p:cNvPr>
          <p:cNvSpPr>
            <a:spLocks noGrp="1"/>
          </p:cNvSpPr>
          <p:nvPr>
            <p:ph type="title"/>
          </p:nvPr>
        </p:nvSpPr>
        <p:spPr/>
        <p:txBody>
          <a:bodyPr/>
          <a:lstStyle/>
          <a:p>
            <a:r>
              <a:rPr lang="en-GB" dirty="0"/>
              <a:t>Dynamic FO Jtrees: Unrolling –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a:xfrm>
                <a:off x="623392" y="1188827"/>
                <a:ext cx="11087099" cy="4688445"/>
              </a:xfrm>
            </p:spPr>
            <p:txBody>
              <a:bodyPr>
                <a:noAutofit/>
              </a:bodyPr>
              <a:lstStyle/>
              <a:p>
                <a14:m>
                  <m:oMath xmlns:m="http://schemas.openxmlformats.org/officeDocument/2006/math">
                    <m:r>
                      <a:rPr lang="en-GB" i="1" smtClean="0">
                        <a:latin typeface="Cambria Math" panose="02040503050406030204" pitchFamily="18" charset="0"/>
                      </a:rPr>
                      <m:t>𝑇</m:t>
                    </m:r>
                    <m:r>
                      <a:rPr lang="en-GB" i="1" smtClean="0">
                        <a:latin typeface="Cambria Math" panose="02040503050406030204" pitchFamily="18" charset="0"/>
                      </a:rPr>
                      <m:t>=2</m:t>
                    </m:r>
                  </m:oMath>
                </a14:m>
                <a:endParaRPr lang="en-GB" dirty="0">
                  <a:latin typeface="+mn-lt"/>
                  <a:ea typeface="Cambria Math" panose="02040503050406030204" pitchFamily="18" charset="0"/>
                </a:endParaRPr>
              </a:p>
              <a:p>
                <a:pPr lvl="2"/>
                <a:endParaRPr lang="en-GB" dirty="0"/>
              </a:p>
              <a:p>
                <a:pPr lvl="2"/>
                <a:endParaRPr lang="en-GB" dirty="0"/>
              </a:p>
              <a:p>
                <a:pPr lvl="2"/>
                <a:endParaRPr lang="en-GB" dirty="0"/>
              </a:p>
              <a:p>
                <a:pPr marL="914400" lvl="2" indent="0">
                  <a:buNone/>
                </a:pPr>
                <a:endParaRPr lang="en-GB" dirty="0"/>
              </a:p>
              <a:p>
                <a:endParaRPr lang="en-GB" dirty="0"/>
              </a:p>
              <a:p>
                <a:r>
                  <a:rPr lang="en-GB" dirty="0"/>
                  <a:t>Can use LJT for query answering in unrolled FO jtree</a:t>
                </a:r>
              </a:p>
              <a:p>
                <a:pPr lvl="1"/>
                <a:r>
                  <a:rPr lang="en-GB" dirty="0"/>
                  <a:t>Enter evidence, pass messages, answer queries</a:t>
                </a:r>
              </a:p>
              <a:p>
                <a:r>
                  <a:rPr lang="en-GB" dirty="0"/>
                  <a:t>Problems (similar to unrolling the model)</a:t>
                </a:r>
              </a:p>
              <a:p>
                <a:pPr lvl="1"/>
                <a:r>
                  <a:rPr lang="en-GB" dirty="0"/>
                  <a:t>Unrolled FO jtree very large ➝ not memory-efficient</a:t>
                </a:r>
              </a:p>
              <a:p>
                <a:pPr lvl="1"/>
                <a:r>
                  <a:rPr lang="en-GB" dirty="0"/>
                  <a:t>Unroll anew (or adapt) whenever </a:t>
                </a:r>
                <a14:m>
                  <m:oMath xmlns:m="http://schemas.openxmlformats.org/officeDocument/2006/math">
                    <m:r>
                      <a:rPr lang="en-GB" i="1">
                        <a:latin typeface="Cambria Math" panose="02040503050406030204" pitchFamily="18" charset="0"/>
                      </a:rPr>
                      <m:t>𝑇</m:t>
                    </m:r>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max</m:t>
                        </m:r>
                      </m:fName>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𝜋</m:t>
                            </m:r>
                          </m:e>
                        </m:d>
                      </m:e>
                    </m:func>
                  </m:oMath>
                </a14:m>
                <a:r>
                  <a:rPr lang="en-GB" dirty="0"/>
                  <a:t> or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rPr>
                              <m:t>𝑡</m:t>
                            </m:r>
                          </m:e>
                        </m:d>
                      </m:sup>
                    </m:sSup>
                  </m:oMath>
                </a14:m>
                <a:r>
                  <a:rPr lang="en-GB" dirty="0"/>
                  <a:t> change</a:t>
                </a:r>
              </a:p>
            </p:txBody>
          </p:sp>
        </mc:Choice>
        <mc:Fallback>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xfrm>
                <a:off x="623392" y="1188827"/>
                <a:ext cx="11087099" cy="4688445"/>
              </a:xfrm>
              <a:blipFill>
                <a:blip r:embed="rId2"/>
                <a:stretch>
                  <a:fillRect l="-1829" b="-7568"/>
                </a:stretch>
              </a:blipFill>
            </p:spPr>
            <p:txBody>
              <a:bodyPr/>
              <a:lstStyle/>
              <a:p>
                <a:r>
                  <a:rPr lang="en-DE">
                    <a:noFill/>
                  </a:rPr>
                  <a:t> </a:t>
                </a:r>
              </a:p>
            </p:txBody>
          </p:sp>
        </mc:Fallback>
      </mc:AlternateContent>
      <p:sp>
        <p:nvSpPr>
          <p:cNvPr id="39" name="Rectangle 38">
            <a:extLst>
              <a:ext uri="{FF2B5EF4-FFF2-40B4-BE49-F238E27FC236}">
                <a16:creationId xmlns:a16="http://schemas.microsoft.com/office/drawing/2014/main" id="{EFE929DE-1A87-3E4B-A6DA-844E5FACEDEE}"/>
              </a:ext>
            </a:extLst>
          </p:cNvPr>
          <p:cNvSpPr/>
          <p:nvPr/>
        </p:nvSpPr>
        <p:spPr>
          <a:xfrm>
            <a:off x="586298" y="1708649"/>
            <a:ext cx="2293676" cy="2006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0" name="Rectangle 39">
            <a:extLst>
              <a:ext uri="{FF2B5EF4-FFF2-40B4-BE49-F238E27FC236}">
                <a16:creationId xmlns:a16="http://schemas.microsoft.com/office/drawing/2014/main" id="{A33CEEF8-A2FD-474C-9137-35228C281DA1}"/>
              </a:ext>
            </a:extLst>
          </p:cNvPr>
          <p:cNvSpPr/>
          <p:nvPr/>
        </p:nvSpPr>
        <p:spPr>
          <a:xfrm>
            <a:off x="2879975" y="1708649"/>
            <a:ext cx="4736200" cy="20065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7" name="Rectangle 46">
            <a:extLst>
              <a:ext uri="{FF2B5EF4-FFF2-40B4-BE49-F238E27FC236}">
                <a16:creationId xmlns:a16="http://schemas.microsoft.com/office/drawing/2014/main" id="{DD66C857-EEF8-9B40-97BD-3171745617BC}"/>
              </a:ext>
            </a:extLst>
          </p:cNvPr>
          <p:cNvSpPr/>
          <p:nvPr/>
        </p:nvSpPr>
        <p:spPr>
          <a:xfrm>
            <a:off x="7620000" y="1708649"/>
            <a:ext cx="4211676" cy="2006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cxnSp>
        <p:nvCxnSpPr>
          <p:cNvPr id="82" name="Straight Connector 81">
            <a:extLst>
              <a:ext uri="{FF2B5EF4-FFF2-40B4-BE49-F238E27FC236}">
                <a16:creationId xmlns:a16="http://schemas.microsoft.com/office/drawing/2014/main" id="{2B92ACDE-9E14-BF46-8085-33B994D41EFC}"/>
              </a:ext>
            </a:extLst>
          </p:cNvPr>
          <p:cNvCxnSpPr>
            <a:cxnSpLocks/>
            <a:stCxn id="85" idx="1"/>
            <a:endCxn id="50" idx="3"/>
          </p:cNvCxnSpPr>
          <p:nvPr/>
        </p:nvCxnSpPr>
        <p:spPr>
          <a:xfrm flipH="1">
            <a:off x="2196193" y="2026053"/>
            <a:ext cx="1323418" cy="3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580F6D6-64D3-3D45-AFD0-ADFDFEACC749}"/>
              </a:ext>
            </a:extLst>
          </p:cNvPr>
          <p:cNvCxnSpPr>
            <a:cxnSpLocks/>
            <a:stCxn id="109" idx="1"/>
            <a:endCxn id="64" idx="3"/>
          </p:cNvCxnSpPr>
          <p:nvPr/>
        </p:nvCxnSpPr>
        <p:spPr>
          <a:xfrm flipH="1" flipV="1">
            <a:off x="7027163" y="2025153"/>
            <a:ext cx="1119421" cy="4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B42E561-2AFD-EE47-97CB-C7D3B33E38AB}"/>
              </a:ext>
            </a:extLst>
          </p:cNvPr>
          <p:cNvGrpSpPr/>
          <p:nvPr/>
        </p:nvGrpSpPr>
        <p:grpSpPr>
          <a:xfrm>
            <a:off x="695897" y="1774773"/>
            <a:ext cx="1512075" cy="1938243"/>
            <a:chOff x="695897" y="2069189"/>
            <a:chExt cx="1512075" cy="1938243"/>
          </a:xfrm>
        </p:grpSpPr>
        <p:cxnSp>
          <p:nvCxnSpPr>
            <p:cNvPr id="44" name="Straight Connector 43">
              <a:extLst>
                <a:ext uri="{FF2B5EF4-FFF2-40B4-BE49-F238E27FC236}">
                  <a16:creationId xmlns:a16="http://schemas.microsoft.com/office/drawing/2014/main" id="{B30CC928-7446-BE4F-B8C3-C7CC384AED3B}"/>
                </a:ext>
              </a:extLst>
            </p:cNvPr>
            <p:cNvCxnSpPr>
              <a:cxnSpLocks/>
            </p:cNvCxnSpPr>
            <p:nvPr/>
          </p:nvCxnSpPr>
          <p:spPr>
            <a:xfrm>
              <a:off x="1451934" y="2575323"/>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1C50F966-E065-9F4F-812E-DEFCD97C9413}"/>
                    </a:ext>
                  </a:extLst>
                </p:cNvPr>
                <p:cNvSpPr/>
                <p:nvPr/>
              </p:nvSpPr>
              <p:spPr>
                <a:xfrm>
                  <a:off x="1441543" y="2584269"/>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5" name="Rectangle 44">
                  <a:extLst>
                    <a:ext uri="{FF2B5EF4-FFF2-40B4-BE49-F238E27FC236}">
                      <a16:creationId xmlns:a16="http://schemas.microsoft.com/office/drawing/2014/main" id="{1C50F966-E065-9F4F-812E-DEFCD97C9413}"/>
                    </a:ext>
                  </a:extLst>
                </p:cNvPr>
                <p:cNvSpPr>
                  <a:spLocks noRot="1" noChangeAspect="1" noMove="1" noResize="1" noEditPoints="1" noAdjustHandles="1" noChangeArrowheads="1" noChangeShapeType="1" noTextEdit="1"/>
                </p:cNvSpPr>
                <p:nvPr/>
              </p:nvSpPr>
              <p:spPr>
                <a:xfrm>
                  <a:off x="1441543" y="2584269"/>
                  <a:ext cx="456407" cy="30174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9A7D078-80EC-EF4E-AEF6-ED79A84B12B3}"/>
                    </a:ext>
                  </a:extLst>
                </p:cNvPr>
                <p:cNvSpPr/>
                <p:nvPr/>
              </p:nvSpPr>
              <p:spPr>
                <a:xfrm>
                  <a:off x="1441543" y="370465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6" name="Rectangle 45">
                  <a:extLst>
                    <a:ext uri="{FF2B5EF4-FFF2-40B4-BE49-F238E27FC236}">
                      <a16:creationId xmlns:a16="http://schemas.microsoft.com/office/drawing/2014/main" id="{89A7D078-80EC-EF4E-AEF6-ED79A84B12B3}"/>
                    </a:ext>
                  </a:extLst>
                </p:cNvPr>
                <p:cNvSpPr>
                  <a:spLocks noRot="1" noChangeAspect="1" noMove="1" noResize="1" noEditPoints="1" noAdjustHandles="1" noChangeArrowheads="1" noChangeShapeType="1" noTextEdit="1"/>
                </p:cNvSpPr>
                <p:nvPr/>
              </p:nvSpPr>
              <p:spPr>
                <a:xfrm>
                  <a:off x="1441543" y="3704657"/>
                  <a:ext cx="748475" cy="302775"/>
                </a:xfrm>
                <a:prstGeom prst="rect">
                  <a:avLst/>
                </a:prstGeom>
                <a:blipFill>
                  <a:blip r:embed="rId4"/>
                  <a:stretch>
                    <a:fillRect/>
                  </a:stretch>
                </a:blipFill>
              </p:spPr>
              <p:txBody>
                <a:bodyPr/>
                <a:lstStyle/>
                <a:p>
                  <a:r>
                    <a:rPr lang="en-GB">
                      <a:noFill/>
                    </a:rPr>
                    <a:t> </a:t>
                  </a:r>
                </a:p>
              </p:txBody>
            </p:sp>
          </mc:Fallback>
        </mc:AlternateContent>
        <p:grpSp>
          <p:nvGrpSpPr>
            <p:cNvPr id="49" name="Group 48">
              <a:extLst>
                <a:ext uri="{FF2B5EF4-FFF2-40B4-BE49-F238E27FC236}">
                  <a16:creationId xmlns:a16="http://schemas.microsoft.com/office/drawing/2014/main" id="{7E0B8B4F-FC0E-9149-92BB-18DA57867DFF}"/>
                </a:ext>
              </a:extLst>
            </p:cNvPr>
            <p:cNvGrpSpPr/>
            <p:nvPr/>
          </p:nvGrpSpPr>
          <p:grpSpPr>
            <a:xfrm>
              <a:off x="707674" y="2069189"/>
              <a:ext cx="1490413" cy="508792"/>
              <a:chOff x="7436533" y="1653302"/>
              <a:chExt cx="1490413" cy="508792"/>
            </a:xfrm>
          </p:grpSpPr>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5F2C13DF-951D-654C-9162-60EB3F1835B8}"/>
                      </a:ext>
                    </a:extLst>
                  </p:cNvPr>
                  <p:cNvSpPr/>
                  <p:nvPr/>
                </p:nvSpPr>
                <p:spPr>
                  <a:xfrm>
                    <a:off x="7436533" y="1653302"/>
                    <a:ext cx="1488519" cy="508792"/>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0" name="Rounded Rectangle 49">
                    <a:extLst>
                      <a:ext uri="{FF2B5EF4-FFF2-40B4-BE49-F238E27FC236}">
                        <a16:creationId xmlns:a16="http://schemas.microsoft.com/office/drawing/2014/main" id="{5F2C13DF-951D-654C-9162-60EB3F1835B8}"/>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5"/>
                    <a:stretch>
                      <a:fillRect l="-4202"/>
                    </a:stretch>
                  </a:blipFill>
                  <a:ln w="9525">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52E15D7-94BF-F346-9A85-2B96D9E4A75D}"/>
                      </a:ext>
                    </a:extLst>
                  </p:cNvPr>
                  <p:cNvSpPr txBox="1"/>
                  <p:nvPr/>
                </p:nvSpPr>
                <p:spPr>
                  <a:xfrm rot="5400000">
                    <a:off x="8592069" y="1826988"/>
                    <a:ext cx="286894" cy="382861"/>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D52E15D7-94BF-F346-9A85-2B96D9E4A75D}"/>
                      </a:ext>
                    </a:extLst>
                  </p:cNvPr>
                  <p:cNvSpPr txBox="1">
                    <a:spLocks noRot="1" noChangeAspect="1" noMove="1" noResize="1" noEditPoints="1" noAdjustHandles="1" noChangeArrowheads="1" noChangeShapeType="1" noTextEdit="1"/>
                  </p:cNvSpPr>
                  <p:nvPr/>
                </p:nvSpPr>
                <p:spPr>
                  <a:xfrm rot="5400000">
                    <a:off x="8592069" y="1826988"/>
                    <a:ext cx="286894" cy="382861"/>
                  </a:xfrm>
                  <a:prstGeom prst="round1Rect">
                    <a:avLst>
                      <a:gd name="adj" fmla="val 25157"/>
                    </a:avLst>
                  </a:prstGeom>
                  <a:blipFill>
                    <a:blip r:embed="rId6"/>
                    <a:stretch>
                      <a:fillRect l="-9677" b="-4348"/>
                    </a:stretch>
                  </a:blipFill>
                </p:spPr>
                <p:txBody>
                  <a:bodyPr/>
                  <a:lstStyle/>
                  <a:p>
                    <a:r>
                      <a:rPr lang="en-GB">
                        <a:noFill/>
                      </a:rPr>
                      <a:t> </a:t>
                    </a:r>
                  </a:p>
                </p:txBody>
              </p:sp>
            </mc:Fallback>
          </mc:AlternateContent>
        </p:grpSp>
        <p:grpSp>
          <p:nvGrpSpPr>
            <p:cNvPr id="52" name="Group 51">
              <a:extLst>
                <a:ext uri="{FF2B5EF4-FFF2-40B4-BE49-F238E27FC236}">
                  <a16:creationId xmlns:a16="http://schemas.microsoft.com/office/drawing/2014/main" id="{1D601F6C-1037-6B4D-B7D3-F8C936DFB5B5}"/>
                </a:ext>
              </a:extLst>
            </p:cNvPr>
            <p:cNvGrpSpPr/>
            <p:nvPr/>
          </p:nvGrpSpPr>
          <p:grpSpPr>
            <a:xfrm>
              <a:off x="695897" y="3201151"/>
              <a:ext cx="1512075" cy="508792"/>
              <a:chOff x="7424756" y="2785264"/>
              <a:chExt cx="1512075" cy="508792"/>
            </a:xfrm>
          </p:grpSpPr>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4A8584DE-1738-6C41-BFEF-115D758EA334}"/>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3" name="Rounded Rectangle 52">
                    <a:extLst>
                      <a:ext uri="{FF2B5EF4-FFF2-40B4-BE49-F238E27FC236}">
                        <a16:creationId xmlns:a16="http://schemas.microsoft.com/office/drawing/2014/main" id="{4A8584DE-1738-6C41-BFEF-115D758EA334}"/>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7"/>
                    <a:stretch>
                      <a:fillRect l="-4132"/>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ED14932-2C7A-3440-BFDE-F8B30BC24FB2}"/>
                      </a:ext>
                    </a:extLst>
                  </p:cNvPr>
                  <p:cNvSpPr txBox="1"/>
                  <p:nvPr/>
                </p:nvSpPr>
                <p:spPr>
                  <a:xfrm rot="5400000">
                    <a:off x="8641158" y="2997812"/>
                    <a:ext cx="295968"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CED14932-2C7A-3440-BFDE-F8B30BC24FB2}"/>
                      </a:ext>
                    </a:extLst>
                  </p:cNvPr>
                  <p:cNvSpPr txBox="1">
                    <a:spLocks noRot="1" noChangeAspect="1" noMove="1" noResize="1" noEditPoints="1" noAdjustHandles="1" noChangeArrowheads="1" noChangeShapeType="1" noTextEdit="1"/>
                  </p:cNvSpPr>
                  <p:nvPr/>
                </p:nvSpPr>
                <p:spPr>
                  <a:xfrm rot="5400000">
                    <a:off x="8641158" y="2997812"/>
                    <a:ext cx="295968" cy="295377"/>
                  </a:xfrm>
                  <a:prstGeom prst="round1Rect">
                    <a:avLst>
                      <a:gd name="adj" fmla="val 26240"/>
                    </a:avLst>
                  </a:prstGeom>
                  <a:blipFill>
                    <a:blip r:embed="rId8"/>
                    <a:stretch>
                      <a:fillRect l="-20833" b="-4167"/>
                    </a:stretch>
                  </a:blipFill>
                </p:spPr>
                <p:txBody>
                  <a:bodyPr/>
                  <a:lstStyle/>
                  <a:p>
                    <a:r>
                      <a:rPr lang="en-GB">
                        <a:noFill/>
                      </a:rPr>
                      <a:t> </a:t>
                    </a:r>
                  </a:p>
                </p:txBody>
              </p:sp>
            </mc:Fallback>
          </mc:AlternateContent>
        </p:grpSp>
      </p:grpSp>
      <p:grpSp>
        <p:nvGrpSpPr>
          <p:cNvPr id="8" name="Group 7">
            <a:extLst>
              <a:ext uri="{FF2B5EF4-FFF2-40B4-BE49-F238E27FC236}">
                <a16:creationId xmlns:a16="http://schemas.microsoft.com/office/drawing/2014/main" id="{1FA82E10-39A5-B945-98C8-1CE21C9E7530}"/>
              </a:ext>
            </a:extLst>
          </p:cNvPr>
          <p:cNvGrpSpPr/>
          <p:nvPr/>
        </p:nvGrpSpPr>
        <p:grpSpPr>
          <a:xfrm>
            <a:off x="3519611" y="1770757"/>
            <a:ext cx="3521304" cy="1942259"/>
            <a:chOff x="7744716" y="1652403"/>
            <a:chExt cx="3521304" cy="1942259"/>
          </a:xfrm>
        </p:grpSpPr>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6B8D5DA7-1067-7B4B-A286-FF774F27BE80}"/>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de-DE" sz="1100" dirty="0">
                    <a:solidFill>
                      <a:schemeClr val="tx1">
                        <a:lumMod val="60000"/>
                        <a:lumOff val="40000"/>
                      </a:schemeClr>
                    </a:solidFill>
                  </a:endParaRPr>
                </a:p>
              </p:txBody>
            </p:sp>
          </mc:Choice>
          <mc:Fallback xmlns="">
            <p:sp>
              <p:nvSpPr>
                <p:cNvPr id="55" name="Rectangle 54">
                  <a:extLst>
                    <a:ext uri="{FF2B5EF4-FFF2-40B4-BE49-F238E27FC236}">
                      <a16:creationId xmlns:a16="http://schemas.microsoft.com/office/drawing/2014/main" id="{6B8D5DA7-1067-7B4B-A286-FF774F27BE80}"/>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9"/>
                  <a:stretch>
                    <a:fillRect/>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705D04A1-1CBF-2E4E-A9A2-305E67878C40}"/>
                </a:ext>
              </a:extLst>
            </p:cNvPr>
            <p:cNvCxnSpPr>
              <a:cxnSpLocks/>
              <a:stCxn id="64" idx="2"/>
              <a:endCxn id="61"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D3712C93-7C11-184F-B99F-0D32A6F1EDEF}"/>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de-DE" sz="1100" dirty="0">
                    <a:solidFill>
                      <a:schemeClr val="tx1">
                        <a:lumMod val="60000"/>
                        <a:lumOff val="40000"/>
                      </a:schemeClr>
                    </a:solidFill>
                  </a:endParaRPr>
                </a:p>
              </p:txBody>
            </p:sp>
          </mc:Choice>
          <mc:Fallback xmlns="">
            <p:sp>
              <p:nvSpPr>
                <p:cNvPr id="57" name="Rectangle 56">
                  <a:extLst>
                    <a:ext uri="{FF2B5EF4-FFF2-40B4-BE49-F238E27FC236}">
                      <a16:creationId xmlns:a16="http://schemas.microsoft.com/office/drawing/2014/main" id="{D3712C93-7C11-184F-B99F-0D32A6F1EDEF}"/>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43D651AA-1240-9D4B-9E7C-825589B380BA}"/>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de-DE"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de-DE" sz="1100" dirty="0">
                    <a:solidFill>
                      <a:schemeClr val="tx1">
                        <a:lumMod val="60000"/>
                        <a:lumOff val="40000"/>
                      </a:schemeClr>
                    </a:solidFill>
                  </a:endParaRPr>
                </a:p>
              </p:txBody>
            </p:sp>
          </mc:Choice>
          <mc:Fallback xmlns="">
            <p:sp>
              <p:nvSpPr>
                <p:cNvPr id="58" name="Rectangle 57">
                  <a:extLst>
                    <a:ext uri="{FF2B5EF4-FFF2-40B4-BE49-F238E27FC236}">
                      <a16:creationId xmlns:a16="http://schemas.microsoft.com/office/drawing/2014/main" id="{43D651AA-1240-9D4B-9E7C-825589B380BA}"/>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1"/>
                  <a:stretch>
                    <a:fillRect/>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038B269D-E86F-AB40-AC67-4A329A3E2B75}"/>
                </a:ext>
              </a:extLst>
            </p:cNvPr>
            <p:cNvCxnSpPr>
              <a:cxnSpLocks/>
              <a:stCxn id="64" idx="1"/>
              <a:endCxn id="85"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03C746FF-1A4F-0846-8C20-2F6DDACE0996}"/>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5F2885A4-90C3-0F45-994E-6ED59E6706CA}"/>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de-DE"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de-DE" sz="1399" dirty="0">
                      <a:solidFill>
                        <a:schemeClr val="tx1"/>
                      </a:solidFill>
                    </a:endParaRPr>
                  </a:p>
                </p:txBody>
              </p:sp>
            </mc:Choice>
            <mc:Fallback xmlns="">
              <p:sp>
                <p:nvSpPr>
                  <p:cNvPr id="61" name="Rounded Rectangle 60">
                    <a:extLst>
                      <a:ext uri="{FF2B5EF4-FFF2-40B4-BE49-F238E27FC236}">
                        <a16:creationId xmlns:a16="http://schemas.microsoft.com/office/drawing/2014/main" id="{5F2885A4-90C3-0F45-994E-6ED59E6706CA}"/>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2"/>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FF4E53E-BB3E-DC47-B22A-38CA629E3BE9}"/>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4FF4E53E-BB3E-DC47-B22A-38CA629E3BE9}"/>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3"/>
                    <a:stretch>
                      <a:fillRect l="-16667" b="-4167"/>
                    </a:stretch>
                  </a:blipFill>
                </p:spPr>
                <p:txBody>
                  <a:bodyPr/>
                  <a:lstStyle/>
                  <a:p>
                    <a:r>
                      <a:rPr lang="en-GB">
                        <a:noFill/>
                      </a:rPr>
                      <a:t> </a:t>
                    </a:r>
                  </a:p>
                </p:txBody>
              </p:sp>
            </mc:Fallback>
          </mc:AlternateContent>
        </p:grpSp>
        <p:grpSp>
          <p:nvGrpSpPr>
            <p:cNvPr id="63" name="Group 62">
              <a:extLst>
                <a:ext uri="{FF2B5EF4-FFF2-40B4-BE49-F238E27FC236}">
                  <a16:creationId xmlns:a16="http://schemas.microsoft.com/office/drawing/2014/main" id="{BDC518CA-D128-914A-AF16-B1E5F1A5103E}"/>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A00B5073-FF75-3F4A-A2FC-AD2DA3030834}"/>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a14:m>
                    <a:r>
                      <a:rPr lang="de-DE" sz="1399" i="1" dirty="0">
                        <a:solidFill>
                          <a:schemeClr val="tx1"/>
                        </a:solidFill>
                        <a:latin typeface="Cambria Math" panose="02040503050406030204" pitchFamily="18" charset="0"/>
                      </a:rPr>
                      <a:t> </a:t>
                    </a:r>
                  </a:p>
                  <a:p>
                    <a14:m>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𝑇𝑟𝑎𝑣𝑒𝑙</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a14:m>
                    <a:r>
                      <a:rPr lang="de-DE" sz="1399" dirty="0">
                        <a:solidFill>
                          <a:schemeClr val="tx1"/>
                        </a:solidFill>
                      </a:rPr>
                      <a:t> </a:t>
                    </a:r>
                  </a:p>
                </p:txBody>
              </p:sp>
            </mc:Choice>
            <mc:Fallback xmlns="">
              <p:sp>
                <p:nvSpPr>
                  <p:cNvPr id="64" name="Rounded Rectangle 63">
                    <a:extLst>
                      <a:ext uri="{FF2B5EF4-FFF2-40B4-BE49-F238E27FC236}">
                        <a16:creationId xmlns:a16="http://schemas.microsoft.com/office/drawing/2014/main" id="{A00B5073-FF75-3F4A-A2FC-AD2DA3030834}"/>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4"/>
                    <a:stretch>
                      <a:fillRect l="-3390"/>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F7F5BC76-60E4-7740-8786-4E1313D6FF4E}"/>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83" name="TextBox 82">
                    <a:extLst>
                      <a:ext uri="{FF2B5EF4-FFF2-40B4-BE49-F238E27FC236}">
                        <a16:creationId xmlns:a16="http://schemas.microsoft.com/office/drawing/2014/main" id="{F7F5BC76-60E4-7740-8786-4E1313D6FF4E}"/>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5"/>
                    <a:stretch>
                      <a:fillRect l="-6250" b="-4348"/>
                    </a:stretch>
                  </a:blipFill>
                </p:spPr>
                <p:txBody>
                  <a:bodyPr/>
                  <a:lstStyle/>
                  <a:p>
                    <a:r>
                      <a:rPr lang="en-GB">
                        <a:noFill/>
                      </a:rPr>
                      <a:t> </a:t>
                    </a:r>
                  </a:p>
                </p:txBody>
              </p:sp>
            </mc:Fallback>
          </mc:AlternateContent>
        </p:grpSp>
        <p:grpSp>
          <p:nvGrpSpPr>
            <p:cNvPr id="84" name="Group 83">
              <a:extLst>
                <a:ext uri="{FF2B5EF4-FFF2-40B4-BE49-F238E27FC236}">
                  <a16:creationId xmlns:a16="http://schemas.microsoft.com/office/drawing/2014/main" id="{25C68EB4-B8E4-0F4B-B6C1-BC259ECE5279}"/>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85" name="Rounded Rectangle 84">
                    <a:extLst>
                      <a:ext uri="{FF2B5EF4-FFF2-40B4-BE49-F238E27FC236}">
                        <a16:creationId xmlns:a16="http://schemas.microsoft.com/office/drawing/2014/main" id="{95E90FEE-40A1-AB41-B308-E99A181D5BE0}"/>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0</m:t>
                                  </m:r>
                                </m:e>
                              </m:d>
                            </m:sup>
                          </m:sSup>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de-DE"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de-DE" sz="1399" dirty="0">
                      <a:solidFill>
                        <a:schemeClr val="tx1"/>
                      </a:solidFill>
                    </a:endParaRPr>
                  </a:p>
                </p:txBody>
              </p:sp>
            </mc:Choice>
            <mc:Fallback xmlns="">
              <p:sp>
                <p:nvSpPr>
                  <p:cNvPr id="85" name="Rounded Rectangle 84">
                    <a:extLst>
                      <a:ext uri="{FF2B5EF4-FFF2-40B4-BE49-F238E27FC236}">
                        <a16:creationId xmlns:a16="http://schemas.microsoft.com/office/drawing/2014/main" id="{95E90FEE-40A1-AB41-B308-E99A181D5BE0}"/>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6"/>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22528DE2-2A57-D14B-81D6-7351A6739028}"/>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86" name="TextBox 85">
                    <a:extLst>
                      <a:ext uri="{FF2B5EF4-FFF2-40B4-BE49-F238E27FC236}">
                        <a16:creationId xmlns:a16="http://schemas.microsoft.com/office/drawing/2014/main" id="{22528DE2-2A57-D14B-81D6-7351A6739028}"/>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7"/>
                    <a:stretch>
                      <a:fillRect l="-16667" b="-4348"/>
                    </a:stretch>
                  </a:blipFill>
                </p:spPr>
                <p:txBody>
                  <a:bodyPr/>
                  <a:lstStyle/>
                  <a:p>
                    <a:r>
                      <a:rPr lang="en-GB">
                        <a:noFill/>
                      </a:rPr>
                      <a:t> </a:t>
                    </a:r>
                  </a:p>
                </p:txBody>
              </p:sp>
            </mc:Fallback>
          </mc:AlternateContent>
        </p:grpSp>
      </p:grpSp>
      <p:grpSp>
        <p:nvGrpSpPr>
          <p:cNvPr id="87" name="Group 86">
            <a:extLst>
              <a:ext uri="{FF2B5EF4-FFF2-40B4-BE49-F238E27FC236}">
                <a16:creationId xmlns:a16="http://schemas.microsoft.com/office/drawing/2014/main" id="{8A844366-9D68-B749-9311-48A25159FAAB}"/>
              </a:ext>
            </a:extLst>
          </p:cNvPr>
          <p:cNvGrpSpPr/>
          <p:nvPr/>
        </p:nvGrpSpPr>
        <p:grpSpPr>
          <a:xfrm>
            <a:off x="8146584" y="1774773"/>
            <a:ext cx="3521305" cy="1942259"/>
            <a:chOff x="7744715" y="1652403"/>
            <a:chExt cx="3521305" cy="1942259"/>
          </a:xfrm>
        </p:grpSpPr>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BC643387-5F92-3242-BCB4-98148305FAF9}"/>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de-DE" sz="1100" dirty="0">
                    <a:solidFill>
                      <a:schemeClr val="tx1">
                        <a:lumMod val="60000"/>
                        <a:lumOff val="40000"/>
                      </a:schemeClr>
                    </a:solidFill>
                  </a:endParaRPr>
                </a:p>
              </p:txBody>
            </p:sp>
          </mc:Choice>
          <mc:Fallback xmlns="">
            <p:sp>
              <p:nvSpPr>
                <p:cNvPr id="88" name="Rectangle 87">
                  <a:extLst>
                    <a:ext uri="{FF2B5EF4-FFF2-40B4-BE49-F238E27FC236}">
                      <a16:creationId xmlns:a16="http://schemas.microsoft.com/office/drawing/2014/main" id="{BC643387-5F92-3242-BCB4-98148305FAF9}"/>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18"/>
                  <a:stretch>
                    <a:fillRect/>
                  </a:stretch>
                </a:blipFill>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A15C7A61-91D5-034E-A67B-91041913650A}"/>
                </a:ext>
              </a:extLst>
            </p:cNvPr>
            <p:cNvCxnSpPr>
              <a:cxnSpLocks/>
              <a:stCxn id="111" idx="2"/>
              <a:endCxn id="11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BCFA8A7-99AD-F74A-ACD8-AC2E855A6437}"/>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de-DE" sz="1100" dirty="0">
                    <a:solidFill>
                      <a:schemeClr val="tx1">
                        <a:lumMod val="60000"/>
                        <a:lumOff val="40000"/>
                      </a:schemeClr>
                    </a:solidFill>
                  </a:endParaRPr>
                </a:p>
              </p:txBody>
            </p:sp>
          </mc:Choice>
          <mc:Fallback xmlns="">
            <p:sp>
              <p:nvSpPr>
                <p:cNvPr id="90" name="Rectangle 89">
                  <a:extLst>
                    <a:ext uri="{FF2B5EF4-FFF2-40B4-BE49-F238E27FC236}">
                      <a16:creationId xmlns:a16="http://schemas.microsoft.com/office/drawing/2014/main" id="{2BCFA8A7-99AD-F74A-ACD8-AC2E855A6437}"/>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3141B786-FC35-EF49-8190-59CB0DADB0CE}"/>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de-DE"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de-DE"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de-DE"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de-DE" sz="1100" dirty="0">
                    <a:solidFill>
                      <a:schemeClr val="tx1">
                        <a:lumMod val="60000"/>
                        <a:lumOff val="40000"/>
                      </a:schemeClr>
                    </a:solidFill>
                  </a:endParaRPr>
                </a:p>
              </p:txBody>
            </p:sp>
          </mc:Choice>
          <mc:Fallback xmlns="">
            <p:sp>
              <p:nvSpPr>
                <p:cNvPr id="91" name="Rectangle 90">
                  <a:extLst>
                    <a:ext uri="{FF2B5EF4-FFF2-40B4-BE49-F238E27FC236}">
                      <a16:creationId xmlns:a16="http://schemas.microsoft.com/office/drawing/2014/main" id="{3141B786-FC35-EF49-8190-59CB0DADB0CE}"/>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20"/>
                  <a:stretch>
                    <a:fillRect/>
                  </a:stretch>
                </a:blipFill>
              </p:spPr>
              <p:txBody>
                <a:bodyPr/>
                <a:lstStyle/>
                <a:p>
                  <a:r>
                    <a:rPr lang="en-GB">
                      <a:noFill/>
                    </a:rPr>
                    <a:t> </a:t>
                  </a:r>
                </a:p>
              </p:txBody>
            </p:sp>
          </mc:Fallback>
        </mc:AlternateContent>
        <p:cxnSp>
          <p:nvCxnSpPr>
            <p:cNvPr id="92" name="Straight Connector 91">
              <a:extLst>
                <a:ext uri="{FF2B5EF4-FFF2-40B4-BE49-F238E27FC236}">
                  <a16:creationId xmlns:a16="http://schemas.microsoft.com/office/drawing/2014/main" id="{E1537C4F-A0D0-2342-B013-61584636B736}"/>
                </a:ext>
              </a:extLst>
            </p:cNvPr>
            <p:cNvCxnSpPr>
              <a:cxnSpLocks/>
              <a:stCxn id="111" idx="1"/>
              <a:endCxn id="109" idx="3"/>
            </p:cNvCxnSpPr>
            <p:nvPr/>
          </p:nvCxnSpPr>
          <p:spPr>
            <a:xfrm flipH="1">
              <a:off x="8961575" y="1906799"/>
              <a:ext cx="816161"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61A8E4BD-28C7-A940-A3B8-CF5BE36675C5}"/>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113" name="Rounded Rectangle 112">
                    <a:extLst>
                      <a:ext uri="{FF2B5EF4-FFF2-40B4-BE49-F238E27FC236}">
                        <a16:creationId xmlns:a16="http://schemas.microsoft.com/office/drawing/2014/main" id="{D503F9E3-C892-5E46-BAED-727E77C21A56}"/>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de-DE"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de-DE" sz="1399" dirty="0">
                      <a:solidFill>
                        <a:schemeClr val="tx1"/>
                      </a:solidFill>
                    </a:endParaRPr>
                  </a:p>
                </p:txBody>
              </p:sp>
            </mc:Choice>
            <mc:Fallback xmlns="">
              <p:sp>
                <p:nvSpPr>
                  <p:cNvPr id="113" name="Rounded Rectangle 112">
                    <a:extLst>
                      <a:ext uri="{FF2B5EF4-FFF2-40B4-BE49-F238E27FC236}">
                        <a16:creationId xmlns:a16="http://schemas.microsoft.com/office/drawing/2014/main" id="{D503F9E3-C892-5E46-BAED-727E77C21A56}"/>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2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F2A2130-EDF0-814C-B1D7-23288B4D2C2C}"/>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4" name="TextBox 113">
                    <a:extLst>
                      <a:ext uri="{FF2B5EF4-FFF2-40B4-BE49-F238E27FC236}">
                        <a16:creationId xmlns:a16="http://schemas.microsoft.com/office/drawing/2014/main" id="{BF2A2130-EDF0-814C-B1D7-23288B4D2C2C}"/>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22"/>
                    <a:stretch>
                      <a:fillRect l="-16000" b="-4167"/>
                    </a:stretch>
                  </a:blipFill>
                </p:spPr>
                <p:txBody>
                  <a:bodyPr/>
                  <a:lstStyle/>
                  <a:p>
                    <a:r>
                      <a:rPr lang="en-GB">
                        <a:noFill/>
                      </a:rPr>
                      <a:t> </a:t>
                    </a:r>
                  </a:p>
                </p:txBody>
              </p:sp>
            </mc:Fallback>
          </mc:AlternateContent>
        </p:grpSp>
        <p:grpSp>
          <p:nvGrpSpPr>
            <p:cNvPr id="94" name="Group 93">
              <a:extLst>
                <a:ext uri="{FF2B5EF4-FFF2-40B4-BE49-F238E27FC236}">
                  <a16:creationId xmlns:a16="http://schemas.microsoft.com/office/drawing/2014/main" id="{8B6D7280-F13F-D347-A6EF-6E3D8ADBA84A}"/>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11" name="Rounded Rectangle 110">
                    <a:extLst>
                      <a:ext uri="{FF2B5EF4-FFF2-40B4-BE49-F238E27FC236}">
                        <a16:creationId xmlns:a16="http://schemas.microsoft.com/office/drawing/2014/main" id="{33FF0710-088A-6541-9D5F-4E2BCF70ED91}"/>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de-DE" sz="1399" i="1" dirty="0">
                        <a:solidFill>
                          <a:schemeClr val="tx1"/>
                        </a:solidFill>
                        <a:latin typeface="Cambria Math" panose="02040503050406030204" pitchFamily="18" charset="0"/>
                      </a:rPr>
                      <a:t> </a:t>
                    </a:r>
                  </a:p>
                  <a:p>
                    <a14:m>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𝑇𝑟𝑎𝑣𝑒𝑙</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de-DE" sz="1399" dirty="0">
                        <a:solidFill>
                          <a:schemeClr val="tx1"/>
                        </a:solidFill>
                      </a:rPr>
                      <a:t> </a:t>
                    </a:r>
                  </a:p>
                </p:txBody>
              </p:sp>
            </mc:Choice>
            <mc:Fallback xmlns="">
              <p:sp>
                <p:nvSpPr>
                  <p:cNvPr id="111" name="Rounded Rectangle 110">
                    <a:extLst>
                      <a:ext uri="{FF2B5EF4-FFF2-40B4-BE49-F238E27FC236}">
                        <a16:creationId xmlns:a16="http://schemas.microsoft.com/office/drawing/2014/main" id="{33FF0710-088A-6541-9D5F-4E2BCF70ED91}"/>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23"/>
                    <a:stretch>
                      <a:fillRect l="-4237"/>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28E6C54-2364-2E45-A180-DB5A7FF5340B}"/>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2" name="TextBox 111">
                    <a:extLst>
                      <a:ext uri="{FF2B5EF4-FFF2-40B4-BE49-F238E27FC236}">
                        <a16:creationId xmlns:a16="http://schemas.microsoft.com/office/drawing/2014/main" id="{228E6C54-2364-2E45-A180-DB5A7FF5340B}"/>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24"/>
                    <a:stretch>
                      <a:fillRect l="-13333" b="-4348"/>
                    </a:stretch>
                  </a:blipFill>
                </p:spPr>
                <p:txBody>
                  <a:bodyPr/>
                  <a:lstStyle/>
                  <a:p>
                    <a:r>
                      <a:rPr lang="en-GB">
                        <a:noFill/>
                      </a:rPr>
                      <a:t> </a:t>
                    </a:r>
                  </a:p>
                </p:txBody>
              </p:sp>
            </mc:Fallback>
          </mc:AlternateContent>
        </p:grpSp>
        <p:grpSp>
          <p:nvGrpSpPr>
            <p:cNvPr id="108" name="Group 107">
              <a:extLst>
                <a:ext uri="{FF2B5EF4-FFF2-40B4-BE49-F238E27FC236}">
                  <a16:creationId xmlns:a16="http://schemas.microsoft.com/office/drawing/2014/main" id="{691E82C5-5FE4-C045-9CB1-28A60345FE87}"/>
                </a:ext>
              </a:extLst>
            </p:cNvPr>
            <p:cNvGrpSpPr/>
            <p:nvPr/>
          </p:nvGrpSpPr>
          <p:grpSpPr>
            <a:xfrm>
              <a:off x="7744715" y="1653303"/>
              <a:ext cx="1220685" cy="512729"/>
              <a:chOff x="7744715" y="1653303"/>
              <a:chExt cx="1220685" cy="512729"/>
            </a:xfrm>
          </p:grpSpPr>
          <mc:AlternateContent xmlns:mc="http://schemas.openxmlformats.org/markup-compatibility/2006" xmlns:a14="http://schemas.microsoft.com/office/drawing/2010/main">
            <mc:Choice Requires="a14">
              <p:sp>
                <p:nvSpPr>
                  <p:cNvPr id="109" name="Rounded Rectangle 108">
                    <a:extLst>
                      <a:ext uri="{FF2B5EF4-FFF2-40B4-BE49-F238E27FC236}">
                        <a16:creationId xmlns:a16="http://schemas.microsoft.com/office/drawing/2014/main" id="{FC29FF6D-7A2A-7242-82C2-1B3D206BCBB3}"/>
                      </a:ext>
                    </a:extLst>
                  </p:cNvPr>
                  <p:cNvSpPr/>
                  <p:nvPr/>
                </p:nvSpPr>
                <p:spPr>
                  <a:xfrm>
                    <a:off x="7744715"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1</m:t>
                                  </m:r>
                                </m:e>
                              </m:d>
                            </m:sup>
                          </m:sSup>
                          <m:sSup>
                            <m:sSupPr>
                              <m:ctrlPr>
                                <a:rPr lang="de-DE" sz="1399" i="1" smtClean="0">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𝐸𝑝𝑖𝑑</m:t>
                              </m:r>
                            </m:e>
                            <m:sup>
                              <m:d>
                                <m:dPr>
                                  <m:ctrlPr>
                                    <a:rPr lang="de-DE"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de-DE"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de-DE" sz="1399" i="1">
                                  <a:solidFill>
                                    <a:schemeClr val="tx1"/>
                                  </a:solidFill>
                                  <a:latin typeface="Cambria Math" panose="02040503050406030204" pitchFamily="18" charset="0"/>
                                </a:rPr>
                              </m:ctrlPr>
                            </m:sSupPr>
                            <m:e>
                              <m:r>
                                <a:rPr lang="de-DE" sz="1399" i="1">
                                  <a:solidFill>
                                    <a:schemeClr val="tx1"/>
                                  </a:solidFill>
                                  <a:latin typeface="Cambria Math" panose="02040503050406030204" pitchFamily="18" charset="0"/>
                                </a:rPr>
                                <m:t>𝑆𝑖𝑐𝑘</m:t>
                              </m:r>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rPr>
                                    <m:t>𝑋</m:t>
                                  </m:r>
                                </m:e>
                              </m:d>
                            </m:e>
                            <m:sup>
                              <m:d>
                                <m:dPr>
                                  <m:ctrlPr>
                                    <a:rPr lang="de-DE" sz="1399" i="1">
                                      <a:solidFill>
                                        <a:schemeClr val="tx1"/>
                                      </a:solidFill>
                                      <a:latin typeface="Cambria Math" panose="02040503050406030204" pitchFamily="18" charset="0"/>
                                    </a:rPr>
                                  </m:ctrlPr>
                                </m:dPr>
                                <m:e>
                                  <m:r>
                                    <a:rPr lang="de-DE" sz="1399" i="1">
                                      <a:solidFill>
                                        <a:schemeClr val="tx1"/>
                                      </a:solidFill>
                                      <a:latin typeface="Cambria Math" panose="02040503050406030204" pitchFamily="18" charset="0"/>
                                      <a:ea typeface="Cambria Math" panose="02040503050406030204" pitchFamily="18" charset="0"/>
                                    </a:rPr>
                                    <m:t>1</m:t>
                                  </m:r>
                                </m:e>
                              </m:d>
                            </m:sup>
                          </m:sSup>
                        </m:oMath>
                      </m:oMathPara>
                    </a14:m>
                    <a:endParaRPr lang="de-DE" sz="1399" dirty="0">
                      <a:solidFill>
                        <a:schemeClr val="tx1"/>
                      </a:solidFill>
                    </a:endParaRPr>
                  </a:p>
                </p:txBody>
              </p:sp>
            </mc:Choice>
            <mc:Fallback xmlns="">
              <p:sp>
                <p:nvSpPr>
                  <p:cNvPr id="109" name="Rounded Rectangle 108">
                    <a:extLst>
                      <a:ext uri="{FF2B5EF4-FFF2-40B4-BE49-F238E27FC236}">
                        <a16:creationId xmlns:a16="http://schemas.microsoft.com/office/drawing/2014/main" id="{FC29FF6D-7A2A-7242-82C2-1B3D206BCBB3}"/>
                      </a:ext>
                    </a:extLst>
                  </p:cNvPr>
                  <p:cNvSpPr>
                    <a:spLocks noRot="1" noChangeAspect="1" noMove="1" noResize="1" noEditPoints="1" noAdjustHandles="1" noChangeArrowheads="1" noChangeShapeType="1" noTextEdit="1"/>
                  </p:cNvSpPr>
                  <p:nvPr/>
                </p:nvSpPr>
                <p:spPr>
                  <a:xfrm>
                    <a:off x="7744715" y="1653303"/>
                    <a:ext cx="1216860" cy="508792"/>
                  </a:xfrm>
                  <a:prstGeom prst="roundRect">
                    <a:avLst/>
                  </a:prstGeom>
                  <a:blipFill>
                    <a:blip r:embed="rId25"/>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DA2E22AB-1D5C-654B-94FA-3FF55851BA51}"/>
                      </a:ext>
                    </a:extLst>
                  </p:cNvPr>
                  <p:cNvSpPr txBox="1"/>
                  <p:nvPr/>
                </p:nvSpPr>
                <p:spPr>
                  <a:xfrm rot="5400000">
                    <a:off x="8671501"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𝑖𝑛</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0" name="TextBox 109">
                    <a:extLst>
                      <a:ext uri="{FF2B5EF4-FFF2-40B4-BE49-F238E27FC236}">
                        <a16:creationId xmlns:a16="http://schemas.microsoft.com/office/drawing/2014/main" id="{DA2E22AB-1D5C-654B-94FA-3FF55851BA51}"/>
                      </a:ext>
                    </a:extLst>
                  </p:cNvPr>
                  <p:cNvSpPr txBox="1">
                    <a:spLocks noRot="1" noChangeAspect="1" noMove="1" noResize="1" noEditPoints="1" noAdjustHandles="1" noChangeArrowheads="1" noChangeShapeType="1" noTextEdit="1"/>
                  </p:cNvSpPr>
                  <p:nvPr/>
                </p:nvSpPr>
                <p:spPr>
                  <a:xfrm rot="5400000">
                    <a:off x="8671501" y="1872133"/>
                    <a:ext cx="292421" cy="295377"/>
                  </a:xfrm>
                  <a:prstGeom prst="round1Rect">
                    <a:avLst>
                      <a:gd name="adj" fmla="val 26240"/>
                    </a:avLst>
                  </a:prstGeom>
                  <a:blipFill>
                    <a:blip r:embed="rId26"/>
                    <a:stretch>
                      <a:fillRect l="-16000" b="-8696"/>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D3CB8E85-F033-54D3-4A95-9C4A3E3E8D4F}"/>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F08A6124-49D6-5E78-883E-4DA4AFBD650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1FD8AF2-EC36-B7FE-5168-BA8DE255E93C}"/>
              </a:ext>
            </a:extLst>
          </p:cNvPr>
          <p:cNvSpPr>
            <a:spLocks noGrp="1"/>
          </p:cNvSpPr>
          <p:nvPr>
            <p:ph type="sldNum" sz="quarter" idx="11"/>
          </p:nvPr>
        </p:nvSpPr>
        <p:spPr/>
        <p:txBody>
          <a:bodyPr/>
          <a:lstStyle/>
          <a:p>
            <a:fld id="{EB1502E6-D9AE-3544-B6D5-378AAA0B915F}" type="slidenum">
              <a:rPr lang="de-DE" altLang="de-DE" smtClean="0"/>
              <a:pPr/>
              <a:t>40</a:t>
            </a:fld>
            <a:endParaRPr lang="de-DE" altLang="de-DE" dirty="0"/>
          </a:p>
        </p:txBody>
      </p:sp>
    </p:spTree>
    <p:extLst>
      <p:ext uri="{BB962C8B-B14F-4D97-AF65-F5344CB8AC3E}">
        <p14:creationId xmlns:p14="http://schemas.microsoft.com/office/powerpoint/2010/main" val="187769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5D3F-43B6-3444-B628-5BB2ABF66E52}"/>
              </a:ext>
            </a:extLst>
          </p:cNvPr>
          <p:cNvSpPr>
            <a:spLocks noGrp="1"/>
          </p:cNvSpPr>
          <p:nvPr>
            <p:ph type="title"/>
          </p:nvPr>
        </p:nvSpPr>
        <p:spPr/>
        <p:txBody>
          <a:bodyPr/>
          <a:lstStyle/>
          <a:p>
            <a:r>
              <a:rPr lang="en-GB" dirty="0"/>
              <a:t>Dynamic FO Jtrees: Unrolling –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39C8A8-2A43-EA43-8E15-36558C75DA13}"/>
                  </a:ext>
                </a:extLst>
              </p:cNvPr>
              <p:cNvSpPr>
                <a:spLocks noGrp="1"/>
              </p:cNvSpPr>
              <p:nvPr>
                <p:ph type="body" sz="quarter" idx="13"/>
              </p:nvPr>
            </p:nvSpPr>
            <p:spPr>
              <a:xfrm>
                <a:off x="623392" y="1124744"/>
                <a:ext cx="11087099" cy="4584266"/>
              </a:xfrm>
            </p:spPr>
            <p:txBody>
              <a:bodyPr>
                <a:normAutofit fontScale="92500" lnSpcReduction="20000"/>
              </a:bodyPr>
              <a:lstStyle/>
              <a:p>
                <a14:m>
                  <m:oMath xmlns:m="http://schemas.openxmlformats.org/officeDocument/2006/math">
                    <m:r>
                      <a:rPr lang="en-GB" i="1" smtClean="0">
                        <a:latin typeface="Cambria Math" panose="02040503050406030204" pitchFamily="18" charset="0"/>
                      </a:rPr>
                      <m:t>𝑇</m:t>
                    </m:r>
                    <m:r>
                      <a:rPr lang="en-GB" i="1" smtClean="0">
                        <a:latin typeface="Cambria Math" panose="02040503050406030204" pitchFamily="18" charset="0"/>
                      </a:rPr>
                      <m:t>=2</m:t>
                    </m:r>
                  </m:oMath>
                </a14:m>
                <a:endParaRPr lang="en-GB" dirty="0">
                  <a:latin typeface="+mn-lt"/>
                  <a:ea typeface="Cambria Math" panose="02040503050406030204" pitchFamily="18" charset="0"/>
                </a:endParaRPr>
              </a:p>
              <a:p>
                <a:pPr lvl="2"/>
                <a:endParaRPr lang="en-GB" dirty="0"/>
              </a:p>
              <a:p>
                <a:pPr lvl="2"/>
                <a:endParaRPr lang="en-GB" dirty="0"/>
              </a:p>
              <a:p>
                <a:pPr lvl="2"/>
                <a:endParaRPr lang="en-GB" dirty="0"/>
              </a:p>
              <a:p>
                <a:pPr lvl="2"/>
                <a:endParaRPr lang="en-GB" dirty="0"/>
              </a:p>
              <a:p>
                <a:pPr marL="914400" lvl="2" indent="0">
                  <a:buNone/>
                </a:pPr>
                <a:endParaRPr lang="en-GB" dirty="0"/>
              </a:p>
              <a:p>
                <a:endParaRPr lang="en-GB" dirty="0"/>
              </a:p>
              <a:p>
                <a:r>
                  <a:rPr lang="en-GB" dirty="0"/>
                  <a:t>Unrolling for query answering within a slice unnecessary</a:t>
                </a:r>
              </a:p>
              <a:p>
                <a:pPr lvl="1"/>
                <a:r>
                  <a:rPr lang="en-GB" dirty="0"/>
                  <a:t>Due to interfaces in the in- and out-clusters, the slices are independent after sending a message</a:t>
                </a:r>
              </a:p>
              <a:p>
                <a:pPr lvl="1"/>
                <a:r>
                  <a:rPr lang="en-GB" dirty="0"/>
                  <a:t>Query answering within a slice using </a:t>
                </a:r>
                <a:r>
                  <a:rPr lang="en-GB" dirty="0">
                    <a:solidFill>
                      <a:schemeClr val="accent1"/>
                    </a:solidFill>
                  </a:rPr>
                  <a:t>LJT</a:t>
                </a:r>
              </a:p>
              <a:p>
                <a:pPr lvl="1"/>
                <a:r>
                  <a:rPr lang="en-GB" dirty="0"/>
                  <a:t>Transition to next slice: Calculate message in </a:t>
                </a:r>
                <a14:m>
                  <m:oMath xmlns:m="http://schemas.openxmlformats.org/officeDocument/2006/math">
                    <m:sSubSup>
                      <m:sSubSupPr>
                        <m:ctrlPr>
                          <a:rPr lang="en-GB" b="1" i="1">
                            <a:solidFill>
                              <a:schemeClr val="accent6"/>
                            </a:solidFill>
                            <a:latin typeface="Cambria Math" panose="02040503050406030204" pitchFamily="18" charset="0"/>
                          </a:rPr>
                        </m:ctrlPr>
                      </m:sSubSupPr>
                      <m:e>
                        <m:r>
                          <a:rPr lang="en-GB" b="1" i="1">
                            <a:solidFill>
                              <a:schemeClr val="accent6"/>
                            </a:solidFill>
                            <a:latin typeface="Cambria Math" panose="02040503050406030204" pitchFamily="18" charset="0"/>
                          </a:rPr>
                          <m:t>𝑪</m:t>
                        </m:r>
                      </m:e>
                      <m:sub>
                        <m:r>
                          <a:rPr lang="en-GB" i="1">
                            <a:solidFill>
                              <a:schemeClr val="accent6"/>
                            </a:solidFill>
                            <a:latin typeface="Cambria Math" panose="02040503050406030204" pitchFamily="18" charset="0"/>
                          </a:rPr>
                          <m:t>𝑜𝑢𝑡</m:t>
                        </m:r>
                      </m:sub>
                      <m:sup>
                        <m:d>
                          <m:dPr>
                            <m:ctrlPr>
                              <a:rPr lang="en-GB" i="1">
                                <a:solidFill>
                                  <a:schemeClr val="accent6"/>
                                </a:solidFill>
                                <a:latin typeface="Cambria Math" panose="02040503050406030204" pitchFamily="18" charset="0"/>
                              </a:rPr>
                            </m:ctrlPr>
                          </m:dPr>
                          <m:e>
                            <m:r>
                              <a:rPr lang="en-GB" i="1">
                                <a:solidFill>
                                  <a:schemeClr val="accent6"/>
                                </a:solidFill>
                                <a:latin typeface="Cambria Math" panose="02040503050406030204" pitchFamily="18" charset="0"/>
                              </a:rPr>
                              <m:t>𝑡</m:t>
                            </m:r>
                          </m:e>
                        </m:d>
                      </m:sup>
                    </m:sSubSup>
                  </m:oMath>
                </a14:m>
                <a:r>
                  <a:rPr lang="en-GB" dirty="0"/>
                  <a:t> over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𝑰</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r>
                  <a:rPr lang="en-GB" dirty="0"/>
                  <a:t> and add to in-cluster </a:t>
                </a:r>
                <a14:m>
                  <m:oMath xmlns:m="http://schemas.openxmlformats.org/officeDocument/2006/math">
                    <m:sSubSup>
                      <m:sSubSupPr>
                        <m:ctrlPr>
                          <a:rPr lang="en-GB" b="1" i="1">
                            <a:solidFill>
                              <a:schemeClr val="accent5"/>
                            </a:solidFill>
                            <a:latin typeface="Cambria Math" panose="02040503050406030204" pitchFamily="18" charset="0"/>
                          </a:rPr>
                        </m:ctrlPr>
                      </m:sSubSupPr>
                      <m:e>
                        <m:r>
                          <a:rPr lang="en-GB" b="1" i="1">
                            <a:solidFill>
                              <a:schemeClr val="accent5"/>
                            </a:solidFill>
                            <a:latin typeface="Cambria Math" panose="02040503050406030204" pitchFamily="18" charset="0"/>
                          </a:rPr>
                          <m:t>𝑪</m:t>
                        </m:r>
                      </m:e>
                      <m:sub>
                        <m:r>
                          <a:rPr lang="en-GB" i="1">
                            <a:solidFill>
                              <a:schemeClr val="accent5"/>
                            </a:solidFill>
                            <a:latin typeface="Cambria Math" panose="02040503050406030204" pitchFamily="18" charset="0"/>
                          </a:rPr>
                          <m:t>𝑖𝑛</m:t>
                        </m:r>
                      </m:sub>
                      <m:sup>
                        <m:d>
                          <m:dPr>
                            <m:ctrlPr>
                              <a:rPr lang="en-GB" i="1">
                                <a:solidFill>
                                  <a:schemeClr val="accent5"/>
                                </a:solidFill>
                                <a:latin typeface="Cambria Math" panose="02040503050406030204" pitchFamily="18" charset="0"/>
                              </a:rPr>
                            </m:ctrlPr>
                          </m:dPr>
                          <m:e>
                            <m:r>
                              <a:rPr lang="en-GB" i="1">
                                <a:solidFill>
                                  <a:schemeClr val="accent5"/>
                                </a:solidFill>
                                <a:latin typeface="Cambria Math" panose="02040503050406030204" pitchFamily="18" charset="0"/>
                                <a:ea typeface="Cambria Math" panose="02040503050406030204" pitchFamily="18" charset="0"/>
                              </a:rPr>
                              <m:t>𝑡</m:t>
                            </m:r>
                            <m:r>
                              <a:rPr lang="en-GB" i="1">
                                <a:solidFill>
                                  <a:schemeClr val="accent5"/>
                                </a:solidFill>
                                <a:latin typeface="Cambria Math" panose="02040503050406030204" pitchFamily="18" charset="0"/>
                                <a:ea typeface="Cambria Math" panose="02040503050406030204" pitchFamily="18" charset="0"/>
                              </a:rPr>
                              <m:t>+1</m:t>
                            </m:r>
                          </m:e>
                        </m:d>
                      </m:sup>
                    </m:sSubSup>
                  </m:oMath>
                </a14:m>
                <a:r>
                  <a:rPr lang="en-GB" dirty="0"/>
                  <a:t> in newly instantiated FO Jtree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+1</m:t>
                    </m:r>
                  </m:oMath>
                </a14:m>
                <a:endParaRPr lang="en-GB" dirty="0"/>
              </a:p>
            </p:txBody>
          </p:sp>
        </mc:Choice>
        <mc:Fallback>
          <p:sp>
            <p:nvSpPr>
              <p:cNvPr id="3" name="Content Placeholder 2">
                <a:extLst>
                  <a:ext uri="{FF2B5EF4-FFF2-40B4-BE49-F238E27FC236}">
                    <a16:creationId xmlns:a16="http://schemas.microsoft.com/office/drawing/2014/main" id="{0B39C8A8-2A43-EA43-8E15-36558C75DA13}"/>
                  </a:ext>
                </a:extLst>
              </p:cNvPr>
              <p:cNvSpPr>
                <a:spLocks noGrp="1" noRot="1" noChangeAspect="1" noMove="1" noResize="1" noEditPoints="1" noAdjustHandles="1" noChangeArrowheads="1" noChangeShapeType="1" noTextEdit="1"/>
              </p:cNvSpPr>
              <p:nvPr>
                <p:ph type="body" sz="quarter" idx="13"/>
              </p:nvPr>
            </p:nvSpPr>
            <p:spPr>
              <a:xfrm>
                <a:off x="623392" y="1124744"/>
                <a:ext cx="11087099" cy="4584266"/>
              </a:xfrm>
              <a:blipFill>
                <a:blip r:embed="rId2"/>
                <a:stretch>
                  <a:fillRect l="-1600"/>
                </a:stretch>
              </a:blipFill>
            </p:spPr>
            <p:txBody>
              <a:bodyPr/>
              <a:lstStyle/>
              <a:p>
                <a:r>
                  <a:rPr lang="en-DE">
                    <a:noFill/>
                  </a:rPr>
                  <a:t> </a:t>
                </a:r>
              </a:p>
            </p:txBody>
          </p:sp>
        </mc:Fallback>
      </mc:AlternateContent>
      <p:sp>
        <p:nvSpPr>
          <p:cNvPr id="39" name="Rectangle 38">
            <a:extLst>
              <a:ext uri="{FF2B5EF4-FFF2-40B4-BE49-F238E27FC236}">
                <a16:creationId xmlns:a16="http://schemas.microsoft.com/office/drawing/2014/main" id="{EFE929DE-1A87-3E4B-A6DA-844E5FACEDEE}"/>
              </a:ext>
            </a:extLst>
          </p:cNvPr>
          <p:cNvSpPr/>
          <p:nvPr/>
        </p:nvSpPr>
        <p:spPr>
          <a:xfrm>
            <a:off x="586298" y="1492625"/>
            <a:ext cx="2293676" cy="2006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0" name="Rectangle 39">
            <a:extLst>
              <a:ext uri="{FF2B5EF4-FFF2-40B4-BE49-F238E27FC236}">
                <a16:creationId xmlns:a16="http://schemas.microsoft.com/office/drawing/2014/main" id="{A33CEEF8-A2FD-474C-9137-35228C281DA1}"/>
              </a:ext>
            </a:extLst>
          </p:cNvPr>
          <p:cNvSpPr/>
          <p:nvPr/>
        </p:nvSpPr>
        <p:spPr>
          <a:xfrm>
            <a:off x="2879975" y="1492625"/>
            <a:ext cx="4740940" cy="20065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7" name="Rectangle 46">
            <a:extLst>
              <a:ext uri="{FF2B5EF4-FFF2-40B4-BE49-F238E27FC236}">
                <a16:creationId xmlns:a16="http://schemas.microsoft.com/office/drawing/2014/main" id="{DD66C857-EEF8-9B40-97BD-3171745617BC}"/>
              </a:ext>
            </a:extLst>
          </p:cNvPr>
          <p:cNvSpPr/>
          <p:nvPr/>
        </p:nvSpPr>
        <p:spPr>
          <a:xfrm>
            <a:off x="7624740" y="1492625"/>
            <a:ext cx="4206936" cy="2006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cxnSp>
        <p:nvCxnSpPr>
          <p:cNvPr id="82" name="Straight Connector 81">
            <a:extLst>
              <a:ext uri="{FF2B5EF4-FFF2-40B4-BE49-F238E27FC236}">
                <a16:creationId xmlns:a16="http://schemas.microsoft.com/office/drawing/2014/main" id="{2B92ACDE-9E14-BF46-8085-33B994D41EFC}"/>
              </a:ext>
            </a:extLst>
          </p:cNvPr>
          <p:cNvCxnSpPr>
            <a:cxnSpLocks/>
            <a:stCxn id="85" idx="1"/>
          </p:cNvCxnSpPr>
          <p:nvPr/>
        </p:nvCxnSpPr>
        <p:spPr>
          <a:xfrm flipH="1" flipV="1">
            <a:off x="2190018" y="1809129"/>
            <a:ext cx="1329593" cy="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580F6D6-64D3-3D45-AFD0-ADFDFEACC749}"/>
              </a:ext>
            </a:extLst>
          </p:cNvPr>
          <p:cNvCxnSpPr>
            <a:cxnSpLocks/>
            <a:stCxn id="109" idx="1"/>
            <a:endCxn id="64" idx="3"/>
          </p:cNvCxnSpPr>
          <p:nvPr/>
        </p:nvCxnSpPr>
        <p:spPr>
          <a:xfrm flipH="1" flipV="1">
            <a:off x="7027163" y="1809129"/>
            <a:ext cx="1119421" cy="4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FA82E10-39A5-B945-98C8-1CE21C9E7530}"/>
              </a:ext>
            </a:extLst>
          </p:cNvPr>
          <p:cNvGrpSpPr/>
          <p:nvPr/>
        </p:nvGrpSpPr>
        <p:grpSpPr>
          <a:xfrm>
            <a:off x="3519611" y="1554733"/>
            <a:ext cx="3521304" cy="1942259"/>
            <a:chOff x="7744716" y="1652403"/>
            <a:chExt cx="3521304" cy="1942259"/>
          </a:xfrm>
        </p:grpSpPr>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6B8D5DA7-1067-7B4B-A286-FF774F27BE80}"/>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55" name="Rectangle 54">
                  <a:extLst>
                    <a:ext uri="{FF2B5EF4-FFF2-40B4-BE49-F238E27FC236}">
                      <a16:creationId xmlns:a16="http://schemas.microsoft.com/office/drawing/2014/main" id="{6B8D5DA7-1067-7B4B-A286-FF774F27BE80}"/>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9"/>
                  <a:stretch>
                    <a:fillRect/>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705D04A1-1CBF-2E4E-A9A2-305E67878C40}"/>
                </a:ext>
              </a:extLst>
            </p:cNvPr>
            <p:cNvCxnSpPr>
              <a:cxnSpLocks/>
              <a:stCxn id="64" idx="2"/>
              <a:endCxn id="61"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D3712C93-7C11-184F-B99F-0D32A6F1EDEF}"/>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7" name="Rectangle 56">
                  <a:extLst>
                    <a:ext uri="{FF2B5EF4-FFF2-40B4-BE49-F238E27FC236}">
                      <a16:creationId xmlns:a16="http://schemas.microsoft.com/office/drawing/2014/main" id="{D3712C93-7C11-184F-B99F-0D32A6F1EDEF}"/>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43D651AA-1240-9D4B-9E7C-825589B380BA}"/>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8" name="Rectangle 57">
                  <a:extLst>
                    <a:ext uri="{FF2B5EF4-FFF2-40B4-BE49-F238E27FC236}">
                      <a16:creationId xmlns:a16="http://schemas.microsoft.com/office/drawing/2014/main" id="{43D651AA-1240-9D4B-9E7C-825589B380BA}"/>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1"/>
                  <a:stretch>
                    <a:fillRect/>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038B269D-E86F-AB40-AC67-4A329A3E2B75}"/>
                </a:ext>
              </a:extLst>
            </p:cNvPr>
            <p:cNvCxnSpPr>
              <a:cxnSpLocks/>
              <a:stCxn id="64" idx="1"/>
              <a:endCxn id="85"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03C746FF-1A4F-0846-8C20-2F6DDACE0996}"/>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5F2885A4-90C3-0F45-994E-6ED59E6706CA}"/>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61" name="Rounded Rectangle 60">
                    <a:extLst>
                      <a:ext uri="{FF2B5EF4-FFF2-40B4-BE49-F238E27FC236}">
                        <a16:creationId xmlns:a16="http://schemas.microsoft.com/office/drawing/2014/main" id="{5F2885A4-90C3-0F45-994E-6ED59E6706CA}"/>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2"/>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FF4E53E-BB3E-DC47-B22A-38CA629E3BE9}"/>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4FF4E53E-BB3E-DC47-B22A-38CA629E3BE9}"/>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3"/>
                    <a:stretch>
                      <a:fillRect l="-16667" b="-4167"/>
                    </a:stretch>
                  </a:blipFill>
                </p:spPr>
                <p:txBody>
                  <a:bodyPr/>
                  <a:lstStyle/>
                  <a:p>
                    <a:r>
                      <a:rPr lang="en-GB">
                        <a:noFill/>
                      </a:rPr>
                      <a:t> </a:t>
                    </a:r>
                  </a:p>
                </p:txBody>
              </p:sp>
            </mc:Fallback>
          </mc:AlternateContent>
        </p:grpSp>
        <p:grpSp>
          <p:nvGrpSpPr>
            <p:cNvPr id="63" name="Group 62">
              <a:extLst>
                <a:ext uri="{FF2B5EF4-FFF2-40B4-BE49-F238E27FC236}">
                  <a16:creationId xmlns:a16="http://schemas.microsoft.com/office/drawing/2014/main" id="{BDC518CA-D128-914A-AF16-B1E5F1A5103E}"/>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A00B5073-FF75-3F4A-A2FC-AD2DA3030834}"/>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64" name="Rounded Rectangle 63">
                    <a:extLst>
                      <a:ext uri="{FF2B5EF4-FFF2-40B4-BE49-F238E27FC236}">
                        <a16:creationId xmlns:a16="http://schemas.microsoft.com/office/drawing/2014/main" id="{A00B5073-FF75-3F4A-A2FC-AD2DA3030834}"/>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4"/>
                    <a:stretch>
                      <a:fillRect l="-3390"/>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F7F5BC76-60E4-7740-8786-4E1313D6FF4E}"/>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83" name="TextBox 82">
                    <a:extLst>
                      <a:ext uri="{FF2B5EF4-FFF2-40B4-BE49-F238E27FC236}">
                        <a16:creationId xmlns:a16="http://schemas.microsoft.com/office/drawing/2014/main" id="{F7F5BC76-60E4-7740-8786-4E1313D6FF4E}"/>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5"/>
                    <a:stretch>
                      <a:fillRect l="-6250" b="-4348"/>
                    </a:stretch>
                  </a:blipFill>
                </p:spPr>
                <p:txBody>
                  <a:bodyPr/>
                  <a:lstStyle/>
                  <a:p>
                    <a:r>
                      <a:rPr lang="en-GB">
                        <a:noFill/>
                      </a:rPr>
                      <a:t> </a:t>
                    </a:r>
                  </a:p>
                </p:txBody>
              </p:sp>
            </mc:Fallback>
          </mc:AlternateContent>
        </p:grpSp>
        <p:grpSp>
          <p:nvGrpSpPr>
            <p:cNvPr id="84" name="Group 83">
              <a:extLst>
                <a:ext uri="{FF2B5EF4-FFF2-40B4-BE49-F238E27FC236}">
                  <a16:creationId xmlns:a16="http://schemas.microsoft.com/office/drawing/2014/main" id="{25C68EB4-B8E4-0F4B-B6C1-BC259ECE5279}"/>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85" name="Rounded Rectangle 84">
                    <a:extLst>
                      <a:ext uri="{FF2B5EF4-FFF2-40B4-BE49-F238E27FC236}">
                        <a16:creationId xmlns:a16="http://schemas.microsoft.com/office/drawing/2014/main" id="{95E90FEE-40A1-AB41-B308-E99A181D5BE0}"/>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85" name="Rounded Rectangle 84">
                    <a:extLst>
                      <a:ext uri="{FF2B5EF4-FFF2-40B4-BE49-F238E27FC236}">
                        <a16:creationId xmlns:a16="http://schemas.microsoft.com/office/drawing/2014/main" id="{95E90FEE-40A1-AB41-B308-E99A181D5BE0}"/>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6"/>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22528DE2-2A57-D14B-81D6-7351A6739028}"/>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86" name="TextBox 85">
                    <a:extLst>
                      <a:ext uri="{FF2B5EF4-FFF2-40B4-BE49-F238E27FC236}">
                        <a16:creationId xmlns:a16="http://schemas.microsoft.com/office/drawing/2014/main" id="{22528DE2-2A57-D14B-81D6-7351A6739028}"/>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7"/>
                    <a:stretch>
                      <a:fillRect l="-16667" b="-4348"/>
                    </a:stretch>
                  </a:blipFill>
                </p:spPr>
                <p:txBody>
                  <a:bodyPr/>
                  <a:lstStyle/>
                  <a:p>
                    <a:r>
                      <a:rPr lang="en-GB">
                        <a:noFill/>
                      </a:rPr>
                      <a:t> </a:t>
                    </a:r>
                  </a:p>
                </p:txBody>
              </p:sp>
            </mc:Fallback>
          </mc:AlternateContent>
        </p:grpSp>
      </p:grpSp>
      <p:grpSp>
        <p:nvGrpSpPr>
          <p:cNvPr id="87" name="Group 86">
            <a:extLst>
              <a:ext uri="{FF2B5EF4-FFF2-40B4-BE49-F238E27FC236}">
                <a16:creationId xmlns:a16="http://schemas.microsoft.com/office/drawing/2014/main" id="{8A844366-9D68-B749-9311-48A25159FAAB}"/>
              </a:ext>
            </a:extLst>
          </p:cNvPr>
          <p:cNvGrpSpPr/>
          <p:nvPr/>
        </p:nvGrpSpPr>
        <p:grpSpPr>
          <a:xfrm>
            <a:off x="8146584" y="1558749"/>
            <a:ext cx="3521305" cy="1942259"/>
            <a:chOff x="7744715" y="1652403"/>
            <a:chExt cx="3521305" cy="1942259"/>
          </a:xfrm>
        </p:grpSpPr>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BC643387-5F92-3242-BCB4-98148305FAF9}"/>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88" name="Rectangle 87">
                  <a:extLst>
                    <a:ext uri="{FF2B5EF4-FFF2-40B4-BE49-F238E27FC236}">
                      <a16:creationId xmlns:a16="http://schemas.microsoft.com/office/drawing/2014/main" id="{BC643387-5F92-3242-BCB4-98148305FAF9}"/>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18"/>
                  <a:stretch>
                    <a:fillRect/>
                  </a:stretch>
                </a:blipFill>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A15C7A61-91D5-034E-A67B-91041913650A}"/>
                </a:ext>
              </a:extLst>
            </p:cNvPr>
            <p:cNvCxnSpPr>
              <a:cxnSpLocks/>
              <a:stCxn id="111" idx="2"/>
              <a:endCxn id="11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BCFA8A7-99AD-F74A-ACD8-AC2E855A6437}"/>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90" name="Rectangle 89">
                  <a:extLst>
                    <a:ext uri="{FF2B5EF4-FFF2-40B4-BE49-F238E27FC236}">
                      <a16:creationId xmlns:a16="http://schemas.microsoft.com/office/drawing/2014/main" id="{2BCFA8A7-99AD-F74A-ACD8-AC2E855A6437}"/>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3141B786-FC35-EF49-8190-59CB0DADB0CE}"/>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91" name="Rectangle 90">
                  <a:extLst>
                    <a:ext uri="{FF2B5EF4-FFF2-40B4-BE49-F238E27FC236}">
                      <a16:creationId xmlns:a16="http://schemas.microsoft.com/office/drawing/2014/main" id="{3141B786-FC35-EF49-8190-59CB0DADB0CE}"/>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20"/>
                  <a:stretch>
                    <a:fillRect/>
                  </a:stretch>
                </a:blipFill>
              </p:spPr>
              <p:txBody>
                <a:bodyPr/>
                <a:lstStyle/>
                <a:p>
                  <a:r>
                    <a:rPr lang="en-GB">
                      <a:noFill/>
                    </a:rPr>
                    <a:t> </a:t>
                  </a:r>
                </a:p>
              </p:txBody>
            </p:sp>
          </mc:Fallback>
        </mc:AlternateContent>
        <p:cxnSp>
          <p:nvCxnSpPr>
            <p:cNvPr id="92" name="Straight Connector 91">
              <a:extLst>
                <a:ext uri="{FF2B5EF4-FFF2-40B4-BE49-F238E27FC236}">
                  <a16:creationId xmlns:a16="http://schemas.microsoft.com/office/drawing/2014/main" id="{E1537C4F-A0D0-2342-B013-61584636B736}"/>
                </a:ext>
              </a:extLst>
            </p:cNvPr>
            <p:cNvCxnSpPr>
              <a:cxnSpLocks/>
              <a:stCxn id="111" idx="1"/>
              <a:endCxn id="109" idx="3"/>
            </p:cNvCxnSpPr>
            <p:nvPr/>
          </p:nvCxnSpPr>
          <p:spPr>
            <a:xfrm flipH="1">
              <a:off x="8961575" y="1906799"/>
              <a:ext cx="816161"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61A8E4BD-28C7-A940-A3B8-CF5BE36675C5}"/>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113" name="Rounded Rectangle 112">
                    <a:extLst>
                      <a:ext uri="{FF2B5EF4-FFF2-40B4-BE49-F238E27FC236}">
                        <a16:creationId xmlns:a16="http://schemas.microsoft.com/office/drawing/2014/main" id="{D503F9E3-C892-5E46-BAED-727E77C21A56}"/>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113" name="Rounded Rectangle 112">
                    <a:extLst>
                      <a:ext uri="{FF2B5EF4-FFF2-40B4-BE49-F238E27FC236}">
                        <a16:creationId xmlns:a16="http://schemas.microsoft.com/office/drawing/2014/main" id="{D503F9E3-C892-5E46-BAED-727E77C21A56}"/>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2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F2A2130-EDF0-814C-B1D7-23288B4D2C2C}"/>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4" name="TextBox 113">
                    <a:extLst>
                      <a:ext uri="{FF2B5EF4-FFF2-40B4-BE49-F238E27FC236}">
                        <a16:creationId xmlns:a16="http://schemas.microsoft.com/office/drawing/2014/main" id="{BF2A2130-EDF0-814C-B1D7-23288B4D2C2C}"/>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22"/>
                    <a:stretch>
                      <a:fillRect l="-16000" b="-4167"/>
                    </a:stretch>
                  </a:blipFill>
                </p:spPr>
                <p:txBody>
                  <a:bodyPr/>
                  <a:lstStyle/>
                  <a:p>
                    <a:r>
                      <a:rPr lang="en-GB">
                        <a:noFill/>
                      </a:rPr>
                      <a:t> </a:t>
                    </a:r>
                  </a:p>
                </p:txBody>
              </p:sp>
            </mc:Fallback>
          </mc:AlternateContent>
        </p:grpSp>
        <p:grpSp>
          <p:nvGrpSpPr>
            <p:cNvPr id="94" name="Group 93">
              <a:extLst>
                <a:ext uri="{FF2B5EF4-FFF2-40B4-BE49-F238E27FC236}">
                  <a16:creationId xmlns:a16="http://schemas.microsoft.com/office/drawing/2014/main" id="{8B6D7280-F13F-D347-A6EF-6E3D8ADBA84A}"/>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11" name="Rounded Rectangle 110">
                    <a:extLst>
                      <a:ext uri="{FF2B5EF4-FFF2-40B4-BE49-F238E27FC236}">
                        <a16:creationId xmlns:a16="http://schemas.microsoft.com/office/drawing/2014/main" id="{33FF0710-088A-6541-9D5F-4E2BCF70ED91}"/>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111" name="Rounded Rectangle 110">
                    <a:extLst>
                      <a:ext uri="{FF2B5EF4-FFF2-40B4-BE49-F238E27FC236}">
                        <a16:creationId xmlns:a16="http://schemas.microsoft.com/office/drawing/2014/main" id="{33FF0710-088A-6541-9D5F-4E2BCF70ED91}"/>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23"/>
                    <a:stretch>
                      <a:fillRect l="-4237"/>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28E6C54-2364-2E45-A180-DB5A7FF5340B}"/>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2" name="TextBox 111">
                    <a:extLst>
                      <a:ext uri="{FF2B5EF4-FFF2-40B4-BE49-F238E27FC236}">
                        <a16:creationId xmlns:a16="http://schemas.microsoft.com/office/drawing/2014/main" id="{228E6C54-2364-2E45-A180-DB5A7FF5340B}"/>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24"/>
                    <a:stretch>
                      <a:fillRect l="-13333" b="-4348"/>
                    </a:stretch>
                  </a:blipFill>
                </p:spPr>
                <p:txBody>
                  <a:bodyPr/>
                  <a:lstStyle/>
                  <a:p>
                    <a:r>
                      <a:rPr lang="en-GB">
                        <a:noFill/>
                      </a:rPr>
                      <a:t> </a:t>
                    </a:r>
                  </a:p>
                </p:txBody>
              </p:sp>
            </mc:Fallback>
          </mc:AlternateContent>
        </p:grpSp>
        <p:grpSp>
          <p:nvGrpSpPr>
            <p:cNvPr id="108" name="Group 107">
              <a:extLst>
                <a:ext uri="{FF2B5EF4-FFF2-40B4-BE49-F238E27FC236}">
                  <a16:creationId xmlns:a16="http://schemas.microsoft.com/office/drawing/2014/main" id="{691E82C5-5FE4-C045-9CB1-28A60345FE87}"/>
                </a:ext>
              </a:extLst>
            </p:cNvPr>
            <p:cNvGrpSpPr/>
            <p:nvPr/>
          </p:nvGrpSpPr>
          <p:grpSpPr>
            <a:xfrm>
              <a:off x="7744715" y="1653303"/>
              <a:ext cx="1220685" cy="512729"/>
              <a:chOff x="7744715" y="1653303"/>
              <a:chExt cx="1220685" cy="512729"/>
            </a:xfrm>
          </p:grpSpPr>
          <mc:AlternateContent xmlns:mc="http://schemas.openxmlformats.org/markup-compatibility/2006" xmlns:a14="http://schemas.microsoft.com/office/drawing/2010/main">
            <mc:Choice Requires="a14">
              <p:sp>
                <p:nvSpPr>
                  <p:cNvPr id="109" name="Rounded Rectangle 108">
                    <a:extLst>
                      <a:ext uri="{FF2B5EF4-FFF2-40B4-BE49-F238E27FC236}">
                        <a16:creationId xmlns:a16="http://schemas.microsoft.com/office/drawing/2014/main" id="{FC29FF6D-7A2A-7242-82C2-1B3D206BCBB3}"/>
                      </a:ext>
                    </a:extLst>
                  </p:cNvPr>
                  <p:cNvSpPr/>
                  <p:nvPr/>
                </p:nvSpPr>
                <p:spPr>
                  <a:xfrm>
                    <a:off x="7744715"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ea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109" name="Rounded Rectangle 108">
                    <a:extLst>
                      <a:ext uri="{FF2B5EF4-FFF2-40B4-BE49-F238E27FC236}">
                        <a16:creationId xmlns:a16="http://schemas.microsoft.com/office/drawing/2014/main" id="{FC29FF6D-7A2A-7242-82C2-1B3D206BCBB3}"/>
                      </a:ext>
                    </a:extLst>
                  </p:cNvPr>
                  <p:cNvSpPr>
                    <a:spLocks noRot="1" noChangeAspect="1" noMove="1" noResize="1" noEditPoints="1" noAdjustHandles="1" noChangeArrowheads="1" noChangeShapeType="1" noTextEdit="1"/>
                  </p:cNvSpPr>
                  <p:nvPr/>
                </p:nvSpPr>
                <p:spPr>
                  <a:xfrm>
                    <a:off x="7744715" y="1653303"/>
                    <a:ext cx="1216860" cy="508792"/>
                  </a:xfrm>
                  <a:prstGeom prst="roundRect">
                    <a:avLst/>
                  </a:prstGeom>
                  <a:blipFill>
                    <a:blip r:embed="rId25"/>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DA2E22AB-1D5C-654B-94FA-3FF55851BA51}"/>
                      </a:ext>
                    </a:extLst>
                  </p:cNvPr>
                  <p:cNvSpPr txBox="1"/>
                  <p:nvPr/>
                </p:nvSpPr>
                <p:spPr>
                  <a:xfrm rot="5400000">
                    <a:off x="8671501"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10" name="TextBox 109">
                    <a:extLst>
                      <a:ext uri="{FF2B5EF4-FFF2-40B4-BE49-F238E27FC236}">
                        <a16:creationId xmlns:a16="http://schemas.microsoft.com/office/drawing/2014/main" id="{DA2E22AB-1D5C-654B-94FA-3FF55851BA51}"/>
                      </a:ext>
                    </a:extLst>
                  </p:cNvPr>
                  <p:cNvSpPr txBox="1">
                    <a:spLocks noRot="1" noChangeAspect="1" noMove="1" noResize="1" noEditPoints="1" noAdjustHandles="1" noChangeArrowheads="1" noChangeShapeType="1" noTextEdit="1"/>
                  </p:cNvSpPr>
                  <p:nvPr/>
                </p:nvSpPr>
                <p:spPr>
                  <a:xfrm rot="5400000">
                    <a:off x="8671501" y="1872133"/>
                    <a:ext cx="292421" cy="295377"/>
                  </a:xfrm>
                  <a:prstGeom prst="round1Rect">
                    <a:avLst>
                      <a:gd name="adj" fmla="val 26240"/>
                    </a:avLst>
                  </a:prstGeom>
                  <a:blipFill>
                    <a:blip r:embed="rId26"/>
                    <a:stretch>
                      <a:fillRect l="-16000" b="-8696"/>
                    </a:stretch>
                  </a:blipFill>
                </p:spPr>
                <p:txBody>
                  <a:bodyPr/>
                  <a:lstStyle/>
                  <a:p>
                    <a:r>
                      <a:rPr lang="en-GB">
                        <a:noFill/>
                      </a:rPr>
                      <a:t> </a:t>
                    </a:r>
                  </a:p>
                </p:txBody>
              </p:sp>
            </mc:Fallback>
          </mc:AlternateContent>
        </p:grpSp>
      </p:grpSp>
      <p:grpSp>
        <p:nvGrpSpPr>
          <p:cNvPr id="65" name="Group 64">
            <a:extLst>
              <a:ext uri="{FF2B5EF4-FFF2-40B4-BE49-F238E27FC236}">
                <a16:creationId xmlns:a16="http://schemas.microsoft.com/office/drawing/2014/main" id="{2C5A5912-CC82-D047-AC20-83859A69D148}"/>
              </a:ext>
            </a:extLst>
          </p:cNvPr>
          <p:cNvGrpSpPr/>
          <p:nvPr/>
        </p:nvGrpSpPr>
        <p:grpSpPr>
          <a:xfrm>
            <a:off x="695897" y="1558749"/>
            <a:ext cx="1512075" cy="1938243"/>
            <a:chOff x="695897" y="2069189"/>
            <a:chExt cx="1512075" cy="1938243"/>
          </a:xfrm>
        </p:grpSpPr>
        <p:cxnSp>
          <p:nvCxnSpPr>
            <p:cNvPr id="66" name="Straight Connector 65">
              <a:extLst>
                <a:ext uri="{FF2B5EF4-FFF2-40B4-BE49-F238E27FC236}">
                  <a16:creationId xmlns:a16="http://schemas.microsoft.com/office/drawing/2014/main" id="{EB2DA792-AE95-7B45-9AA8-5B95468674C5}"/>
                </a:ext>
              </a:extLst>
            </p:cNvPr>
            <p:cNvCxnSpPr>
              <a:cxnSpLocks/>
            </p:cNvCxnSpPr>
            <p:nvPr/>
          </p:nvCxnSpPr>
          <p:spPr>
            <a:xfrm>
              <a:off x="1451934" y="2575323"/>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EE252808-6070-964F-8259-CFD6D6C580DD}"/>
                    </a:ext>
                  </a:extLst>
                </p:cNvPr>
                <p:cNvSpPr/>
                <p:nvPr/>
              </p:nvSpPr>
              <p:spPr>
                <a:xfrm>
                  <a:off x="1441543" y="2584269"/>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5" name="Rectangle 44">
                  <a:extLst>
                    <a:ext uri="{FF2B5EF4-FFF2-40B4-BE49-F238E27FC236}">
                      <a16:creationId xmlns:a16="http://schemas.microsoft.com/office/drawing/2014/main" id="{1C50F966-E065-9F4F-812E-DEFCD97C9413}"/>
                    </a:ext>
                  </a:extLst>
                </p:cNvPr>
                <p:cNvSpPr>
                  <a:spLocks noRot="1" noChangeAspect="1" noMove="1" noResize="1" noEditPoints="1" noAdjustHandles="1" noChangeArrowheads="1" noChangeShapeType="1" noTextEdit="1"/>
                </p:cNvSpPr>
                <p:nvPr/>
              </p:nvSpPr>
              <p:spPr>
                <a:xfrm>
                  <a:off x="1441543" y="2584269"/>
                  <a:ext cx="456407" cy="30174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C3496AD3-6A83-9C46-ADB1-ACF0284CF4D8}"/>
                    </a:ext>
                  </a:extLst>
                </p:cNvPr>
                <p:cNvSpPr/>
                <p:nvPr/>
              </p:nvSpPr>
              <p:spPr>
                <a:xfrm>
                  <a:off x="1441543" y="370465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6" name="Rectangle 45">
                  <a:extLst>
                    <a:ext uri="{FF2B5EF4-FFF2-40B4-BE49-F238E27FC236}">
                      <a16:creationId xmlns:a16="http://schemas.microsoft.com/office/drawing/2014/main" id="{89A7D078-80EC-EF4E-AEF6-ED79A84B12B3}"/>
                    </a:ext>
                  </a:extLst>
                </p:cNvPr>
                <p:cNvSpPr>
                  <a:spLocks noRot="1" noChangeAspect="1" noMove="1" noResize="1" noEditPoints="1" noAdjustHandles="1" noChangeArrowheads="1" noChangeShapeType="1" noTextEdit="1"/>
                </p:cNvSpPr>
                <p:nvPr/>
              </p:nvSpPr>
              <p:spPr>
                <a:xfrm>
                  <a:off x="1441543" y="3704657"/>
                  <a:ext cx="748475" cy="302775"/>
                </a:xfrm>
                <a:prstGeom prst="rect">
                  <a:avLst/>
                </a:prstGeom>
                <a:blipFill>
                  <a:blip r:embed="rId4"/>
                  <a:stretch>
                    <a:fillRect/>
                  </a:stretch>
                </a:blipFill>
              </p:spPr>
              <p:txBody>
                <a:bodyPr/>
                <a:lstStyle/>
                <a:p>
                  <a:r>
                    <a:rPr lang="en-GB">
                      <a:noFill/>
                    </a:rPr>
                    <a:t> </a:t>
                  </a:r>
                </a:p>
              </p:txBody>
            </p:sp>
          </mc:Fallback>
        </mc:AlternateContent>
        <p:grpSp>
          <p:nvGrpSpPr>
            <p:cNvPr id="69" name="Group 68">
              <a:extLst>
                <a:ext uri="{FF2B5EF4-FFF2-40B4-BE49-F238E27FC236}">
                  <a16:creationId xmlns:a16="http://schemas.microsoft.com/office/drawing/2014/main" id="{225DDA86-D7FF-C049-AB7E-709FDBCA5FF9}"/>
                </a:ext>
              </a:extLst>
            </p:cNvPr>
            <p:cNvGrpSpPr/>
            <p:nvPr/>
          </p:nvGrpSpPr>
          <p:grpSpPr>
            <a:xfrm>
              <a:off x="707674" y="2069189"/>
              <a:ext cx="1490413" cy="508792"/>
              <a:chOff x="7436533" y="1653302"/>
              <a:chExt cx="1490413" cy="508792"/>
            </a:xfrm>
          </p:grpSpPr>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4C96BB2C-C772-7E48-8607-1CD888C8ACAF}"/>
                      </a:ext>
                    </a:extLst>
                  </p:cNvPr>
                  <p:cNvSpPr/>
                  <p:nvPr/>
                </p:nvSpPr>
                <p:spPr>
                  <a:xfrm>
                    <a:off x="7436533" y="1653302"/>
                    <a:ext cx="1488519" cy="508792"/>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0" name="Rounded Rectangle 49">
                    <a:extLst>
                      <a:ext uri="{FF2B5EF4-FFF2-40B4-BE49-F238E27FC236}">
                        <a16:creationId xmlns:a16="http://schemas.microsoft.com/office/drawing/2014/main" id="{5F2C13DF-951D-654C-9162-60EB3F1835B8}"/>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5"/>
                    <a:stretch>
                      <a:fillRect l="-4202"/>
                    </a:stretch>
                  </a:blipFill>
                  <a:ln w="9525">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C3CC4BC-48D2-7043-AE5F-D18E1982B00D}"/>
                      </a:ext>
                    </a:extLst>
                  </p:cNvPr>
                  <p:cNvSpPr txBox="1"/>
                  <p:nvPr/>
                </p:nvSpPr>
                <p:spPr>
                  <a:xfrm rot="5400000">
                    <a:off x="8592069" y="1826988"/>
                    <a:ext cx="286894" cy="382861"/>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74" name="TextBox 73">
                    <a:extLst>
                      <a:ext uri="{FF2B5EF4-FFF2-40B4-BE49-F238E27FC236}">
                        <a16:creationId xmlns:a16="http://schemas.microsoft.com/office/drawing/2014/main" id="{9C3CC4BC-48D2-7043-AE5F-D18E1982B00D}"/>
                      </a:ext>
                    </a:extLst>
                  </p:cNvPr>
                  <p:cNvSpPr txBox="1">
                    <a:spLocks noRot="1" noChangeAspect="1" noMove="1" noResize="1" noEditPoints="1" noAdjustHandles="1" noChangeArrowheads="1" noChangeShapeType="1" noTextEdit="1"/>
                  </p:cNvSpPr>
                  <p:nvPr/>
                </p:nvSpPr>
                <p:spPr>
                  <a:xfrm rot="5400000">
                    <a:off x="8592069" y="1826988"/>
                    <a:ext cx="286894" cy="382861"/>
                  </a:xfrm>
                  <a:prstGeom prst="round1Rect">
                    <a:avLst>
                      <a:gd name="adj" fmla="val 25157"/>
                    </a:avLst>
                  </a:prstGeom>
                  <a:blipFill>
                    <a:blip r:embed="rId27"/>
                    <a:stretch>
                      <a:fillRect l="-9677" b="-4348"/>
                    </a:stretch>
                  </a:blipFill>
                </p:spPr>
                <p:txBody>
                  <a:bodyPr/>
                  <a:lstStyle/>
                  <a:p>
                    <a:r>
                      <a:rPr lang="en-GB">
                        <a:noFill/>
                      </a:rPr>
                      <a:t> </a:t>
                    </a:r>
                  </a:p>
                </p:txBody>
              </p:sp>
            </mc:Fallback>
          </mc:AlternateContent>
        </p:grpSp>
        <p:grpSp>
          <p:nvGrpSpPr>
            <p:cNvPr id="70" name="Group 69">
              <a:extLst>
                <a:ext uri="{FF2B5EF4-FFF2-40B4-BE49-F238E27FC236}">
                  <a16:creationId xmlns:a16="http://schemas.microsoft.com/office/drawing/2014/main" id="{A2239B88-5E61-2143-973B-C97B6D5AF8BA}"/>
                </a:ext>
              </a:extLst>
            </p:cNvPr>
            <p:cNvGrpSpPr/>
            <p:nvPr/>
          </p:nvGrpSpPr>
          <p:grpSpPr>
            <a:xfrm>
              <a:off x="695897" y="3201151"/>
              <a:ext cx="1512075" cy="508792"/>
              <a:chOff x="7424756" y="2785264"/>
              <a:chExt cx="1512075" cy="508792"/>
            </a:xfrm>
          </p:grpSpPr>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B53E3A14-EE86-0448-ABED-8F7920727AD9}"/>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de-DE" sz="1399" b="0" i="1" smtClean="0">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𝑋</m:t>
                                  </m:r>
                                  <m:r>
                                    <a:rPr lang="de-DE" sz="1399" b="0" i="1" smtClean="0">
                                      <a:solidFill>
                                        <a:schemeClr val="tx1"/>
                                      </a:solidFill>
                                      <a:latin typeface="Cambria Math" panose="02040503050406030204" pitchFamily="18" charset="0"/>
                                    </a:rPr>
                                    <m:t>,</m:t>
                                  </m:r>
                                  <m:r>
                                    <a:rPr lang="de-DE"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3" name="Rounded Rectangle 52">
                    <a:extLst>
                      <a:ext uri="{FF2B5EF4-FFF2-40B4-BE49-F238E27FC236}">
                        <a16:creationId xmlns:a16="http://schemas.microsoft.com/office/drawing/2014/main" id="{4A8584DE-1738-6C41-BFEF-115D758EA334}"/>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7"/>
                    <a:stretch>
                      <a:fillRect l="-4132"/>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59D82734-00A1-0446-AC19-522A94B03F27}"/>
                      </a:ext>
                    </a:extLst>
                  </p:cNvPr>
                  <p:cNvSpPr txBox="1"/>
                  <p:nvPr/>
                </p:nvSpPr>
                <p:spPr>
                  <a:xfrm rot="5400000">
                    <a:off x="8641158" y="2997812"/>
                    <a:ext cx="295968"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3</m:t>
                              </m:r>
                            </m:sub>
                            <m:sup>
                              <m:d>
                                <m:dPr>
                                  <m:ctrlPr>
                                    <a:rPr lang="de-DE"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CED14932-2C7A-3440-BFDE-F8B30BC24FB2}"/>
                      </a:ext>
                    </a:extLst>
                  </p:cNvPr>
                  <p:cNvSpPr txBox="1">
                    <a:spLocks noRot="1" noChangeAspect="1" noMove="1" noResize="1" noEditPoints="1" noAdjustHandles="1" noChangeArrowheads="1" noChangeShapeType="1" noTextEdit="1"/>
                  </p:cNvSpPr>
                  <p:nvPr/>
                </p:nvSpPr>
                <p:spPr>
                  <a:xfrm rot="5400000">
                    <a:off x="8641158" y="2997812"/>
                    <a:ext cx="295968" cy="295377"/>
                  </a:xfrm>
                  <a:prstGeom prst="round1Rect">
                    <a:avLst>
                      <a:gd name="adj" fmla="val 26240"/>
                    </a:avLst>
                  </a:prstGeom>
                  <a:blipFill>
                    <a:blip r:embed="rId8"/>
                    <a:stretch>
                      <a:fillRect l="-20833" b="-4167"/>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E316361F-32F1-252E-A83F-F18C6DE67F73}"/>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89829987-BACC-87FF-B2D8-5DE3337F1DF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F936126-3282-A33F-F988-2C08FBFEEBA3}"/>
              </a:ext>
            </a:extLst>
          </p:cNvPr>
          <p:cNvSpPr>
            <a:spLocks noGrp="1"/>
          </p:cNvSpPr>
          <p:nvPr>
            <p:ph type="sldNum" sz="quarter" idx="11"/>
          </p:nvPr>
        </p:nvSpPr>
        <p:spPr/>
        <p:txBody>
          <a:bodyPr/>
          <a:lstStyle/>
          <a:p>
            <a:fld id="{EB1502E6-D9AE-3544-B6D5-378AAA0B915F}" type="slidenum">
              <a:rPr lang="de-DE" altLang="de-DE" smtClean="0"/>
              <a:pPr/>
              <a:t>41</a:t>
            </a:fld>
            <a:endParaRPr lang="de-DE" altLang="de-DE" dirty="0"/>
          </a:p>
        </p:txBody>
      </p:sp>
    </p:spTree>
    <p:extLst>
      <p:ext uri="{BB962C8B-B14F-4D97-AF65-F5344CB8AC3E}">
        <p14:creationId xmlns:p14="http://schemas.microsoft.com/office/powerpoint/2010/main" val="2050752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a:t>Progressing in Time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BD8B009-B036-9544-BD60-95DAC7EE6FEE}"/>
                  </a:ext>
                </a:extLst>
              </p:cNvPr>
              <p:cNvSpPr>
                <a:spLocks noGrp="1"/>
              </p:cNvSpPr>
              <p:nvPr>
                <p:ph type="body" sz="quarter" idx="13"/>
              </p:nvPr>
            </p:nvSpPr>
            <p:spPr/>
            <p:txBody>
              <a:bodyPr>
                <a:normAutofit fontScale="92500" lnSpcReduction="20000"/>
              </a:bodyPr>
              <a:lstStyle/>
              <a:p>
                <a:r>
                  <a:rPr lang="en-GB" dirty="0"/>
                  <a:t>Query answering within a slice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follows LJT (Steps 2-4 of LJT)</a:t>
                </a:r>
              </a:p>
              <a:p>
                <a:pPr lvl="1"/>
                <a:r>
                  <a:rPr lang="en-GB" dirty="0"/>
                  <a:t>Handle evidence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dirty="0"/>
                  <a:t>, pass messages, answer set of queries 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given all evidence up until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endParaRPr lang="en-GB" dirty="0"/>
              </a:p>
              <a:p>
                <a:pPr lvl="1"/>
                <a:r>
                  <a:rPr lang="en-GB" dirty="0"/>
                  <a:t>Also ensures that all necessary information available at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b="0" i="1" smtClean="0">
                            <a:latin typeface="Cambria Math" panose="02040503050406030204" pitchFamily="18" charset="0"/>
                            <a:ea typeface="Cambria Math" panose="02040503050406030204" pitchFamily="18" charset="0"/>
                          </a:rPr>
                          <m:t>𝑜𝑢𝑡</m:t>
                        </m:r>
                      </m:sub>
                      <m:sup>
                        <m:d>
                          <m:dPr>
                            <m:ctrlPr>
                              <a:rPr lang="en-GB" b="0"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to calculate the </a:t>
                </a:r>
                <a:r>
                  <a:rPr lang="en-GB" dirty="0">
                    <a:solidFill>
                      <a:schemeClr val="accent1"/>
                    </a:solidFill>
                  </a:rPr>
                  <a:t>forward message</a:t>
                </a:r>
                <a:r>
                  <a:rPr lang="en-GB" dirty="0"/>
                  <a:t> that makes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smtClean="0">
                        <a:latin typeface="Cambria Math" panose="02040503050406030204" pitchFamily="18" charset="0"/>
                        <a:ea typeface="Cambria Math" panose="02040503050406030204" pitchFamily="18" charset="0"/>
                      </a:rPr>
                      <m:t>+1</m:t>
                    </m:r>
                  </m:oMath>
                </a14:m>
                <a:r>
                  <a:rPr lang="en-GB" dirty="0"/>
                  <a:t> independent of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endParaRPr lang="en-GB" dirty="0"/>
              </a:p>
              <a:p>
                <a:r>
                  <a:rPr lang="en-GB" dirty="0"/>
                  <a:t>Transitioning to next slice:</a:t>
                </a:r>
              </a:p>
              <a:p>
                <a:pPr lvl="1"/>
                <a:r>
                  <a:rPr lang="en-GB" dirty="0"/>
                  <a:t>Compute </a:t>
                </a:r>
                <a:r>
                  <a:rPr lang="en-GB" dirty="0">
                    <a:solidFill>
                      <a:schemeClr val="accent1"/>
                    </a:solidFill>
                  </a:rPr>
                  <a:t>forward message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𝑡</m:t>
                            </m:r>
                          </m:e>
                        </m:d>
                      </m:sup>
                    </m:sSup>
                  </m:oMath>
                </a14:m>
                <a:r>
                  <a:rPr lang="en-GB" dirty="0">
                    <a:solidFill>
                      <a:schemeClr val="accent1"/>
                    </a:solidFill>
                  </a:rPr>
                  <a:t> </a:t>
                </a:r>
                <a:r>
                  <a:rPr lang="en-GB" dirty="0"/>
                  <a:t>over the separator between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bSup>
                  </m:oMath>
                </a14:m>
                <a:r>
                  <a:rPr lang="en-GB" dirty="0"/>
                  <a:t> and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b="0" i="1" smtClean="0">
                            <a:latin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bSup>
                  </m:oMath>
                </a14:m>
                <a:r>
                  <a:rPr lang="en-GB" dirty="0"/>
                  <a:t>, which includes the interface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𝑰</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dirty="0"/>
                  <a:t>, based on the local model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𝐺</m:t>
                        </m:r>
                      </m:e>
                      <m:sub>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bSup>
                  </m:oMath>
                </a14:m>
                <a:r>
                  <a:rPr lang="en-GB" dirty="0"/>
                  <a:t> and the messages </a:t>
                </a:r>
                <a14:m>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𝑚</m:t>
                        </m:r>
                      </m:e>
                      <m:sub>
                        <m:r>
                          <a:rPr lang="en-GB" i="1" smtClean="0">
                            <a:latin typeface="Cambria Math" panose="02040503050406030204" pitchFamily="18" charset="0"/>
                            <a:ea typeface="Cambria Math" panose="02040503050406030204" pitchFamily="18" charset="0"/>
                          </a:rPr>
                          <m:t>𝑗</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from neighbours within </a:t>
                </a:r>
                <a14:m>
                  <m:oMath xmlns:m="http://schemas.openxmlformats.org/officeDocument/2006/math">
                    <m:r>
                      <a:rPr lang="en-GB" i="1" smtClean="0">
                        <a:latin typeface="Cambria Math" panose="02040503050406030204" pitchFamily="18" charset="0"/>
                      </a:rPr>
                      <m:t>𝑡</m:t>
                    </m:r>
                  </m:oMath>
                </a14:m>
                <a:endParaRPr lang="en-GB" dirty="0"/>
              </a:p>
              <a:p>
                <a:pPr lvl="1"/>
                <a:r>
                  <a:rPr lang="en-GB" dirty="0"/>
                  <a:t>Instantiate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oMath>
                </a14:m>
                <a:r>
                  <a:rPr lang="en-GB" dirty="0"/>
                  <a:t> 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oMath>
                </a14:m>
                <a:endParaRPr lang="en-GB" dirty="0"/>
              </a:p>
              <a:p>
                <a:pPr lvl="1"/>
                <a:r>
                  <a:rPr lang="en-GB" dirty="0"/>
                  <a:t>Add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p>
                  </m:oMath>
                </a14:m>
                <a:r>
                  <a:rPr lang="en-GB" dirty="0"/>
                  <a:t> to the local model of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oMath>
                </a14:m>
                <a:endParaRPr lang="en-GB" dirty="0"/>
              </a:p>
              <a:p>
                <a:pPr lvl="1"/>
                <a:r>
                  <a:rPr lang="en-GB" dirty="0"/>
                  <a:t>Drop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endParaRPr lang="en-GB" dirty="0"/>
              </a:p>
              <a:p>
                <a:pPr lvl="1"/>
                <a:r>
                  <a:rPr lang="en-GB" dirty="0"/>
                  <a:t>Continue with query answering in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+1</m:t>
                            </m:r>
                          </m:e>
                        </m:d>
                      </m:sup>
                    </m:sSup>
                  </m:oMath>
                </a14:m>
                <a:r>
                  <a:rPr lang="en-GB" dirty="0"/>
                  <a:t> (Steps 2-4 of LJT)</a:t>
                </a:r>
              </a:p>
              <a:p>
                <a:endParaRPr lang="en-GB" dirty="0"/>
              </a:p>
            </p:txBody>
          </p:sp>
        </mc:Choice>
        <mc:Fallback>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r="-2171" b="-2210"/>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34B6555F-37D2-8E8F-CE89-5CC33BC706C9}"/>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EEE0A827-291E-BEA5-A979-A3919F9ECA6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79AB24E0-25DC-7285-4BF1-3E6C66CBAE4F}"/>
              </a:ext>
            </a:extLst>
          </p:cNvPr>
          <p:cNvSpPr>
            <a:spLocks noGrp="1"/>
          </p:cNvSpPr>
          <p:nvPr>
            <p:ph type="sldNum" sz="quarter" idx="11"/>
          </p:nvPr>
        </p:nvSpPr>
        <p:spPr/>
        <p:txBody>
          <a:bodyPr/>
          <a:lstStyle/>
          <a:p>
            <a:fld id="{EB1502E6-D9AE-3544-B6D5-378AAA0B915F}" type="slidenum">
              <a:rPr lang="de-DE" altLang="de-DE" smtClean="0"/>
              <a:pPr/>
              <a:t>42</a:t>
            </a:fld>
            <a:endParaRPr lang="de-DE" altLang="de-DE" dirty="0"/>
          </a:p>
        </p:txBody>
      </p:sp>
    </p:spTree>
    <p:extLst>
      <p:ext uri="{BB962C8B-B14F-4D97-AF65-F5344CB8AC3E}">
        <p14:creationId xmlns:p14="http://schemas.microsoft.com/office/powerpoint/2010/main" val="2039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dirty="0"/>
              <a:t>Progressing in Time: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BD8B009-B036-9544-BD60-95DAC7EE6FEE}"/>
                  </a:ext>
                </a:extLst>
              </p:cNvPr>
              <p:cNvSpPr>
                <a:spLocks noGrp="1"/>
              </p:cNvSpPr>
              <p:nvPr>
                <p:ph type="body" sz="quarter" idx="13"/>
              </p:nvPr>
            </p:nvSpPr>
            <p:spPr>
              <a:xfrm>
                <a:off x="623393" y="1332843"/>
                <a:ext cx="6624190" cy="4584266"/>
              </a:xfrm>
            </p:spPr>
            <p:txBody>
              <a:bodyPr>
                <a:normAutofit fontScale="92500" lnSpcReduction="10000"/>
              </a:bodyPr>
              <a:lstStyle/>
              <a:p>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=0</m:t>
                    </m:r>
                  </m:oMath>
                </a14:m>
                <a:endParaRPr lang="en-GB" dirty="0"/>
              </a:p>
              <a:p>
                <a:pPr lvl="1"/>
                <a:r>
                  <a:rPr lang="en-GB" dirty="0"/>
                  <a:t>Current FO jtree</a:t>
                </a:r>
              </a:p>
              <a:p>
                <a:pPr lvl="1"/>
                <a:r>
                  <a:rPr lang="en-GB" dirty="0"/>
                  <a:t>Enter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m:t>
                            </m:r>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𝑠𝑖𝑐𝑘</m:t>
                            </m:r>
                            <m:d>
                              <m:dPr>
                                <m:ctrlPr>
                                  <a:rPr lang="en-GB" b="0" i="1" smtClean="0">
                                    <a:latin typeface="Cambria Math" panose="02040503050406030204" pitchFamily="18" charset="0"/>
                                  </a:rPr>
                                </m:ctrlPr>
                              </m:dPr>
                              <m:e>
                                <m:r>
                                  <a:rPr lang="en-GB" b="0" i="1" smtClean="0">
                                    <a:latin typeface="Cambria Math" panose="02040503050406030204" pitchFamily="18" charset="0"/>
                                  </a:rPr>
                                  <m:t>𝑎𝑙𝑖𝑐𝑒</m:t>
                                </m:r>
                              </m:e>
                            </m:d>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oMath>
                </a14:m>
                <a:endParaRPr lang="en-GB" dirty="0"/>
              </a:p>
              <a:p>
                <a:pPr lvl="1"/>
                <a:r>
                  <a:rPr lang="en-GB" dirty="0"/>
                  <a:t>Send intra-slice messages: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3,</m:t>
                        </m:r>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,3</m:t>
                        </m:r>
                      </m:sub>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bSup>
                  </m:oMath>
                </a14:m>
                <a:endParaRPr lang="en-GB" dirty="0"/>
              </a:p>
              <a:p>
                <a:pPr lvl="1"/>
                <a:r>
                  <a:rPr lang="en-GB" dirty="0"/>
                  <a:t>Answer queries </a:t>
                </a:r>
                <a14:m>
                  <m:oMath xmlns:m="http://schemas.openxmlformats.org/officeDocument/2006/math">
                    <m:r>
                      <a:rPr lang="en-GB" i="1" smtClean="0">
                        <a:latin typeface="Cambria Math" panose="02040503050406030204" pitchFamily="18" charset="0"/>
                      </a:rPr>
                      <m:t>𝑃</m:t>
                    </m:r>
                    <m:d>
                      <m:dPr>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b="0" i="1" smtClean="0">
                                    <a:latin typeface="Cambria Math" panose="02040503050406030204" pitchFamily="18" charset="0"/>
                                  </a:rPr>
                                  <m:t>0</m:t>
                                </m:r>
                              </m:e>
                            </m:d>
                          </m:sup>
                        </m:sSub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m:t>
                                </m:r>
                              </m:e>
                            </m:d>
                          </m:sup>
                        </m:sSup>
                      </m:e>
                    </m:d>
                  </m:oMath>
                </a14:m>
                <a:endParaRPr lang="en-GB" dirty="0"/>
              </a:p>
              <a:p>
                <a:r>
                  <a:rPr lang="en-GB" dirty="0"/>
                  <a:t>Inter-slice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0</m:t>
                            </m:r>
                          </m:e>
                        </m:d>
                      </m:sup>
                    </m:sSup>
                  </m:oMath>
                </a14:m>
                <a:endParaRPr lang="en-GB" dirty="0"/>
              </a:p>
              <a:p>
                <a:pPr lvl="1"/>
                <a:r>
                  <a:rPr lang="en-GB" dirty="0"/>
                  <a:t>Eliminate all non-separator PRVs, here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𝑇𝑟𝑎𝑣𝑒𝑙</m:t>
                        </m:r>
                        <m:d>
                          <m:dPr>
                            <m:ctrlPr>
                              <a:rPr lang="en-GB" b="0" i="1" smtClean="0">
                                <a:latin typeface="Cambria Math" panose="02040503050406030204" pitchFamily="18" charset="0"/>
                              </a:rPr>
                            </m:ctrlPr>
                          </m:dPr>
                          <m:e>
                            <m:r>
                              <a:rPr lang="en-GB" b="0" i="1" smtClean="0">
                                <a:latin typeface="Cambria Math" panose="02040503050406030204" pitchFamily="18" charset="0"/>
                              </a:rPr>
                              <m:t>𝑋</m:t>
                            </m:r>
                          </m:e>
                        </m:d>
                      </m:e>
                      <m:sup>
                        <m:d>
                          <m:dPr>
                            <m:ctrlPr>
                              <a:rPr lang="en-GB" i="1">
                                <a:latin typeface="Cambria Math" panose="02040503050406030204" pitchFamily="18" charset="0"/>
                              </a:rPr>
                            </m:ctrlPr>
                          </m:dPr>
                          <m:e>
                            <m:r>
                              <a:rPr lang="en-GB" i="1">
                                <a:latin typeface="Cambria Math" panose="02040503050406030204" pitchFamily="18" charset="0"/>
                              </a:rPr>
                              <m:t>0</m:t>
                            </m:r>
                          </m:e>
                        </m:d>
                      </m:sup>
                    </m:sSup>
                  </m:oMath>
                </a14:m>
                <a:r>
                  <a:rPr lang="en-GB" dirty="0"/>
                  <a:t>, from the local model </a:t>
                </a:r>
                <a14:m>
                  <m:oMath xmlns:m="http://schemas.openxmlformats.org/officeDocument/2006/math">
                    <m:sSubSup>
                      <m:sSubSupPr>
                        <m:ctrlPr>
                          <a:rPr lang="en-GB" i="1">
                            <a:latin typeface="Cambria Math" panose="02040503050406030204" pitchFamily="18" charset="0"/>
                          </a:rPr>
                        </m:ctrlPr>
                      </m:sSubSupPr>
                      <m:e>
                        <m:r>
                          <a:rPr lang="de-DE" b="0" i="1" smtClean="0">
                            <a:latin typeface="Cambria Math" panose="02040503050406030204" pitchFamily="18" charset="0"/>
                          </a:rPr>
                          <m:t>𝐺</m:t>
                        </m:r>
                      </m:e>
                      <m:sub>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r>
                      <a:rPr lang="en-GB" i="1">
                        <a:latin typeface="Cambria Math" panose="02040503050406030204" pitchFamily="18" charset="0"/>
                      </a:rPr>
                      <m:t>=</m:t>
                    </m:r>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de-DE" i="1">
                                <a:latin typeface="Cambria Math" panose="02040503050406030204" pitchFamily="18" charset="0"/>
                              </a:rPr>
                              <m:t>𝑔</m:t>
                            </m:r>
                          </m:e>
                          <m:sub>
                            <m:r>
                              <a:rPr lang="en-GB" i="1">
                                <a:latin typeface="Cambria Math" panose="02040503050406030204" pitchFamily="18" charset="0"/>
                              </a:rPr>
                              <m:t>2</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r>
                          <a:rPr lang="de-DE" b="0" i="1" smtClean="0">
                            <a:latin typeface="Cambria Math" panose="02040503050406030204" pitchFamily="18" charset="0"/>
                          </a:rPr>
                          <m:t>,</m:t>
                        </m:r>
                        <m:sSubSup>
                          <m:sSubSupPr>
                            <m:ctrlPr>
                              <a:rPr lang="en-GB" i="1">
                                <a:latin typeface="Cambria Math" panose="02040503050406030204" pitchFamily="18" charset="0"/>
                              </a:rPr>
                            </m:ctrlPr>
                          </m:sSubSupPr>
                          <m:e>
                            <m:r>
                              <a:rPr lang="de-DE" i="1">
                                <a:latin typeface="Cambria Math" panose="02040503050406030204" pitchFamily="18" charset="0"/>
                              </a:rPr>
                              <m:t>𝑔</m:t>
                            </m:r>
                          </m:e>
                          <m:sub>
                            <m:r>
                              <a:rPr lang="en-GB" i="1">
                                <a:latin typeface="Cambria Math" panose="02040503050406030204" pitchFamily="18" charset="0"/>
                              </a:rPr>
                              <m:t>2</m:t>
                            </m:r>
                            <m:r>
                              <a:rPr lang="de-DE" b="0" i="1" smtClean="0">
                                <a:latin typeface="Cambria Math" panose="02040503050406030204" pitchFamily="18" charset="0"/>
                              </a:rPr>
                              <m:t>,</m:t>
                            </m:r>
                            <m:r>
                              <a:rPr lang="de-DE" b="0" i="1" smtClean="0">
                                <a:latin typeface="Cambria Math" panose="02040503050406030204" pitchFamily="18" charset="0"/>
                              </a:rPr>
                              <m:t>𝑎</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e>
                    </m:d>
                  </m:oMath>
                </a14:m>
                <a:r>
                  <a:rPr lang="en-GB" dirty="0"/>
                  <a:t> and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3,</m:t>
                        </m:r>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oMath>
                </a14:m>
                <a:endParaRPr lang="en-GB" dirty="0"/>
              </a:p>
              <a:p>
                <a:pPr lvl="1"/>
                <a:r>
                  <a:rPr lang="en-GB" dirty="0"/>
                  <a:t>Send result as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0</m:t>
                            </m:r>
                          </m:e>
                        </m:d>
                      </m:sup>
                    </m:sSup>
                  </m:oMath>
                </a14:m>
                <a:r>
                  <a:rPr lang="en-GB" dirty="0"/>
                  <a:t> to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endParaRPr lang="en-GB" dirty="0"/>
              </a:p>
              <a:p>
                <a:endParaRPr lang="en-GB" dirty="0"/>
              </a:p>
            </p:txBody>
          </p:sp>
        </mc:Choice>
        <mc:Fallback>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type="body" sz="quarter" idx="13"/>
              </p:nvPr>
            </p:nvSpPr>
            <p:spPr>
              <a:xfrm>
                <a:off x="623393" y="1332843"/>
                <a:ext cx="6624190" cy="4584266"/>
              </a:xfrm>
              <a:blipFill>
                <a:blip r:embed="rId2"/>
                <a:stretch>
                  <a:fillRect l="-26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03567F4-E64D-8A42-8384-401CC22E2B21}"/>
                  </a:ext>
                </a:extLst>
              </p:cNvPr>
              <p:cNvSpPr txBox="1"/>
              <p:nvPr/>
            </p:nvSpPr>
            <p:spPr>
              <a:xfrm>
                <a:off x="8290521" y="5749826"/>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0</m:t>
                              </m:r>
                            </m:e>
                          </m:d>
                        </m:sup>
                      </m:sSubSup>
                    </m:oMath>
                  </m:oMathPara>
                </a14:m>
                <a:endParaRPr lang="en-GB" sz="1100" dirty="0"/>
              </a:p>
            </p:txBody>
          </p:sp>
        </mc:Choice>
        <mc:Fallback xmlns="">
          <p:sp>
            <p:nvSpPr>
              <p:cNvPr id="99" name="TextBox 98">
                <a:extLst>
                  <a:ext uri="{FF2B5EF4-FFF2-40B4-BE49-F238E27FC236}">
                    <a16:creationId xmlns:a16="http://schemas.microsoft.com/office/drawing/2014/main" id="{803567F4-E64D-8A42-8384-401CC22E2B21}"/>
                  </a:ext>
                </a:extLst>
              </p:cNvPr>
              <p:cNvSpPr txBox="1">
                <a:spLocks noRot="1" noChangeAspect="1" noMove="1" noResize="1" noEditPoints="1" noAdjustHandles="1" noChangeArrowheads="1" noChangeShapeType="1" noTextEdit="1"/>
              </p:cNvSpPr>
              <p:nvPr/>
            </p:nvSpPr>
            <p:spPr>
              <a:xfrm>
                <a:off x="8290521" y="5749826"/>
                <a:ext cx="597215" cy="31559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EEEFEFB-1EBA-9743-9BC7-284BB11D17A2}"/>
                  </a:ext>
                </a:extLst>
              </p:cNvPr>
              <p:cNvSpPr txBox="1"/>
              <p:nvPr/>
            </p:nvSpPr>
            <p:spPr>
              <a:xfrm>
                <a:off x="8276833" y="4417163"/>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0</m:t>
                              </m:r>
                            </m:e>
                          </m:d>
                        </m:sup>
                      </m:sSubSup>
                    </m:oMath>
                  </m:oMathPara>
                </a14:m>
                <a:endParaRPr lang="en-GB" sz="1100" dirty="0"/>
              </a:p>
            </p:txBody>
          </p:sp>
        </mc:Choice>
        <mc:Fallback xmlns="">
          <p:sp>
            <p:nvSpPr>
              <p:cNvPr id="101" name="TextBox 100">
                <a:extLst>
                  <a:ext uri="{FF2B5EF4-FFF2-40B4-BE49-F238E27FC236}">
                    <a16:creationId xmlns:a16="http://schemas.microsoft.com/office/drawing/2014/main" id="{0EEEFEFB-1EBA-9743-9BC7-284BB11D17A2}"/>
                  </a:ext>
                </a:extLst>
              </p:cNvPr>
              <p:cNvSpPr txBox="1">
                <a:spLocks noRot="1" noChangeAspect="1" noMove="1" noResize="1" noEditPoints="1" noAdjustHandles="1" noChangeArrowheads="1" noChangeShapeType="1" noTextEdit="1"/>
              </p:cNvSpPr>
              <p:nvPr/>
            </p:nvSpPr>
            <p:spPr>
              <a:xfrm>
                <a:off x="8276833" y="4417163"/>
                <a:ext cx="597215" cy="31559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9E0435CE-4F2A-3148-BDAE-CB0A2FE611B1}"/>
                  </a:ext>
                </a:extLst>
              </p:cNvPr>
              <p:cNvSpPr/>
              <p:nvPr/>
            </p:nvSpPr>
            <p:spPr>
              <a:xfrm>
                <a:off x="9004100" y="3683224"/>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𝐸𝑝𝑖𝑑</m:t>
                          </m:r>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0</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𝑆𝑖𝑐𝑘</m:t>
                          </m:r>
                          <m:d>
                            <m:dPr>
                              <m:ctrlPr>
                                <a:rPr lang="de-DE" sz="1399" b="0"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𝑋</m:t>
                              </m:r>
                            </m:e>
                          </m:d>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0</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105" name="Rectangle 104">
                <a:extLst>
                  <a:ext uri="{FF2B5EF4-FFF2-40B4-BE49-F238E27FC236}">
                    <a16:creationId xmlns:a16="http://schemas.microsoft.com/office/drawing/2014/main" id="{9E0435CE-4F2A-3148-BDAE-CB0A2FE611B1}"/>
                  </a:ext>
                </a:extLst>
              </p:cNvPr>
              <p:cNvSpPr>
                <a:spLocks noRot="1" noChangeAspect="1" noMove="1" noResize="1" noEditPoints="1" noAdjustHandles="1" noChangeArrowheads="1" noChangeShapeType="1" noTextEdit="1"/>
              </p:cNvSpPr>
              <p:nvPr/>
            </p:nvSpPr>
            <p:spPr>
              <a:xfrm>
                <a:off x="9004100" y="3683224"/>
                <a:ext cx="1022010" cy="5522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A1FEDC3C-BD74-AC4A-A0E4-EED00ECE0A46}"/>
                  </a:ext>
                </a:extLst>
              </p:cNvPr>
              <p:cNvSpPr/>
              <p:nvPr/>
            </p:nvSpPr>
            <p:spPr>
              <a:xfrm>
                <a:off x="9137003" y="4550990"/>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accent1"/>
                              </a:solidFill>
                              <a:latin typeface="Cambria Math" panose="02040503050406030204" pitchFamily="18" charset="0"/>
                              <a:ea typeface="Cambria Math" panose="02040503050406030204" pitchFamily="18" charset="0"/>
                            </a:rPr>
                          </m:ctrlPr>
                        </m:sSupPr>
                        <m:e>
                          <m:r>
                            <a:rPr lang="en-GB" sz="1798" i="1">
                              <a:solidFill>
                                <a:schemeClr val="accent1"/>
                              </a:solidFill>
                              <a:latin typeface="Cambria Math" panose="02040503050406030204" pitchFamily="18" charset="0"/>
                              <a:ea typeface="Cambria Math" panose="02040503050406030204" pitchFamily="18" charset="0"/>
                            </a:rPr>
                            <m:t>𝛼</m:t>
                          </m:r>
                        </m:e>
                        <m:sup>
                          <m:d>
                            <m:dPr>
                              <m:ctrlPr>
                                <a:rPr lang="en-GB" sz="1798" i="1">
                                  <a:solidFill>
                                    <a:schemeClr val="accent1"/>
                                  </a:solidFill>
                                  <a:latin typeface="Cambria Math" panose="02040503050406030204" pitchFamily="18" charset="0"/>
                                  <a:ea typeface="Cambria Math" panose="02040503050406030204" pitchFamily="18" charset="0"/>
                                </a:rPr>
                              </m:ctrlPr>
                            </m:dPr>
                            <m:e>
                              <m:r>
                                <a:rPr lang="en-GB" sz="1798" i="1">
                                  <a:solidFill>
                                    <a:schemeClr val="accent1"/>
                                  </a:solidFill>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8" name="Rectangle 107">
                <a:extLst>
                  <a:ext uri="{FF2B5EF4-FFF2-40B4-BE49-F238E27FC236}">
                    <a16:creationId xmlns:a16="http://schemas.microsoft.com/office/drawing/2014/main" id="{A1FEDC3C-BD74-AC4A-A0E4-EED00ECE0A46}"/>
                  </a:ext>
                </a:extLst>
              </p:cNvPr>
              <p:cNvSpPr>
                <a:spLocks noRot="1" noChangeAspect="1" noMove="1" noResize="1" noEditPoints="1" noAdjustHandles="1" noChangeArrowheads="1" noChangeShapeType="1" noTextEdit="1"/>
              </p:cNvSpPr>
              <p:nvPr/>
            </p:nvSpPr>
            <p:spPr>
              <a:xfrm>
                <a:off x="9137003" y="4550990"/>
                <a:ext cx="633488" cy="387523"/>
              </a:xfrm>
              <a:prstGeom prst="rect">
                <a:avLst/>
              </a:prstGeom>
              <a:blipFill>
                <a:blip r:embed="rId6"/>
                <a:stretch>
                  <a:fillRect/>
                </a:stretch>
              </a:blipFill>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9D9AFFCF-915A-DE41-A414-E8D0919948FA}"/>
              </a:ext>
            </a:extLst>
          </p:cNvPr>
          <p:cNvCxnSpPr>
            <a:cxnSpLocks/>
            <a:stCxn id="108" idx="3"/>
          </p:cNvCxnSpPr>
          <p:nvPr/>
        </p:nvCxnSpPr>
        <p:spPr>
          <a:xfrm>
            <a:off x="9770492" y="4744752"/>
            <a:ext cx="1191698" cy="758"/>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B6C2A71-4616-344B-8F12-7545ED752B2B}"/>
                  </a:ext>
                </a:extLst>
              </p:cNvPr>
              <p:cNvSpPr txBox="1"/>
              <p:nvPr/>
            </p:nvSpPr>
            <p:spPr>
              <a:xfrm>
                <a:off x="7061898" y="1873776"/>
                <a:ext cx="5076050" cy="6832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14:m>
                  <m:oMath xmlns:m="http://schemas.openxmlformats.org/officeDocument/2006/math">
                    <m:sSup>
                      <m:sSupPr>
                        <m:ctrlPr>
                          <a:rPr lang="en-GB" sz="1798" i="1" smtClean="0">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0</m:t>
                            </m:r>
                          </m:e>
                        </m:d>
                      </m:sup>
                    </m:sSup>
                  </m:oMath>
                </a14:m>
                <a:r>
                  <a:rPr lang="en-GB" sz="1798" dirty="0">
                    <a:solidFill>
                      <a:schemeClr val="accent3">
                        <a:lumMod val="40000"/>
                        <a:lumOff val="60000"/>
                      </a:schemeClr>
                    </a:solidFill>
                  </a:rPr>
                  <a:t> </a:t>
                </a:r>
                <a:r>
                  <a:rPr lang="en-GB" sz="1798" dirty="0"/>
                  <a:t>contains all information from </a:t>
                </a:r>
                <a14:m>
                  <m:oMath xmlns:m="http://schemas.openxmlformats.org/officeDocument/2006/math">
                    <m:sSup>
                      <m:sSupPr>
                        <m:ctrlPr>
                          <a:rPr lang="en-GB" sz="1798" i="1">
                            <a:latin typeface="Cambria Math" panose="02040503050406030204" pitchFamily="18" charset="0"/>
                          </a:rPr>
                        </m:ctrlPr>
                      </m:sSupPr>
                      <m:e>
                        <m:r>
                          <a:rPr lang="en-GB" sz="1798" b="0" i="1" smtClean="0">
                            <a:latin typeface="Cambria Math" panose="02040503050406030204" pitchFamily="18" charset="0"/>
                          </a:rPr>
                          <m:t>𝐺</m:t>
                        </m:r>
                      </m:e>
                      <m:sup>
                        <m:d>
                          <m:dPr>
                            <m:ctrlPr>
                              <a:rPr lang="en-GB" sz="1798" i="1">
                                <a:latin typeface="Cambria Math" panose="02040503050406030204" pitchFamily="18" charset="0"/>
                              </a:rPr>
                            </m:ctrlPr>
                          </m:dPr>
                          <m:e>
                            <m:r>
                              <a:rPr lang="en-GB" sz="1798" i="1">
                                <a:latin typeface="Cambria Math" panose="02040503050406030204" pitchFamily="18" charset="0"/>
                              </a:rPr>
                              <m:t>0</m:t>
                            </m:r>
                          </m:e>
                        </m:d>
                      </m:sup>
                    </m:sSup>
                  </m:oMath>
                </a14:m>
                <a:r>
                  <a:rPr lang="en-GB" sz="1798" dirty="0"/>
                  <a:t> including </a:t>
                </a:r>
                <a14:m>
                  <m:oMath xmlns:m="http://schemas.openxmlformats.org/officeDocument/2006/math">
                    <m:sSup>
                      <m:sSupPr>
                        <m:ctrlPr>
                          <a:rPr lang="en-GB" sz="1798" i="1">
                            <a:latin typeface="Cambria Math" panose="02040503050406030204" pitchFamily="18" charset="0"/>
                          </a:rPr>
                        </m:ctrlPr>
                      </m:sSupPr>
                      <m:e>
                        <m:r>
                          <a:rPr lang="en-GB" sz="1798" b="1" i="1">
                            <a:latin typeface="Cambria Math" panose="02040503050406030204" pitchFamily="18" charset="0"/>
                          </a:rPr>
                          <m:t>𝒆</m:t>
                        </m:r>
                      </m:e>
                      <m:sup>
                        <m:d>
                          <m:dPr>
                            <m:ctrlPr>
                              <a:rPr lang="en-GB" sz="1798" i="1">
                                <a:latin typeface="Cambria Math" panose="02040503050406030204" pitchFamily="18" charset="0"/>
                              </a:rPr>
                            </m:ctrlPr>
                          </m:dPr>
                          <m:e>
                            <m:r>
                              <a:rPr lang="en-GB" sz="1798" i="1">
                                <a:latin typeface="Cambria Math" panose="02040503050406030204" pitchFamily="18" charset="0"/>
                              </a:rPr>
                              <m:t>0</m:t>
                            </m:r>
                          </m:e>
                        </m:d>
                      </m:sup>
                    </m:sSup>
                  </m:oMath>
                </a14:m>
                <a:r>
                  <a:rPr lang="en-GB" sz="1798" dirty="0"/>
                  <a:t>, which makes slice </a:t>
                </a:r>
                <a14:m>
                  <m:oMath xmlns:m="http://schemas.openxmlformats.org/officeDocument/2006/math">
                    <m:r>
                      <a:rPr lang="en-GB" sz="1798" i="1">
                        <a:latin typeface="Cambria Math" panose="02040503050406030204" pitchFamily="18" charset="0"/>
                      </a:rPr>
                      <m:t>0</m:t>
                    </m:r>
                  </m:oMath>
                </a14:m>
                <a:r>
                  <a:rPr lang="en-GB" sz="1798" dirty="0"/>
                  <a:t> and </a:t>
                </a:r>
                <a14:m>
                  <m:oMath xmlns:m="http://schemas.openxmlformats.org/officeDocument/2006/math">
                    <m:r>
                      <a:rPr lang="en-GB" sz="1798" i="1">
                        <a:latin typeface="Cambria Math" panose="02040503050406030204" pitchFamily="18" charset="0"/>
                      </a:rPr>
                      <m:t>1</m:t>
                    </m:r>
                  </m:oMath>
                </a14:m>
                <a:r>
                  <a:rPr lang="en-GB" sz="1798" dirty="0"/>
                  <a:t> independent.</a:t>
                </a:r>
              </a:p>
            </p:txBody>
          </p:sp>
        </mc:Choice>
        <mc:Fallback>
          <p:sp>
            <p:nvSpPr>
              <p:cNvPr id="5" name="TextBox 4">
                <a:extLst>
                  <a:ext uri="{FF2B5EF4-FFF2-40B4-BE49-F238E27FC236}">
                    <a16:creationId xmlns:a16="http://schemas.microsoft.com/office/drawing/2014/main" id="{EB6C2A71-4616-344B-8F12-7545ED752B2B}"/>
                  </a:ext>
                </a:extLst>
              </p:cNvPr>
              <p:cNvSpPr txBox="1">
                <a:spLocks noRot="1" noChangeAspect="1" noMove="1" noResize="1" noEditPoints="1" noAdjustHandles="1" noChangeArrowheads="1" noChangeShapeType="1" noTextEdit="1"/>
              </p:cNvSpPr>
              <p:nvPr/>
            </p:nvSpPr>
            <p:spPr>
              <a:xfrm>
                <a:off x="7061898" y="1873776"/>
                <a:ext cx="5076050" cy="683264"/>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5FFD534D-B288-B84E-BB8C-F5100F87C7E4}"/>
                  </a:ext>
                </a:extLst>
              </p:cNvPr>
              <p:cNvSpPr txBox="1"/>
              <p:nvPr/>
            </p:nvSpPr>
            <p:spPr>
              <a:xfrm>
                <a:off x="7968343" y="2683175"/>
                <a:ext cx="4169605" cy="7176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Next: Instantiate an FO Jtree for </a:t>
                </a:r>
                <a14:m>
                  <m:oMath xmlns:m="http://schemas.openxmlformats.org/officeDocument/2006/math">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ea typeface="Cambria Math" panose="02040503050406030204" pitchFamily="18" charset="0"/>
                      </a:rPr>
                      <m:t>=1</m:t>
                    </m:r>
                  </m:oMath>
                </a14:m>
                <a:r>
                  <a:rPr lang="en-GB" sz="1798" dirty="0"/>
                  <a:t> and add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0</m:t>
                            </m:r>
                          </m:e>
                        </m:d>
                      </m:sup>
                    </m:sSup>
                  </m:oMath>
                </a14:m>
                <a:r>
                  <a:rPr lang="en-GB" sz="1798" dirty="0"/>
                  <a:t> to the local model of </a:t>
                </a:r>
                <a14:m>
                  <m:oMath xmlns:m="http://schemas.openxmlformats.org/officeDocument/2006/math">
                    <m:sSubSup>
                      <m:sSubSupPr>
                        <m:ctrlPr>
                          <a:rPr lang="en-GB" sz="1798" i="1">
                            <a:solidFill>
                              <a:schemeClr val="bg2"/>
                            </a:solidFill>
                            <a:latin typeface="Cambria Math" panose="02040503050406030204" pitchFamily="18" charset="0"/>
                          </a:rPr>
                        </m:ctrlPr>
                      </m:sSubSupPr>
                      <m:e>
                        <m:r>
                          <a:rPr lang="en-GB" sz="1798" b="1" i="1">
                            <a:solidFill>
                              <a:schemeClr val="bg2"/>
                            </a:solidFill>
                            <a:latin typeface="Cambria Math" panose="02040503050406030204" pitchFamily="18" charset="0"/>
                          </a:rPr>
                          <m:t>𝑪</m:t>
                        </m:r>
                      </m:e>
                      <m:sub>
                        <m:r>
                          <a:rPr lang="en-GB" sz="1798" i="1">
                            <a:solidFill>
                              <a:schemeClr val="bg2"/>
                            </a:solidFill>
                            <a:latin typeface="Cambria Math" panose="02040503050406030204" pitchFamily="18" charset="0"/>
                          </a:rPr>
                          <m:t>𝑖𝑛</m:t>
                        </m:r>
                      </m:sub>
                      <m:sup>
                        <m:d>
                          <m:dPr>
                            <m:ctrlPr>
                              <a:rPr lang="en-GB" sz="1798" i="1">
                                <a:solidFill>
                                  <a:schemeClr val="bg2"/>
                                </a:solidFill>
                                <a:latin typeface="Cambria Math" panose="02040503050406030204" pitchFamily="18" charset="0"/>
                              </a:rPr>
                            </m:ctrlPr>
                          </m:dPr>
                          <m:e>
                            <m:r>
                              <a:rPr lang="en-GB" sz="1798" i="1">
                                <a:solidFill>
                                  <a:schemeClr val="bg2"/>
                                </a:solidFill>
                                <a:latin typeface="Cambria Math" panose="02040503050406030204" pitchFamily="18" charset="0"/>
                              </a:rPr>
                              <m:t>1</m:t>
                            </m:r>
                          </m:e>
                        </m:d>
                      </m:sup>
                    </m:sSubSup>
                  </m:oMath>
                </a14:m>
                <a:r>
                  <a:rPr lang="en-GB" sz="1798" dirty="0">
                    <a:solidFill>
                      <a:schemeClr val="bg1"/>
                    </a:solidFill>
                  </a:rPr>
                  <a:t>.</a:t>
                </a:r>
              </a:p>
            </p:txBody>
          </p:sp>
        </mc:Choice>
        <mc:Fallback>
          <p:sp>
            <p:nvSpPr>
              <p:cNvPr id="25" name="TextBox 24">
                <a:extLst>
                  <a:ext uri="{FF2B5EF4-FFF2-40B4-BE49-F238E27FC236}">
                    <a16:creationId xmlns:a16="http://schemas.microsoft.com/office/drawing/2014/main" id="{5FFD534D-B288-B84E-BB8C-F5100F87C7E4}"/>
                  </a:ext>
                </a:extLst>
              </p:cNvPr>
              <p:cNvSpPr txBox="1">
                <a:spLocks noRot="1" noChangeAspect="1" noMove="1" noResize="1" noEditPoints="1" noAdjustHandles="1" noChangeArrowheads="1" noChangeShapeType="1" noTextEdit="1"/>
              </p:cNvSpPr>
              <p:nvPr/>
            </p:nvSpPr>
            <p:spPr>
              <a:xfrm>
                <a:off x="7968343" y="2683175"/>
                <a:ext cx="4169605" cy="717697"/>
              </a:xfrm>
              <a:prstGeom prst="rect">
                <a:avLst/>
              </a:prstGeom>
              <a:blipFill>
                <a:blip r:embed="rId8"/>
                <a:stretch>
                  <a:fillRect/>
                </a:stretch>
              </a:blipFill>
            </p:spPr>
            <p:txBody>
              <a:bodyPr/>
              <a:lstStyle/>
              <a:p>
                <a:r>
                  <a:rPr lang="en-DE">
                    <a:noFill/>
                  </a:rPr>
                  <a:t> </a:t>
                </a:r>
              </a:p>
            </p:txBody>
          </p:sp>
        </mc:Fallback>
      </mc:AlternateContent>
      <p:cxnSp>
        <p:nvCxnSpPr>
          <p:cNvPr id="48" name="Straight Connector 47">
            <a:extLst>
              <a:ext uri="{FF2B5EF4-FFF2-40B4-BE49-F238E27FC236}">
                <a16:creationId xmlns:a16="http://schemas.microsoft.com/office/drawing/2014/main" id="{EE6D4812-9384-A04F-8E6D-81587EFF3114}"/>
              </a:ext>
            </a:extLst>
          </p:cNvPr>
          <p:cNvCxnSpPr>
            <a:cxnSpLocks/>
          </p:cNvCxnSpPr>
          <p:nvPr/>
        </p:nvCxnSpPr>
        <p:spPr>
          <a:xfrm flipH="1">
            <a:off x="8766456" y="4168445"/>
            <a:ext cx="1366713" cy="13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325DFB0-8737-6A45-B251-7D9145B54877}"/>
              </a:ext>
            </a:extLst>
          </p:cNvPr>
          <p:cNvGrpSpPr/>
          <p:nvPr/>
        </p:nvGrpSpPr>
        <p:grpSpPr>
          <a:xfrm>
            <a:off x="7257973" y="3907727"/>
            <a:ext cx="1512075" cy="1938243"/>
            <a:chOff x="695897" y="2069189"/>
            <a:chExt cx="1512075" cy="1938243"/>
          </a:xfrm>
        </p:grpSpPr>
        <p:cxnSp>
          <p:nvCxnSpPr>
            <p:cNvPr id="42" name="Straight Connector 41">
              <a:extLst>
                <a:ext uri="{FF2B5EF4-FFF2-40B4-BE49-F238E27FC236}">
                  <a16:creationId xmlns:a16="http://schemas.microsoft.com/office/drawing/2014/main" id="{5F635BD0-0FDF-3E45-BBFB-7E0C19F5782A}"/>
                </a:ext>
              </a:extLst>
            </p:cNvPr>
            <p:cNvCxnSpPr>
              <a:cxnSpLocks/>
            </p:cNvCxnSpPr>
            <p:nvPr/>
          </p:nvCxnSpPr>
          <p:spPr>
            <a:xfrm>
              <a:off x="1451934" y="2575323"/>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EAC55DE9-DA52-594E-9A1A-6360CB7DA209}"/>
                    </a:ext>
                  </a:extLst>
                </p:cNvPr>
                <p:cNvSpPr/>
                <p:nvPr/>
              </p:nvSpPr>
              <p:spPr>
                <a:xfrm>
                  <a:off x="1441543" y="2584269"/>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3" name="Rectangle 42">
                  <a:extLst>
                    <a:ext uri="{FF2B5EF4-FFF2-40B4-BE49-F238E27FC236}">
                      <a16:creationId xmlns:a16="http://schemas.microsoft.com/office/drawing/2014/main" id="{EAC55DE9-DA52-594E-9A1A-6360CB7DA209}"/>
                    </a:ext>
                  </a:extLst>
                </p:cNvPr>
                <p:cNvSpPr>
                  <a:spLocks noRot="1" noChangeAspect="1" noMove="1" noResize="1" noEditPoints="1" noAdjustHandles="1" noChangeArrowheads="1" noChangeShapeType="1" noTextEdit="1"/>
                </p:cNvSpPr>
                <p:nvPr/>
              </p:nvSpPr>
              <p:spPr>
                <a:xfrm>
                  <a:off x="1441543" y="2584269"/>
                  <a:ext cx="456407" cy="30174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5783D09-4720-6140-AE4E-6DECC2438DAD}"/>
                    </a:ext>
                  </a:extLst>
                </p:cNvPr>
                <p:cNvSpPr/>
                <p:nvPr/>
              </p:nvSpPr>
              <p:spPr>
                <a:xfrm>
                  <a:off x="1441543" y="370465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44" name="Rectangle 43">
                  <a:extLst>
                    <a:ext uri="{FF2B5EF4-FFF2-40B4-BE49-F238E27FC236}">
                      <a16:creationId xmlns:a16="http://schemas.microsoft.com/office/drawing/2014/main" id="{25783D09-4720-6140-AE4E-6DECC2438DAD}"/>
                    </a:ext>
                  </a:extLst>
                </p:cNvPr>
                <p:cNvSpPr>
                  <a:spLocks noRot="1" noChangeAspect="1" noMove="1" noResize="1" noEditPoints="1" noAdjustHandles="1" noChangeArrowheads="1" noChangeShapeType="1" noTextEdit="1"/>
                </p:cNvSpPr>
                <p:nvPr/>
              </p:nvSpPr>
              <p:spPr>
                <a:xfrm>
                  <a:off x="1441543" y="3704657"/>
                  <a:ext cx="748475" cy="302775"/>
                </a:xfrm>
                <a:prstGeom prst="rect">
                  <a:avLst/>
                </a:prstGeom>
                <a:blipFill>
                  <a:blip r:embed="rId10"/>
                  <a:stretch>
                    <a:fillRect/>
                  </a:stretch>
                </a:blipFill>
              </p:spPr>
              <p:txBody>
                <a:bodyPr/>
                <a:lstStyle/>
                <a:p>
                  <a:r>
                    <a:rPr lang="en-GB">
                      <a:noFill/>
                    </a:rPr>
                    <a:t> </a:t>
                  </a:r>
                </a:p>
              </p:txBody>
            </p:sp>
          </mc:Fallback>
        </mc:AlternateContent>
        <p:grpSp>
          <p:nvGrpSpPr>
            <p:cNvPr id="45" name="Group 44">
              <a:extLst>
                <a:ext uri="{FF2B5EF4-FFF2-40B4-BE49-F238E27FC236}">
                  <a16:creationId xmlns:a16="http://schemas.microsoft.com/office/drawing/2014/main" id="{8427E195-A030-3749-A5A6-D0F24634E875}"/>
                </a:ext>
              </a:extLst>
            </p:cNvPr>
            <p:cNvGrpSpPr/>
            <p:nvPr/>
          </p:nvGrpSpPr>
          <p:grpSpPr>
            <a:xfrm>
              <a:off x="707674" y="2069189"/>
              <a:ext cx="1490413" cy="508792"/>
              <a:chOff x="7436533" y="1653302"/>
              <a:chExt cx="1490413" cy="508792"/>
            </a:xfrm>
          </p:grpSpPr>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D3438C04-DC38-064A-842B-700E51B00E7D}"/>
                      </a:ext>
                    </a:extLst>
                  </p:cNvPr>
                  <p:cNvSpPr/>
                  <p:nvPr/>
                </p:nvSpPr>
                <p:spPr>
                  <a:xfrm>
                    <a:off x="7436533" y="1653302"/>
                    <a:ext cx="1488519" cy="508792"/>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0" name="Rounded Rectangle 49">
                    <a:extLst>
                      <a:ext uri="{FF2B5EF4-FFF2-40B4-BE49-F238E27FC236}">
                        <a16:creationId xmlns:a16="http://schemas.microsoft.com/office/drawing/2014/main" id="{D3438C04-DC38-064A-842B-700E51B00E7D}"/>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11"/>
                    <a:stretch>
                      <a:fillRect l="-3333"/>
                    </a:stretch>
                  </a:blipFill>
                  <a:ln w="9525">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C42470C-D508-4748-A12A-9AAC28B5C414}"/>
                      </a:ext>
                    </a:extLst>
                  </p:cNvPr>
                  <p:cNvSpPr txBox="1"/>
                  <p:nvPr/>
                </p:nvSpPr>
                <p:spPr>
                  <a:xfrm rot="5400000">
                    <a:off x="8592069" y="1826988"/>
                    <a:ext cx="286894" cy="382861"/>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de-DE"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1C42470C-D508-4748-A12A-9AAC28B5C414}"/>
                      </a:ext>
                    </a:extLst>
                  </p:cNvPr>
                  <p:cNvSpPr txBox="1">
                    <a:spLocks noRot="1" noChangeAspect="1" noMove="1" noResize="1" noEditPoints="1" noAdjustHandles="1" noChangeArrowheads="1" noChangeShapeType="1" noTextEdit="1"/>
                  </p:cNvSpPr>
                  <p:nvPr/>
                </p:nvSpPr>
                <p:spPr>
                  <a:xfrm rot="5400000">
                    <a:off x="8592069" y="1826988"/>
                    <a:ext cx="286894" cy="382861"/>
                  </a:xfrm>
                  <a:prstGeom prst="round1Rect">
                    <a:avLst>
                      <a:gd name="adj" fmla="val 25157"/>
                    </a:avLst>
                  </a:prstGeom>
                  <a:blipFill>
                    <a:blip r:embed="rId12"/>
                    <a:stretch>
                      <a:fillRect l="-13333" b="-4167"/>
                    </a:stretch>
                  </a:blipFill>
                </p:spPr>
                <p:txBody>
                  <a:bodyPr/>
                  <a:lstStyle/>
                  <a:p>
                    <a:r>
                      <a:rPr lang="en-GB">
                        <a:noFill/>
                      </a:rPr>
                      <a:t> </a:t>
                    </a:r>
                  </a:p>
                </p:txBody>
              </p:sp>
            </mc:Fallback>
          </mc:AlternateContent>
        </p:grpSp>
        <p:grpSp>
          <p:nvGrpSpPr>
            <p:cNvPr id="46" name="Group 45">
              <a:extLst>
                <a:ext uri="{FF2B5EF4-FFF2-40B4-BE49-F238E27FC236}">
                  <a16:creationId xmlns:a16="http://schemas.microsoft.com/office/drawing/2014/main" id="{5568D440-3EEE-4942-B58C-0E206FE09201}"/>
                </a:ext>
              </a:extLst>
            </p:cNvPr>
            <p:cNvGrpSpPr/>
            <p:nvPr/>
          </p:nvGrpSpPr>
          <p:grpSpPr>
            <a:xfrm>
              <a:off x="695897" y="3201151"/>
              <a:ext cx="1512075" cy="508792"/>
              <a:chOff x="7424756" y="2785264"/>
              <a:chExt cx="1512075" cy="508792"/>
            </a:xfrm>
          </p:grpSpPr>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B7AC62E6-A669-1741-B6EF-25D6CE508253}"/>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47" name="Rounded Rectangle 46">
                    <a:extLst>
                      <a:ext uri="{FF2B5EF4-FFF2-40B4-BE49-F238E27FC236}">
                        <a16:creationId xmlns:a16="http://schemas.microsoft.com/office/drawing/2014/main" id="{B7AC62E6-A669-1741-B6EF-25D6CE508253}"/>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13"/>
                    <a:stretch>
                      <a:fillRect l="-3279"/>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2FCD833-D78C-064A-BBAD-88B18B11B064}"/>
                      </a:ext>
                    </a:extLst>
                  </p:cNvPr>
                  <p:cNvSpPr txBox="1"/>
                  <p:nvPr/>
                </p:nvSpPr>
                <p:spPr>
                  <a:xfrm rot="5400000">
                    <a:off x="8645039" y="2997812"/>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49" name="TextBox 48">
                    <a:extLst>
                      <a:ext uri="{FF2B5EF4-FFF2-40B4-BE49-F238E27FC236}">
                        <a16:creationId xmlns:a16="http://schemas.microsoft.com/office/drawing/2014/main" id="{32FCD833-D78C-064A-BBAD-88B18B11B064}"/>
                      </a:ext>
                    </a:extLst>
                  </p:cNvPr>
                  <p:cNvSpPr txBox="1">
                    <a:spLocks noRot="1" noChangeAspect="1" noMove="1" noResize="1" noEditPoints="1" noAdjustHandles="1" noChangeArrowheads="1" noChangeShapeType="1" noTextEdit="1"/>
                  </p:cNvSpPr>
                  <p:nvPr/>
                </p:nvSpPr>
                <p:spPr>
                  <a:xfrm rot="5400000">
                    <a:off x="8645039" y="2997812"/>
                    <a:ext cx="288206" cy="295377"/>
                  </a:xfrm>
                  <a:prstGeom prst="round1Rect">
                    <a:avLst>
                      <a:gd name="adj" fmla="val 26240"/>
                    </a:avLst>
                  </a:prstGeom>
                  <a:blipFill>
                    <a:blip r:embed="rId14"/>
                    <a:stretch>
                      <a:fillRect l="-16000" b="-4167"/>
                    </a:stretch>
                  </a:blipFill>
                </p:spPr>
                <p:txBody>
                  <a:bodyPr/>
                  <a:lstStyle/>
                  <a:p>
                    <a:r>
                      <a:rPr lang="en-GB">
                        <a:noFill/>
                      </a:rPr>
                      <a:t> </a:t>
                    </a:r>
                  </a:p>
                </p:txBody>
              </p:sp>
            </mc:Fallback>
          </mc:AlternateContent>
        </p:grpSp>
      </p:grpSp>
      <p:grpSp>
        <p:nvGrpSpPr>
          <p:cNvPr id="52" name="Group 51">
            <a:extLst>
              <a:ext uri="{FF2B5EF4-FFF2-40B4-BE49-F238E27FC236}">
                <a16:creationId xmlns:a16="http://schemas.microsoft.com/office/drawing/2014/main" id="{4A747283-BEA9-DC4C-9DF1-9401D4A704A9}"/>
              </a:ext>
            </a:extLst>
          </p:cNvPr>
          <p:cNvGrpSpPr/>
          <p:nvPr/>
        </p:nvGrpSpPr>
        <p:grpSpPr>
          <a:xfrm>
            <a:off x="10133169" y="3912698"/>
            <a:ext cx="1217439" cy="811858"/>
            <a:chOff x="7744716" y="1653303"/>
            <a:chExt cx="1217439" cy="811858"/>
          </a:xfrm>
        </p:grpSpPr>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B6A6152F-16DB-D548-9FA8-3A7852CB074F}"/>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53" name="Rectangle 52">
                  <a:extLst>
                    <a:ext uri="{FF2B5EF4-FFF2-40B4-BE49-F238E27FC236}">
                      <a16:creationId xmlns:a16="http://schemas.microsoft.com/office/drawing/2014/main" id="{B6A6152F-16DB-D548-9FA8-3A7852CB074F}"/>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15"/>
                  <a:stretch>
                    <a:fillRect/>
                  </a:stretch>
                </a:blipFill>
              </p:spPr>
              <p:txBody>
                <a:bodyPr/>
                <a:lstStyle/>
                <a:p>
                  <a:r>
                    <a:rPr lang="en-GB">
                      <a:noFill/>
                    </a:rPr>
                    <a:t> </a:t>
                  </a:r>
                </a:p>
              </p:txBody>
            </p:sp>
          </mc:Fallback>
        </mc:AlternateContent>
        <p:grpSp>
          <p:nvGrpSpPr>
            <p:cNvPr id="60" name="Group 59">
              <a:extLst>
                <a:ext uri="{FF2B5EF4-FFF2-40B4-BE49-F238E27FC236}">
                  <a16:creationId xmlns:a16="http://schemas.microsoft.com/office/drawing/2014/main" id="{BC914366-9DFF-C54A-A06D-8E2D58EC7DBF}"/>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78693EB8-D25D-F94D-ADCF-C0D8F9F6B3C7}"/>
                      </a:ext>
                    </a:extLst>
                  </p:cNvPr>
                  <p:cNvSpPr/>
                  <p:nvPr/>
                </p:nvSpPr>
                <p:spPr>
                  <a:xfrm>
                    <a:off x="7744716" y="1653303"/>
                    <a:ext cx="1216860" cy="508792"/>
                  </a:xfrm>
                  <a:prstGeom prst="roundRect">
                    <a:avLst/>
                  </a:prstGeom>
                  <a:noFill/>
                  <a:ln w="127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61" name="Rounded Rectangle 60">
                    <a:extLst>
                      <a:ext uri="{FF2B5EF4-FFF2-40B4-BE49-F238E27FC236}">
                        <a16:creationId xmlns:a16="http://schemas.microsoft.com/office/drawing/2014/main" id="{78693EB8-D25D-F94D-ADCF-C0D8F9F6B3C7}"/>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6"/>
                    <a:stretch>
                      <a:fillRect l="-5102"/>
                    </a:stretch>
                  </a:blipFill>
                  <a:ln w="12700">
                    <a:solidFill>
                      <a:schemeClr val="bg2"/>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ADA4EA5-D6D4-AE4F-96A2-9779D420DFEE}"/>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DADA4EA5-D6D4-AE4F-96A2-9779D420DFEE}"/>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7"/>
                    <a:stretch>
                      <a:fillRect l="-16000" b="-8333"/>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0C15DD02-0612-2C4E-9FF4-E550F4C4BD44}"/>
                  </a:ext>
                </a:extLst>
              </p:cNvPr>
              <p:cNvSpPr/>
              <p:nvPr/>
            </p:nvSpPr>
            <p:spPr>
              <a:xfrm>
                <a:off x="8024402" y="4635424"/>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67" name="Rectangle 66">
                <a:extLst>
                  <a:ext uri="{FF2B5EF4-FFF2-40B4-BE49-F238E27FC236}">
                    <a16:creationId xmlns:a16="http://schemas.microsoft.com/office/drawing/2014/main" id="{0C15DD02-0612-2C4E-9FF4-E550F4C4BD44}"/>
                  </a:ext>
                </a:extLst>
              </p:cNvPr>
              <p:cNvSpPr>
                <a:spLocks noRot="1" noChangeAspect="1" noMove="1" noResize="1" noEditPoints="1" noAdjustHandles="1" noChangeArrowheads="1" noChangeShapeType="1" noTextEdit="1"/>
              </p:cNvSpPr>
              <p:nvPr/>
            </p:nvSpPr>
            <p:spPr>
              <a:xfrm>
                <a:off x="8024402" y="4635424"/>
                <a:ext cx="456407" cy="3155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A774C252-1AA8-9940-840F-EB036A336DFA}"/>
                  </a:ext>
                </a:extLst>
              </p:cNvPr>
              <p:cNvSpPr/>
              <p:nvPr/>
            </p:nvSpPr>
            <p:spPr>
              <a:xfrm>
                <a:off x="8024402" y="5755812"/>
                <a:ext cx="456407" cy="302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68" name="Rectangle 67">
                <a:extLst>
                  <a:ext uri="{FF2B5EF4-FFF2-40B4-BE49-F238E27FC236}">
                    <a16:creationId xmlns:a16="http://schemas.microsoft.com/office/drawing/2014/main" id="{A774C252-1AA8-9940-840F-EB036A336DFA}"/>
                  </a:ext>
                </a:extLst>
              </p:cNvPr>
              <p:cNvSpPr>
                <a:spLocks noRot="1" noChangeAspect="1" noMove="1" noResize="1" noEditPoints="1" noAdjustHandles="1" noChangeArrowheads="1" noChangeShapeType="1" noTextEdit="1"/>
              </p:cNvSpPr>
              <p:nvPr/>
            </p:nvSpPr>
            <p:spPr>
              <a:xfrm>
                <a:off x="8024402" y="5755812"/>
                <a:ext cx="456407" cy="302583"/>
              </a:xfrm>
              <a:prstGeom prst="rect">
                <a:avLst/>
              </a:prstGeom>
              <a:blipFill>
                <a:blip r:embed="rId19"/>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5C1729A-D726-6B57-1712-D5D15EC5954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EFB615AB-BC30-EF8E-04CA-9DEEF5C7F21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24C253F7-78BC-0E4D-64DF-B3F1ED08B952}"/>
              </a:ext>
            </a:extLst>
          </p:cNvPr>
          <p:cNvSpPr>
            <a:spLocks noGrp="1"/>
          </p:cNvSpPr>
          <p:nvPr>
            <p:ph type="sldNum" sz="quarter" idx="11"/>
          </p:nvPr>
        </p:nvSpPr>
        <p:spPr/>
        <p:txBody>
          <a:bodyPr/>
          <a:lstStyle/>
          <a:p>
            <a:fld id="{EB1502E6-D9AE-3544-B6D5-378AAA0B915F}" type="slidenum">
              <a:rPr lang="de-DE" altLang="de-DE" smtClean="0"/>
              <a:pPr/>
              <a:t>43</a:t>
            </a:fld>
            <a:endParaRPr lang="de-DE" altLang="de-DE" dirty="0"/>
          </a:p>
        </p:txBody>
      </p:sp>
    </p:spTree>
    <p:extLst>
      <p:ext uri="{BB962C8B-B14F-4D97-AF65-F5344CB8AC3E}">
        <p14:creationId xmlns:p14="http://schemas.microsoft.com/office/powerpoint/2010/main" val="19557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5" grpId="0"/>
      <p:bldP spid="108" grpId="0"/>
      <p:bldP spid="5" grpId="0" animBg="1"/>
      <p:bldP spid="25" grpId="0" animBg="1"/>
      <p:bldP spid="67" grpId="0"/>
      <p:bldP spid="6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2553-7905-B547-BB82-835F8C035B2F}"/>
              </a:ext>
            </a:extLst>
          </p:cNvPr>
          <p:cNvSpPr>
            <a:spLocks noGrp="1"/>
          </p:cNvSpPr>
          <p:nvPr>
            <p:ph type="title"/>
          </p:nvPr>
        </p:nvSpPr>
        <p:spPr/>
        <p:txBody>
          <a:bodyPr/>
          <a:lstStyle/>
          <a:p>
            <a:r>
              <a:rPr lang="en-GB" dirty="0"/>
              <a:t>Progressing in Time: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BD8B009-B036-9544-BD60-95DAC7EE6FEE}"/>
                  </a:ext>
                </a:extLst>
              </p:cNvPr>
              <p:cNvSpPr>
                <a:spLocks noGrp="1"/>
              </p:cNvSpPr>
              <p:nvPr>
                <p:ph type="body" sz="quarter" idx="13"/>
              </p:nvPr>
            </p:nvSpPr>
            <p:spPr/>
            <p:txBody>
              <a:bodyPr>
                <a:normAutofit fontScale="92500" lnSpcReduction="10000"/>
              </a:bodyPr>
              <a:lstStyle/>
              <a:p>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oMath>
                </a14:m>
                <a:endParaRPr lang="en-GB" dirty="0"/>
              </a:p>
              <a:p>
                <a:pPr lvl="1"/>
                <a:r>
                  <a:rPr lang="en-GB" dirty="0"/>
                  <a:t>Current FO jtree with </a:t>
                </a:r>
                <a14:m>
                  <m:oMath xmlns:m="http://schemas.openxmlformats.org/officeDocument/2006/math">
                    <m:sSup>
                      <m:sSupPr>
                        <m:ctrlPr>
                          <a:rPr lang="en-GB" sz="2400" i="1">
                            <a:solidFill>
                              <a:schemeClr val="accent1"/>
                            </a:solidFill>
                            <a:latin typeface="Cambria Math" panose="02040503050406030204" pitchFamily="18" charset="0"/>
                            <a:ea typeface="Cambria Math" panose="02040503050406030204" pitchFamily="18" charset="0"/>
                          </a:rPr>
                        </m:ctrlPr>
                      </m:sSupPr>
                      <m:e>
                        <m:r>
                          <a:rPr lang="en-GB" sz="2400" i="1">
                            <a:solidFill>
                              <a:schemeClr val="accent1"/>
                            </a:solidFill>
                            <a:latin typeface="Cambria Math" panose="02040503050406030204" pitchFamily="18" charset="0"/>
                            <a:ea typeface="Cambria Math" panose="02040503050406030204" pitchFamily="18" charset="0"/>
                          </a:rPr>
                          <m:t>𝛼</m:t>
                        </m:r>
                      </m:e>
                      <m:sup>
                        <m:d>
                          <m:dPr>
                            <m:ctrlPr>
                              <a:rPr lang="en-GB" sz="2400" i="1">
                                <a:solidFill>
                                  <a:schemeClr val="accent1"/>
                                </a:solidFill>
                                <a:latin typeface="Cambria Math" panose="02040503050406030204" pitchFamily="18" charset="0"/>
                                <a:ea typeface="Cambria Math" panose="02040503050406030204" pitchFamily="18" charset="0"/>
                              </a:rPr>
                            </m:ctrlPr>
                          </m:dPr>
                          <m:e>
                            <m:r>
                              <a:rPr lang="en-GB" sz="2400" i="1">
                                <a:solidFill>
                                  <a:schemeClr val="accent1"/>
                                </a:solidFill>
                                <a:latin typeface="Cambria Math" panose="02040503050406030204" pitchFamily="18" charset="0"/>
                                <a:ea typeface="Cambria Math" panose="02040503050406030204" pitchFamily="18" charset="0"/>
                              </a:rPr>
                              <m:t>0</m:t>
                            </m:r>
                          </m:e>
                        </m:d>
                      </m:sup>
                    </m:sSup>
                  </m:oMath>
                </a14:m>
                <a:endParaRPr lang="en-GB" dirty="0"/>
              </a:p>
              <a:p>
                <a:pPr lvl="1"/>
                <a:r>
                  <a:rPr lang="en-GB" dirty="0"/>
                  <a:t>Enter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b="0" i="1" smtClean="0">
                                <a:latin typeface="Cambria Math" panose="02040503050406030204" pitchFamily="18" charset="0"/>
                              </a:rPr>
                              <m:t>1</m:t>
                            </m:r>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𝑠𝑖𝑐𝑘</m:t>
                            </m:r>
                            <m:d>
                              <m:dPr>
                                <m:ctrlPr>
                                  <a:rPr lang="en-GB" b="0" i="1" smtClean="0">
                                    <a:latin typeface="Cambria Math" panose="02040503050406030204" pitchFamily="18" charset="0"/>
                                  </a:rPr>
                                </m:ctrlPr>
                              </m:dPr>
                              <m:e>
                                <m:r>
                                  <a:rPr lang="en-GB" b="0" i="1" smtClean="0">
                                    <a:latin typeface="Cambria Math" panose="02040503050406030204" pitchFamily="18" charset="0"/>
                                  </a:rPr>
                                  <m:t>𝑎𝑙𝑖𝑐𝑒</m:t>
                                </m:r>
                              </m:e>
                            </m:d>
                          </m:e>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p>
                      </m:e>
                    </m:d>
                  </m:oMath>
                </a14:m>
                <a:endParaRPr lang="en-GB" dirty="0"/>
              </a:p>
              <a:p>
                <a:pPr lvl="1"/>
                <a:r>
                  <a:rPr lang="en-GB" dirty="0"/>
                  <a:t>Send intra-slice messages: </a:t>
                </a:r>
                <a:br>
                  <a:rPr lang="en-GB" dirty="0"/>
                </a:b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3,</m:t>
                        </m:r>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,3</m:t>
                        </m:r>
                      </m:sub>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𝑖𝑛</m:t>
                        </m:r>
                        <m:r>
                          <a:rPr lang="en-GB" i="1">
                            <a:latin typeface="Cambria Math" panose="02040503050406030204" pitchFamily="18" charset="0"/>
                          </a:rPr>
                          <m:t>,</m:t>
                        </m:r>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m:t>
                        </m:r>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endParaRPr lang="en-GB" dirty="0"/>
              </a:p>
              <a:p>
                <a:pPr lvl="1"/>
                <a:r>
                  <a:rPr lang="en-GB" dirty="0"/>
                  <a:t>Answer queries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𝑅</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0:1</m:t>
                                </m:r>
                              </m:e>
                            </m:d>
                          </m:sup>
                        </m:sSup>
                      </m:e>
                    </m:d>
                  </m:oMath>
                </a14:m>
                <a:endParaRPr lang="en-GB" dirty="0"/>
              </a:p>
              <a:p>
                <a:r>
                  <a:rPr lang="en-GB" dirty="0"/>
                  <a:t>Inter-slice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1</m:t>
                            </m:r>
                          </m:e>
                        </m:d>
                      </m:sup>
                    </m:sSup>
                  </m:oMath>
                </a14:m>
                <a:endParaRPr lang="en-GB" dirty="0"/>
              </a:p>
              <a:p>
                <a:pPr lvl="1"/>
                <a:r>
                  <a:rPr lang="en-GB" dirty="0"/>
                  <a:t>Eliminate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𝑇𝑟𝑎𝑣𝑒𝑙</m:t>
                        </m:r>
                        <m:d>
                          <m:dPr>
                            <m:ctrlPr>
                              <a:rPr lang="en-GB" b="0" i="1" smtClean="0">
                                <a:latin typeface="Cambria Math" panose="02040503050406030204" pitchFamily="18" charset="0"/>
                              </a:rPr>
                            </m:ctrlPr>
                          </m:dPr>
                          <m:e>
                            <m:r>
                              <a:rPr lang="en-GB" b="0" i="1" smtClean="0">
                                <a:latin typeface="Cambria Math" panose="02040503050406030204" pitchFamily="18" charset="0"/>
                              </a:rPr>
                              <m:t>𝑋</m:t>
                            </m:r>
                          </m:e>
                        </m:d>
                      </m:e>
                      <m:sup>
                        <m:d>
                          <m:dPr>
                            <m:ctrlPr>
                              <a:rPr lang="en-GB" i="1">
                                <a:latin typeface="Cambria Math" panose="02040503050406030204" pitchFamily="18" charset="0"/>
                              </a:rPr>
                            </m:ctrlPr>
                          </m:dPr>
                          <m:e>
                            <m:r>
                              <a:rPr lang="en-GB" i="1">
                                <a:latin typeface="Cambria Math" panose="02040503050406030204" pitchFamily="18" charset="0"/>
                              </a:rPr>
                              <m:t>1</m:t>
                            </m:r>
                          </m:e>
                        </m:d>
                      </m:sup>
                    </m:sSup>
                  </m:oMath>
                </a14:m>
                <a:r>
                  <a:rPr lang="en-GB" dirty="0"/>
                  <a:t> from </a:t>
                </a:r>
                <a:br>
                  <a:rPr lang="en-GB" dirty="0"/>
                </a:br>
                <a14:m>
                  <m:oMath xmlns:m="http://schemas.openxmlformats.org/officeDocument/2006/math">
                    <m:sSubSup>
                      <m:sSubSupPr>
                        <m:ctrlPr>
                          <a:rPr lang="en-GB" i="1">
                            <a:latin typeface="Cambria Math" panose="02040503050406030204" pitchFamily="18" charset="0"/>
                          </a:rPr>
                        </m:ctrlPr>
                      </m:sSubSupPr>
                      <m:e>
                        <m:r>
                          <a:rPr lang="de-DE" b="0" i="1" smtClean="0">
                            <a:latin typeface="Cambria Math" panose="02040503050406030204" pitchFamily="18" charset="0"/>
                          </a:rPr>
                          <m:t>𝐺</m:t>
                        </m:r>
                      </m:e>
                      <m:sub>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r>
                      <a:rPr lang="en-GB" i="1">
                        <a:latin typeface="Cambria Math" panose="02040503050406030204" pitchFamily="18" charset="0"/>
                      </a:rPr>
                      <m:t>=</m:t>
                    </m:r>
                    <m:d>
                      <m:dPr>
                        <m:begChr m:val="{"/>
                        <m:endChr m:val="}"/>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de-DE" i="1">
                                <a:latin typeface="Cambria Math" panose="02040503050406030204" pitchFamily="18" charset="0"/>
                              </a:rPr>
                              <m:t>𝑔</m:t>
                            </m:r>
                          </m:e>
                          <m:sub>
                            <m:r>
                              <a:rPr lang="en-GB" i="1">
                                <a:latin typeface="Cambria Math" panose="02040503050406030204" pitchFamily="18" charset="0"/>
                              </a:rPr>
                              <m:t>2</m:t>
                            </m:r>
                          </m:sub>
                          <m:sup>
                            <m:d>
                              <m:dPr>
                                <m:ctrlPr>
                                  <a:rPr lang="en-GB" i="1">
                                    <a:latin typeface="Cambria Math" panose="02040503050406030204" pitchFamily="18" charset="0"/>
                                  </a:rPr>
                                </m:ctrlPr>
                              </m:dPr>
                              <m:e>
                                <m:r>
                                  <a:rPr lang="de-DE" b="0" i="1" smtClean="0">
                                    <a:latin typeface="Cambria Math" panose="02040503050406030204" pitchFamily="18" charset="0"/>
                                  </a:rPr>
                                  <m:t>1</m:t>
                                </m:r>
                              </m:e>
                            </m:d>
                          </m:sup>
                        </m:sSubSup>
                        <m:r>
                          <a:rPr lang="de-DE" i="1">
                            <a:latin typeface="Cambria Math" panose="02040503050406030204" pitchFamily="18" charset="0"/>
                          </a:rPr>
                          <m:t>,</m:t>
                        </m:r>
                        <m:sSubSup>
                          <m:sSubSupPr>
                            <m:ctrlPr>
                              <a:rPr lang="en-GB" i="1">
                                <a:latin typeface="Cambria Math" panose="02040503050406030204" pitchFamily="18" charset="0"/>
                              </a:rPr>
                            </m:ctrlPr>
                          </m:sSubSupPr>
                          <m:e>
                            <m:r>
                              <a:rPr lang="de-DE" i="1">
                                <a:latin typeface="Cambria Math" panose="02040503050406030204" pitchFamily="18" charset="0"/>
                              </a:rPr>
                              <m:t>𝑔</m:t>
                            </m:r>
                          </m:e>
                          <m:sub>
                            <m:r>
                              <a:rPr lang="en-GB" i="1">
                                <a:latin typeface="Cambria Math" panose="02040503050406030204" pitchFamily="18" charset="0"/>
                              </a:rPr>
                              <m:t>2</m:t>
                            </m:r>
                            <m:r>
                              <a:rPr lang="de-DE" i="1">
                                <a:latin typeface="Cambria Math" panose="02040503050406030204" pitchFamily="18" charset="0"/>
                              </a:rPr>
                              <m:t>,</m:t>
                            </m:r>
                            <m:r>
                              <a:rPr lang="de-DE" i="1">
                                <a:latin typeface="Cambria Math" panose="02040503050406030204" pitchFamily="18" charset="0"/>
                              </a:rPr>
                              <m:t>𝑎</m:t>
                            </m:r>
                          </m:sub>
                          <m:sup>
                            <m:d>
                              <m:dPr>
                                <m:ctrlPr>
                                  <a:rPr lang="en-GB" i="1">
                                    <a:latin typeface="Cambria Math" panose="02040503050406030204" pitchFamily="18" charset="0"/>
                                  </a:rPr>
                                </m:ctrlPr>
                              </m:dPr>
                              <m:e>
                                <m:r>
                                  <a:rPr lang="de-DE" b="0" i="1" smtClean="0">
                                    <a:latin typeface="Cambria Math" panose="02040503050406030204" pitchFamily="18" charset="0"/>
                                  </a:rPr>
                                  <m:t>1</m:t>
                                </m:r>
                              </m:e>
                            </m:d>
                          </m:sup>
                        </m:sSubSup>
                      </m:e>
                    </m:d>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𝑖𝑛</m:t>
                        </m:r>
                        <m:r>
                          <a:rPr lang="en-GB" i="1">
                            <a:latin typeface="Cambria Math" panose="02040503050406030204" pitchFamily="18" charset="0"/>
                          </a:rPr>
                          <m:t>,</m:t>
                        </m:r>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r>
                  <a:rPr lang="en-GB" dirty="0"/>
                  <a:t>, and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3,</m:t>
                        </m:r>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endParaRPr lang="en-GB" dirty="0"/>
              </a:p>
              <a:p>
                <a:pPr lvl="1"/>
                <a:r>
                  <a:rPr lang="en-GB" dirty="0"/>
                  <a:t>Send result as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1</m:t>
                            </m:r>
                          </m:e>
                        </m:d>
                      </m:sup>
                    </m:sSup>
                  </m:oMath>
                </a14:m>
                <a:r>
                  <a:rPr lang="en-GB" dirty="0"/>
                  <a:t> to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2</m:t>
                            </m:r>
                          </m:e>
                        </m:d>
                      </m:sup>
                    </m:sSubSup>
                  </m:oMath>
                </a14:m>
                <a:endParaRPr lang="en-GB" dirty="0"/>
              </a:p>
            </p:txBody>
          </p:sp>
        </mc:Choice>
        <mc:Fallback>
          <p:sp>
            <p:nvSpPr>
              <p:cNvPr id="3" name="Content Placeholder 2">
                <a:extLst>
                  <a:ext uri="{FF2B5EF4-FFF2-40B4-BE49-F238E27FC236}">
                    <a16:creationId xmlns:a16="http://schemas.microsoft.com/office/drawing/2014/main" id="{FBD8B009-B036-9544-BD60-95DAC7EE6FE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03567F4-E64D-8A42-8384-401CC22E2B21}"/>
                  </a:ext>
                </a:extLst>
              </p:cNvPr>
              <p:cNvSpPr txBox="1"/>
              <p:nvPr/>
            </p:nvSpPr>
            <p:spPr>
              <a:xfrm>
                <a:off x="8321289" y="5761232"/>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99" name="TextBox 98">
                <a:extLst>
                  <a:ext uri="{FF2B5EF4-FFF2-40B4-BE49-F238E27FC236}">
                    <a16:creationId xmlns:a16="http://schemas.microsoft.com/office/drawing/2014/main" id="{803567F4-E64D-8A42-8384-401CC22E2B21}"/>
                  </a:ext>
                </a:extLst>
              </p:cNvPr>
              <p:cNvSpPr txBox="1">
                <a:spLocks noRot="1" noChangeAspect="1" noMove="1" noResize="1" noEditPoints="1" noAdjustHandles="1" noChangeArrowheads="1" noChangeShapeType="1" noTextEdit="1"/>
              </p:cNvSpPr>
              <p:nvPr/>
            </p:nvSpPr>
            <p:spPr>
              <a:xfrm>
                <a:off x="8321289" y="5761232"/>
                <a:ext cx="597215" cy="31559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EEEFEFB-1EBA-9743-9BC7-284BB11D17A2}"/>
                  </a:ext>
                </a:extLst>
              </p:cNvPr>
              <p:cNvSpPr txBox="1"/>
              <p:nvPr/>
            </p:nvSpPr>
            <p:spPr>
              <a:xfrm>
                <a:off x="8273202" y="4403565"/>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01" name="TextBox 100">
                <a:extLst>
                  <a:ext uri="{FF2B5EF4-FFF2-40B4-BE49-F238E27FC236}">
                    <a16:creationId xmlns:a16="http://schemas.microsoft.com/office/drawing/2014/main" id="{0EEEFEFB-1EBA-9743-9BC7-284BB11D17A2}"/>
                  </a:ext>
                </a:extLst>
              </p:cNvPr>
              <p:cNvSpPr txBox="1">
                <a:spLocks noRot="1" noChangeAspect="1" noMove="1" noResize="1" noEditPoints="1" noAdjustHandles="1" noChangeArrowheads="1" noChangeShapeType="1" noTextEdit="1"/>
              </p:cNvSpPr>
              <p:nvPr/>
            </p:nvSpPr>
            <p:spPr>
              <a:xfrm>
                <a:off x="8273202" y="4403565"/>
                <a:ext cx="597215" cy="31559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9E0435CE-4F2A-3148-BDAE-CB0A2FE611B1}"/>
                  </a:ext>
                </a:extLst>
              </p:cNvPr>
              <p:cNvSpPr/>
              <p:nvPr/>
            </p:nvSpPr>
            <p:spPr>
              <a:xfrm>
                <a:off x="9004101" y="3682679"/>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𝐸𝑝𝑖𝑑</m:t>
                          </m:r>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𝑆𝑖𝑐𝑘</m:t>
                          </m:r>
                          <m:d>
                            <m:dPr>
                              <m:ctrlPr>
                                <a:rPr lang="de-DE" sz="1399" b="0"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𝑋</m:t>
                              </m:r>
                            </m:e>
                          </m:d>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105" name="Rectangle 104">
                <a:extLst>
                  <a:ext uri="{FF2B5EF4-FFF2-40B4-BE49-F238E27FC236}">
                    <a16:creationId xmlns:a16="http://schemas.microsoft.com/office/drawing/2014/main" id="{9E0435CE-4F2A-3148-BDAE-CB0A2FE611B1}"/>
                  </a:ext>
                </a:extLst>
              </p:cNvPr>
              <p:cNvSpPr>
                <a:spLocks noRot="1" noChangeAspect="1" noMove="1" noResize="1" noEditPoints="1" noAdjustHandles="1" noChangeArrowheads="1" noChangeShapeType="1" noTextEdit="1"/>
              </p:cNvSpPr>
              <p:nvPr/>
            </p:nvSpPr>
            <p:spPr>
              <a:xfrm>
                <a:off x="9004101" y="3682679"/>
                <a:ext cx="1022010" cy="5522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A1FEDC3C-BD74-AC4A-A0E4-EED00ECE0A46}"/>
                  </a:ext>
                </a:extLst>
              </p:cNvPr>
              <p:cNvSpPr/>
              <p:nvPr/>
            </p:nvSpPr>
            <p:spPr>
              <a:xfrm>
                <a:off x="9137003" y="4550444"/>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accent1"/>
                              </a:solidFill>
                              <a:latin typeface="Cambria Math" panose="02040503050406030204" pitchFamily="18" charset="0"/>
                              <a:ea typeface="Cambria Math" panose="02040503050406030204" pitchFamily="18" charset="0"/>
                            </a:rPr>
                          </m:ctrlPr>
                        </m:sSupPr>
                        <m:e>
                          <m:r>
                            <a:rPr lang="en-GB" sz="1798" i="1">
                              <a:solidFill>
                                <a:schemeClr val="accent1"/>
                              </a:solidFill>
                              <a:latin typeface="Cambria Math" panose="02040503050406030204" pitchFamily="18" charset="0"/>
                              <a:ea typeface="Cambria Math" panose="02040503050406030204" pitchFamily="18" charset="0"/>
                            </a:rPr>
                            <m:t>𝛼</m:t>
                          </m:r>
                        </m:e>
                        <m:sup>
                          <m:d>
                            <m:dPr>
                              <m:ctrlPr>
                                <a:rPr lang="en-GB" sz="1798" i="1">
                                  <a:solidFill>
                                    <a:schemeClr val="accent1"/>
                                  </a:solidFill>
                                  <a:latin typeface="Cambria Math" panose="02040503050406030204" pitchFamily="18" charset="0"/>
                                  <a:ea typeface="Cambria Math" panose="02040503050406030204" pitchFamily="18" charset="0"/>
                                </a:rPr>
                              </m:ctrlPr>
                            </m:dPr>
                            <m:e>
                              <m:r>
                                <a:rPr lang="en-GB" sz="1798" i="1">
                                  <a:solidFill>
                                    <a:schemeClr val="accent1"/>
                                  </a:solidFill>
                                  <a:latin typeface="Cambria Math" panose="02040503050406030204" pitchFamily="18" charset="0"/>
                                  <a:ea typeface="Cambria Math" panose="02040503050406030204" pitchFamily="18" charset="0"/>
                                </a:rPr>
                                <m:t>1</m:t>
                              </m:r>
                            </m:e>
                          </m:d>
                        </m:sup>
                      </m:sSup>
                    </m:oMath>
                  </m:oMathPara>
                </a14:m>
                <a:endParaRPr lang="en-GB" sz="1798" dirty="0"/>
              </a:p>
            </p:txBody>
          </p:sp>
        </mc:Choice>
        <mc:Fallback xmlns="">
          <p:sp>
            <p:nvSpPr>
              <p:cNvPr id="108" name="Rectangle 107">
                <a:extLst>
                  <a:ext uri="{FF2B5EF4-FFF2-40B4-BE49-F238E27FC236}">
                    <a16:creationId xmlns:a16="http://schemas.microsoft.com/office/drawing/2014/main" id="{A1FEDC3C-BD74-AC4A-A0E4-EED00ECE0A46}"/>
                  </a:ext>
                </a:extLst>
              </p:cNvPr>
              <p:cNvSpPr>
                <a:spLocks noRot="1" noChangeAspect="1" noMove="1" noResize="1" noEditPoints="1" noAdjustHandles="1" noChangeArrowheads="1" noChangeShapeType="1" noTextEdit="1"/>
              </p:cNvSpPr>
              <p:nvPr/>
            </p:nvSpPr>
            <p:spPr>
              <a:xfrm>
                <a:off x="9137003" y="4550444"/>
                <a:ext cx="633488" cy="387523"/>
              </a:xfrm>
              <a:prstGeom prst="rect">
                <a:avLst/>
              </a:prstGeom>
              <a:blipFill>
                <a:blip r:embed="rId6"/>
                <a:stretch>
                  <a:fillRect/>
                </a:stretch>
              </a:blipFill>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9D9AFFCF-915A-DE41-A414-E8D0919948FA}"/>
              </a:ext>
            </a:extLst>
          </p:cNvPr>
          <p:cNvCxnSpPr>
            <a:cxnSpLocks/>
            <a:stCxn id="108" idx="3"/>
          </p:cNvCxnSpPr>
          <p:nvPr/>
        </p:nvCxnSpPr>
        <p:spPr>
          <a:xfrm>
            <a:off x="9770492" y="4744207"/>
            <a:ext cx="1191698" cy="758"/>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B6C2A71-4616-344B-8F12-7545ED752B2B}"/>
                  </a:ext>
                </a:extLst>
              </p:cNvPr>
              <p:cNvSpPr txBox="1"/>
              <p:nvPr/>
            </p:nvSpPr>
            <p:spPr>
              <a:xfrm>
                <a:off x="6276707" y="1320355"/>
                <a:ext cx="5861241" cy="125540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The information in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0</m:t>
                            </m:r>
                          </m:e>
                        </m:d>
                      </m:sup>
                    </m:sSup>
                  </m:oMath>
                </a14:m>
                <a:r>
                  <a:rPr lang="en-GB" sz="1798" dirty="0"/>
                  <a:t> is distributed during the intra-slice message passing and therefore also included in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1</m:t>
                            </m:r>
                          </m:e>
                        </m:d>
                      </m:sup>
                    </m:sSup>
                  </m:oMath>
                </a14:m>
                <a:r>
                  <a:rPr lang="en-GB" sz="1798" dirty="0"/>
                  <a:t>.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1</m:t>
                            </m:r>
                          </m:e>
                        </m:d>
                      </m:sup>
                    </m:sSup>
                  </m:oMath>
                </a14:m>
                <a:r>
                  <a:rPr lang="en-GB" sz="1798" dirty="0"/>
                  <a:t> now contains all information from </a:t>
                </a:r>
                <a14:m>
                  <m:oMath xmlns:m="http://schemas.openxmlformats.org/officeDocument/2006/math">
                    <m:sSup>
                      <m:sSupPr>
                        <m:ctrlPr>
                          <a:rPr lang="en-GB" sz="1798" i="1">
                            <a:latin typeface="Cambria Math" panose="02040503050406030204" pitchFamily="18" charset="0"/>
                          </a:rPr>
                        </m:ctrlPr>
                      </m:sSupPr>
                      <m:e>
                        <m:r>
                          <a:rPr lang="de-DE" sz="1798" b="0" i="1" smtClean="0">
                            <a:latin typeface="Cambria Math" panose="02040503050406030204" pitchFamily="18" charset="0"/>
                          </a:rPr>
                          <m:t>𝐺</m:t>
                        </m:r>
                      </m:e>
                      <m:sup>
                        <m:d>
                          <m:dPr>
                            <m:ctrlPr>
                              <a:rPr lang="en-GB" sz="1798" i="1">
                                <a:latin typeface="Cambria Math" panose="02040503050406030204" pitchFamily="18" charset="0"/>
                              </a:rPr>
                            </m:ctrlPr>
                          </m:dPr>
                          <m:e>
                            <m:r>
                              <a:rPr lang="en-GB" sz="1798" i="1">
                                <a:latin typeface="Cambria Math" panose="02040503050406030204" pitchFamily="18" charset="0"/>
                              </a:rPr>
                              <m:t>0 :1</m:t>
                            </m:r>
                          </m:e>
                        </m:d>
                      </m:sup>
                    </m:sSup>
                  </m:oMath>
                </a14:m>
                <a:r>
                  <a:rPr lang="en-GB" sz="1798" dirty="0"/>
                  <a:t> including </a:t>
                </a:r>
                <a14:m>
                  <m:oMath xmlns:m="http://schemas.openxmlformats.org/officeDocument/2006/math">
                    <m:sSup>
                      <m:sSupPr>
                        <m:ctrlPr>
                          <a:rPr lang="en-GB" sz="1798" i="1">
                            <a:latin typeface="Cambria Math" panose="02040503050406030204" pitchFamily="18" charset="0"/>
                          </a:rPr>
                        </m:ctrlPr>
                      </m:sSupPr>
                      <m:e>
                        <m:r>
                          <a:rPr lang="en-GB" sz="1798" b="1" i="1">
                            <a:latin typeface="Cambria Math" panose="02040503050406030204" pitchFamily="18" charset="0"/>
                          </a:rPr>
                          <m:t>𝒆</m:t>
                        </m:r>
                      </m:e>
                      <m:sup>
                        <m:d>
                          <m:dPr>
                            <m:ctrlPr>
                              <a:rPr lang="en-GB" sz="1798" i="1">
                                <a:latin typeface="Cambria Math" panose="02040503050406030204" pitchFamily="18" charset="0"/>
                              </a:rPr>
                            </m:ctrlPr>
                          </m:dPr>
                          <m:e>
                            <m:r>
                              <a:rPr lang="en-GB" sz="1798" i="1">
                                <a:latin typeface="Cambria Math" panose="02040503050406030204" pitchFamily="18" charset="0"/>
                              </a:rPr>
                              <m:t>0 :1</m:t>
                            </m:r>
                          </m:e>
                        </m:d>
                      </m:sup>
                    </m:sSup>
                  </m:oMath>
                </a14:m>
                <a:r>
                  <a:rPr lang="en-GB" sz="1798" dirty="0"/>
                  <a:t>, which makes slice </a:t>
                </a:r>
                <a14:m>
                  <m:oMath xmlns:m="http://schemas.openxmlformats.org/officeDocument/2006/math">
                    <m:r>
                      <a:rPr lang="en-GB" sz="1798" i="1">
                        <a:latin typeface="Cambria Math" panose="02040503050406030204" pitchFamily="18" charset="0"/>
                      </a:rPr>
                      <m:t>1</m:t>
                    </m:r>
                  </m:oMath>
                </a14:m>
                <a:r>
                  <a:rPr lang="en-GB" sz="1798" dirty="0"/>
                  <a:t> and </a:t>
                </a:r>
                <a14:m>
                  <m:oMath xmlns:m="http://schemas.openxmlformats.org/officeDocument/2006/math">
                    <m:r>
                      <a:rPr lang="en-GB" sz="1798" i="1">
                        <a:latin typeface="Cambria Math" panose="02040503050406030204" pitchFamily="18" charset="0"/>
                      </a:rPr>
                      <m:t>2</m:t>
                    </m:r>
                  </m:oMath>
                </a14:m>
                <a:r>
                  <a:rPr lang="en-GB" sz="1798" dirty="0"/>
                  <a:t> independent.</a:t>
                </a:r>
              </a:p>
            </p:txBody>
          </p:sp>
        </mc:Choice>
        <mc:Fallback>
          <p:sp>
            <p:nvSpPr>
              <p:cNvPr id="5" name="TextBox 4">
                <a:extLst>
                  <a:ext uri="{FF2B5EF4-FFF2-40B4-BE49-F238E27FC236}">
                    <a16:creationId xmlns:a16="http://schemas.microsoft.com/office/drawing/2014/main" id="{EB6C2A71-4616-344B-8F12-7545ED752B2B}"/>
                  </a:ext>
                </a:extLst>
              </p:cNvPr>
              <p:cNvSpPr txBox="1">
                <a:spLocks noRot="1" noChangeAspect="1" noMove="1" noResize="1" noEditPoints="1" noAdjustHandles="1" noChangeArrowheads="1" noChangeShapeType="1" noTextEdit="1"/>
              </p:cNvSpPr>
              <p:nvPr/>
            </p:nvSpPr>
            <p:spPr>
              <a:xfrm>
                <a:off x="6276707" y="1320355"/>
                <a:ext cx="5861241" cy="1255408"/>
              </a:xfrm>
              <a:prstGeom prst="rect">
                <a:avLst/>
              </a:prstGeom>
              <a:blipFill>
                <a:blip r:embed="rId7"/>
                <a:stretch>
                  <a:fillRect/>
                </a:stretch>
              </a:blipFill>
            </p:spPr>
            <p:txBody>
              <a:bodyPr/>
              <a:lstStyle/>
              <a:p>
                <a:r>
                  <a:rPr lang="en-DE">
                    <a:noFill/>
                  </a:rPr>
                  <a:t> </a:t>
                </a:r>
              </a:p>
            </p:txBody>
          </p:sp>
        </mc:Fallback>
      </mc:AlternateContent>
      <p:cxnSp>
        <p:nvCxnSpPr>
          <p:cNvPr id="48" name="Straight Connector 47">
            <a:extLst>
              <a:ext uri="{FF2B5EF4-FFF2-40B4-BE49-F238E27FC236}">
                <a16:creationId xmlns:a16="http://schemas.microsoft.com/office/drawing/2014/main" id="{EE6D4812-9384-A04F-8E6D-81587EFF3114}"/>
              </a:ext>
            </a:extLst>
          </p:cNvPr>
          <p:cNvCxnSpPr>
            <a:cxnSpLocks/>
          </p:cNvCxnSpPr>
          <p:nvPr/>
        </p:nvCxnSpPr>
        <p:spPr>
          <a:xfrm flipH="1">
            <a:off x="8764968" y="4167899"/>
            <a:ext cx="13682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FBB3FFD-A6AD-864E-BF9F-FFF84C2A636A}"/>
                  </a:ext>
                </a:extLst>
              </p:cNvPr>
              <p:cNvSpPr txBox="1"/>
              <p:nvPr/>
            </p:nvSpPr>
            <p:spPr>
              <a:xfrm>
                <a:off x="6122957" y="4633615"/>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m:t>
                          </m:r>
                          <m:r>
                            <a:rPr lang="en-GB" sz="1100" i="1">
                              <a:latin typeface="Cambria Math" panose="02040503050406030204" pitchFamily="18" charset="0"/>
                            </a:rPr>
                            <m:t>𝑖𝑛</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53" name="TextBox 52">
                <a:extLst>
                  <a:ext uri="{FF2B5EF4-FFF2-40B4-BE49-F238E27FC236}">
                    <a16:creationId xmlns:a16="http://schemas.microsoft.com/office/drawing/2014/main" id="{BFBB3FFD-A6AD-864E-BF9F-FFF84C2A636A}"/>
                  </a:ext>
                </a:extLst>
              </p:cNvPr>
              <p:cNvSpPr txBox="1">
                <a:spLocks noRot="1" noChangeAspect="1" noMove="1" noResize="1" noEditPoints="1" noAdjustHandles="1" noChangeArrowheads="1" noChangeShapeType="1" noTextEdit="1"/>
              </p:cNvSpPr>
              <p:nvPr/>
            </p:nvSpPr>
            <p:spPr>
              <a:xfrm>
                <a:off x="6122957" y="4633615"/>
                <a:ext cx="643831" cy="31861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06B8FD4F-3B5A-2948-A6A0-11A9336386BA}"/>
                  </a:ext>
                </a:extLst>
              </p:cNvPr>
              <p:cNvSpPr/>
              <p:nvPr/>
            </p:nvSpPr>
            <p:spPr>
              <a:xfrm>
                <a:off x="6107144" y="4443241"/>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i="1">
                                  <a:solidFill>
                                    <a:schemeClr val="accent1"/>
                                  </a:solidFill>
                                  <a:latin typeface="Cambria Math" panose="02040503050406030204" pitchFamily="18" charset="0"/>
                                  <a:ea typeface="Cambria Math" panose="02040503050406030204" pitchFamily="18" charset="0"/>
                                </a:rPr>
                                <m:t>0</m:t>
                              </m:r>
                            </m:e>
                          </m:d>
                        </m:sup>
                      </m:sSup>
                    </m:oMath>
                  </m:oMathPara>
                </a14:m>
                <a:endParaRPr lang="en-GB" sz="1100" dirty="0"/>
              </a:p>
            </p:txBody>
          </p:sp>
        </mc:Choice>
        <mc:Fallback xmlns="">
          <p:sp>
            <p:nvSpPr>
              <p:cNvPr id="54" name="Rectangle 53">
                <a:extLst>
                  <a:ext uri="{FF2B5EF4-FFF2-40B4-BE49-F238E27FC236}">
                    <a16:creationId xmlns:a16="http://schemas.microsoft.com/office/drawing/2014/main" id="{06B8FD4F-3B5A-2948-A6A0-11A9336386BA}"/>
                  </a:ext>
                </a:extLst>
              </p:cNvPr>
              <p:cNvSpPr>
                <a:spLocks noRot="1" noChangeAspect="1" noMove="1" noResize="1" noEditPoints="1" noAdjustHandles="1" noChangeArrowheads="1" noChangeShapeType="1" noTextEdit="1"/>
              </p:cNvSpPr>
              <p:nvPr/>
            </p:nvSpPr>
            <p:spPr>
              <a:xfrm>
                <a:off x="6107144" y="4443241"/>
                <a:ext cx="459421" cy="27302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4FA441D-4252-F144-AE3C-F41823E2DA8E}"/>
                  </a:ext>
                </a:extLst>
              </p:cNvPr>
              <p:cNvSpPr txBox="1"/>
              <p:nvPr/>
            </p:nvSpPr>
            <p:spPr>
              <a:xfrm>
                <a:off x="8300237" y="4688544"/>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55" name="TextBox 54">
                <a:extLst>
                  <a:ext uri="{FF2B5EF4-FFF2-40B4-BE49-F238E27FC236}">
                    <a16:creationId xmlns:a16="http://schemas.microsoft.com/office/drawing/2014/main" id="{84FA441D-4252-F144-AE3C-F41823E2DA8E}"/>
                  </a:ext>
                </a:extLst>
              </p:cNvPr>
              <p:cNvSpPr txBox="1">
                <a:spLocks noRot="1" noChangeAspect="1" noMove="1" noResize="1" noEditPoints="1" noAdjustHandles="1" noChangeArrowheads="1" noChangeShapeType="1" noTextEdit="1"/>
              </p:cNvSpPr>
              <p:nvPr/>
            </p:nvSpPr>
            <p:spPr>
              <a:xfrm>
                <a:off x="8300237" y="4688544"/>
                <a:ext cx="643831" cy="318613"/>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6" name="TextBox 75">
                <a:extLst>
                  <a:ext uri="{FF2B5EF4-FFF2-40B4-BE49-F238E27FC236}">
                    <a16:creationId xmlns:a16="http://schemas.microsoft.com/office/drawing/2014/main" id="{91312CE8-023B-5949-BDA1-64AF8C4D8793}"/>
                  </a:ext>
                </a:extLst>
              </p:cNvPr>
              <p:cNvSpPr txBox="1"/>
              <p:nvPr/>
            </p:nvSpPr>
            <p:spPr>
              <a:xfrm>
                <a:off x="7949990" y="2683175"/>
                <a:ext cx="4122674" cy="7176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Next: Instantiate an FO Jtree for </a:t>
                </a:r>
                <a14:m>
                  <m:oMath xmlns:m="http://schemas.openxmlformats.org/officeDocument/2006/math">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ea typeface="Cambria Math" panose="02040503050406030204" pitchFamily="18" charset="0"/>
                      </a:rPr>
                      <m:t>=2</m:t>
                    </m:r>
                  </m:oMath>
                </a14:m>
                <a:r>
                  <a:rPr lang="en-GB" sz="1798" dirty="0"/>
                  <a:t> and add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1</m:t>
                            </m:r>
                          </m:e>
                        </m:d>
                      </m:sup>
                    </m:sSup>
                  </m:oMath>
                </a14:m>
                <a:r>
                  <a:rPr lang="en-GB" sz="1798" dirty="0"/>
                  <a:t> to the local model of </a:t>
                </a:r>
                <a14:m>
                  <m:oMath xmlns:m="http://schemas.openxmlformats.org/officeDocument/2006/math">
                    <m:sSubSup>
                      <m:sSubSupPr>
                        <m:ctrlPr>
                          <a:rPr lang="en-GB" sz="1798" i="1">
                            <a:solidFill>
                              <a:schemeClr val="bg2"/>
                            </a:solidFill>
                            <a:latin typeface="Cambria Math" panose="02040503050406030204" pitchFamily="18" charset="0"/>
                          </a:rPr>
                        </m:ctrlPr>
                      </m:sSubSupPr>
                      <m:e>
                        <m:r>
                          <a:rPr lang="en-GB" sz="1798" b="1" i="1">
                            <a:solidFill>
                              <a:schemeClr val="bg2"/>
                            </a:solidFill>
                            <a:latin typeface="Cambria Math" panose="02040503050406030204" pitchFamily="18" charset="0"/>
                          </a:rPr>
                          <m:t>𝑪</m:t>
                        </m:r>
                      </m:e>
                      <m:sub>
                        <m:r>
                          <a:rPr lang="en-GB" sz="1798" i="1">
                            <a:solidFill>
                              <a:schemeClr val="bg2"/>
                            </a:solidFill>
                            <a:latin typeface="Cambria Math" panose="02040503050406030204" pitchFamily="18" charset="0"/>
                          </a:rPr>
                          <m:t>𝑖𝑛</m:t>
                        </m:r>
                      </m:sub>
                      <m:sup>
                        <m:d>
                          <m:dPr>
                            <m:ctrlPr>
                              <a:rPr lang="en-GB" sz="1798" i="1">
                                <a:solidFill>
                                  <a:schemeClr val="bg2"/>
                                </a:solidFill>
                                <a:latin typeface="Cambria Math" panose="02040503050406030204" pitchFamily="18" charset="0"/>
                              </a:rPr>
                            </m:ctrlPr>
                          </m:dPr>
                          <m:e>
                            <m:r>
                              <a:rPr lang="en-GB" sz="1798" i="1">
                                <a:solidFill>
                                  <a:schemeClr val="bg2"/>
                                </a:solidFill>
                                <a:latin typeface="Cambria Math" panose="02040503050406030204" pitchFamily="18" charset="0"/>
                              </a:rPr>
                              <m:t>2</m:t>
                            </m:r>
                          </m:e>
                        </m:d>
                      </m:sup>
                    </m:sSubSup>
                  </m:oMath>
                </a14:m>
                <a:r>
                  <a:rPr lang="en-GB" sz="1798" dirty="0">
                    <a:solidFill>
                      <a:schemeClr val="bg1"/>
                    </a:solidFill>
                  </a:rPr>
                  <a:t>.</a:t>
                </a:r>
              </a:p>
            </p:txBody>
          </p:sp>
        </mc:Choice>
        <mc:Fallback>
          <p:sp>
            <p:nvSpPr>
              <p:cNvPr id="76" name="TextBox 75">
                <a:extLst>
                  <a:ext uri="{FF2B5EF4-FFF2-40B4-BE49-F238E27FC236}">
                    <a16:creationId xmlns:a16="http://schemas.microsoft.com/office/drawing/2014/main" id="{91312CE8-023B-5949-BDA1-64AF8C4D8793}"/>
                  </a:ext>
                </a:extLst>
              </p:cNvPr>
              <p:cNvSpPr txBox="1">
                <a:spLocks noRot="1" noChangeAspect="1" noMove="1" noResize="1" noEditPoints="1" noAdjustHandles="1" noChangeArrowheads="1" noChangeShapeType="1" noTextEdit="1"/>
              </p:cNvSpPr>
              <p:nvPr/>
            </p:nvSpPr>
            <p:spPr>
              <a:xfrm>
                <a:off x="7949990" y="2683175"/>
                <a:ext cx="4122674" cy="717697"/>
              </a:xfrm>
              <a:prstGeom prst="rect">
                <a:avLst/>
              </a:prstGeom>
              <a:blipFill>
                <a:blip r:embed="rId11"/>
                <a:stretch>
                  <a:fillRect/>
                </a:stretch>
              </a:blipFill>
            </p:spPr>
            <p:txBody>
              <a:bodyPr/>
              <a:lstStyle/>
              <a:p>
                <a:r>
                  <a:rPr lang="en-DE">
                    <a:noFill/>
                  </a:rPr>
                  <a:t> </a:t>
                </a:r>
              </a:p>
            </p:txBody>
          </p:sp>
        </mc:Fallback>
      </mc:AlternateContent>
      <p:grpSp>
        <p:nvGrpSpPr>
          <p:cNvPr id="34" name="Group 33">
            <a:extLst>
              <a:ext uri="{FF2B5EF4-FFF2-40B4-BE49-F238E27FC236}">
                <a16:creationId xmlns:a16="http://schemas.microsoft.com/office/drawing/2014/main" id="{BD5003C4-C9A8-8942-AF55-C29C630CB007}"/>
              </a:ext>
            </a:extLst>
          </p:cNvPr>
          <p:cNvGrpSpPr/>
          <p:nvPr/>
        </p:nvGrpSpPr>
        <p:grpSpPr>
          <a:xfrm>
            <a:off x="5243663" y="3906126"/>
            <a:ext cx="3521304" cy="1942259"/>
            <a:chOff x="7744716" y="1652403"/>
            <a:chExt cx="3521304" cy="1942259"/>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385635F-96BF-1D41-B758-59C5B110737E}"/>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35" name="Rectangle 34">
                  <a:extLst>
                    <a:ext uri="{FF2B5EF4-FFF2-40B4-BE49-F238E27FC236}">
                      <a16:creationId xmlns:a16="http://schemas.microsoft.com/office/drawing/2014/main" id="{1385635F-96BF-1D41-B758-59C5B110737E}"/>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12"/>
                  <a:stretch>
                    <a:fillRect/>
                  </a:stretch>
                </a:blipFill>
              </p:spPr>
              <p:txBody>
                <a:bodyPr/>
                <a:lstStyle/>
                <a:p>
                  <a:r>
                    <a:rPr lang="en-GB">
                      <a:noFill/>
                    </a:rPr>
                    <a:t> </a:t>
                  </a:r>
                </a:p>
              </p:txBody>
            </p:sp>
          </mc:Fallback>
        </mc:AlternateContent>
        <p:cxnSp>
          <p:nvCxnSpPr>
            <p:cNvPr id="56" name="Straight Connector 55">
              <a:extLst>
                <a:ext uri="{FF2B5EF4-FFF2-40B4-BE49-F238E27FC236}">
                  <a16:creationId xmlns:a16="http://schemas.microsoft.com/office/drawing/2014/main" id="{45FA2F14-6DFF-5541-815A-748598A8BF20}"/>
                </a:ext>
              </a:extLst>
            </p:cNvPr>
            <p:cNvCxnSpPr>
              <a:cxnSpLocks/>
              <a:stCxn id="65" idx="2"/>
              <a:endCxn id="67"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E8E4103E-24C5-6347-ACEA-460DDFBB331D}"/>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7" name="Rectangle 56">
                  <a:extLst>
                    <a:ext uri="{FF2B5EF4-FFF2-40B4-BE49-F238E27FC236}">
                      <a16:creationId xmlns:a16="http://schemas.microsoft.com/office/drawing/2014/main" id="{E8E4103E-24C5-6347-ACEA-460DDFBB331D}"/>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9CB91934-184E-BD4A-BE5C-81FCEBAA504B}"/>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8" name="Rectangle 57">
                  <a:extLst>
                    <a:ext uri="{FF2B5EF4-FFF2-40B4-BE49-F238E27FC236}">
                      <a16:creationId xmlns:a16="http://schemas.microsoft.com/office/drawing/2014/main" id="{9CB91934-184E-BD4A-BE5C-81FCEBAA504B}"/>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4"/>
                  <a:stretch>
                    <a:fillRect/>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CBF94273-79EB-7049-BFE8-B0E0C304F2A9}"/>
                </a:ext>
              </a:extLst>
            </p:cNvPr>
            <p:cNvCxnSpPr>
              <a:cxnSpLocks/>
              <a:stCxn id="65" idx="1"/>
              <a:endCxn id="63"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8FAAEA0-049C-9B4F-B948-AA6CA93043C0}"/>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B2751A3C-1CD8-1144-837B-04410A4885E2}"/>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67" name="Rounded Rectangle 66">
                    <a:extLst>
                      <a:ext uri="{FF2B5EF4-FFF2-40B4-BE49-F238E27FC236}">
                        <a16:creationId xmlns:a16="http://schemas.microsoft.com/office/drawing/2014/main" id="{B2751A3C-1CD8-1144-837B-04410A4885E2}"/>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5"/>
                    <a:stretch>
                      <a:fillRect l="-4237"/>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3DB68430-D968-9048-B4E6-BF415C8F8833}"/>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3DB68430-D968-9048-B4E6-BF415C8F8833}"/>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6"/>
                    <a:stretch>
                      <a:fillRect l="-20833" b="-4167"/>
                    </a:stretch>
                  </a:blipFill>
                </p:spPr>
                <p:txBody>
                  <a:bodyPr/>
                  <a:lstStyle/>
                  <a:p>
                    <a:r>
                      <a:rPr lang="en-GB">
                        <a:noFill/>
                      </a:rPr>
                      <a:t> </a:t>
                    </a:r>
                  </a:p>
                </p:txBody>
              </p:sp>
            </mc:Fallback>
          </mc:AlternateContent>
        </p:grpSp>
        <p:grpSp>
          <p:nvGrpSpPr>
            <p:cNvPr id="61" name="Group 60">
              <a:extLst>
                <a:ext uri="{FF2B5EF4-FFF2-40B4-BE49-F238E27FC236}">
                  <a16:creationId xmlns:a16="http://schemas.microsoft.com/office/drawing/2014/main" id="{6315F565-FF8C-4646-AE63-923CA13C594B}"/>
                </a:ext>
              </a:extLst>
            </p:cNvPr>
            <p:cNvGrpSpPr/>
            <p:nvPr/>
          </p:nvGrpSpPr>
          <p:grpSpPr>
            <a:xfrm>
              <a:off x="9777736" y="1652403"/>
              <a:ext cx="1477949" cy="522182"/>
              <a:chOff x="9777736" y="1652403"/>
              <a:chExt cx="1477949" cy="522182"/>
            </a:xfrm>
          </p:grpSpPr>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9D9D0F91-98E6-9842-91CE-7EABA6185780}"/>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65" name="Rounded Rectangle 64">
                    <a:extLst>
                      <a:ext uri="{FF2B5EF4-FFF2-40B4-BE49-F238E27FC236}">
                        <a16:creationId xmlns:a16="http://schemas.microsoft.com/office/drawing/2014/main" id="{9D9D0F91-98E6-9842-91CE-7EABA6185780}"/>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7"/>
                    <a:stretch>
                      <a:fillRect l="-3390"/>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AA5FF466-135C-6F4E-82E6-2E475B02A603}"/>
                      </a:ext>
                    </a:extLst>
                  </p:cNvPr>
                  <p:cNvSpPr txBox="1"/>
                  <p:nvPr/>
                </p:nvSpPr>
                <p:spPr>
                  <a:xfrm rot="5400000">
                    <a:off x="10920808" y="183970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6" name="TextBox 65">
                    <a:extLst>
                      <a:ext uri="{FF2B5EF4-FFF2-40B4-BE49-F238E27FC236}">
                        <a16:creationId xmlns:a16="http://schemas.microsoft.com/office/drawing/2014/main" id="{AA5FF466-135C-6F4E-82E6-2E475B02A603}"/>
                      </a:ext>
                    </a:extLst>
                  </p:cNvPr>
                  <p:cNvSpPr txBox="1">
                    <a:spLocks noRot="1" noChangeAspect="1" noMove="1" noResize="1" noEditPoints="1" noAdjustHandles="1" noChangeArrowheads="1" noChangeShapeType="1" noTextEdit="1"/>
                  </p:cNvSpPr>
                  <p:nvPr/>
                </p:nvSpPr>
                <p:spPr>
                  <a:xfrm rot="5400000">
                    <a:off x="10920808" y="1839707"/>
                    <a:ext cx="286894" cy="382861"/>
                  </a:xfrm>
                  <a:prstGeom prst="round1Rect">
                    <a:avLst>
                      <a:gd name="adj" fmla="val 26240"/>
                    </a:avLst>
                  </a:prstGeom>
                  <a:blipFill>
                    <a:blip r:embed="rId18"/>
                    <a:stretch>
                      <a:fillRect l="-6452" r="-3226" b="-4167"/>
                    </a:stretch>
                  </a:blipFill>
                </p:spPr>
                <p:txBody>
                  <a:bodyPr/>
                  <a:lstStyle/>
                  <a:p>
                    <a:r>
                      <a:rPr lang="en-GB">
                        <a:noFill/>
                      </a:rPr>
                      <a:t> </a:t>
                    </a:r>
                  </a:p>
                </p:txBody>
              </p:sp>
            </mc:Fallback>
          </mc:AlternateContent>
        </p:grpSp>
        <p:grpSp>
          <p:nvGrpSpPr>
            <p:cNvPr id="62" name="Group 61">
              <a:extLst>
                <a:ext uri="{FF2B5EF4-FFF2-40B4-BE49-F238E27FC236}">
                  <a16:creationId xmlns:a16="http://schemas.microsoft.com/office/drawing/2014/main" id="{D7DF8119-B6CE-9E49-BCF7-277D16A8BEA8}"/>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3D5504BF-DF90-D444-A329-5130FDA07EA8}"/>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63" name="Rounded Rectangle 62">
                    <a:extLst>
                      <a:ext uri="{FF2B5EF4-FFF2-40B4-BE49-F238E27FC236}">
                        <a16:creationId xmlns:a16="http://schemas.microsoft.com/office/drawing/2014/main" id="{3D5504BF-DF90-D444-A329-5130FDA07EA8}"/>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9"/>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64643D2-121E-EC4B-99A5-3654792EE7D3}"/>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64" name="TextBox 63">
                    <a:extLst>
                      <a:ext uri="{FF2B5EF4-FFF2-40B4-BE49-F238E27FC236}">
                        <a16:creationId xmlns:a16="http://schemas.microsoft.com/office/drawing/2014/main" id="{F64643D2-121E-EC4B-99A5-3654792EE7D3}"/>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20"/>
                    <a:stretch>
                      <a:fillRect l="-16000" b="-4167"/>
                    </a:stretch>
                  </a:blipFill>
                </p:spPr>
                <p:txBody>
                  <a:bodyPr/>
                  <a:lstStyle/>
                  <a:p>
                    <a:r>
                      <a:rPr lang="en-GB">
                        <a:noFill/>
                      </a:rPr>
                      <a:t> </a:t>
                    </a:r>
                  </a:p>
                </p:txBody>
              </p:sp>
            </mc:Fallback>
          </mc:AlternateContent>
        </p:grpSp>
      </p:grpSp>
      <p:grpSp>
        <p:nvGrpSpPr>
          <p:cNvPr id="69" name="Group 68">
            <a:extLst>
              <a:ext uri="{FF2B5EF4-FFF2-40B4-BE49-F238E27FC236}">
                <a16:creationId xmlns:a16="http://schemas.microsoft.com/office/drawing/2014/main" id="{6A5765AF-0499-0545-9F5E-FBA6A4FE1487}"/>
              </a:ext>
            </a:extLst>
          </p:cNvPr>
          <p:cNvGrpSpPr/>
          <p:nvPr/>
        </p:nvGrpSpPr>
        <p:grpSpPr>
          <a:xfrm>
            <a:off x="10133169" y="3912698"/>
            <a:ext cx="1217439" cy="811858"/>
            <a:chOff x="7744716" y="1653303"/>
            <a:chExt cx="1217439" cy="811858"/>
          </a:xfrm>
        </p:grpSpPr>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4C2B9554-F7DB-5246-A008-19F54D62180E}"/>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70" name="Rectangle 69">
                  <a:extLst>
                    <a:ext uri="{FF2B5EF4-FFF2-40B4-BE49-F238E27FC236}">
                      <a16:creationId xmlns:a16="http://schemas.microsoft.com/office/drawing/2014/main" id="{4C2B9554-F7DB-5246-A008-19F54D62180E}"/>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21"/>
                  <a:stretch>
                    <a:fillRect/>
                  </a:stretch>
                </a:blipFill>
              </p:spPr>
              <p:txBody>
                <a:bodyPr/>
                <a:lstStyle/>
                <a:p>
                  <a:r>
                    <a:rPr lang="en-GB">
                      <a:noFill/>
                    </a:rPr>
                    <a:t> </a:t>
                  </a:r>
                </a:p>
              </p:txBody>
            </p:sp>
          </mc:Fallback>
        </mc:AlternateContent>
        <p:grpSp>
          <p:nvGrpSpPr>
            <p:cNvPr id="71" name="Group 70">
              <a:extLst>
                <a:ext uri="{FF2B5EF4-FFF2-40B4-BE49-F238E27FC236}">
                  <a16:creationId xmlns:a16="http://schemas.microsoft.com/office/drawing/2014/main" id="{B1A6E569-BECA-1341-9AD7-1C47575F40A9}"/>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72" name="Rounded Rectangle 71">
                    <a:extLst>
                      <a:ext uri="{FF2B5EF4-FFF2-40B4-BE49-F238E27FC236}">
                        <a16:creationId xmlns:a16="http://schemas.microsoft.com/office/drawing/2014/main" id="{B91D4771-DD78-4643-A512-C7C191AAB982}"/>
                      </a:ext>
                    </a:extLst>
                  </p:cNvPr>
                  <p:cNvSpPr/>
                  <p:nvPr/>
                </p:nvSpPr>
                <p:spPr>
                  <a:xfrm>
                    <a:off x="7744716" y="1653303"/>
                    <a:ext cx="1216860" cy="508792"/>
                  </a:xfrm>
                  <a:prstGeom prst="roundRect">
                    <a:avLst/>
                  </a:prstGeom>
                  <a:noFill/>
                  <a:ln w="127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72" name="Rounded Rectangle 71">
                    <a:extLst>
                      <a:ext uri="{FF2B5EF4-FFF2-40B4-BE49-F238E27FC236}">
                        <a16:creationId xmlns:a16="http://schemas.microsoft.com/office/drawing/2014/main" id="{B91D4771-DD78-4643-A512-C7C191AAB982}"/>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22"/>
                    <a:stretch>
                      <a:fillRect l="-5102"/>
                    </a:stretch>
                  </a:blipFill>
                  <a:ln w="12700">
                    <a:solidFill>
                      <a:schemeClr val="bg2"/>
                    </a:solidFill>
                    <a:prstDash val="dash"/>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9E21B3AF-3DBD-3F45-B8BC-F19AA82651EF}"/>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73" name="TextBox 72">
                    <a:extLst>
                      <a:ext uri="{FF2B5EF4-FFF2-40B4-BE49-F238E27FC236}">
                        <a16:creationId xmlns:a16="http://schemas.microsoft.com/office/drawing/2014/main" id="{9E21B3AF-3DBD-3F45-B8BC-F19AA82651EF}"/>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23"/>
                    <a:stretch>
                      <a:fillRect l="-16000" b="-8333"/>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D09494E2-2004-7C45-AFA4-08FCE7077FA3}"/>
                  </a:ext>
                </a:extLst>
              </p:cNvPr>
              <p:cNvSpPr/>
              <p:nvPr/>
            </p:nvSpPr>
            <p:spPr>
              <a:xfrm>
                <a:off x="5786516" y="4648494"/>
                <a:ext cx="532325" cy="315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74" name="Rectangle 73">
                <a:extLst>
                  <a:ext uri="{FF2B5EF4-FFF2-40B4-BE49-F238E27FC236}">
                    <a16:creationId xmlns:a16="http://schemas.microsoft.com/office/drawing/2014/main" id="{D09494E2-2004-7C45-AFA4-08FCE7077FA3}"/>
                  </a:ext>
                </a:extLst>
              </p:cNvPr>
              <p:cNvSpPr>
                <a:spLocks noRot="1" noChangeAspect="1" noMove="1" noResize="1" noEditPoints="1" noAdjustHandles="1" noChangeArrowheads="1" noChangeShapeType="1" noTextEdit="1"/>
              </p:cNvSpPr>
              <p:nvPr/>
            </p:nvSpPr>
            <p:spPr>
              <a:xfrm>
                <a:off x="5786516" y="4648494"/>
                <a:ext cx="532325" cy="315664"/>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213EBF59-B226-E040-8D2A-30C9486FCF85}"/>
                  </a:ext>
                </a:extLst>
              </p:cNvPr>
              <p:cNvSpPr/>
              <p:nvPr/>
            </p:nvSpPr>
            <p:spPr>
              <a:xfrm>
                <a:off x="8011180" y="4633615"/>
                <a:ext cx="4521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75" name="Rectangle 74">
                <a:extLst>
                  <a:ext uri="{FF2B5EF4-FFF2-40B4-BE49-F238E27FC236}">
                    <a16:creationId xmlns:a16="http://schemas.microsoft.com/office/drawing/2014/main" id="{213EBF59-B226-E040-8D2A-30C9486FCF85}"/>
                  </a:ext>
                </a:extLst>
              </p:cNvPr>
              <p:cNvSpPr>
                <a:spLocks noRot="1" noChangeAspect="1" noMove="1" noResize="1" noEditPoints="1" noAdjustHandles="1" noChangeArrowheads="1" noChangeShapeType="1" noTextEdit="1"/>
              </p:cNvSpPr>
              <p:nvPr/>
            </p:nvSpPr>
            <p:spPr>
              <a:xfrm>
                <a:off x="8011180" y="4633615"/>
                <a:ext cx="452175" cy="3155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576D93A4-E84E-F54E-A49C-3B8224CC6370}"/>
                  </a:ext>
                </a:extLst>
              </p:cNvPr>
              <p:cNvSpPr/>
              <p:nvPr/>
            </p:nvSpPr>
            <p:spPr>
              <a:xfrm>
                <a:off x="7878654" y="5755215"/>
                <a:ext cx="7484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77" name="Rectangle 76">
                <a:extLst>
                  <a:ext uri="{FF2B5EF4-FFF2-40B4-BE49-F238E27FC236}">
                    <a16:creationId xmlns:a16="http://schemas.microsoft.com/office/drawing/2014/main" id="{576D93A4-E84E-F54E-A49C-3B8224CC6370}"/>
                  </a:ext>
                </a:extLst>
              </p:cNvPr>
              <p:cNvSpPr>
                <a:spLocks noRot="1" noChangeAspect="1" noMove="1" noResize="1" noEditPoints="1" noAdjustHandles="1" noChangeArrowheads="1" noChangeShapeType="1" noTextEdit="1"/>
              </p:cNvSpPr>
              <p:nvPr/>
            </p:nvSpPr>
            <p:spPr>
              <a:xfrm>
                <a:off x="7878654" y="5755215"/>
                <a:ext cx="748475" cy="315599"/>
              </a:xfrm>
              <a:prstGeom prst="rect">
                <a:avLst/>
              </a:prstGeom>
              <a:blipFill>
                <a:blip r:embed="rId26"/>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B40CFB0-6010-E5CB-3131-04DDBB6FA034}"/>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85663406-CACE-87DD-D198-D6A11C7B8BB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538862C0-C9F8-86C1-9DD7-7EC38DD8A5DC}"/>
              </a:ext>
            </a:extLst>
          </p:cNvPr>
          <p:cNvSpPr>
            <a:spLocks noGrp="1"/>
          </p:cNvSpPr>
          <p:nvPr>
            <p:ph type="sldNum" sz="quarter" idx="11"/>
          </p:nvPr>
        </p:nvSpPr>
        <p:spPr/>
        <p:txBody>
          <a:bodyPr/>
          <a:lstStyle/>
          <a:p>
            <a:fld id="{EB1502E6-D9AE-3544-B6D5-378AAA0B915F}" type="slidenum">
              <a:rPr lang="de-DE" altLang="de-DE" smtClean="0"/>
              <a:pPr/>
              <a:t>44</a:t>
            </a:fld>
            <a:endParaRPr lang="de-DE" altLang="de-DE" dirty="0"/>
          </a:p>
        </p:txBody>
      </p:sp>
    </p:spTree>
    <p:extLst>
      <p:ext uri="{BB962C8B-B14F-4D97-AF65-F5344CB8AC3E}">
        <p14:creationId xmlns:p14="http://schemas.microsoft.com/office/powerpoint/2010/main" val="303084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5" grpId="0"/>
      <p:bldP spid="108" grpId="0"/>
      <p:bldP spid="5" grpId="0" animBg="1"/>
      <p:bldP spid="53" grpId="0"/>
      <p:bldP spid="54" grpId="0"/>
      <p:bldP spid="55" grpId="0"/>
      <p:bldP spid="76" grpId="0" animBg="1"/>
      <p:bldP spid="74" grpId="0"/>
      <p:bldP spid="75" grpId="0"/>
      <p:bldP spid="7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F738-5918-EA46-BDF3-E751BF4F8444}"/>
              </a:ext>
            </a:extLst>
          </p:cNvPr>
          <p:cNvSpPr>
            <a:spLocks noGrp="1"/>
          </p:cNvSpPr>
          <p:nvPr>
            <p:ph type="title"/>
          </p:nvPr>
        </p:nvSpPr>
        <p:spPr/>
        <p:txBody>
          <a:bodyPr/>
          <a:lstStyle/>
          <a:p>
            <a:r>
              <a:rPr lang="en-GB" dirty="0"/>
              <a:t>Filtering Queries</a:t>
            </a:r>
          </a:p>
        </p:txBody>
      </p:sp>
      <mc:AlternateContent xmlns:mc="http://schemas.openxmlformats.org/markup-compatibility/2006">
        <mc:Choice xmlns:a14="http://schemas.microsoft.com/office/drawing/2010/main" Requires="a14">
          <p:sp>
            <p:nvSpPr>
              <p:cNvPr id="45" name="Content Placeholder 44">
                <a:extLst>
                  <a:ext uri="{FF2B5EF4-FFF2-40B4-BE49-F238E27FC236}">
                    <a16:creationId xmlns:a16="http://schemas.microsoft.com/office/drawing/2014/main" id="{E5D92528-5E35-594E-AAD3-ED38ACC30C8A}"/>
                  </a:ext>
                </a:extLst>
              </p:cNvPr>
              <p:cNvSpPr>
                <a:spLocks noGrp="1"/>
              </p:cNvSpPr>
              <p:nvPr>
                <p:ph sz="half" idx="1"/>
              </p:nvPr>
            </p:nvSpPr>
            <p:spPr/>
            <p:txBody>
              <a:bodyPr>
                <a:normAutofit fontScale="92500" lnSpcReduction="10000"/>
              </a:bodyPr>
              <a:lstStyle/>
              <a:p>
                <a:r>
                  <a:rPr lang="en-GB" dirty="0"/>
                  <a:t>Queries one can answer in this way: </a:t>
                </a:r>
                <a:r>
                  <a:rPr lang="en-GB" i="1" dirty="0">
                    <a:solidFill>
                      <a:schemeClr val="accent1"/>
                    </a:solidFill>
                  </a:rPr>
                  <a:t>Filtering</a:t>
                </a:r>
                <a:r>
                  <a:rPr lang="en-GB" dirty="0"/>
                  <a:t> queries</a:t>
                </a:r>
              </a:p>
              <a:p>
                <a:pPr lvl="1"/>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𝑅</m:t>
                            </m:r>
                          </m:e>
                          <m:sup>
                            <m:d>
                              <m:dPr>
                                <m:ctrlPr>
                                  <a:rPr lang="en-GB" i="1">
                                    <a:latin typeface="Cambria Math" panose="02040503050406030204" pitchFamily="18" charset="0"/>
                                  </a:rPr>
                                </m:ctrlPr>
                              </m:dPr>
                              <m:e>
                                <m:r>
                                  <a:rPr lang="en-GB" i="1">
                                    <a:solidFill>
                                      <a:schemeClr val="accent1"/>
                                    </a:solidFill>
                                    <a:latin typeface="Cambria Math" panose="02040503050406030204" pitchFamily="18" charset="0"/>
                                  </a:rPr>
                                  <m:t>𝑡</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solidFill>
                                      <a:schemeClr val="accent1"/>
                                    </a:solidFill>
                                    <a:latin typeface="Cambria Math" panose="02040503050406030204" pitchFamily="18" charset="0"/>
                                  </a:rPr>
                                  <m:t>0 :</m:t>
                                </m:r>
                                <m:r>
                                  <a:rPr lang="en-GB" i="1">
                                    <a:solidFill>
                                      <a:schemeClr val="accent1"/>
                                    </a:solidFill>
                                    <a:latin typeface="Cambria Math" panose="02040503050406030204" pitchFamily="18" charset="0"/>
                                  </a:rPr>
                                  <m:t>𝑡</m:t>
                                </m:r>
                              </m:e>
                            </m:d>
                          </m:sup>
                        </m:sSup>
                      </m:e>
                    </m:d>
                  </m:oMath>
                </a14:m>
                <a:endParaRPr lang="en-GB" dirty="0"/>
              </a:p>
              <a:p>
                <a:pPr lvl="1"/>
                <a:r>
                  <a:rPr lang="en-GB" dirty="0"/>
                  <a:t>Queries for random variables / grounded instances of PRVs / parameterised queries of the current slice </a:t>
                </a:r>
                <a14:m>
                  <m:oMath xmlns:m="http://schemas.openxmlformats.org/officeDocument/2006/math">
                    <m:r>
                      <a:rPr lang="en-GB" i="1">
                        <a:solidFill>
                          <a:schemeClr val="accent1"/>
                        </a:solidFill>
                        <a:latin typeface="Cambria Math" panose="02040503050406030204" pitchFamily="18" charset="0"/>
                      </a:rPr>
                      <m:t>𝑡</m:t>
                    </m:r>
                  </m:oMath>
                </a14:m>
                <a:r>
                  <a:rPr lang="en-GB" dirty="0"/>
                  <a:t> given all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solidFill>
                                  <a:schemeClr val="accent1"/>
                                </a:solidFill>
                                <a:latin typeface="Cambria Math" panose="02040503050406030204" pitchFamily="18" charset="0"/>
                              </a:rPr>
                              <m:t>0 :</m:t>
                            </m:r>
                            <m:r>
                              <a:rPr lang="en-GB" i="1">
                                <a:solidFill>
                                  <a:schemeClr val="accent1"/>
                                </a:solidFill>
                                <a:latin typeface="Cambria Math" panose="02040503050406030204" pitchFamily="18" charset="0"/>
                              </a:rPr>
                              <m:t>𝑡</m:t>
                            </m:r>
                          </m:e>
                        </m:d>
                      </m:sup>
                    </m:sSup>
                  </m:oMath>
                </a14:m>
                <a:r>
                  <a:rPr lang="en-GB" dirty="0"/>
                  <a:t> up until </a:t>
                </a:r>
                <a14:m>
                  <m:oMath xmlns:m="http://schemas.openxmlformats.org/officeDocument/2006/math">
                    <m:r>
                      <a:rPr lang="en-GB" i="1">
                        <a:solidFill>
                          <a:schemeClr val="accent1"/>
                        </a:solidFill>
                        <a:latin typeface="Cambria Math" panose="02040503050406030204" pitchFamily="18" charset="0"/>
                      </a:rPr>
                      <m:t>𝑡</m:t>
                    </m:r>
                  </m:oMath>
                </a14:m>
                <a:r>
                  <a:rPr lang="en-GB" dirty="0"/>
                  <a:t>  </a:t>
                </a:r>
              </a:p>
              <a:p>
                <a:pPr lvl="1"/>
                <a:r>
                  <a:rPr lang="en-GB" dirty="0"/>
                  <a:t>Advantages</a:t>
                </a:r>
              </a:p>
              <a:p>
                <a:pPr lvl="2"/>
                <a:r>
                  <a:rPr lang="en-GB" dirty="0"/>
                  <a:t>Only a current FO jtree necessary</a:t>
                </a:r>
              </a:p>
              <a:p>
                <a:pPr lvl="2"/>
                <a:r>
                  <a:rPr lang="en-GB" dirty="0"/>
                  <a:t>One additional message (</a:t>
                </a:r>
                <a14:m>
                  <m:oMath xmlns:m="http://schemas.openxmlformats.org/officeDocument/2006/math">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𝛼</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𝑡</m:t>
                            </m:r>
                          </m:e>
                        </m:d>
                      </m:sup>
                    </m:sSup>
                  </m:oMath>
                </a14:m>
                <a:r>
                  <a:rPr lang="en-GB" dirty="0"/>
                  <a:t>) to progress in time</a:t>
                </a:r>
              </a:p>
              <a:p>
                <a:pPr lvl="2"/>
                <a:endParaRPr lang="en-GB" dirty="0"/>
              </a:p>
              <a:p>
                <a:pPr lvl="2"/>
                <a:endParaRPr lang="en-GB" dirty="0"/>
              </a:p>
              <a:p>
                <a:pPr lvl="1"/>
                <a:endParaRPr lang="en-GB" dirty="0"/>
              </a:p>
              <a:p>
                <a:pPr lvl="1"/>
                <a:endParaRPr lang="en-GB" dirty="0"/>
              </a:p>
              <a:p>
                <a:endParaRPr lang="en-GB" dirty="0"/>
              </a:p>
            </p:txBody>
          </p:sp>
        </mc:Choice>
        <mc:Fallback>
          <p:sp>
            <p:nvSpPr>
              <p:cNvPr id="45" name="Content Placeholder 44">
                <a:extLst>
                  <a:ext uri="{FF2B5EF4-FFF2-40B4-BE49-F238E27FC236}">
                    <a16:creationId xmlns:a16="http://schemas.microsoft.com/office/drawing/2014/main" id="{E5D92528-5E35-594E-AAD3-ED38ACC30C8A}"/>
                  </a:ext>
                </a:extLst>
              </p:cNvPr>
              <p:cNvSpPr>
                <a:spLocks noGrp="1" noRot="1" noChangeAspect="1" noMove="1" noResize="1" noEditPoints="1" noAdjustHandles="1" noChangeArrowheads="1" noChangeShapeType="1" noTextEdit="1"/>
              </p:cNvSpPr>
              <p:nvPr>
                <p:ph sz="half" idx="1"/>
              </p:nvPr>
            </p:nvSpPr>
            <p:spPr>
              <a:blipFill>
                <a:blip r:embed="rId2"/>
                <a:stretch>
                  <a:fillRect l="-4196" t="-3409" r="-932"/>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8FFD124-C28C-9649-8026-6B5B6284E4B5}"/>
                  </a:ext>
                </a:extLst>
              </p:cNvPr>
              <p:cNvSpPr>
                <a:spLocks noGrp="1"/>
              </p:cNvSpPr>
              <p:nvPr>
                <p:ph sz="half" idx="2"/>
              </p:nvPr>
            </p:nvSpPr>
            <p:spPr/>
            <p:txBody>
              <a:bodyPr>
                <a:normAutofit fontScale="92500" lnSpcReduction="10000"/>
              </a:bodyPr>
              <a:lstStyle/>
              <a:p>
                <a:r>
                  <a:rPr lang="en-GB" dirty="0"/>
                  <a:t>What about </a:t>
                </a:r>
                <a:r>
                  <a:rPr lang="en-GB" i="1" dirty="0">
                    <a:solidFill>
                      <a:srgbClr val="FFC000"/>
                    </a:solidFill>
                  </a:rPr>
                  <a:t>prediction</a:t>
                </a:r>
                <a:r>
                  <a:rPr lang="en-GB" dirty="0"/>
                  <a:t> and </a:t>
                </a:r>
                <a:r>
                  <a:rPr lang="en-GB" i="1" dirty="0">
                    <a:solidFill>
                      <a:srgbClr val="FFC000"/>
                    </a:solidFill>
                  </a:rPr>
                  <a:t>hindsight</a:t>
                </a:r>
                <a:r>
                  <a:rPr lang="en-GB" dirty="0"/>
                  <a:t> queries?</a:t>
                </a:r>
              </a:p>
              <a:p>
                <a:pPr lvl="1"/>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𝑡</m:t>
                                </m:r>
                              </m:e>
                            </m:d>
                          </m:sup>
                        </m:sSup>
                      </m:e>
                    </m:d>
                  </m:oMath>
                </a14:m>
                <a:r>
                  <a:rPr lang="en-GB" dirty="0"/>
                  <a:t>,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r>
                      <a:rPr lang="en-GB" i="1" smtClean="0">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𝑡</m:t>
                    </m:r>
                  </m:oMath>
                </a14:m>
                <a:endParaRPr lang="en-GB" dirty="0"/>
              </a:p>
            </p:txBody>
          </p:sp>
        </mc:Choice>
        <mc:Fallback>
          <p:sp>
            <p:nvSpPr>
              <p:cNvPr id="3" name="Content Placeholder 2">
                <a:extLst>
                  <a:ext uri="{FF2B5EF4-FFF2-40B4-BE49-F238E27FC236}">
                    <a16:creationId xmlns:a16="http://schemas.microsoft.com/office/drawing/2014/main" id="{48FFD124-C28C-9649-8026-6B5B6284E4B5}"/>
                  </a:ext>
                </a:extLst>
              </p:cNvPr>
              <p:cNvSpPr>
                <a:spLocks noGrp="1" noRot="1" noChangeAspect="1" noMove="1" noResize="1" noEditPoints="1" noAdjustHandles="1" noChangeArrowheads="1" noChangeShapeType="1" noTextEdit="1"/>
              </p:cNvSpPr>
              <p:nvPr>
                <p:ph sz="half" idx="2"/>
              </p:nvPr>
            </p:nvSpPr>
            <p:spPr>
              <a:blipFill>
                <a:blip r:embed="rId3"/>
                <a:stretch>
                  <a:fillRect l="-4186" t="-3409"/>
                </a:stretch>
              </a:blipFill>
            </p:spPr>
            <p:txBody>
              <a:bodyPr/>
              <a:lstStyle/>
              <a:p>
                <a:r>
                  <a:rPr lang="en-DE">
                    <a:noFill/>
                  </a:rPr>
                  <a:t> </a:t>
                </a:r>
              </a:p>
            </p:txBody>
          </p:sp>
        </mc:Fallback>
      </mc:AlternateContent>
      <p:sp>
        <p:nvSpPr>
          <p:cNvPr id="5" name="Footer Placeholder 4">
            <a:extLst>
              <a:ext uri="{FF2B5EF4-FFF2-40B4-BE49-F238E27FC236}">
                <a16:creationId xmlns:a16="http://schemas.microsoft.com/office/drawing/2014/main" id="{66DB6E2A-6AB5-ACD2-D541-9C0A2D8A3BDF}"/>
              </a:ext>
            </a:extLst>
          </p:cNvPr>
          <p:cNvSpPr>
            <a:spLocks noGrp="1"/>
          </p:cNvSpPr>
          <p:nvPr>
            <p:ph type="ftr" sz="quarter" idx="11"/>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3B33A8D-B78E-EF80-CE1E-F4D621076987}"/>
              </a:ext>
            </a:extLst>
          </p:cNvPr>
          <p:cNvSpPr>
            <a:spLocks noGrp="1"/>
          </p:cNvSpPr>
          <p:nvPr>
            <p:ph type="sldNum" sz="quarter" idx="12"/>
          </p:nvPr>
        </p:nvSpPr>
        <p:spPr/>
        <p:txBody>
          <a:bodyPr/>
          <a:lstStyle/>
          <a:p>
            <a:fld id="{EB1502E6-D9AE-3544-B6D5-378AAA0B915F}" type="slidenum">
              <a:rPr lang="de-DE" altLang="de-DE" smtClean="0"/>
              <a:pPr/>
              <a:t>45</a:t>
            </a:fld>
            <a:endParaRPr lang="de-DE" altLang="de-DE" dirty="0"/>
          </a:p>
        </p:txBody>
      </p:sp>
      <p:sp>
        <p:nvSpPr>
          <p:cNvPr id="4" name="Date Placeholder 3">
            <a:extLst>
              <a:ext uri="{FF2B5EF4-FFF2-40B4-BE49-F238E27FC236}">
                <a16:creationId xmlns:a16="http://schemas.microsoft.com/office/drawing/2014/main" id="{7E5662C2-1324-E2C7-3597-F51D7F2E8CB2}"/>
              </a:ext>
            </a:extLst>
          </p:cNvPr>
          <p:cNvSpPr>
            <a:spLocks noGrp="1"/>
          </p:cNvSpPr>
          <p:nvPr>
            <p:ph type="dt" sz="half" idx="13"/>
          </p:nvPr>
        </p:nvSpPr>
        <p:spPr/>
        <p:txBody>
          <a:bodyPr/>
          <a:lstStyle/>
          <a:p>
            <a:pPr eaLnBrk="1" hangingPunct="1"/>
            <a:r>
              <a:rPr lang="de-DE"/>
              <a:t>Temporal</a:t>
            </a:r>
            <a:endParaRPr lang="de-DE" dirty="0"/>
          </a:p>
        </p:txBody>
      </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80AC3D64-9012-3648-88C3-C36B85D26D04}"/>
                  </a:ext>
                </a:extLst>
              </p:cNvPr>
              <p:cNvSpPr/>
              <p:nvPr/>
            </p:nvSpPr>
            <p:spPr>
              <a:xfrm>
                <a:off x="10036906" y="3682677"/>
                <a:ext cx="1022011"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smtClean="0">
                              <a:solidFill>
                                <a:schemeClr val="accent1"/>
                              </a:solidFill>
                              <a:latin typeface="Cambria Math" panose="02040503050406030204" pitchFamily="18" charset="0"/>
                            </a:rPr>
                            <m:t>𝐸𝑝𝑖𝑑</m:t>
                          </m:r>
                        </m:e>
                        <m:sup>
                          <m:d>
                            <m:dPr>
                              <m:ctrlPr>
                                <a:rPr lang="en-GB" sz="1399" i="1" smtClean="0">
                                  <a:solidFill>
                                    <a:schemeClr val="accent1"/>
                                  </a:solidFill>
                                  <a:latin typeface="Cambria Math" panose="02040503050406030204" pitchFamily="18" charset="0"/>
                                </a:rPr>
                              </m:ctrlPr>
                            </m:dPr>
                            <m:e>
                              <m:r>
                                <a:rPr lang="en-GB" sz="1399" i="1" smtClean="0">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smtClean="0">
                              <a:solidFill>
                                <a:schemeClr val="accent1"/>
                              </a:solidFill>
                              <a:latin typeface="Cambria Math" panose="02040503050406030204" pitchFamily="18" charset="0"/>
                            </a:rPr>
                            <m:t>𝑆𝑖𝑐</m:t>
                          </m:r>
                          <m:r>
                            <a:rPr lang="de-DE" sz="1399" b="0" i="1" smtClean="0">
                              <a:solidFill>
                                <a:schemeClr val="accent1"/>
                              </a:solidFill>
                              <a:latin typeface="Cambria Math" panose="02040503050406030204" pitchFamily="18" charset="0"/>
                            </a:rPr>
                            <m:t>𝑘</m:t>
                          </m:r>
                          <m:d>
                            <m:dPr>
                              <m:ctrlPr>
                                <a:rPr lang="de-DE" sz="1399" b="0"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𝑋</m:t>
                              </m:r>
                            </m:e>
                          </m:d>
                        </m:e>
                        <m:sup>
                          <m:d>
                            <m:dPr>
                              <m:ctrlPr>
                                <a:rPr lang="en-GB" sz="1399" i="1" smtClean="0">
                                  <a:solidFill>
                                    <a:schemeClr val="accent1"/>
                                  </a:solidFill>
                                  <a:latin typeface="Cambria Math" panose="02040503050406030204" pitchFamily="18" charset="0"/>
                                </a:rPr>
                              </m:ctrlPr>
                            </m:dPr>
                            <m:e>
                              <m:r>
                                <a:rPr lang="en-GB" sz="1399" i="1" smtClean="0">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73" name="Rectangle 72">
                <a:extLst>
                  <a:ext uri="{FF2B5EF4-FFF2-40B4-BE49-F238E27FC236}">
                    <a16:creationId xmlns:a16="http://schemas.microsoft.com/office/drawing/2014/main" id="{80AC3D64-9012-3648-88C3-C36B85D26D04}"/>
                  </a:ext>
                </a:extLst>
              </p:cNvPr>
              <p:cNvSpPr>
                <a:spLocks noRot="1" noChangeAspect="1" noMove="1" noResize="1" noEditPoints="1" noAdjustHandles="1" noChangeArrowheads="1" noChangeShapeType="1" noTextEdit="1"/>
              </p:cNvSpPr>
              <p:nvPr/>
            </p:nvSpPr>
            <p:spPr>
              <a:xfrm>
                <a:off x="10036906" y="3682677"/>
                <a:ext cx="1022011" cy="5522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79184EA3-5386-A54C-9290-057D9A60D57C}"/>
                  </a:ext>
                </a:extLst>
              </p:cNvPr>
              <p:cNvSpPr/>
              <p:nvPr/>
            </p:nvSpPr>
            <p:spPr>
              <a:xfrm>
                <a:off x="11169587" y="3974136"/>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accent1"/>
                              </a:solidFill>
                              <a:latin typeface="Cambria Math" panose="02040503050406030204" pitchFamily="18" charset="0"/>
                              <a:ea typeface="Cambria Math" panose="02040503050406030204" pitchFamily="18" charset="0"/>
                            </a:rPr>
                          </m:ctrlPr>
                        </m:sSupPr>
                        <m:e>
                          <m:r>
                            <a:rPr lang="en-GB" sz="1798" i="1" smtClean="0">
                              <a:solidFill>
                                <a:schemeClr val="accent1"/>
                              </a:solidFill>
                              <a:latin typeface="Cambria Math" panose="02040503050406030204" pitchFamily="18" charset="0"/>
                              <a:ea typeface="Cambria Math" panose="02040503050406030204" pitchFamily="18" charset="0"/>
                            </a:rPr>
                            <m:t>𝛼</m:t>
                          </m:r>
                        </m:e>
                        <m:sup>
                          <m:d>
                            <m:dPr>
                              <m:ctrlPr>
                                <a:rPr lang="en-GB" sz="1798" i="1" smtClean="0">
                                  <a:solidFill>
                                    <a:schemeClr val="accent1"/>
                                  </a:solidFill>
                                  <a:latin typeface="Cambria Math" panose="02040503050406030204" pitchFamily="18" charset="0"/>
                                  <a:ea typeface="Cambria Math" panose="02040503050406030204" pitchFamily="18" charset="0"/>
                                </a:rPr>
                              </m:ctrlPr>
                            </m:dPr>
                            <m:e>
                              <m:r>
                                <a:rPr lang="en-GB" sz="1798" i="1" smtClean="0">
                                  <a:solidFill>
                                    <a:schemeClr val="accent1"/>
                                  </a:solidFill>
                                  <a:latin typeface="Cambria Math" panose="02040503050406030204" pitchFamily="18" charset="0"/>
                                  <a:ea typeface="Cambria Math" panose="02040503050406030204" pitchFamily="18" charset="0"/>
                                </a:rPr>
                                <m:t>1</m:t>
                              </m:r>
                            </m:e>
                          </m:d>
                        </m:sup>
                      </m:sSup>
                    </m:oMath>
                  </m:oMathPara>
                </a14:m>
                <a:endParaRPr lang="en-GB" sz="1798"/>
              </a:p>
            </p:txBody>
          </p:sp>
        </mc:Choice>
        <mc:Fallback xmlns="">
          <p:sp>
            <p:nvSpPr>
              <p:cNvPr id="74" name="Rectangle 73">
                <a:extLst>
                  <a:ext uri="{FF2B5EF4-FFF2-40B4-BE49-F238E27FC236}">
                    <a16:creationId xmlns:a16="http://schemas.microsoft.com/office/drawing/2014/main" id="{79184EA3-5386-A54C-9290-057D9A60D57C}"/>
                  </a:ext>
                </a:extLst>
              </p:cNvPr>
              <p:cNvSpPr>
                <a:spLocks noRot="1" noChangeAspect="1" noMove="1" noResize="1" noEditPoints="1" noAdjustHandles="1" noChangeArrowheads="1" noChangeShapeType="1" noTextEdit="1"/>
              </p:cNvSpPr>
              <p:nvPr/>
            </p:nvSpPr>
            <p:spPr>
              <a:xfrm>
                <a:off x="11169587" y="3974136"/>
                <a:ext cx="633488" cy="387523"/>
              </a:xfrm>
              <a:prstGeom prst="rect">
                <a:avLst/>
              </a:prstGeom>
              <a:blipFill>
                <a:blip r:embed="rId5"/>
                <a:stretch>
                  <a:fillRect/>
                </a:stretch>
              </a:blipFill>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B4F82A41-F57A-8542-8E04-7EF7F70540AF}"/>
              </a:ext>
            </a:extLst>
          </p:cNvPr>
          <p:cNvCxnSpPr>
            <a:cxnSpLocks/>
            <a:endCxn id="74" idx="1"/>
          </p:cNvCxnSpPr>
          <p:nvPr/>
        </p:nvCxnSpPr>
        <p:spPr>
          <a:xfrm>
            <a:off x="9797774" y="4167897"/>
            <a:ext cx="1371813" cy="0"/>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394DEEAE-5F3F-864B-BDA1-82AC6B4D9088}"/>
              </a:ext>
            </a:extLst>
          </p:cNvPr>
          <p:cNvGrpSpPr/>
          <p:nvPr/>
        </p:nvGrpSpPr>
        <p:grpSpPr>
          <a:xfrm>
            <a:off x="10053269" y="2570878"/>
            <a:ext cx="1602590" cy="567438"/>
            <a:chOff x="1358855" y="5192310"/>
            <a:chExt cx="1604259" cy="568029"/>
          </a:xfrm>
        </p:grpSpPr>
        <p:sp>
          <p:nvSpPr>
            <p:cNvPr id="101" name="TextBox 100">
              <a:extLst>
                <a:ext uri="{FF2B5EF4-FFF2-40B4-BE49-F238E27FC236}">
                  <a16:creationId xmlns:a16="http://schemas.microsoft.com/office/drawing/2014/main" id="{3D1F5B59-1F9D-DB47-A7D1-1FD2F01BA5A8}"/>
                </a:ext>
              </a:extLst>
            </p:cNvPr>
            <p:cNvSpPr txBox="1"/>
            <p:nvPr/>
          </p:nvSpPr>
          <p:spPr>
            <a:xfrm>
              <a:off x="1358855" y="5192310"/>
              <a:ext cx="1604259" cy="568029"/>
            </a:xfrm>
            <a:prstGeom prst="cloudCallout">
              <a:avLst>
                <a:gd name="adj1" fmla="val -66820"/>
                <a:gd name="adj2" fmla="val -56756"/>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02" name="Rectangle 101">
              <a:extLst>
                <a:ext uri="{FF2B5EF4-FFF2-40B4-BE49-F238E27FC236}">
                  <a16:creationId xmlns:a16="http://schemas.microsoft.com/office/drawing/2014/main" id="{3C0B8FB8-B1E7-F145-8A82-A74B99986724}"/>
                </a:ext>
              </a:extLst>
            </p:cNvPr>
            <p:cNvSpPr/>
            <p:nvPr/>
          </p:nvSpPr>
          <p:spPr>
            <a:xfrm>
              <a:off x="1532389" y="5260099"/>
              <a:ext cx="1309285" cy="369397"/>
            </a:xfrm>
            <a:prstGeom prst="rect">
              <a:avLst/>
            </a:prstGeom>
          </p:spPr>
          <p:txBody>
            <a:bodyPr wrap="square">
              <a:spAutoFit/>
            </a:bodyPr>
            <a:lstStyle/>
            <a:p>
              <a:pPr algn="ctr"/>
              <a:r>
                <a:rPr lang="en-GB" sz="1798">
                  <a:solidFill>
                    <a:schemeClr val="bg1"/>
                  </a:solidFill>
                </a:rPr>
                <a:t>Any ideas?</a:t>
              </a:r>
            </a:p>
          </p:txBody>
        </p: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9984639-D8F7-1746-B330-EC67B430974B}"/>
                  </a:ext>
                </a:extLst>
              </p:cNvPr>
              <p:cNvSpPr txBox="1"/>
              <p:nvPr/>
            </p:nvSpPr>
            <p:spPr>
              <a:xfrm>
                <a:off x="9374255" y="5757386"/>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31" name="TextBox 30">
                <a:extLst>
                  <a:ext uri="{FF2B5EF4-FFF2-40B4-BE49-F238E27FC236}">
                    <a16:creationId xmlns:a16="http://schemas.microsoft.com/office/drawing/2014/main" id="{39984639-D8F7-1746-B330-EC67B430974B}"/>
                  </a:ext>
                </a:extLst>
              </p:cNvPr>
              <p:cNvSpPr txBox="1">
                <a:spLocks noRot="1" noChangeAspect="1" noMove="1" noResize="1" noEditPoints="1" noAdjustHandles="1" noChangeArrowheads="1" noChangeShapeType="1" noTextEdit="1"/>
              </p:cNvSpPr>
              <p:nvPr/>
            </p:nvSpPr>
            <p:spPr>
              <a:xfrm>
                <a:off x="9374255" y="5757386"/>
                <a:ext cx="597215" cy="31559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97E3C53-E022-894C-8769-14E9BCDCA3B3}"/>
                  </a:ext>
                </a:extLst>
              </p:cNvPr>
              <p:cNvSpPr txBox="1"/>
              <p:nvPr/>
            </p:nvSpPr>
            <p:spPr>
              <a:xfrm>
                <a:off x="9321248" y="441523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32" name="TextBox 31">
                <a:extLst>
                  <a:ext uri="{FF2B5EF4-FFF2-40B4-BE49-F238E27FC236}">
                    <a16:creationId xmlns:a16="http://schemas.microsoft.com/office/drawing/2014/main" id="{497E3C53-E022-894C-8769-14E9BCDCA3B3}"/>
                  </a:ext>
                </a:extLst>
              </p:cNvPr>
              <p:cNvSpPr txBox="1">
                <a:spLocks noRot="1" noChangeAspect="1" noMove="1" noResize="1" noEditPoints="1" noAdjustHandles="1" noChangeArrowheads="1" noChangeShapeType="1" noTextEdit="1"/>
              </p:cNvSpPr>
              <p:nvPr/>
            </p:nvSpPr>
            <p:spPr>
              <a:xfrm>
                <a:off x="9321248" y="4415231"/>
                <a:ext cx="597215" cy="31559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B6096A8-1BF1-0D47-B97A-83EF631C4DDB}"/>
                  </a:ext>
                </a:extLst>
              </p:cNvPr>
              <p:cNvSpPr txBox="1"/>
              <p:nvPr/>
            </p:nvSpPr>
            <p:spPr>
              <a:xfrm>
                <a:off x="7171003" y="4645281"/>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m:t>
                          </m:r>
                          <m:r>
                            <a:rPr lang="en-GB" sz="1100" i="1">
                              <a:latin typeface="Cambria Math" panose="02040503050406030204" pitchFamily="18" charset="0"/>
                            </a:rPr>
                            <m:t>𝑖𝑛</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35" name="TextBox 34">
                <a:extLst>
                  <a:ext uri="{FF2B5EF4-FFF2-40B4-BE49-F238E27FC236}">
                    <a16:creationId xmlns:a16="http://schemas.microsoft.com/office/drawing/2014/main" id="{1B6096A8-1BF1-0D47-B97A-83EF631C4DDB}"/>
                  </a:ext>
                </a:extLst>
              </p:cNvPr>
              <p:cNvSpPr txBox="1">
                <a:spLocks noRot="1" noChangeAspect="1" noMove="1" noResize="1" noEditPoints="1" noAdjustHandles="1" noChangeArrowheads="1" noChangeShapeType="1" noTextEdit="1"/>
              </p:cNvSpPr>
              <p:nvPr/>
            </p:nvSpPr>
            <p:spPr>
              <a:xfrm>
                <a:off x="7171003" y="4645281"/>
                <a:ext cx="643831" cy="31861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D797E3DD-B312-D64E-98F3-9CCA07097E2B}"/>
                  </a:ext>
                </a:extLst>
              </p:cNvPr>
              <p:cNvSpPr/>
              <p:nvPr/>
            </p:nvSpPr>
            <p:spPr>
              <a:xfrm>
                <a:off x="7155190" y="4454907"/>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i="1">
                                  <a:solidFill>
                                    <a:schemeClr val="accent1"/>
                                  </a:solidFill>
                                  <a:latin typeface="Cambria Math" panose="02040503050406030204" pitchFamily="18" charset="0"/>
                                  <a:ea typeface="Cambria Math" panose="02040503050406030204" pitchFamily="18" charset="0"/>
                                </a:rPr>
                                <m:t>0</m:t>
                              </m:r>
                            </m:e>
                          </m:d>
                        </m:sup>
                      </m:sSup>
                    </m:oMath>
                  </m:oMathPara>
                </a14:m>
                <a:endParaRPr lang="en-GB" sz="1100" dirty="0"/>
              </a:p>
            </p:txBody>
          </p:sp>
        </mc:Choice>
        <mc:Fallback xmlns="">
          <p:sp>
            <p:nvSpPr>
              <p:cNvPr id="36" name="Rectangle 35">
                <a:extLst>
                  <a:ext uri="{FF2B5EF4-FFF2-40B4-BE49-F238E27FC236}">
                    <a16:creationId xmlns:a16="http://schemas.microsoft.com/office/drawing/2014/main" id="{D797E3DD-B312-D64E-98F3-9CCA07097E2B}"/>
                  </a:ext>
                </a:extLst>
              </p:cNvPr>
              <p:cNvSpPr>
                <a:spLocks noRot="1" noChangeAspect="1" noMove="1" noResize="1" noEditPoints="1" noAdjustHandles="1" noChangeArrowheads="1" noChangeShapeType="1" noTextEdit="1"/>
              </p:cNvSpPr>
              <p:nvPr/>
            </p:nvSpPr>
            <p:spPr>
              <a:xfrm>
                <a:off x="7155190" y="4454907"/>
                <a:ext cx="459421" cy="27302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FED394A-7BE2-014E-9C40-247A09FEFC85}"/>
                  </a:ext>
                </a:extLst>
              </p:cNvPr>
              <p:cNvSpPr txBox="1"/>
              <p:nvPr/>
            </p:nvSpPr>
            <p:spPr>
              <a:xfrm>
                <a:off x="9348283" y="4700210"/>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37" name="TextBox 36">
                <a:extLst>
                  <a:ext uri="{FF2B5EF4-FFF2-40B4-BE49-F238E27FC236}">
                    <a16:creationId xmlns:a16="http://schemas.microsoft.com/office/drawing/2014/main" id="{8FED394A-7BE2-014E-9C40-247A09FEFC85}"/>
                  </a:ext>
                </a:extLst>
              </p:cNvPr>
              <p:cNvSpPr txBox="1">
                <a:spLocks noRot="1" noChangeAspect="1" noMove="1" noResize="1" noEditPoints="1" noAdjustHandles="1" noChangeArrowheads="1" noChangeShapeType="1" noTextEdit="1"/>
              </p:cNvSpPr>
              <p:nvPr/>
            </p:nvSpPr>
            <p:spPr>
              <a:xfrm>
                <a:off x="9348283" y="4700210"/>
                <a:ext cx="643831" cy="318613"/>
              </a:xfrm>
              <a:prstGeom prst="rect">
                <a:avLst/>
              </a:prstGeom>
              <a:blipFill>
                <a:blip r:embed="rId10"/>
                <a:stretch>
                  <a:fillRect/>
                </a:stretch>
              </a:blipFill>
            </p:spPr>
            <p:txBody>
              <a:bodyPr/>
              <a:lstStyle/>
              <a:p>
                <a:r>
                  <a:rPr lang="en-GB">
                    <a:noFill/>
                  </a:rPr>
                  <a:t> </a:t>
                </a:r>
              </a:p>
            </p:txBody>
          </p:sp>
        </mc:Fallback>
      </mc:AlternateContent>
      <p:grpSp>
        <p:nvGrpSpPr>
          <p:cNvPr id="38" name="Group 37">
            <a:extLst>
              <a:ext uri="{FF2B5EF4-FFF2-40B4-BE49-F238E27FC236}">
                <a16:creationId xmlns:a16="http://schemas.microsoft.com/office/drawing/2014/main" id="{A49E74F2-8518-BA4E-A8B6-CF1975ACC9BD}"/>
              </a:ext>
            </a:extLst>
          </p:cNvPr>
          <p:cNvGrpSpPr/>
          <p:nvPr/>
        </p:nvGrpSpPr>
        <p:grpSpPr>
          <a:xfrm>
            <a:off x="6291709" y="3917792"/>
            <a:ext cx="3521304" cy="1942259"/>
            <a:chOff x="7744716" y="1652403"/>
            <a:chExt cx="3521304" cy="1942259"/>
          </a:xfrm>
        </p:grpSpPr>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B5D56F9-3126-E64F-9FE5-4C61CAB50B10}"/>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39" name="Rectangle 38">
                  <a:extLst>
                    <a:ext uri="{FF2B5EF4-FFF2-40B4-BE49-F238E27FC236}">
                      <a16:creationId xmlns:a16="http://schemas.microsoft.com/office/drawing/2014/main" id="{BB5D56F9-3126-E64F-9FE5-4C61CAB50B10}"/>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11"/>
                  <a:stretch>
                    <a:fillRect/>
                  </a:stretch>
                </a:blipFill>
              </p:spPr>
              <p:txBody>
                <a:bodyPr/>
                <a:lstStyle/>
                <a:p>
                  <a:r>
                    <a:rPr lang="en-GB">
                      <a:noFill/>
                    </a:rPr>
                    <a:t> </a:t>
                  </a:r>
                </a:p>
              </p:txBody>
            </p:sp>
          </mc:Fallback>
        </mc:AlternateContent>
        <p:cxnSp>
          <p:nvCxnSpPr>
            <p:cNvPr id="40" name="Straight Connector 39">
              <a:extLst>
                <a:ext uri="{FF2B5EF4-FFF2-40B4-BE49-F238E27FC236}">
                  <a16:creationId xmlns:a16="http://schemas.microsoft.com/office/drawing/2014/main" id="{4697B450-C6FB-DD40-AF76-4C30CE7196E1}"/>
                </a:ext>
              </a:extLst>
            </p:cNvPr>
            <p:cNvCxnSpPr>
              <a:cxnSpLocks/>
              <a:stCxn id="50" idx="2"/>
              <a:endCxn id="52"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9BD3061B-193D-EB4F-BCD8-1DD31952226D}"/>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41" name="Rectangle 40">
                  <a:extLst>
                    <a:ext uri="{FF2B5EF4-FFF2-40B4-BE49-F238E27FC236}">
                      <a16:creationId xmlns:a16="http://schemas.microsoft.com/office/drawing/2014/main" id="{9BD3061B-193D-EB4F-BCD8-1DD31952226D}"/>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B5A4C90C-FA06-BD41-A65B-9B7CB9A67FBF}"/>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42" name="Rectangle 41">
                  <a:extLst>
                    <a:ext uri="{FF2B5EF4-FFF2-40B4-BE49-F238E27FC236}">
                      <a16:creationId xmlns:a16="http://schemas.microsoft.com/office/drawing/2014/main" id="{B5A4C90C-FA06-BD41-A65B-9B7CB9A67FBF}"/>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3"/>
                  <a:stretch>
                    <a:fillRect/>
                  </a:stretch>
                </a:blipFill>
              </p:spPr>
              <p:txBody>
                <a:bodyPr/>
                <a:lstStyle/>
                <a:p>
                  <a:r>
                    <a:rPr lang="en-GB">
                      <a:noFill/>
                    </a:rPr>
                    <a:t> </a:t>
                  </a:r>
                </a:p>
              </p:txBody>
            </p:sp>
          </mc:Fallback>
        </mc:AlternateContent>
        <p:cxnSp>
          <p:nvCxnSpPr>
            <p:cNvPr id="43" name="Straight Connector 42">
              <a:extLst>
                <a:ext uri="{FF2B5EF4-FFF2-40B4-BE49-F238E27FC236}">
                  <a16:creationId xmlns:a16="http://schemas.microsoft.com/office/drawing/2014/main" id="{F4E2C62A-D672-5B46-BD7C-DB20F63A2269}"/>
                </a:ext>
              </a:extLst>
            </p:cNvPr>
            <p:cNvCxnSpPr>
              <a:cxnSpLocks/>
              <a:stCxn id="50" idx="1"/>
              <a:endCxn id="48"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2DA140B-7919-CB42-8C1F-64005D3D2716}"/>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52" name="Rounded Rectangle 51">
                    <a:extLst>
                      <a:ext uri="{FF2B5EF4-FFF2-40B4-BE49-F238E27FC236}">
                        <a16:creationId xmlns:a16="http://schemas.microsoft.com/office/drawing/2014/main" id="{EB842A6B-EA38-B64F-B26E-2AF4BA322521}"/>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52" name="Rounded Rectangle 51">
                    <a:extLst>
                      <a:ext uri="{FF2B5EF4-FFF2-40B4-BE49-F238E27FC236}">
                        <a16:creationId xmlns:a16="http://schemas.microsoft.com/office/drawing/2014/main" id="{EB842A6B-EA38-B64F-B26E-2AF4BA322521}"/>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4"/>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BCBC9BD-1240-0F4E-8CB2-610661B0E194}"/>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53" name="TextBox 52">
                    <a:extLst>
                      <a:ext uri="{FF2B5EF4-FFF2-40B4-BE49-F238E27FC236}">
                        <a16:creationId xmlns:a16="http://schemas.microsoft.com/office/drawing/2014/main" id="{5BCBC9BD-1240-0F4E-8CB2-610661B0E194}"/>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5"/>
                    <a:stretch>
                      <a:fillRect l="-16000" b="-8696"/>
                    </a:stretch>
                  </a:blipFill>
                </p:spPr>
                <p:txBody>
                  <a:bodyPr/>
                  <a:lstStyle/>
                  <a:p>
                    <a:r>
                      <a:rPr lang="en-GB">
                        <a:noFill/>
                      </a:rPr>
                      <a:t> </a:t>
                    </a:r>
                  </a:p>
                </p:txBody>
              </p:sp>
            </mc:Fallback>
          </mc:AlternateContent>
        </p:grpSp>
        <p:grpSp>
          <p:nvGrpSpPr>
            <p:cNvPr id="46" name="Group 45">
              <a:extLst>
                <a:ext uri="{FF2B5EF4-FFF2-40B4-BE49-F238E27FC236}">
                  <a16:creationId xmlns:a16="http://schemas.microsoft.com/office/drawing/2014/main" id="{7CD779D1-9EDF-C843-B120-8E4717C2F87D}"/>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41B52CA6-FBC1-0F4D-9FBE-11DC33C9DAE4}"/>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50" name="Rounded Rectangle 49">
                    <a:extLst>
                      <a:ext uri="{FF2B5EF4-FFF2-40B4-BE49-F238E27FC236}">
                        <a16:creationId xmlns:a16="http://schemas.microsoft.com/office/drawing/2014/main" id="{41B52CA6-FBC1-0F4D-9FBE-11DC33C9DAE4}"/>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6"/>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4139643-57D1-D44E-BF4A-A5CA87A41E2E}"/>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D4139643-57D1-D44E-BF4A-A5CA87A41E2E}"/>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7"/>
                    <a:stretch>
                      <a:fillRect l="-9677" b="-4348"/>
                    </a:stretch>
                  </a:blipFill>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F8C3E96D-1A2E-F543-AA61-34197AA0868D}"/>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BE3EB80B-B255-6444-8DBF-9BD8360528D6}"/>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48" name="Rounded Rectangle 47">
                    <a:extLst>
                      <a:ext uri="{FF2B5EF4-FFF2-40B4-BE49-F238E27FC236}">
                        <a16:creationId xmlns:a16="http://schemas.microsoft.com/office/drawing/2014/main" id="{BE3EB80B-B255-6444-8DBF-9BD8360528D6}"/>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8"/>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E7AAAD4-36A4-AE47-89B6-4479CC158F82}"/>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49" name="TextBox 48">
                    <a:extLst>
                      <a:ext uri="{FF2B5EF4-FFF2-40B4-BE49-F238E27FC236}">
                        <a16:creationId xmlns:a16="http://schemas.microsoft.com/office/drawing/2014/main" id="{DE7AAAD4-36A4-AE47-89B6-4479CC158F82}"/>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9"/>
                    <a:stretch>
                      <a:fillRect l="-16667"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6B52A8B-F1C1-9943-9A5C-3D852EA870D7}"/>
                  </a:ext>
                </a:extLst>
              </p:cNvPr>
              <p:cNvSpPr/>
              <p:nvPr/>
            </p:nvSpPr>
            <p:spPr>
              <a:xfrm>
                <a:off x="6834562" y="4660160"/>
                <a:ext cx="532325" cy="3018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54" name="Rectangle 53">
                <a:extLst>
                  <a:ext uri="{FF2B5EF4-FFF2-40B4-BE49-F238E27FC236}">
                    <a16:creationId xmlns:a16="http://schemas.microsoft.com/office/drawing/2014/main" id="{66B52A8B-F1C1-9943-9A5C-3D852EA870D7}"/>
                  </a:ext>
                </a:extLst>
              </p:cNvPr>
              <p:cNvSpPr>
                <a:spLocks noRot="1" noChangeAspect="1" noMove="1" noResize="1" noEditPoints="1" noAdjustHandles="1" noChangeArrowheads="1" noChangeShapeType="1" noTextEdit="1"/>
              </p:cNvSpPr>
              <p:nvPr/>
            </p:nvSpPr>
            <p:spPr>
              <a:xfrm>
                <a:off x="6834562" y="4660160"/>
                <a:ext cx="532325" cy="301814"/>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45BDA738-8A70-9D4A-931D-62361C7276C4}"/>
                  </a:ext>
                </a:extLst>
              </p:cNvPr>
              <p:cNvSpPr/>
              <p:nvPr/>
            </p:nvSpPr>
            <p:spPr>
              <a:xfrm>
                <a:off x="9059226" y="4645281"/>
                <a:ext cx="4521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5" name="Rectangle 54">
                <a:extLst>
                  <a:ext uri="{FF2B5EF4-FFF2-40B4-BE49-F238E27FC236}">
                    <a16:creationId xmlns:a16="http://schemas.microsoft.com/office/drawing/2014/main" id="{45BDA738-8A70-9D4A-931D-62361C7276C4}"/>
                  </a:ext>
                </a:extLst>
              </p:cNvPr>
              <p:cNvSpPr>
                <a:spLocks noRot="1" noChangeAspect="1" noMove="1" noResize="1" noEditPoints="1" noAdjustHandles="1" noChangeArrowheads="1" noChangeShapeType="1" noTextEdit="1"/>
              </p:cNvSpPr>
              <p:nvPr/>
            </p:nvSpPr>
            <p:spPr>
              <a:xfrm>
                <a:off x="9059226" y="4645281"/>
                <a:ext cx="452175" cy="315599"/>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E5021217-636A-8345-81FF-E6E4FF98CF92}"/>
                  </a:ext>
                </a:extLst>
              </p:cNvPr>
              <p:cNvSpPr/>
              <p:nvPr/>
            </p:nvSpPr>
            <p:spPr>
              <a:xfrm>
                <a:off x="8926700" y="5766881"/>
                <a:ext cx="7484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56" name="Rectangle 55">
                <a:extLst>
                  <a:ext uri="{FF2B5EF4-FFF2-40B4-BE49-F238E27FC236}">
                    <a16:creationId xmlns:a16="http://schemas.microsoft.com/office/drawing/2014/main" id="{E5021217-636A-8345-81FF-E6E4FF98CF92}"/>
                  </a:ext>
                </a:extLst>
              </p:cNvPr>
              <p:cNvSpPr>
                <a:spLocks noRot="1" noChangeAspect="1" noMove="1" noResize="1" noEditPoints="1" noAdjustHandles="1" noChangeArrowheads="1" noChangeShapeType="1" noTextEdit="1"/>
              </p:cNvSpPr>
              <p:nvPr/>
            </p:nvSpPr>
            <p:spPr>
              <a:xfrm>
                <a:off x="8926700" y="5766881"/>
                <a:ext cx="748475" cy="315599"/>
              </a:xfrm>
              <a:prstGeom prst="rect">
                <a:avLst/>
              </a:prstGeom>
              <a:blipFill>
                <a:blip r:embed="rId2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2801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 Queries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FBABF58-997D-704B-B8C0-883FFF797D05}"/>
                  </a:ext>
                </a:extLst>
              </p:cNvPr>
              <p:cNvSpPr>
                <a:spLocks noGrp="1"/>
              </p:cNvSpPr>
              <p:nvPr>
                <p:ph type="body" sz="quarter" idx="13"/>
              </p:nvPr>
            </p:nvSpPr>
            <p:spPr/>
            <p:txBody>
              <a:bodyPr>
                <a:normAutofit fontScale="92500" lnSpcReduction="20000"/>
              </a:bodyPr>
              <a:lstStyle/>
              <a:p>
                <a:r>
                  <a:rPr lang="en-GB" dirty="0"/>
                  <a:t>Queries for upcoming instances of PRVs / random variables: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𝑡</m:t>
                                </m:r>
                              </m:e>
                            </m:d>
                          </m:sup>
                        </m:sSup>
                      </m:e>
                    </m:d>
                    <m:r>
                      <a:rPr lang="en-GB" b="0" i="0" smtClean="0">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r>
                      <a:rPr lang="en-GB" b="0" i="1" smtClean="0">
                        <a:solidFill>
                          <a:schemeClr val="tx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a:p>
                <a:pPr lvl="1"/>
                <a:r>
                  <a:rPr lang="en-GB" dirty="0"/>
                  <a:t>Look into the future: Move forward in time until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r>
                  <a:rPr lang="en-GB" dirty="0"/>
                  <a:t> without seeing evidence, i.e.,</a:t>
                </a:r>
              </a:p>
              <a:p>
                <a:pPr lvl="2"/>
                <a:r>
                  <a:rPr lang="en-GB" dirty="0"/>
                  <a:t>Filtering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rgbClr val="FFC000"/>
                                    </a:solidFill>
                                    <a:latin typeface="Cambria Math" panose="02040503050406030204" pitchFamily="18" charset="0"/>
                                    <a:ea typeface="Cambria Math" panose="02040503050406030204" pitchFamily="18" charset="0"/>
                                  </a:rPr>
                                  <m:t>𝜋</m:t>
                                </m:r>
                              </m:e>
                            </m:d>
                          </m:sup>
                        </m:sSup>
                      </m:e>
                    </m:d>
                  </m:oMath>
                </a14:m>
                <a:r>
                  <a:rPr lang="en-GB" dirty="0"/>
                  <a:t> with empty evidence between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accent1"/>
                        </a:solidFill>
                        <a:latin typeface="Cambria Math" panose="02040503050406030204" pitchFamily="18" charset="0"/>
                        <a:ea typeface="Cambria Math" panose="02040503050406030204" pitchFamily="18" charset="0"/>
                      </a:rPr>
                      <m:t>+1</m:t>
                    </m:r>
                  </m:oMath>
                </a14:m>
                <a:r>
                  <a:rPr lang="en-GB" dirty="0"/>
                  <a:t> and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r>
                  <a:rPr lang="en-GB" dirty="0"/>
                  <a:t> in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rgbClr val="FFC000"/>
                                </a:solidFill>
                                <a:latin typeface="Cambria Math" panose="02040503050406030204" pitchFamily="18" charset="0"/>
                                <a:ea typeface="Cambria Math" panose="02040503050406030204" pitchFamily="18" charset="0"/>
                              </a:rPr>
                              <m:t>𝜋</m:t>
                            </m:r>
                          </m:e>
                        </m:d>
                      </m:sup>
                    </m:sSup>
                  </m:oMath>
                </a14:m>
                <a:r>
                  <a:rPr lang="en-GB" dirty="0"/>
                  <a: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r>
                              <a:rPr lang="en-GB" b="0" i="1" smtClean="0">
                                <a:solidFill>
                                  <a:schemeClr val="accent1"/>
                                </a:solidFill>
                                <a:latin typeface="Cambria Math" panose="02040503050406030204" pitchFamily="18" charset="0"/>
                              </a:rPr>
                              <m:t> </m:t>
                            </m:r>
                            <m:r>
                              <a:rPr lang="en-GB" i="1" smtClean="0">
                                <a:solidFill>
                                  <a:schemeClr val="accent1"/>
                                </a:solidFill>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e>
                        </m:d>
                      </m:sup>
                    </m:s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d>
                          <m:dPr>
                            <m:begChr m:val="{"/>
                            <m:endChr m:val="}"/>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e>
                                </m:d>
                              </m:sup>
                            </m:sSup>
                          </m:e>
                        </m:d>
                      </m:e>
                      <m: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𝑡</m:t>
                            </m:r>
                          </m:e>
                          <m:sup>
                            <m:r>
                              <a:rPr lang="en-GB" b="0" i="1" smtClean="0">
                                <a:solidFill>
                                  <a:schemeClr val="tx1"/>
                                </a:solidFill>
                                <a:latin typeface="Cambria Math" panose="02040503050406030204" pitchFamily="18" charset="0"/>
                                <a:ea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accent1"/>
                            </a:solidFill>
                            <a:latin typeface="Cambria Math" panose="02040503050406030204" pitchFamily="18" charset="0"/>
                            <a:ea typeface="Cambria Math" panose="02040503050406030204" pitchFamily="18" charset="0"/>
                          </a:rPr>
                          <m:t>+1</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endParaRPr lang="en-GB" dirty="0"/>
              </a:p>
              <a:p>
                <a:r>
                  <a:rPr lang="en-GB" dirty="0"/>
                  <a:t>Query answering for prediction</a:t>
                </a:r>
              </a:p>
              <a:p>
                <a:pPr lvl="1"/>
                <a:r>
                  <a:rPr lang="en-GB" dirty="0"/>
                  <a:t>Move forward until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tx1"/>
                        </a:solidFill>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oMath>
                </a14:m>
                <a:endParaRPr lang="en-GB" dirty="0"/>
              </a:p>
              <a:p>
                <a:pPr lvl="2"/>
                <a:r>
                  <a:rPr lang="en-GB" dirty="0"/>
                  <a:t>One pass from periphery to </a:t>
                </a:r>
                <a:r>
                  <a:rPr lang="en-GB" i="1" dirty="0"/>
                  <a:t>out-cluster</a:t>
                </a:r>
                <a:r>
                  <a:rPr lang="en-GB" dirty="0"/>
                  <a:t> as centre sufficient</a:t>
                </a:r>
              </a:p>
              <a:p>
                <a:pPr lvl="1"/>
                <a:r>
                  <a:rPr lang="en-GB" dirty="0"/>
                  <a:t>Answer query with query term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oMath>
                </a14:m>
                <a:endParaRPr lang="en-GB" dirty="0"/>
              </a:p>
              <a:p>
                <a:pPr lvl="2"/>
                <a:r>
                  <a:rPr lang="en-GB" dirty="0"/>
                  <a:t>If only one query</a:t>
                </a:r>
              </a:p>
              <a:p>
                <a:pPr lvl="3"/>
                <a:r>
                  <a:rPr lang="en-GB" dirty="0"/>
                  <a:t>Find parcluster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b="0" i="1" smtClean="0">
                            <a:latin typeface="Cambria Math" panose="02040503050406030204" pitchFamily="18" charset="0"/>
                          </a:rPr>
                          <m:t>𝑖</m:t>
                        </m:r>
                      </m:sub>
                      <m:sup>
                        <m:r>
                          <a:rPr lang="en-GB" b="0" i="1" smtClean="0">
                            <a:solidFill>
                              <a:srgbClr val="FFC000"/>
                            </a:solidFill>
                            <a:latin typeface="Cambria Math" panose="02040503050406030204" pitchFamily="18" charset="0"/>
                            <a:ea typeface="Cambria Math" panose="02040503050406030204" pitchFamily="18" charset="0"/>
                          </a:rPr>
                          <m:t>𝜋</m:t>
                        </m:r>
                      </m:sup>
                    </m:sSubSup>
                  </m:oMath>
                </a14:m>
                <a:r>
                  <a:rPr lang="en-GB" dirty="0"/>
                  <a:t>, which contains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oMath>
                </a14:m>
                <a:r>
                  <a:rPr lang="en-GB" dirty="0"/>
                  <a:t>; do one message pass from periphery to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r>
                  <a:rPr lang="en-GB" dirty="0"/>
                  <a:t> as centre; answer in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endParaRPr lang="en-GB" dirty="0"/>
              </a:p>
              <a:p>
                <a:pPr lvl="2"/>
                <a:r>
                  <a:rPr lang="en-GB" dirty="0"/>
                  <a:t>Otherwise: </a:t>
                </a:r>
              </a:p>
              <a:p>
                <a:pPr lvl="3"/>
                <a:r>
                  <a:rPr lang="en-GB" dirty="0"/>
                  <a:t>Do a complete message pass; answer queries</a:t>
                </a:r>
              </a:p>
            </p:txBody>
          </p:sp>
        </mc:Choice>
        <mc:Fallback>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762"/>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88A9AAE6-AD16-6748-87D0-0363C26EF73A}"/>
              </a:ext>
            </a:extLst>
          </p:cNvPr>
          <p:cNvSpPr/>
          <p:nvPr/>
        </p:nvSpPr>
        <p:spPr>
          <a:xfrm>
            <a:off x="7561529" y="3905424"/>
            <a:ext cx="1630815" cy="64569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sz="1798"/>
              <a:t>Saves half the messages</a:t>
            </a:r>
          </a:p>
        </p:txBody>
      </p:sp>
      <p:cxnSp>
        <p:nvCxnSpPr>
          <p:cNvPr id="7" name="Straight Arrow Connector 6">
            <a:extLst>
              <a:ext uri="{FF2B5EF4-FFF2-40B4-BE49-F238E27FC236}">
                <a16:creationId xmlns:a16="http://schemas.microsoft.com/office/drawing/2014/main" id="{37CB7D5F-3BAF-5B49-BE59-AC161B14324D}"/>
              </a:ext>
            </a:extLst>
          </p:cNvPr>
          <p:cNvCxnSpPr>
            <a:cxnSpLocks/>
            <a:stCxn id="5" idx="1"/>
          </p:cNvCxnSpPr>
          <p:nvPr/>
        </p:nvCxnSpPr>
        <p:spPr>
          <a:xfrm flipH="1" flipV="1">
            <a:off x="7217561" y="3830827"/>
            <a:ext cx="343968" cy="39744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D751B9-2CFB-9842-8DF1-D91330AD07DA}"/>
              </a:ext>
            </a:extLst>
          </p:cNvPr>
          <p:cNvCxnSpPr>
            <a:cxnSpLocks/>
            <a:stCxn id="5" idx="1"/>
          </p:cNvCxnSpPr>
          <p:nvPr/>
        </p:nvCxnSpPr>
        <p:spPr>
          <a:xfrm flipH="1">
            <a:off x="7217563" y="4228269"/>
            <a:ext cx="343966" cy="407791"/>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1366DEE-0BDC-DA01-DEAC-31B99368DA14}"/>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5B0451C4-307D-CEE1-D04A-7BB9B28627B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96E8410A-CB54-47CE-1295-19AB51782732}"/>
              </a:ext>
            </a:extLst>
          </p:cNvPr>
          <p:cNvSpPr>
            <a:spLocks noGrp="1"/>
          </p:cNvSpPr>
          <p:nvPr>
            <p:ph type="sldNum" sz="quarter" idx="11"/>
          </p:nvPr>
        </p:nvSpPr>
        <p:spPr/>
        <p:txBody>
          <a:bodyPr/>
          <a:lstStyle/>
          <a:p>
            <a:fld id="{EB1502E6-D9AE-3544-B6D5-378AAA0B915F}" type="slidenum">
              <a:rPr lang="de-DE" altLang="de-DE" smtClean="0"/>
              <a:pPr/>
              <a:t>46</a:t>
            </a:fld>
            <a:endParaRPr lang="de-DE" altLang="de-DE" dirty="0"/>
          </a:p>
        </p:txBody>
      </p:sp>
    </p:spTree>
    <p:extLst>
      <p:ext uri="{BB962C8B-B14F-4D97-AF65-F5344CB8AC3E}">
        <p14:creationId xmlns:p14="http://schemas.microsoft.com/office/powerpoint/2010/main" val="92810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 Queries: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FBABF58-997D-704B-B8C0-883FFF797D05}"/>
                  </a:ext>
                </a:extLst>
              </p:cNvPr>
              <p:cNvSpPr>
                <a:spLocks noGrp="1"/>
              </p:cNvSpPr>
              <p:nvPr>
                <p:ph type="body" sz="quarter" idx="13"/>
              </p:nvPr>
            </p:nvSpPr>
            <p:spPr/>
            <p:txBody>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:1</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3</m:t>
                    </m:r>
                    <m:r>
                      <a:rPr lang="en-GB" b="0" i="1" smtClean="0">
                        <a:solidFill>
                          <a:schemeClr val="tx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1</m:t>
                    </m:r>
                  </m:oMath>
                </a14:m>
                <a:endParaRPr lang="en-GB" dirty="0"/>
              </a:p>
              <a:p>
                <a:pPr lvl="1"/>
                <a:r>
                  <a:rPr lang="en-GB" dirty="0"/>
                  <a:t>No Evidence for slices </a:t>
                </a:r>
                <a14:m>
                  <m:oMath xmlns:m="http://schemas.openxmlformats.org/officeDocument/2006/math">
                    <m:r>
                      <a:rPr lang="en-GB" i="1" smtClean="0">
                        <a:latin typeface="Cambria Math" panose="02040503050406030204" pitchFamily="18" charset="0"/>
                      </a:rPr>
                      <m:t>2</m:t>
                    </m:r>
                  </m:oMath>
                </a14:m>
                <a:r>
                  <a:rPr lang="en-GB" dirty="0"/>
                  <a:t> and </a:t>
                </a:r>
                <a14:m>
                  <m:oMath xmlns:m="http://schemas.openxmlformats.org/officeDocument/2006/math">
                    <m:r>
                      <a:rPr lang="en-GB" i="1" smtClean="0">
                        <a:latin typeface="Cambria Math" panose="02040503050406030204" pitchFamily="18" charset="0"/>
                      </a:rPr>
                      <m:t>3</m:t>
                    </m:r>
                  </m:oMath>
                </a14:m>
                <a:r>
                  <a:rPr lang="en-GB" dirty="0"/>
                  <a: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2 :</m:t>
                            </m:r>
                            <m:r>
                              <a:rPr lang="en-GB" b="0" i="1" smtClean="0">
                                <a:solidFill>
                                  <a:srgbClr val="FFC000"/>
                                </a:solidFill>
                                <a:latin typeface="Cambria Math" panose="02040503050406030204" pitchFamily="18" charset="0"/>
                              </a:rPr>
                              <m:t>3</m:t>
                            </m:r>
                          </m:e>
                        </m:d>
                      </m:sup>
                    </m:s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d>
                          <m:dPr>
                            <m:begChr m:val="{"/>
                            <m:endChr m:val="}"/>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e>
                                </m:d>
                              </m:sup>
                            </m:sSup>
                          </m:e>
                        </m:d>
                      </m:e>
                      <m: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𝑡</m:t>
                            </m:r>
                          </m:e>
                          <m:sup>
                            <m:r>
                              <a:rPr lang="en-GB" b="0" i="1" smtClean="0">
                                <a:solidFill>
                                  <a:schemeClr val="tx1"/>
                                </a:solidFill>
                                <a:latin typeface="Cambria Math" panose="02040503050406030204" pitchFamily="18" charset="0"/>
                                <a:ea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2</m:t>
                        </m:r>
                      </m:sub>
                      <m:sup>
                        <m:r>
                          <a:rPr lang="en-GB" b="0" i="1" smtClean="0">
                            <a:solidFill>
                              <a:srgbClr val="FFC000"/>
                            </a:solidFill>
                            <a:latin typeface="Cambria Math" panose="02040503050406030204" pitchFamily="18" charset="0"/>
                            <a:ea typeface="Cambria Math" panose="02040503050406030204" pitchFamily="18" charset="0"/>
                          </a:rPr>
                          <m:t>3</m:t>
                        </m:r>
                      </m:sup>
                    </m:sSubSup>
                  </m:oMath>
                </a14:m>
                <a:endParaRPr lang="en-GB" dirty="0"/>
              </a:p>
              <a:p>
                <a:pPr lvl="1"/>
                <a:r>
                  <a:rPr lang="en-GB" dirty="0"/>
                  <a:t>Progress in time until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tx1"/>
                        </a:solidFill>
                        <a:latin typeface="Cambria Math" panose="02040503050406030204" pitchFamily="18" charset="0"/>
                      </a:rPr>
                      <m:t>=</m:t>
                    </m:r>
                    <m:r>
                      <a:rPr lang="en-GB" b="0" i="1" smtClean="0">
                        <a:solidFill>
                          <a:srgbClr val="FFC000"/>
                        </a:solidFill>
                        <a:latin typeface="Cambria Math" panose="02040503050406030204" pitchFamily="18" charset="0"/>
                        <a:ea typeface="Cambria Math" panose="02040503050406030204" pitchFamily="18" charset="0"/>
                      </a:rPr>
                      <m:t>3</m:t>
                    </m:r>
                  </m:oMath>
                </a14:m>
                <a:r>
                  <a:rPr lang="en-GB" dirty="0"/>
                  <a:t>, then answer query for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oMath>
                </a14:m>
                <a:endParaRPr lang="en-GB" dirty="0"/>
              </a:p>
              <a:p>
                <a:pPr lvl="1"/>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2</m:t>
                    </m:r>
                  </m:oMath>
                </a14:m>
                <a:r>
                  <a:rPr lang="en-GB" dirty="0">
                    <a:solidFill>
                      <a:schemeClr val="tx1"/>
                    </a:solidFill>
                  </a:rPr>
                  <a:t>, current FO Jtree with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e>
                        </m:d>
                      </m:sup>
                    </m:sSup>
                  </m:oMath>
                </a14:m>
                <a:r>
                  <a:rPr lang="en-GB" dirty="0">
                    <a:solidFill>
                      <a:schemeClr val="tx1"/>
                    </a:solidFill>
                  </a:rPr>
                  <a:t> in local model of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b="0" i="1" smtClean="0">
                            <a:solidFill>
                              <a:schemeClr val="tx1"/>
                            </a:solidFill>
                            <a:latin typeface="Cambria Math" panose="02040503050406030204" pitchFamily="18" charset="0"/>
                          </a:rPr>
                          <m:t>𝑖𝑛</m:t>
                        </m:r>
                      </m:sub>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2</m:t>
                            </m:r>
                          </m:e>
                        </m:d>
                      </m:sup>
                    </m:sSubSup>
                  </m:oMath>
                </a14:m>
                <a:endParaRPr lang="en-GB" dirty="0">
                  <a:solidFill>
                    <a:schemeClr val="tx1"/>
                  </a:solidFill>
                </a:endParaRPr>
              </a:p>
              <a:p>
                <a:pPr lvl="2"/>
                <a:r>
                  <a:rPr lang="en-GB" dirty="0"/>
                  <a:t>No Evidence to enter: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e>
                        </m:d>
                      </m:sup>
                    </m:sSup>
                  </m:oMath>
                </a14:m>
                <a:endParaRPr lang="en-GB" dirty="0"/>
              </a:p>
              <a:p>
                <a:pPr lvl="2"/>
                <a:r>
                  <a:rPr lang="en-GB" dirty="0"/>
                  <a:t>Send intra-slice messages </a:t>
                </a:r>
                <a:br>
                  <a:rPr lang="en-GB" dirty="0"/>
                </a:br>
                <a:r>
                  <a:rPr lang="en-GB" dirty="0"/>
                  <a:t>towards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2</m:t>
                            </m:r>
                          </m:e>
                        </m:d>
                      </m:sup>
                    </m:sSubSup>
                  </m:oMath>
                </a14:m>
                <a:r>
                  <a:rPr lang="en-GB" dirty="0">
                    <a:solidFill>
                      <a:schemeClr val="tx1"/>
                    </a:solidFill>
                  </a:rPr>
                  <a:t> (collect all </a:t>
                </a:r>
                <a:br>
                  <a:rPr lang="en-GB" dirty="0">
                    <a:solidFill>
                      <a:schemeClr val="tx1"/>
                    </a:solidFill>
                  </a:rPr>
                </a:br>
                <a:r>
                  <a:rPr lang="en-GB" dirty="0"/>
                  <a:t>i</a:t>
                </a:r>
                <a:r>
                  <a:rPr lang="en-GB" dirty="0">
                    <a:solidFill>
                      <a:schemeClr val="tx1"/>
                    </a:solidFill>
                  </a:rPr>
                  <a:t>nformation at out-cluster)</a:t>
                </a:r>
              </a:p>
              <a:p>
                <a:pPr lvl="2"/>
                <a:r>
                  <a:rPr lang="en-GB" dirty="0"/>
                  <a:t>Compute inter-slice message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e>
                        </m:d>
                      </m:sup>
                    </m:sSup>
                  </m:oMath>
                </a14:m>
                <a:endParaRPr lang="en-GB" dirty="0">
                  <a:solidFill>
                    <a:schemeClr val="tx1"/>
                  </a:solidFill>
                </a:endParaRPr>
              </a:p>
              <a:p>
                <a:pPr lvl="2"/>
                <a:endParaRPr lang="en-GB" dirty="0"/>
              </a:p>
            </p:txBody>
          </p:sp>
        </mc:Choice>
        <mc:Fallback>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5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108F5D39-0991-3B4F-AD10-F83DD935CE24}"/>
                  </a:ext>
                </a:extLst>
              </p:cNvPr>
              <p:cNvSpPr/>
              <p:nvPr/>
            </p:nvSpPr>
            <p:spPr>
              <a:xfrm>
                <a:off x="10036906" y="3682677"/>
                <a:ext cx="1022011"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smtClean="0">
                              <a:solidFill>
                                <a:schemeClr val="accent1"/>
                              </a:solidFill>
                              <a:latin typeface="Cambria Math" panose="02040503050406030204" pitchFamily="18" charset="0"/>
                            </a:rPr>
                            <m:t>𝐸𝑝𝑖𝑑</m:t>
                          </m:r>
                        </m:e>
                        <m:sup>
                          <m:d>
                            <m:dPr>
                              <m:ctrlPr>
                                <a:rPr lang="en-GB" sz="1399"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2</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smtClean="0">
                              <a:solidFill>
                                <a:schemeClr val="accent1"/>
                              </a:solidFill>
                              <a:latin typeface="Cambria Math" panose="02040503050406030204" pitchFamily="18" charset="0"/>
                            </a:rPr>
                            <m:t>𝑆𝑖𝑐</m:t>
                          </m:r>
                          <m:r>
                            <a:rPr lang="de-DE" sz="1399" b="0" i="1" smtClean="0">
                              <a:solidFill>
                                <a:schemeClr val="accent1"/>
                              </a:solidFill>
                              <a:latin typeface="Cambria Math" panose="02040503050406030204" pitchFamily="18" charset="0"/>
                            </a:rPr>
                            <m:t>𝑘</m:t>
                          </m:r>
                          <m:d>
                            <m:dPr>
                              <m:ctrlPr>
                                <a:rPr lang="de-DE" sz="1399" b="0"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𝑋</m:t>
                              </m:r>
                            </m:e>
                          </m:d>
                        </m:e>
                        <m:sup>
                          <m:d>
                            <m:dPr>
                              <m:ctrlPr>
                                <a:rPr lang="en-GB" sz="1399" i="1" smtClean="0">
                                  <a:solidFill>
                                    <a:schemeClr val="accent1"/>
                                  </a:solidFill>
                                  <a:latin typeface="Cambria Math" panose="02040503050406030204" pitchFamily="18" charset="0"/>
                                </a:rPr>
                              </m:ctrlPr>
                            </m:dPr>
                            <m:e>
                              <m:r>
                                <a:rPr lang="de-DE" sz="1399" b="0" i="1" smtClean="0">
                                  <a:solidFill>
                                    <a:schemeClr val="accent1"/>
                                  </a:solidFill>
                                  <a:latin typeface="Cambria Math" panose="02040503050406030204" pitchFamily="18" charset="0"/>
                                </a:rPr>
                                <m:t>2</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40" name="Rectangle 39">
                <a:extLst>
                  <a:ext uri="{FF2B5EF4-FFF2-40B4-BE49-F238E27FC236}">
                    <a16:creationId xmlns:a16="http://schemas.microsoft.com/office/drawing/2014/main" id="{108F5D39-0991-3B4F-AD10-F83DD935CE24}"/>
                  </a:ext>
                </a:extLst>
              </p:cNvPr>
              <p:cNvSpPr>
                <a:spLocks noRot="1" noChangeAspect="1" noMove="1" noResize="1" noEditPoints="1" noAdjustHandles="1" noChangeArrowheads="1" noChangeShapeType="1" noTextEdit="1"/>
              </p:cNvSpPr>
              <p:nvPr/>
            </p:nvSpPr>
            <p:spPr>
              <a:xfrm>
                <a:off x="10036906" y="3682677"/>
                <a:ext cx="1022011" cy="55220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F3E430BE-D065-5C49-82A0-AF457E4B9DB0}"/>
                  </a:ext>
                </a:extLst>
              </p:cNvPr>
              <p:cNvSpPr/>
              <p:nvPr/>
            </p:nvSpPr>
            <p:spPr>
              <a:xfrm>
                <a:off x="11169587" y="3974136"/>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chemeClr val="accent1"/>
                              </a:solidFill>
                              <a:latin typeface="Cambria Math" panose="02040503050406030204" pitchFamily="18" charset="0"/>
                              <a:ea typeface="Cambria Math" panose="02040503050406030204" pitchFamily="18" charset="0"/>
                            </a:rPr>
                          </m:ctrlPr>
                        </m:sSupPr>
                        <m:e>
                          <m:r>
                            <a:rPr lang="en-GB" sz="1798" i="1" smtClean="0">
                              <a:solidFill>
                                <a:schemeClr val="accent1"/>
                              </a:solidFill>
                              <a:latin typeface="Cambria Math" panose="02040503050406030204" pitchFamily="18" charset="0"/>
                              <a:ea typeface="Cambria Math" panose="02040503050406030204" pitchFamily="18" charset="0"/>
                            </a:rPr>
                            <m:t>𝛼</m:t>
                          </m:r>
                        </m:e>
                        <m:sup>
                          <m:d>
                            <m:dPr>
                              <m:ctrlPr>
                                <a:rPr lang="en-GB" sz="1798" i="1" smtClean="0">
                                  <a:solidFill>
                                    <a:schemeClr val="accent1"/>
                                  </a:solidFill>
                                  <a:latin typeface="Cambria Math" panose="02040503050406030204" pitchFamily="18" charset="0"/>
                                  <a:ea typeface="Cambria Math" panose="02040503050406030204" pitchFamily="18" charset="0"/>
                                </a:rPr>
                              </m:ctrlPr>
                            </m:dPr>
                            <m:e>
                              <m:r>
                                <a:rPr lang="de-DE" sz="1798" b="0" i="1" smtClean="0">
                                  <a:solidFill>
                                    <a:schemeClr val="accent1"/>
                                  </a:solidFill>
                                  <a:latin typeface="Cambria Math" panose="02040503050406030204" pitchFamily="18" charset="0"/>
                                  <a:ea typeface="Cambria Math" panose="02040503050406030204" pitchFamily="18" charset="0"/>
                                </a:rPr>
                                <m:t>2</m:t>
                              </m:r>
                            </m:e>
                          </m:d>
                        </m:sup>
                      </m:sSup>
                    </m:oMath>
                  </m:oMathPara>
                </a14:m>
                <a:endParaRPr lang="en-GB" sz="1798" dirty="0"/>
              </a:p>
            </p:txBody>
          </p:sp>
        </mc:Choice>
        <mc:Fallback xmlns="">
          <p:sp>
            <p:nvSpPr>
              <p:cNvPr id="43" name="Rectangle 42">
                <a:extLst>
                  <a:ext uri="{FF2B5EF4-FFF2-40B4-BE49-F238E27FC236}">
                    <a16:creationId xmlns:a16="http://schemas.microsoft.com/office/drawing/2014/main" id="{F3E430BE-D065-5C49-82A0-AF457E4B9DB0}"/>
                  </a:ext>
                </a:extLst>
              </p:cNvPr>
              <p:cNvSpPr>
                <a:spLocks noRot="1" noChangeAspect="1" noMove="1" noResize="1" noEditPoints="1" noAdjustHandles="1" noChangeArrowheads="1" noChangeShapeType="1" noTextEdit="1"/>
              </p:cNvSpPr>
              <p:nvPr/>
            </p:nvSpPr>
            <p:spPr>
              <a:xfrm>
                <a:off x="11169587" y="3974136"/>
                <a:ext cx="633488" cy="387523"/>
              </a:xfrm>
              <a:prstGeom prst="rect">
                <a:avLst/>
              </a:prstGeom>
              <a:blipFill>
                <a:blip r:embed="rId4"/>
                <a:stretch>
                  <a:fillRect/>
                </a:stretch>
              </a:blipFill>
            </p:spPr>
            <p:txBody>
              <a:bodyPr/>
              <a:lstStyle/>
              <a:p>
                <a:r>
                  <a:rPr lang="en-GB">
                    <a:noFill/>
                  </a:rPr>
                  <a:t> </a:t>
                </a:r>
              </a:p>
            </p:txBody>
          </p:sp>
        </mc:Fallback>
      </mc:AlternateContent>
      <p:cxnSp>
        <p:nvCxnSpPr>
          <p:cNvPr id="44" name="Straight Connector 43">
            <a:extLst>
              <a:ext uri="{FF2B5EF4-FFF2-40B4-BE49-F238E27FC236}">
                <a16:creationId xmlns:a16="http://schemas.microsoft.com/office/drawing/2014/main" id="{D916ED9C-DE4F-4B4A-A874-DAF4DD547354}"/>
              </a:ext>
            </a:extLst>
          </p:cNvPr>
          <p:cNvCxnSpPr>
            <a:cxnSpLocks/>
            <a:endCxn id="43" idx="1"/>
          </p:cNvCxnSpPr>
          <p:nvPr/>
        </p:nvCxnSpPr>
        <p:spPr>
          <a:xfrm>
            <a:off x="9797774" y="4167897"/>
            <a:ext cx="1371813" cy="0"/>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5A81C19-F45F-8E40-B83F-3C049432F183}"/>
                  </a:ext>
                </a:extLst>
              </p:cNvPr>
              <p:cNvSpPr txBox="1"/>
              <p:nvPr/>
            </p:nvSpPr>
            <p:spPr>
              <a:xfrm>
                <a:off x="9321248" y="441523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46" name="TextBox 45">
                <a:extLst>
                  <a:ext uri="{FF2B5EF4-FFF2-40B4-BE49-F238E27FC236}">
                    <a16:creationId xmlns:a16="http://schemas.microsoft.com/office/drawing/2014/main" id="{F5A81C19-F45F-8E40-B83F-3C049432F183}"/>
                  </a:ext>
                </a:extLst>
              </p:cNvPr>
              <p:cNvSpPr txBox="1">
                <a:spLocks noRot="1" noChangeAspect="1" noMove="1" noResize="1" noEditPoints="1" noAdjustHandles="1" noChangeArrowheads="1" noChangeShapeType="1" noTextEdit="1"/>
              </p:cNvSpPr>
              <p:nvPr/>
            </p:nvSpPr>
            <p:spPr>
              <a:xfrm>
                <a:off x="9321248" y="4415231"/>
                <a:ext cx="597215" cy="31559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8BAF51DC-4B5B-4F44-8C35-53427596DDFD}"/>
                  </a:ext>
                </a:extLst>
              </p:cNvPr>
              <p:cNvSpPr/>
              <p:nvPr/>
            </p:nvSpPr>
            <p:spPr>
              <a:xfrm>
                <a:off x="7155190" y="4454907"/>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de-DE" sz="1100" b="0" i="1" smtClean="0">
                                  <a:solidFill>
                                    <a:schemeClr val="accent1"/>
                                  </a:solidFill>
                                  <a:latin typeface="Cambria Math" panose="02040503050406030204" pitchFamily="18" charset="0"/>
                                  <a:ea typeface="Cambria Math" panose="02040503050406030204" pitchFamily="18" charset="0"/>
                                </a:rPr>
                                <m:t>1</m:t>
                              </m:r>
                            </m:e>
                          </m:d>
                        </m:sup>
                      </m:sSup>
                    </m:oMath>
                  </m:oMathPara>
                </a14:m>
                <a:endParaRPr lang="en-GB" sz="1100" dirty="0"/>
              </a:p>
            </p:txBody>
          </p:sp>
        </mc:Choice>
        <mc:Fallback xmlns="">
          <p:sp>
            <p:nvSpPr>
              <p:cNvPr id="48" name="Rectangle 47">
                <a:extLst>
                  <a:ext uri="{FF2B5EF4-FFF2-40B4-BE49-F238E27FC236}">
                    <a16:creationId xmlns:a16="http://schemas.microsoft.com/office/drawing/2014/main" id="{8BAF51DC-4B5B-4F44-8C35-53427596DDFD}"/>
                  </a:ext>
                </a:extLst>
              </p:cNvPr>
              <p:cNvSpPr>
                <a:spLocks noRot="1" noChangeAspect="1" noMove="1" noResize="1" noEditPoints="1" noAdjustHandles="1" noChangeArrowheads="1" noChangeShapeType="1" noTextEdit="1"/>
              </p:cNvSpPr>
              <p:nvPr/>
            </p:nvSpPr>
            <p:spPr>
              <a:xfrm>
                <a:off x="7155190" y="4454907"/>
                <a:ext cx="459421" cy="27302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29E6249-36B7-EE4B-8513-118422F55831}"/>
                  </a:ext>
                </a:extLst>
              </p:cNvPr>
              <p:cNvSpPr txBox="1"/>
              <p:nvPr/>
            </p:nvSpPr>
            <p:spPr>
              <a:xfrm>
                <a:off x="9348283" y="4700210"/>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49" name="TextBox 48">
                <a:extLst>
                  <a:ext uri="{FF2B5EF4-FFF2-40B4-BE49-F238E27FC236}">
                    <a16:creationId xmlns:a16="http://schemas.microsoft.com/office/drawing/2014/main" id="{F29E6249-36B7-EE4B-8513-118422F55831}"/>
                  </a:ext>
                </a:extLst>
              </p:cNvPr>
              <p:cNvSpPr txBox="1">
                <a:spLocks noRot="1" noChangeAspect="1" noMove="1" noResize="1" noEditPoints="1" noAdjustHandles="1" noChangeArrowheads="1" noChangeShapeType="1" noTextEdit="1"/>
              </p:cNvSpPr>
              <p:nvPr/>
            </p:nvSpPr>
            <p:spPr>
              <a:xfrm>
                <a:off x="9348283" y="4700210"/>
                <a:ext cx="643831" cy="318613"/>
              </a:xfrm>
              <a:prstGeom prst="rect">
                <a:avLst/>
              </a:prstGeom>
              <a:blipFill>
                <a:blip r:embed="rId7"/>
                <a:stretch>
                  <a:fillRect/>
                </a:stretch>
              </a:blipFill>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E83A3739-7A91-E04C-8CF8-0E0F3813EEC1}"/>
              </a:ext>
            </a:extLst>
          </p:cNvPr>
          <p:cNvGrpSpPr/>
          <p:nvPr/>
        </p:nvGrpSpPr>
        <p:grpSpPr>
          <a:xfrm>
            <a:off x="6264869" y="3916564"/>
            <a:ext cx="3548144" cy="1943487"/>
            <a:chOff x="7717876" y="1651175"/>
            <a:chExt cx="3548144" cy="1943487"/>
          </a:xfrm>
        </p:grpSpPr>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ED2B399-D935-A342-A20A-239399F941B4}"/>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51" name="Rectangle 50">
                  <a:extLst>
                    <a:ext uri="{FF2B5EF4-FFF2-40B4-BE49-F238E27FC236}">
                      <a16:creationId xmlns:a16="http://schemas.microsoft.com/office/drawing/2014/main" id="{AED2B399-D935-A342-A20A-239399F941B4}"/>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8"/>
                  <a:stretch>
                    <a:fillRect/>
                  </a:stretch>
                </a:blipFill>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5D9881E1-5A52-1C40-81DA-338FF20E8763}"/>
                </a:ext>
              </a:extLst>
            </p:cNvPr>
            <p:cNvCxnSpPr>
              <a:cxnSpLocks/>
              <a:stCxn id="61" idx="2"/>
              <a:endCxn id="6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A0AA99DE-1B42-3244-B7BE-65F6119C113F}"/>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53" name="Rectangle 52">
                  <a:extLst>
                    <a:ext uri="{FF2B5EF4-FFF2-40B4-BE49-F238E27FC236}">
                      <a16:creationId xmlns:a16="http://schemas.microsoft.com/office/drawing/2014/main" id="{A0AA99DE-1B42-3244-B7BE-65F6119C113F}"/>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8C02E502-99E3-5041-9AC3-2D3C2BD12EAC}"/>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54" name="Rectangle 53">
                  <a:extLst>
                    <a:ext uri="{FF2B5EF4-FFF2-40B4-BE49-F238E27FC236}">
                      <a16:creationId xmlns:a16="http://schemas.microsoft.com/office/drawing/2014/main" id="{8C02E502-99E3-5041-9AC3-2D3C2BD12EAC}"/>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0"/>
                  <a:stretch>
                    <a:fillRect/>
                  </a:stretch>
                </a:blipFill>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810E619A-0615-CB4E-91C8-B7229E675F28}"/>
                </a:ext>
              </a:extLst>
            </p:cNvPr>
            <p:cNvCxnSpPr>
              <a:cxnSpLocks/>
              <a:stCxn id="61" idx="1"/>
              <a:endCxn id="59"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64D8A88-9DFA-654F-888D-368371E8595A}"/>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DAF0A4C5-2362-1747-9A6A-A7461C30CA5D}"/>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63" name="Rounded Rectangle 62">
                    <a:extLst>
                      <a:ext uri="{FF2B5EF4-FFF2-40B4-BE49-F238E27FC236}">
                        <a16:creationId xmlns:a16="http://schemas.microsoft.com/office/drawing/2014/main" id="{DAF0A4C5-2362-1747-9A6A-A7461C30CA5D}"/>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6BF2738-A004-C041-8EBA-D9E39768A0B0}"/>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64" name="TextBox 63">
                    <a:extLst>
                      <a:ext uri="{FF2B5EF4-FFF2-40B4-BE49-F238E27FC236}">
                        <a16:creationId xmlns:a16="http://schemas.microsoft.com/office/drawing/2014/main" id="{86BF2738-A004-C041-8EBA-D9E39768A0B0}"/>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2"/>
                    <a:stretch>
                      <a:fillRect l="-16000" b="-8696"/>
                    </a:stretch>
                  </a:blipFill>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6F858E14-D356-6C43-ADCF-EDDBABEC4F56}"/>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FC53B301-6ECC-5C44-9BFE-DDB8E0CBDA63}"/>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61" name="Rounded Rectangle 60">
                    <a:extLst>
                      <a:ext uri="{FF2B5EF4-FFF2-40B4-BE49-F238E27FC236}">
                        <a16:creationId xmlns:a16="http://schemas.microsoft.com/office/drawing/2014/main" id="{FC53B301-6ECC-5C44-9BFE-DDB8E0CBDA63}"/>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3"/>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4969854-D23D-3449-A317-9D332E1B95B9}"/>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64969854-D23D-3449-A317-9D332E1B95B9}"/>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4"/>
                    <a:stretch>
                      <a:fillRect l="-9677" b="-4348"/>
                    </a:stretch>
                  </a:blipFill>
                </p:spPr>
                <p:txBody>
                  <a:bodyPr/>
                  <a:lstStyle/>
                  <a:p>
                    <a:r>
                      <a:rPr lang="en-GB">
                        <a:noFill/>
                      </a:rPr>
                      <a:t> </a:t>
                    </a:r>
                  </a:p>
                </p:txBody>
              </p:sp>
            </mc:Fallback>
          </mc:AlternateContent>
        </p:grpSp>
        <p:grpSp>
          <p:nvGrpSpPr>
            <p:cNvPr id="58" name="Group 57">
              <a:extLst>
                <a:ext uri="{FF2B5EF4-FFF2-40B4-BE49-F238E27FC236}">
                  <a16:creationId xmlns:a16="http://schemas.microsoft.com/office/drawing/2014/main" id="{CDA7F55A-375F-094E-B75A-B7AAD1F6E09C}"/>
                </a:ext>
              </a:extLst>
            </p:cNvPr>
            <p:cNvGrpSpPr/>
            <p:nvPr/>
          </p:nvGrpSpPr>
          <p:grpSpPr>
            <a:xfrm>
              <a:off x="7717876" y="1651175"/>
              <a:ext cx="1273572" cy="515487"/>
              <a:chOff x="7717876" y="1651175"/>
              <a:chExt cx="1273572" cy="515487"/>
            </a:xfrm>
          </p:grpSpPr>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0B39A633-75EE-8F44-9D98-064F6DA42604}"/>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oMath>
                      </m:oMathPara>
                    </a14:m>
                    <a:endParaRPr lang="en-GB" sz="1399" dirty="0">
                      <a:solidFill>
                        <a:schemeClr val="tx1"/>
                      </a:solidFill>
                    </a:endParaRPr>
                  </a:p>
                </p:txBody>
              </p:sp>
            </mc:Choice>
            <mc:Fallback xmlns="">
              <p:sp>
                <p:nvSpPr>
                  <p:cNvPr id="59" name="Rounded Rectangle 58">
                    <a:extLst>
                      <a:ext uri="{FF2B5EF4-FFF2-40B4-BE49-F238E27FC236}">
                        <a16:creationId xmlns:a16="http://schemas.microsoft.com/office/drawing/2014/main" id="{0B39A633-75EE-8F44-9D98-064F6DA42604}"/>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5"/>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9E1367D-F61C-F84D-9CF5-6B57BD959A1C}"/>
                      </a:ext>
                    </a:extLst>
                  </p:cNvPr>
                  <p:cNvSpPr txBox="1"/>
                  <p:nvPr/>
                </p:nvSpPr>
                <p:spPr>
                  <a:xfrm rot="5400000">
                    <a:off x="8697549"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2</m:t>
                                  </m:r>
                                </m:e>
                              </m:d>
                            </m:sup>
                          </m:sSubSup>
                        </m:oMath>
                      </m:oMathPara>
                    </a14:m>
                    <a:endParaRPr lang="en-GB" sz="1400" dirty="0">
                      <a:solidFill>
                        <a:schemeClr val="bg1"/>
                      </a:solidFill>
                    </a:endParaRPr>
                  </a:p>
                </p:txBody>
              </p:sp>
            </mc:Choice>
            <mc:Fallback xmlns="">
              <p:sp>
                <p:nvSpPr>
                  <p:cNvPr id="60" name="TextBox 59">
                    <a:extLst>
                      <a:ext uri="{FF2B5EF4-FFF2-40B4-BE49-F238E27FC236}">
                        <a16:creationId xmlns:a16="http://schemas.microsoft.com/office/drawing/2014/main" id="{C9E1367D-F61C-F84D-9CF5-6B57BD959A1C}"/>
                      </a:ext>
                    </a:extLst>
                  </p:cNvPr>
                  <p:cNvSpPr txBox="1">
                    <a:spLocks noRot="1" noChangeAspect="1" noMove="1" noResize="1" noEditPoints="1" noAdjustHandles="1" noChangeArrowheads="1" noChangeShapeType="1" noTextEdit="1"/>
                  </p:cNvSpPr>
                  <p:nvPr/>
                </p:nvSpPr>
                <p:spPr>
                  <a:xfrm rot="5400000">
                    <a:off x="8697549" y="1872763"/>
                    <a:ext cx="292421" cy="295377"/>
                  </a:xfrm>
                  <a:prstGeom prst="round1Rect">
                    <a:avLst>
                      <a:gd name="adj" fmla="val 26240"/>
                    </a:avLst>
                  </a:prstGeom>
                  <a:blipFill>
                    <a:blip r:embed="rId16"/>
                    <a:stretch>
                      <a:fillRect l="-16000" b="-4167"/>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925A1714-1B16-8A31-8097-E85AA0C317F2}"/>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53CD3CE1-EEAF-934B-2FE2-F23BBCFC74C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D4EC72D9-0161-91CD-293B-FE8F0316513D}"/>
              </a:ext>
            </a:extLst>
          </p:cNvPr>
          <p:cNvSpPr>
            <a:spLocks noGrp="1"/>
          </p:cNvSpPr>
          <p:nvPr>
            <p:ph type="sldNum" sz="quarter" idx="11"/>
          </p:nvPr>
        </p:nvSpPr>
        <p:spPr/>
        <p:txBody>
          <a:bodyPr/>
          <a:lstStyle/>
          <a:p>
            <a:fld id="{EB1502E6-D9AE-3544-B6D5-378AAA0B915F}" type="slidenum">
              <a:rPr lang="de-DE" altLang="de-DE" smtClean="0"/>
              <a:pPr/>
              <a:t>47</a:t>
            </a:fld>
            <a:endParaRPr lang="de-DE" altLang="de-DE" dirty="0"/>
          </a:p>
        </p:txBody>
      </p:sp>
    </p:spTree>
    <p:extLst>
      <p:ext uri="{BB962C8B-B14F-4D97-AF65-F5344CB8AC3E}">
        <p14:creationId xmlns:p14="http://schemas.microsoft.com/office/powerpoint/2010/main" val="231960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46" grpId="0"/>
      <p:bldP spid="4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Prediction Queries: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FBABF58-997D-704B-B8C0-883FFF797D05}"/>
                  </a:ext>
                </a:extLst>
              </p:cNvPr>
              <p:cNvSpPr>
                <a:spLocks noGrp="1"/>
              </p:cNvSpPr>
              <p:nvPr>
                <p:ph type="body" sz="quarter" idx="13"/>
              </p:nvPr>
            </p:nvSpPr>
            <p:spPr/>
            <p:txBody>
              <a:bodyPr>
                <a:normAutofit fontScale="92500" lnSpcReduction="10000"/>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:1</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3</m:t>
                    </m:r>
                    <m:r>
                      <a:rPr lang="en-GB" b="0" i="1" smtClean="0">
                        <a:solidFill>
                          <a:schemeClr val="tx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1</m:t>
                    </m:r>
                  </m:oMath>
                </a14:m>
                <a:endParaRPr lang="en-GB" dirty="0"/>
              </a:p>
              <a:p>
                <a:pPr lvl="1"/>
                <a:r>
                  <a:rPr lang="en-GB" dirty="0"/>
                  <a:t>No Evidence for slices </a:t>
                </a:r>
                <a14:m>
                  <m:oMath xmlns:m="http://schemas.openxmlformats.org/officeDocument/2006/math">
                    <m:r>
                      <a:rPr lang="en-GB" i="1" smtClean="0">
                        <a:latin typeface="Cambria Math" panose="02040503050406030204" pitchFamily="18" charset="0"/>
                      </a:rPr>
                      <m:t>2</m:t>
                    </m:r>
                  </m:oMath>
                </a14:m>
                <a:r>
                  <a:rPr lang="en-GB" dirty="0"/>
                  <a:t> and </a:t>
                </a:r>
                <a14:m>
                  <m:oMath xmlns:m="http://schemas.openxmlformats.org/officeDocument/2006/math">
                    <m:r>
                      <a:rPr lang="en-GB" i="1" smtClean="0">
                        <a:latin typeface="Cambria Math" panose="02040503050406030204" pitchFamily="18" charset="0"/>
                      </a:rPr>
                      <m:t>3</m:t>
                    </m:r>
                  </m:oMath>
                </a14:m>
                <a:r>
                  <a:rPr lang="en-GB" dirty="0"/>
                  <a: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2 :</m:t>
                            </m:r>
                            <m:r>
                              <a:rPr lang="en-GB" b="0" i="1" smtClean="0">
                                <a:solidFill>
                                  <a:srgbClr val="FFC000"/>
                                </a:solidFill>
                                <a:latin typeface="Cambria Math" panose="02040503050406030204" pitchFamily="18" charset="0"/>
                              </a:rPr>
                              <m:t>3</m:t>
                            </m:r>
                          </m:e>
                        </m:d>
                      </m:sup>
                    </m:sSup>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d>
                          <m:dPr>
                            <m:begChr m:val="{"/>
                            <m:endChr m:val="}"/>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e>
                                </m:d>
                              </m:sup>
                            </m:sSup>
                          </m:e>
                        </m:d>
                      </m:e>
                      <m: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𝑡</m:t>
                            </m:r>
                          </m:e>
                          <m:sup>
                            <m:r>
                              <a:rPr lang="en-GB" b="0" i="1" smtClean="0">
                                <a:solidFill>
                                  <a:schemeClr val="tx1"/>
                                </a:solidFill>
                                <a:latin typeface="Cambria Math" panose="02040503050406030204" pitchFamily="18" charset="0"/>
                                <a:ea typeface="Cambria Math" panose="02040503050406030204" pitchFamily="18" charset="0"/>
                              </a:rPr>
                              <m:t>′</m:t>
                            </m:r>
                          </m:sup>
                        </m:sSup>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2</m:t>
                        </m:r>
                      </m:sub>
                      <m:sup>
                        <m:r>
                          <a:rPr lang="en-GB" b="0" i="1" smtClean="0">
                            <a:solidFill>
                              <a:srgbClr val="FFC000"/>
                            </a:solidFill>
                            <a:latin typeface="Cambria Math" panose="02040503050406030204" pitchFamily="18" charset="0"/>
                            <a:ea typeface="Cambria Math" panose="02040503050406030204" pitchFamily="18" charset="0"/>
                          </a:rPr>
                          <m:t>3</m:t>
                        </m:r>
                      </m:sup>
                    </m:sSubSup>
                  </m:oMath>
                </a14:m>
                <a:endParaRPr lang="en-GB" dirty="0"/>
              </a:p>
              <a:p>
                <a:pPr lvl="1"/>
                <a:r>
                  <a:rPr lang="en-GB" dirty="0"/>
                  <a:t>Progress in time until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tx1"/>
                        </a:solidFill>
                        <a:latin typeface="Cambria Math" panose="02040503050406030204" pitchFamily="18" charset="0"/>
                      </a:rPr>
                      <m:t>=</m:t>
                    </m:r>
                    <m:r>
                      <a:rPr lang="en-GB" b="0" i="1" smtClean="0">
                        <a:solidFill>
                          <a:srgbClr val="FFC000"/>
                        </a:solidFill>
                        <a:latin typeface="Cambria Math" panose="02040503050406030204" pitchFamily="18" charset="0"/>
                        <a:ea typeface="Cambria Math" panose="02040503050406030204" pitchFamily="18" charset="0"/>
                      </a:rPr>
                      <m:t>3</m:t>
                    </m:r>
                  </m:oMath>
                </a14:m>
                <a:r>
                  <a:rPr lang="en-GB" dirty="0"/>
                  <a:t>, then answer query for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oMath>
                </a14:m>
                <a:endParaRPr lang="en-GB" dirty="0"/>
              </a:p>
              <a:p>
                <a:pPr lvl="1"/>
                <a14:m>
                  <m:oMath xmlns:m="http://schemas.openxmlformats.org/officeDocument/2006/math">
                    <m:r>
                      <a:rPr lang="en-GB" b="0" i="1" smtClean="0">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3</m:t>
                    </m:r>
                  </m:oMath>
                </a14:m>
                <a:r>
                  <a:rPr lang="en-GB" dirty="0">
                    <a:solidFill>
                      <a:schemeClr val="tx1"/>
                    </a:solidFill>
                  </a:rPr>
                  <a:t>, current FO Jtree with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e>
                        </m:d>
                      </m:sup>
                    </m:sSup>
                  </m:oMath>
                </a14:m>
                <a:r>
                  <a:rPr lang="en-GB" dirty="0">
                    <a:solidFill>
                      <a:schemeClr val="tx1"/>
                    </a:solidFill>
                  </a:rPr>
                  <a:t> in local model of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1" i="1" smtClean="0">
                            <a:latin typeface="Cambria Math" panose="02040503050406030204" pitchFamily="18" charset="0"/>
                            <a:ea typeface="Cambria Math" panose="02040503050406030204" pitchFamily="18" charset="0"/>
                          </a:rPr>
                          <m:t>𝑪</m:t>
                        </m:r>
                      </m:e>
                      <m:sub>
                        <m:r>
                          <a:rPr lang="en-GB" b="0" i="1" smtClean="0">
                            <a:solidFill>
                              <a:schemeClr val="tx1"/>
                            </a:solidFill>
                            <a:latin typeface="Cambria Math" panose="02040503050406030204" pitchFamily="18" charset="0"/>
                          </a:rPr>
                          <m:t>𝑖𝑛</m:t>
                        </m:r>
                      </m:sub>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3</m:t>
                            </m:r>
                          </m:e>
                        </m:d>
                      </m:sup>
                    </m:sSubSup>
                  </m:oMath>
                </a14:m>
                <a:endParaRPr lang="en-GB" dirty="0">
                  <a:solidFill>
                    <a:schemeClr val="tx1"/>
                  </a:solidFill>
                </a:endParaRPr>
              </a:p>
              <a:p>
                <a:pPr lvl="2"/>
                <a:r>
                  <a:rPr lang="en-GB" dirty="0"/>
                  <a:t>No Evidence to enter: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3</m:t>
                            </m:r>
                          </m:e>
                        </m:d>
                      </m:sup>
                    </m:sSup>
                  </m:oMath>
                </a14:m>
                <a:endParaRPr lang="en-GB" dirty="0"/>
              </a:p>
              <a:p>
                <a:pPr lvl="2"/>
                <a:r>
                  <a:rPr lang="en-GB" dirty="0"/>
                  <a:t>If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3</m:t>
                            </m:r>
                          </m:e>
                        </m:d>
                      </m:sup>
                    </m:sSup>
                  </m:oMath>
                </a14:m>
                <a:r>
                  <a:rPr lang="en-GB" dirty="0"/>
                  <a:t> only query</a:t>
                </a:r>
              </a:p>
              <a:p>
                <a:pPr lvl="3"/>
                <a:r>
                  <a:rPr lang="en-GB" dirty="0"/>
                  <a:t>Send intra-slice messages </a:t>
                </a:r>
                <a:br>
                  <a:rPr lang="en-GB" dirty="0"/>
                </a:br>
                <a:r>
                  <a:rPr lang="en-GB" dirty="0"/>
                  <a:t>towards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 (or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a:t>
                </a:r>
              </a:p>
              <a:p>
                <a:pPr lvl="3"/>
                <a:r>
                  <a:rPr lang="en-GB" dirty="0"/>
                  <a:t>Answer query in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 (or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a:t>
                </a:r>
              </a:p>
              <a:p>
                <a:pPr lvl="2"/>
                <a:r>
                  <a:rPr lang="en-GB" dirty="0"/>
                  <a:t>Otherwise:</a:t>
                </a:r>
              </a:p>
              <a:p>
                <a:pPr lvl="3"/>
                <a:r>
                  <a:rPr lang="en-GB" dirty="0"/>
                  <a:t>Send all messages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m:t>
                        </m:r>
                        <m:r>
                          <a:rPr lang="en-GB" i="1">
                            <a:latin typeface="Cambria Math" panose="02040503050406030204" pitchFamily="18" charset="0"/>
                          </a:rPr>
                          <m:t>𝑖𝑛</m:t>
                        </m:r>
                        <m:r>
                          <a:rPr lang="en-GB" i="1">
                            <a:latin typeface="Cambria Math" panose="02040503050406030204" pitchFamily="18" charset="0"/>
                          </a:rPr>
                          <m:t> </m:t>
                        </m:r>
                      </m:sub>
                      <m:sup>
                        <m:d>
                          <m:dPr>
                            <m:ctrlPr>
                              <a:rPr lang="en-GB" i="1">
                                <a:latin typeface="Cambria Math" panose="02040503050406030204" pitchFamily="18" charset="0"/>
                              </a:rPr>
                            </m:ctrlPr>
                          </m:dPr>
                          <m:e>
                            <m:r>
                              <a:rPr lang="en-GB" i="1">
                                <a:latin typeface="Cambria Math" panose="02040503050406030204" pitchFamily="18" charset="0"/>
                              </a:rPr>
                              <m:t>3</m:t>
                            </m:r>
                          </m:e>
                        </m:d>
                      </m:sup>
                    </m:sSubSup>
                  </m:oMath>
                </a14:m>
                <a:r>
                  <a:rPr lang="en-GB" dirty="0"/>
                  <a:t> as well)</a:t>
                </a:r>
              </a:p>
            </p:txBody>
          </p:sp>
        </mc:Choice>
        <mc:Fallback>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257" t="-13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5A81C19-F45F-8E40-B83F-3C049432F183}"/>
                  </a:ext>
                </a:extLst>
              </p:cNvPr>
              <p:cNvSpPr txBox="1"/>
              <p:nvPr/>
            </p:nvSpPr>
            <p:spPr>
              <a:xfrm>
                <a:off x="9321248" y="441523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46" name="TextBox 45">
                <a:extLst>
                  <a:ext uri="{FF2B5EF4-FFF2-40B4-BE49-F238E27FC236}">
                    <a16:creationId xmlns:a16="http://schemas.microsoft.com/office/drawing/2014/main" id="{F5A81C19-F45F-8E40-B83F-3C049432F183}"/>
                  </a:ext>
                </a:extLst>
              </p:cNvPr>
              <p:cNvSpPr txBox="1">
                <a:spLocks noRot="1" noChangeAspect="1" noMove="1" noResize="1" noEditPoints="1" noAdjustHandles="1" noChangeArrowheads="1" noChangeShapeType="1" noTextEdit="1"/>
              </p:cNvSpPr>
              <p:nvPr/>
            </p:nvSpPr>
            <p:spPr>
              <a:xfrm>
                <a:off x="9321248" y="4415231"/>
                <a:ext cx="597215" cy="31559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8BAF51DC-4B5B-4F44-8C35-53427596DDFD}"/>
                  </a:ext>
                </a:extLst>
              </p:cNvPr>
              <p:cNvSpPr/>
              <p:nvPr/>
            </p:nvSpPr>
            <p:spPr>
              <a:xfrm>
                <a:off x="7155190" y="4454907"/>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b="0" i="1" smtClean="0">
                                  <a:solidFill>
                                    <a:schemeClr val="accent1"/>
                                  </a:solidFill>
                                  <a:latin typeface="Cambria Math" panose="02040503050406030204" pitchFamily="18" charset="0"/>
                                  <a:ea typeface="Cambria Math" panose="02040503050406030204" pitchFamily="18" charset="0"/>
                                </a:rPr>
                                <m:t>2</m:t>
                              </m:r>
                            </m:e>
                          </m:d>
                        </m:sup>
                      </m:sSup>
                    </m:oMath>
                  </m:oMathPara>
                </a14:m>
                <a:endParaRPr lang="en-GB" sz="1100" dirty="0"/>
              </a:p>
            </p:txBody>
          </p:sp>
        </mc:Choice>
        <mc:Fallback xmlns="">
          <p:sp>
            <p:nvSpPr>
              <p:cNvPr id="48" name="Rectangle 47">
                <a:extLst>
                  <a:ext uri="{FF2B5EF4-FFF2-40B4-BE49-F238E27FC236}">
                    <a16:creationId xmlns:a16="http://schemas.microsoft.com/office/drawing/2014/main" id="{8BAF51DC-4B5B-4F44-8C35-53427596DDFD}"/>
                  </a:ext>
                </a:extLst>
              </p:cNvPr>
              <p:cNvSpPr>
                <a:spLocks noRot="1" noChangeAspect="1" noMove="1" noResize="1" noEditPoints="1" noAdjustHandles="1" noChangeArrowheads="1" noChangeShapeType="1" noTextEdit="1"/>
              </p:cNvSpPr>
              <p:nvPr/>
            </p:nvSpPr>
            <p:spPr>
              <a:xfrm>
                <a:off x="7155190" y="4454907"/>
                <a:ext cx="459421" cy="27302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29E6249-36B7-EE4B-8513-118422F55831}"/>
                  </a:ext>
                </a:extLst>
              </p:cNvPr>
              <p:cNvSpPr txBox="1"/>
              <p:nvPr/>
            </p:nvSpPr>
            <p:spPr>
              <a:xfrm>
                <a:off x="9348283" y="4700210"/>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49" name="TextBox 48">
                <a:extLst>
                  <a:ext uri="{FF2B5EF4-FFF2-40B4-BE49-F238E27FC236}">
                    <a16:creationId xmlns:a16="http://schemas.microsoft.com/office/drawing/2014/main" id="{F29E6249-36B7-EE4B-8513-118422F55831}"/>
                  </a:ext>
                </a:extLst>
              </p:cNvPr>
              <p:cNvSpPr txBox="1">
                <a:spLocks noRot="1" noChangeAspect="1" noMove="1" noResize="1" noEditPoints="1" noAdjustHandles="1" noChangeArrowheads="1" noChangeShapeType="1" noTextEdit="1"/>
              </p:cNvSpPr>
              <p:nvPr/>
            </p:nvSpPr>
            <p:spPr>
              <a:xfrm>
                <a:off x="9348283" y="4700210"/>
                <a:ext cx="643831" cy="318613"/>
              </a:xfrm>
              <a:prstGeom prst="rect">
                <a:avLst/>
              </a:prstGeom>
              <a:blipFill>
                <a:blip r:embed="rId5"/>
                <a:stretch>
                  <a:fillRect/>
                </a:stretch>
              </a:blipFill>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E83A3739-7A91-E04C-8CF8-0E0F3813EEC1}"/>
              </a:ext>
            </a:extLst>
          </p:cNvPr>
          <p:cNvGrpSpPr/>
          <p:nvPr/>
        </p:nvGrpSpPr>
        <p:grpSpPr>
          <a:xfrm>
            <a:off x="6264869" y="3916564"/>
            <a:ext cx="3548144" cy="1943487"/>
            <a:chOff x="7717876" y="1651175"/>
            <a:chExt cx="3548144" cy="1943487"/>
          </a:xfrm>
        </p:grpSpPr>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ED2B399-D935-A342-A20A-239399F941B4}"/>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51" name="Rectangle 50">
                  <a:extLst>
                    <a:ext uri="{FF2B5EF4-FFF2-40B4-BE49-F238E27FC236}">
                      <a16:creationId xmlns:a16="http://schemas.microsoft.com/office/drawing/2014/main" id="{AED2B399-D935-A342-A20A-239399F941B4}"/>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6"/>
                  <a:stretch>
                    <a:fillRect/>
                  </a:stretch>
                </a:blipFill>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5D9881E1-5A52-1C40-81DA-338FF20E8763}"/>
                </a:ext>
              </a:extLst>
            </p:cNvPr>
            <p:cNvCxnSpPr>
              <a:cxnSpLocks/>
              <a:stCxn id="61" idx="2"/>
              <a:endCxn id="6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A0AA99DE-1B42-3244-B7BE-65F6119C113F}"/>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53" name="Rectangle 52">
                  <a:extLst>
                    <a:ext uri="{FF2B5EF4-FFF2-40B4-BE49-F238E27FC236}">
                      <a16:creationId xmlns:a16="http://schemas.microsoft.com/office/drawing/2014/main" id="{A0AA99DE-1B42-3244-B7BE-65F6119C113F}"/>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8C02E502-99E3-5041-9AC3-2D3C2BD12EAC}"/>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54" name="Rectangle 53">
                  <a:extLst>
                    <a:ext uri="{FF2B5EF4-FFF2-40B4-BE49-F238E27FC236}">
                      <a16:creationId xmlns:a16="http://schemas.microsoft.com/office/drawing/2014/main" id="{8C02E502-99E3-5041-9AC3-2D3C2BD12EAC}"/>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8"/>
                  <a:stretch>
                    <a:fillRect/>
                  </a:stretch>
                </a:blipFill>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810E619A-0615-CB4E-91C8-B7229E675F28}"/>
                </a:ext>
              </a:extLst>
            </p:cNvPr>
            <p:cNvCxnSpPr>
              <a:cxnSpLocks/>
              <a:stCxn id="61" idx="1"/>
              <a:endCxn id="59"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64D8A88-9DFA-654F-888D-368371E8595A}"/>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DAF0A4C5-2362-1747-9A6A-A7461C30CA5D}"/>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dirty="0">
                      <a:solidFill>
                        <a:schemeClr val="tx1"/>
                      </a:solidFill>
                    </a:endParaRPr>
                  </a:p>
                </p:txBody>
              </p:sp>
            </mc:Choice>
            <mc:Fallback xmlns="">
              <p:sp>
                <p:nvSpPr>
                  <p:cNvPr id="63" name="Rounded Rectangle 62">
                    <a:extLst>
                      <a:ext uri="{FF2B5EF4-FFF2-40B4-BE49-F238E27FC236}">
                        <a16:creationId xmlns:a16="http://schemas.microsoft.com/office/drawing/2014/main" id="{DAF0A4C5-2362-1747-9A6A-A7461C30CA5D}"/>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9"/>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86BF2738-A004-C041-8EBA-D9E39768A0B0}"/>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64" name="TextBox 63">
                    <a:extLst>
                      <a:ext uri="{FF2B5EF4-FFF2-40B4-BE49-F238E27FC236}">
                        <a16:creationId xmlns:a16="http://schemas.microsoft.com/office/drawing/2014/main" id="{86BF2738-A004-C041-8EBA-D9E39768A0B0}"/>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0"/>
                    <a:stretch>
                      <a:fillRect l="-16000" b="-8696"/>
                    </a:stretch>
                  </a:blipFill>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6F858E14-D356-6C43-ADCF-EDDBABEC4F56}"/>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1" name="Rounded Rectangle 60">
                    <a:extLst>
                      <a:ext uri="{FF2B5EF4-FFF2-40B4-BE49-F238E27FC236}">
                        <a16:creationId xmlns:a16="http://schemas.microsoft.com/office/drawing/2014/main" id="{FC53B301-6ECC-5C44-9BFE-DDB8E0CBDA63}"/>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dirty="0">
                        <a:solidFill>
                          <a:schemeClr val="tx1"/>
                        </a:solidFill>
                      </a:rPr>
                      <a:t> </a:t>
                    </a:r>
                  </a:p>
                </p:txBody>
              </p:sp>
            </mc:Choice>
            <mc:Fallback xmlns="">
              <p:sp>
                <p:nvSpPr>
                  <p:cNvPr id="61" name="Rounded Rectangle 60">
                    <a:extLst>
                      <a:ext uri="{FF2B5EF4-FFF2-40B4-BE49-F238E27FC236}">
                        <a16:creationId xmlns:a16="http://schemas.microsoft.com/office/drawing/2014/main" id="{FC53B301-6ECC-5C44-9BFE-DDB8E0CBDA63}"/>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1"/>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64969854-D23D-3449-A317-9D332E1B95B9}"/>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62" name="TextBox 61">
                    <a:extLst>
                      <a:ext uri="{FF2B5EF4-FFF2-40B4-BE49-F238E27FC236}">
                        <a16:creationId xmlns:a16="http://schemas.microsoft.com/office/drawing/2014/main" id="{64969854-D23D-3449-A317-9D332E1B95B9}"/>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2"/>
                    <a:stretch>
                      <a:fillRect l="-9677" b="-4348"/>
                    </a:stretch>
                  </a:blipFill>
                </p:spPr>
                <p:txBody>
                  <a:bodyPr/>
                  <a:lstStyle/>
                  <a:p>
                    <a:r>
                      <a:rPr lang="en-GB">
                        <a:noFill/>
                      </a:rPr>
                      <a:t> </a:t>
                    </a:r>
                  </a:p>
                </p:txBody>
              </p:sp>
            </mc:Fallback>
          </mc:AlternateContent>
        </p:grpSp>
        <p:grpSp>
          <p:nvGrpSpPr>
            <p:cNvPr id="58" name="Group 57">
              <a:extLst>
                <a:ext uri="{FF2B5EF4-FFF2-40B4-BE49-F238E27FC236}">
                  <a16:creationId xmlns:a16="http://schemas.microsoft.com/office/drawing/2014/main" id="{CDA7F55A-375F-094E-B75A-B7AAD1F6E09C}"/>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0B39A633-75EE-8F44-9D98-064F6DA42604}"/>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3</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ndParaRPr>
                  </a:p>
                </p:txBody>
              </p:sp>
            </mc:Choice>
            <mc:Fallback xmlns="">
              <p:sp>
                <p:nvSpPr>
                  <p:cNvPr id="59" name="Rounded Rectangle 58">
                    <a:extLst>
                      <a:ext uri="{FF2B5EF4-FFF2-40B4-BE49-F238E27FC236}">
                        <a16:creationId xmlns:a16="http://schemas.microsoft.com/office/drawing/2014/main" id="{0B39A633-75EE-8F44-9D98-064F6DA42604}"/>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3"/>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9E1367D-F61C-F84D-9CF5-6B57BD959A1C}"/>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xmlns="">
              <p:sp>
                <p:nvSpPr>
                  <p:cNvPr id="60" name="TextBox 59">
                    <a:extLst>
                      <a:ext uri="{FF2B5EF4-FFF2-40B4-BE49-F238E27FC236}">
                        <a16:creationId xmlns:a16="http://schemas.microsoft.com/office/drawing/2014/main" id="{C9E1367D-F61C-F84D-9CF5-6B57BD959A1C}"/>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4"/>
                    <a:stretch>
                      <a:fillRect l="-16000" b="-4167"/>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CC445452-EFB5-F278-D6E7-3F3564E816ED}"/>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0BCBAAA1-273D-A160-0F1A-11C8C39BB23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D5152850-7ADC-91B2-A340-97C4723101EA}"/>
              </a:ext>
            </a:extLst>
          </p:cNvPr>
          <p:cNvSpPr>
            <a:spLocks noGrp="1"/>
          </p:cNvSpPr>
          <p:nvPr>
            <p:ph type="sldNum" sz="quarter" idx="11"/>
          </p:nvPr>
        </p:nvSpPr>
        <p:spPr/>
        <p:txBody>
          <a:bodyPr/>
          <a:lstStyle/>
          <a:p>
            <a:fld id="{EB1502E6-D9AE-3544-B6D5-378AAA0B915F}" type="slidenum">
              <a:rPr lang="de-DE" altLang="de-DE" smtClean="0"/>
              <a:pPr/>
              <a:t>48</a:t>
            </a:fld>
            <a:endParaRPr lang="de-DE" altLang="de-DE" dirty="0"/>
          </a:p>
        </p:txBody>
      </p:sp>
    </p:spTree>
    <p:extLst>
      <p:ext uri="{BB962C8B-B14F-4D97-AF65-F5344CB8AC3E}">
        <p14:creationId xmlns:p14="http://schemas.microsoft.com/office/powerpoint/2010/main" val="29642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Queries: Going Back Again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D2F8AAA-EB22-0540-A7CA-F4560CC45822}"/>
                  </a:ext>
                </a:extLst>
              </p:cNvPr>
              <p:cNvSpPr>
                <a:spLocks noGrp="1"/>
              </p:cNvSpPr>
              <p:nvPr>
                <p:ph type="body" sz="quarter" idx="13"/>
              </p:nvPr>
            </p:nvSpPr>
            <p:spPr/>
            <p:txBody>
              <a:bodyPr>
                <a:normAutofit fontScale="92500" lnSpcReduction="10000"/>
              </a:bodyPr>
              <a:lstStyle/>
              <a:p>
                <a:r>
                  <a:rPr lang="en-GB" dirty="0"/>
                  <a:t>Query for previous instances of PRVs / random variables: </a:t>
                </a:r>
                <a14:m>
                  <m:oMath xmlns:m="http://schemas.openxmlformats.org/officeDocument/2006/math">
                    <m:r>
                      <a:rPr lang="en-GB" b="0"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e>
                      <m:e>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𝑡</m:t>
                                </m:r>
                              </m:e>
                            </m:d>
                          </m:sup>
                        </m:sSup>
                      </m:e>
                    </m:d>
                    <m:r>
                      <a:rPr lang="en-GB" smtClean="0">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&lt;</m:t>
                    </m:r>
                    <m:r>
                      <a:rPr lang="en-GB" i="1" smtClean="0">
                        <a:solidFill>
                          <a:schemeClr val="accent1"/>
                        </a:solidFill>
                        <a:latin typeface="Cambria Math" panose="02040503050406030204" pitchFamily="18" charset="0"/>
                        <a:ea typeface="Cambria Math" panose="02040503050406030204" pitchFamily="18" charset="0"/>
                      </a:rPr>
                      <m:t>𝑡</m:t>
                    </m:r>
                  </m:oMath>
                </a14:m>
                <a:endParaRPr lang="en-GB" dirty="0"/>
              </a:p>
              <a:p>
                <a:pPr lvl="1"/>
                <a:r>
                  <a:rPr lang="en-GB" dirty="0"/>
                  <a:t>Looking back with the knowledge from now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𝑡</m:t>
                    </m:r>
                  </m:oMath>
                </a14:m>
                <a:r>
                  <a:rPr lang="en-GB" dirty="0"/>
                  <a:t>) regarding evidence, i.e., </a:t>
                </a:r>
              </a:p>
              <a:p>
                <a:pPr lvl="2"/>
                <a:r>
                  <a:rPr lang="en-GB" dirty="0"/>
                  <a:t>Move backwards from the current slice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oMath>
                </a14:m>
                <a:r>
                  <a:rPr lang="en-GB" dirty="0"/>
                  <a:t> and bring the information, which has been accumulated between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r>
                  <a:rPr lang="en-GB" dirty="0"/>
                  <a:t> and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oMath>
                </a14:m>
                <a:r>
                  <a:rPr lang="en-GB" dirty="0"/>
                  <a:t>, to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r>
                  <a:rPr lang="en-GB" dirty="0"/>
                  <a:t>; then answer a filtering query in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endParaRPr lang="en-GB" dirty="0"/>
              </a:p>
              <a:p>
                <a:r>
                  <a:rPr lang="en-GB" dirty="0"/>
                  <a:t>Query answering for hindsight</a:t>
                </a:r>
              </a:p>
              <a:p>
                <a:pPr lvl="1"/>
                <a:r>
                  <a:rPr lang="en-GB" dirty="0"/>
                  <a:t>Move backwards until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rPr>
                      <m:t>=</m:t>
                    </m:r>
                    <m:r>
                      <a:rPr lang="en-GB" i="1" smtClean="0">
                        <a:solidFill>
                          <a:srgbClr val="FFC000"/>
                        </a:solidFill>
                        <a:latin typeface="Cambria Math" panose="02040503050406030204" pitchFamily="18" charset="0"/>
                        <a:ea typeface="Cambria Math" panose="02040503050406030204" pitchFamily="18" charset="0"/>
                      </a:rPr>
                      <m:t>𝜋</m:t>
                    </m:r>
                  </m:oMath>
                </a14:m>
                <a:endParaRPr lang="en-GB" dirty="0"/>
              </a:p>
              <a:p>
                <a:pPr lvl="2"/>
                <a:r>
                  <a:rPr lang="en-GB" dirty="0"/>
                  <a:t>Calculate a </a:t>
                </a:r>
                <a:r>
                  <a:rPr lang="en-GB" i="1" dirty="0">
                    <a:solidFill>
                      <a:srgbClr val="FFC000"/>
                    </a:solidFill>
                  </a:rPr>
                  <a:t>backward message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b="0"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𝑡</m:t>
                            </m:r>
                          </m:e>
                        </m:d>
                      </m:sup>
                    </m:sSup>
                  </m:oMath>
                </a14:m>
                <a:r>
                  <a:rPr lang="en-GB" dirty="0"/>
                  <a:t> from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to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oMath>
                </a14:m>
                <a:r>
                  <a:rPr lang="en-GB" dirty="0"/>
                  <a:t> starting at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oMath>
                </a14:m>
                <a:r>
                  <a:rPr lang="en-GB" dirty="0"/>
                  <a:t> until </a:t>
                </a:r>
                <a14:m>
                  <m:oMath xmlns:m="http://schemas.openxmlformats.org/officeDocument/2006/math">
                    <m:r>
                      <a:rPr lang="en-GB" i="1" smtClean="0">
                        <a:solidFill>
                          <a:srgbClr val="FFC000"/>
                        </a:solidFill>
                        <a:latin typeface="Cambria Math" panose="02040503050406030204" pitchFamily="18" charset="0"/>
                        <a:ea typeface="Cambria Math" panose="02040503050406030204" pitchFamily="18" charset="0"/>
                      </a:rPr>
                      <m:t>𝜋</m:t>
                    </m:r>
                  </m:oMath>
                </a14:m>
                <a:endParaRPr lang="en-GB" dirty="0"/>
              </a:p>
              <a:p>
                <a:pPr lvl="3"/>
                <a:r>
                  <a:rPr lang="en-GB" dirty="0"/>
                  <a:t>One pass from periphery to the </a:t>
                </a:r>
                <a:r>
                  <a:rPr lang="en-GB" i="1" dirty="0"/>
                  <a:t>in-cluster</a:t>
                </a:r>
                <a:r>
                  <a:rPr lang="en-GB" dirty="0"/>
                  <a:t> as centre is sufficient</a:t>
                </a:r>
              </a:p>
              <a:p>
                <a:pPr lvl="1"/>
                <a:r>
                  <a:rPr lang="en-GB" dirty="0"/>
                  <a:t>Answer query with query term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oMath>
                </a14:m>
                <a:r>
                  <a:rPr lang="en-GB" dirty="0"/>
                  <a:t> </a:t>
                </a:r>
                <a:r>
                  <a:rPr lang="en-GB" sz="1998" dirty="0"/>
                  <a:t>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solidFill>
                              <a:srgbClr val="FFC000"/>
                            </a:solidFill>
                            <a:latin typeface="Cambria Math" panose="02040503050406030204" pitchFamily="18" charset="0"/>
                            <a:ea typeface="Cambria Math" panose="02040503050406030204" pitchFamily="18" charset="0"/>
                          </a:rPr>
                          <m:t>𝜋</m:t>
                        </m:r>
                      </m:sup>
                    </m:sSup>
                  </m:oMath>
                </a14:m>
                <a:r>
                  <a:rPr lang="en-GB" sz="1998" dirty="0"/>
                  <a:t> with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−1</m:t>
                            </m:r>
                          </m:e>
                        </m:d>
                      </m:sup>
                    </m:sSup>
                  </m:oMath>
                </a14:m>
                <a:r>
                  <a:rPr lang="en-GB" sz="1998" dirty="0"/>
                  <a:t> in in-cluster,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i="1" smtClean="0">
                                <a:solidFill>
                                  <a:srgbClr val="FFC000"/>
                                </a:solidFill>
                                <a:latin typeface="Cambria Math" panose="02040503050406030204" pitchFamily="18" charset="0"/>
                                <a:ea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r>
                              <a:rPr lang="en-GB" b="0" i="1" smtClean="0">
                                <a:solidFill>
                                  <a:srgbClr val="FFC000"/>
                                </a:solidFill>
                                <a:latin typeface="Cambria Math" panose="02040503050406030204" pitchFamily="18" charset="0"/>
                                <a:ea typeface="Cambria Math" panose="02040503050406030204" pitchFamily="18" charset="0"/>
                              </a:rPr>
                              <m:t>+1</m:t>
                            </m:r>
                          </m:e>
                        </m:d>
                      </m:sup>
                    </m:sSup>
                  </m:oMath>
                </a14:m>
                <a:r>
                  <a:rPr lang="en-GB" sz="1998" dirty="0"/>
                  <a:t> in out-cluster</a:t>
                </a:r>
                <a:endParaRPr lang="en-GB" dirty="0"/>
              </a:p>
              <a:p>
                <a:pPr lvl="2"/>
                <a:r>
                  <a:rPr lang="en-GB" dirty="0"/>
                  <a:t>Again: If only one query, one message pass from periphery to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r>
                  <a:rPr lang="en-GB" dirty="0"/>
                  <a: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𝑅</m:t>
                        </m:r>
                      </m:e>
                      <m:sup>
                        <m:d>
                          <m:dPr>
                            <m:ctrlPr>
                              <a:rPr lang="en-GB" i="1" smtClean="0">
                                <a:latin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e>
                        </m:d>
                      </m:sup>
                    </m:sSup>
                    <m:r>
                      <a:rPr lang="en-GB" i="1" smtClean="0">
                        <a:solidFill>
                          <a:schemeClr val="tx1"/>
                        </a:solidFill>
                        <a:latin typeface="Cambria Math" panose="02040503050406030204" pitchFamily="18" charset="0"/>
                        <a:ea typeface="Cambria Math" panose="02040503050406030204" pitchFamily="18" charset="0"/>
                      </a:rPr>
                      <m:t>∈</m:t>
                    </m:r>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r>
                  <a:rPr lang="en-GB" dirty="0"/>
                  <a:t>, as centre; answer in </a:t>
                </a:r>
                <a14:m>
                  <m:oMath xmlns:m="http://schemas.openxmlformats.org/officeDocument/2006/math">
                    <m:sSubSup>
                      <m:sSubSupPr>
                        <m:ctrlPr>
                          <a:rPr lang="en-GB" b="1"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rPr>
                          <m:t>𝑖</m:t>
                        </m:r>
                      </m:sub>
                      <m:sup>
                        <m:r>
                          <a:rPr lang="en-GB" i="1" smtClean="0">
                            <a:solidFill>
                              <a:srgbClr val="FFC000"/>
                            </a:solidFill>
                            <a:latin typeface="Cambria Math" panose="02040503050406030204" pitchFamily="18" charset="0"/>
                            <a:ea typeface="Cambria Math" panose="02040503050406030204" pitchFamily="18" charset="0"/>
                          </a:rPr>
                          <m:t>𝜋</m:t>
                        </m:r>
                      </m:sup>
                    </m:sSubSup>
                  </m:oMath>
                </a14:m>
                <a:endParaRPr lang="en-GB" dirty="0"/>
              </a:p>
              <a:p>
                <a:pPr lvl="2"/>
                <a:r>
                  <a:rPr lang="en-GB" dirty="0"/>
                  <a:t>Otherwise: complete message pass; answer queries</a:t>
                </a:r>
              </a:p>
              <a:p>
                <a:endParaRPr lang="en-GB" dirty="0"/>
              </a:p>
            </p:txBody>
          </p:sp>
        </mc:Choice>
        <mc:Fallback>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2486" b="-829"/>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96C3817B-32C3-2015-CDD9-8DC6718F336D}"/>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7D49BCEC-7B63-061E-597F-D6ABE6A17CD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168BF9A-006E-92DC-1552-B69DF852C605}"/>
              </a:ext>
            </a:extLst>
          </p:cNvPr>
          <p:cNvSpPr>
            <a:spLocks noGrp="1"/>
          </p:cNvSpPr>
          <p:nvPr>
            <p:ph type="sldNum" sz="quarter" idx="11"/>
          </p:nvPr>
        </p:nvSpPr>
        <p:spPr/>
        <p:txBody>
          <a:bodyPr/>
          <a:lstStyle/>
          <a:p>
            <a:fld id="{EB1502E6-D9AE-3544-B6D5-378AAA0B915F}" type="slidenum">
              <a:rPr lang="de-DE" altLang="de-DE" smtClean="0"/>
              <a:pPr/>
              <a:t>49</a:t>
            </a:fld>
            <a:endParaRPr lang="de-DE" altLang="de-DE" dirty="0"/>
          </a:p>
        </p:txBody>
      </p:sp>
    </p:spTree>
    <p:extLst>
      <p:ext uri="{BB962C8B-B14F-4D97-AF65-F5344CB8AC3E}">
        <p14:creationId xmlns:p14="http://schemas.microsoft.com/office/powerpoint/2010/main" val="2750674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6. Lifted Sequential Models &amp;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type="body" sz="quarter" idx="13"/>
          </p:nvPr>
        </p:nvSpPr>
        <p:spPr/>
        <p:txBody>
          <a:bodyPr>
            <a:normAutofit/>
          </a:bodyPr>
          <a:lstStyle/>
          <a:p>
            <a:pPr marL="514350" indent="-514350">
              <a:buFont typeface="+mj-lt"/>
              <a:buAutoNum type="alphaUcPeriod"/>
            </a:pPr>
            <a:r>
              <a:rPr lang="en-GB" b="1" i="1" dirty="0">
                <a:solidFill>
                  <a:schemeClr val="accent1"/>
                </a:solidFill>
              </a:rPr>
              <a:t>Lifted modelling of sequences</a:t>
            </a:r>
          </a:p>
          <a:p>
            <a:pPr lvl="1"/>
            <a:r>
              <a:rPr lang="en-GB" dirty="0">
                <a:solidFill>
                  <a:schemeClr val="accent1"/>
                </a:solidFill>
              </a:rPr>
              <a:t>Templates, modelling</a:t>
            </a:r>
          </a:p>
          <a:p>
            <a:pPr lvl="1"/>
            <a:r>
              <a:rPr lang="en-GB" dirty="0">
                <a:solidFill>
                  <a:schemeClr val="accent1"/>
                </a:solidFill>
              </a:rPr>
              <a:t>Semantics, inference tasks</a:t>
            </a:r>
          </a:p>
          <a:p>
            <a:pPr marL="514350" indent="-514350">
              <a:buFont typeface="+mj-lt"/>
              <a:buAutoNum type="alphaUcPeriod"/>
            </a:pPr>
            <a:r>
              <a:rPr lang="en-GB" i="1" dirty="0"/>
              <a:t>Lifted dynamic inference</a:t>
            </a:r>
          </a:p>
          <a:p>
            <a:pPr lvl="1"/>
            <a:r>
              <a:rPr lang="en-GB" dirty="0"/>
              <a:t>Interfaces, lifted dynamic junction tree algorithm (LDJT)</a:t>
            </a:r>
          </a:p>
          <a:p>
            <a:pPr lvl="1"/>
            <a:r>
              <a:rPr lang="en-GB" dirty="0"/>
              <a:t>Theoretical analysis: complexity</a:t>
            </a:r>
          </a:p>
          <a:p>
            <a:pPr lvl="1"/>
            <a:r>
              <a:rPr lang="en-GB" dirty="0"/>
              <a:t>Keeping inference polynomial: Temporal approximate merging (</a:t>
            </a:r>
            <a:r>
              <a:rPr lang="en-GB" dirty="0" err="1"/>
              <a:t>TAMe</a:t>
            </a:r>
            <a:r>
              <a:rPr lang="en-GB" dirty="0"/>
              <a:t>)</a:t>
            </a:r>
          </a:p>
          <a:p>
            <a:pPr marL="514350" indent="-514350">
              <a:buFont typeface="+mj-lt"/>
              <a:buAutoNum type="alphaUcPeriod"/>
            </a:pPr>
            <a:endParaRPr lang="en-GB" dirty="0"/>
          </a:p>
        </p:txBody>
      </p:sp>
      <p:sp>
        <p:nvSpPr>
          <p:cNvPr id="4" name="Date Placeholder 3">
            <a:extLst>
              <a:ext uri="{FF2B5EF4-FFF2-40B4-BE49-F238E27FC236}">
                <a16:creationId xmlns:a16="http://schemas.microsoft.com/office/drawing/2014/main" id="{16A9E723-8CCD-43B9-4246-89F13E7CBB1B}"/>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4C1DD9B7-55CD-9165-8DBC-8E1F99FC631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BBC35C6-1D03-9DD3-7B47-A38AA921C798}"/>
              </a:ext>
            </a:extLst>
          </p:cNvPr>
          <p:cNvSpPr>
            <a:spLocks noGrp="1"/>
          </p:cNvSpPr>
          <p:nvPr>
            <p:ph type="sldNum" sz="quarter" idx="11"/>
          </p:nvPr>
        </p:nvSpPr>
        <p:spPr/>
        <p:txBody>
          <a:bodyPr/>
          <a:lstStyle/>
          <a:p>
            <a:fld id="{EB1502E6-D9AE-3544-B6D5-378AAA0B915F}" type="slidenum">
              <a:rPr lang="de-DE" altLang="de-DE" smtClean="0"/>
              <a:pPr/>
              <a:t>5</a:t>
            </a:fld>
            <a:endParaRPr lang="de-DE" altLang="de-DE" dirty="0"/>
          </a:p>
        </p:txBody>
      </p:sp>
    </p:spTree>
    <p:extLst>
      <p:ext uri="{BB962C8B-B14F-4D97-AF65-F5344CB8AC3E}">
        <p14:creationId xmlns:p14="http://schemas.microsoft.com/office/powerpoint/2010/main" val="1424862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Queries: Backward Message </a:t>
                </a:r>
                <a14:m>
                  <m:oMath xmlns:m="http://schemas.openxmlformats.org/officeDocument/2006/math">
                    <m:sSup>
                      <m:sSupPr>
                        <m:ctrlPr>
                          <a:rPr lang="en-GB" i="1" smtClean="0">
                            <a:solidFill>
                              <a:schemeClr val="bg2"/>
                            </a:solidFill>
                            <a:latin typeface="Cambria Math" panose="02040503050406030204" pitchFamily="18" charset="0"/>
                            <a:ea typeface="Cambria Math" panose="02040503050406030204" pitchFamily="18" charset="0"/>
                          </a:rPr>
                        </m:ctrlPr>
                      </m:sSupPr>
                      <m:e>
                        <m:r>
                          <a:rPr lang="en-GB" i="1" smtClean="0">
                            <a:solidFill>
                              <a:schemeClr val="bg2"/>
                            </a:solidFill>
                            <a:latin typeface="Cambria Math" panose="02040503050406030204" pitchFamily="18" charset="0"/>
                            <a:ea typeface="Cambria Math" panose="02040503050406030204" pitchFamily="18" charset="0"/>
                          </a:rPr>
                          <m:t>𝛽</m:t>
                        </m:r>
                      </m:e>
                      <m:sup>
                        <m:d>
                          <m:dPr>
                            <m:ctrlPr>
                              <a:rPr lang="en-GB" b="1" i="1" smtClean="0">
                                <a:solidFill>
                                  <a:schemeClr val="bg2"/>
                                </a:solidFill>
                                <a:latin typeface="Cambria Math" panose="02040503050406030204" pitchFamily="18" charset="0"/>
                                <a:ea typeface="Cambria Math" panose="02040503050406030204" pitchFamily="18" charset="0"/>
                              </a:rPr>
                            </m:ctrlPr>
                          </m:dPr>
                          <m:e>
                            <m:r>
                              <a:rPr lang="en-GB" b="0" i="1" smtClean="0">
                                <a:solidFill>
                                  <a:schemeClr val="bg2"/>
                                </a:solidFill>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2" name="Title 1">
                <a:extLst>
                  <a:ext uri="{FF2B5EF4-FFF2-40B4-BE49-F238E27FC236}">
                    <a16:creationId xmlns:a16="http://schemas.microsoft.com/office/drawing/2014/main" id="{E6F512FC-E947-9442-92A0-A88915B6ECB7}"/>
                  </a:ext>
                </a:extLst>
              </p:cNvPr>
              <p:cNvSpPr>
                <a:spLocks noGrp="1" noRot="1" noChangeAspect="1" noMove="1" noResize="1" noEditPoints="1" noAdjustHandles="1" noChangeArrowheads="1" noChangeShapeType="1" noTextEdit="1"/>
              </p:cNvSpPr>
              <p:nvPr>
                <p:ph type="title"/>
              </p:nvPr>
            </p:nvSpPr>
            <p:spPr>
              <a:blipFill>
                <a:blip r:embed="rId2"/>
                <a:stretch>
                  <a:fillRect t="-7547" b="-35849"/>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D2F8AAA-EB22-0540-A7CA-F4560CC45822}"/>
                  </a:ext>
                </a:extLst>
              </p:cNvPr>
              <p:cNvSpPr>
                <a:spLocks noGrp="1"/>
              </p:cNvSpPr>
              <p:nvPr>
                <p:ph type="body" sz="quarter" idx="13"/>
              </p:nvPr>
            </p:nvSpPr>
            <p:spPr/>
            <p:txBody>
              <a:bodyPr>
                <a:normAutofit fontScale="92500"/>
              </a:bodyPr>
              <a:lstStyle/>
              <a:p>
                <a:r>
                  <a:rPr lang="en-GB" dirty="0"/>
                  <a:t>Idea: Make slice independent from future (forward message backwards)</a:t>
                </a:r>
              </a:p>
              <a:p>
                <a:r>
                  <a:rPr lang="en-GB" dirty="0"/>
                  <a:t>From the perspective of slice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somewhere in the sequence from </a:t>
                </a:r>
                <a14:m>
                  <m:oMath xmlns:m="http://schemas.openxmlformats.org/officeDocument/2006/math">
                    <m:r>
                      <a:rPr lang="en-GB" b="0" i="1" smtClean="0">
                        <a:latin typeface="Cambria Math" panose="02040503050406030204" pitchFamily="18" charset="0"/>
                      </a:rPr>
                      <m:t>0</m:t>
                    </m:r>
                  </m:oMath>
                </a14:m>
                <a:r>
                  <a:rPr lang="en-GB" dirty="0"/>
                  <a:t> to </a:t>
                </a:r>
                <a14:m>
                  <m:oMath xmlns:m="http://schemas.openxmlformats.org/officeDocument/2006/math">
                    <m:r>
                      <a:rPr lang="en-GB" b="0" i="1" smtClean="0">
                        <a:latin typeface="Cambria Math" panose="02040503050406030204" pitchFamily="18" charset="0"/>
                      </a:rPr>
                      <m:t>𝑡</m:t>
                    </m:r>
                  </m:oMath>
                </a14:m>
                <a:endParaRPr lang="en-GB" dirty="0"/>
              </a:p>
              <a:p>
                <a:pPr lvl="1"/>
                <a:r>
                  <a:rPr lang="en-GB" dirty="0"/>
                  <a:t>Forward message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𝜋</m:t>
                            </m:r>
                            <m:r>
                              <a:rPr lang="en-GB" b="0" i="1" smtClean="0">
                                <a:solidFill>
                                  <a:schemeClr val="accent1"/>
                                </a:solidFill>
                                <a:latin typeface="Cambria Math" panose="02040503050406030204" pitchFamily="18" charset="0"/>
                                <a:ea typeface="Cambria Math" panose="02040503050406030204" pitchFamily="18" charset="0"/>
                              </a:rPr>
                              <m:t>−1</m:t>
                            </m:r>
                          </m:e>
                        </m:d>
                      </m:sup>
                    </m:sSup>
                  </m:oMath>
                </a14:m>
                <a:r>
                  <a:rPr lang="en-GB" dirty="0"/>
                  <a:t> contains all information from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rPr>
                                  <m:t>−1</m:t>
                                </m:r>
                              </m:e>
                            </m:d>
                          </m:e>
                        </m:d>
                      </m:sup>
                    </m:sSup>
                  </m:oMath>
                </a14:m>
                <a:r>
                  <a:rPr lang="en-GB" dirty="0"/>
                  <a:t> including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rPr>
                                  <m:t>−1</m:t>
                                </m:r>
                              </m:e>
                            </m:d>
                          </m:e>
                        </m:d>
                      </m:sup>
                    </m:sSup>
                  </m:oMath>
                </a14:m>
                <a:endParaRPr lang="en-GB" dirty="0"/>
              </a:p>
              <a:p>
                <a:pPr lvl="2"/>
                <a:r>
                  <a:rPr lang="en-GB" dirty="0"/>
                  <a:t>Makes </a:t>
                </a:r>
                <a14:m>
                  <m:oMath xmlns:m="http://schemas.openxmlformats.org/officeDocument/2006/math">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−1</m:t>
                    </m:r>
                  </m:oMath>
                </a14:m>
                <a:r>
                  <a:rPr lang="en-GB" dirty="0"/>
                  <a:t> independent of </a:t>
                </a:r>
                <a14:m>
                  <m:oMath xmlns:m="http://schemas.openxmlformats.org/officeDocument/2006/math">
                    <m:r>
                      <a:rPr lang="en-GB" b="0" i="1" smtClean="0">
                        <a:latin typeface="Cambria Math" panose="02040503050406030204" pitchFamily="18" charset="0"/>
                        <a:ea typeface="Cambria Math" panose="02040503050406030204" pitchFamily="18" charset="0"/>
                      </a:rPr>
                      <m:t>𝜋</m:t>
                    </m:r>
                  </m:oMath>
                </a14:m>
                <a:endParaRPr lang="en-GB" dirty="0"/>
              </a:p>
              <a:p>
                <a:pPr lvl="1"/>
                <a:r>
                  <a:rPr lang="en-GB" dirty="0"/>
                  <a:t>Backward message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b="1" i="1">
                                <a:solidFill>
                                  <a:srgbClr val="FFC000"/>
                                </a:solidFill>
                                <a:latin typeface="Cambria Math" panose="02040503050406030204" pitchFamily="18" charset="0"/>
                                <a:ea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𝜋</m:t>
                            </m:r>
                            <m:r>
                              <a:rPr lang="en-GB" b="0" i="1" smtClean="0">
                                <a:solidFill>
                                  <a:srgbClr val="FFC000"/>
                                </a:solidFill>
                                <a:latin typeface="Cambria Math" panose="02040503050406030204" pitchFamily="18" charset="0"/>
                                <a:ea typeface="Cambria Math" panose="02040503050406030204" pitchFamily="18" charset="0"/>
                              </a:rPr>
                              <m:t>+1</m:t>
                            </m:r>
                          </m:e>
                        </m:d>
                      </m:sup>
                    </m:sSup>
                  </m:oMath>
                </a14:m>
                <a:r>
                  <a:rPr lang="en-GB" dirty="0"/>
                  <a:t> contains all information from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𝑀</m:t>
                        </m:r>
                      </m:e>
                      <m:sup>
                        <m:d>
                          <m:dPr>
                            <m:ctrlPr>
                              <a:rPr lang="en-GB" i="1">
                                <a:latin typeface="Cambria Math" panose="02040503050406030204" pitchFamily="18" charset="0"/>
                              </a:rPr>
                            </m:ctrlPr>
                          </m:dPr>
                          <m:e>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rPr>
                                  <m:t>+1</m:t>
                                </m:r>
                              </m:e>
                            </m:d>
                            <m:r>
                              <a:rPr lang="en-GB" b="0" i="1" smtClean="0">
                                <a:latin typeface="Cambria Math" panose="02040503050406030204" pitchFamily="18" charset="0"/>
                              </a:rPr>
                              <m:t> </m:t>
                            </m:r>
                            <m:r>
                              <a:rPr lang="en-GB" i="1">
                                <a:latin typeface="Cambria Math" panose="02040503050406030204" pitchFamily="18" charset="0"/>
                              </a:rPr>
                              <m:t>:</m:t>
                            </m:r>
                            <m:r>
                              <a:rPr lang="en-GB" b="0" i="1" smtClean="0">
                                <a:latin typeface="Cambria Math" panose="02040503050406030204" pitchFamily="18" charset="0"/>
                              </a:rPr>
                              <m:t>𝑡</m:t>
                            </m:r>
                          </m:e>
                        </m:d>
                      </m:sup>
                    </m:sSup>
                  </m:oMath>
                </a14:m>
                <a:r>
                  <a:rPr lang="en-GB" dirty="0"/>
                  <a:t> including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d>
                              <m:dPr>
                                <m:ctrlPr>
                                  <a:rPr lang="en-GB" i="1">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𝜋</m:t>
                                </m:r>
                                <m:r>
                                  <a:rPr lang="en-GB" i="1">
                                    <a:latin typeface="Cambria Math" panose="02040503050406030204" pitchFamily="18" charset="0"/>
                                  </a:rPr>
                                  <m:t>+1</m:t>
                                </m:r>
                              </m:e>
                            </m:d>
                            <m:r>
                              <a:rPr lang="en-GB" b="0" i="1" smtClean="0">
                                <a:latin typeface="Cambria Math" panose="02040503050406030204" pitchFamily="18" charset="0"/>
                              </a:rPr>
                              <m:t> </m:t>
                            </m:r>
                            <m:r>
                              <a:rPr lang="en-GB" i="1">
                                <a:latin typeface="Cambria Math" panose="02040503050406030204" pitchFamily="18" charset="0"/>
                              </a:rPr>
                              <m:t>:</m:t>
                            </m:r>
                            <m:r>
                              <a:rPr lang="en-GB" b="0" i="1" smtClean="0">
                                <a:latin typeface="Cambria Math" panose="02040503050406030204" pitchFamily="18" charset="0"/>
                              </a:rPr>
                              <m:t>𝑡</m:t>
                            </m:r>
                          </m:e>
                        </m:d>
                      </m:sup>
                    </m:sSup>
                  </m:oMath>
                </a14:m>
                <a:r>
                  <a:rPr lang="en-GB" dirty="0"/>
                  <a:t> </a:t>
                </a:r>
              </a:p>
              <a:p>
                <a:pPr lvl="2"/>
                <a:r>
                  <a:rPr lang="en-GB" sz="2200" dirty="0"/>
                  <a:t>Makes </a:t>
                </a:r>
                <a14:m>
                  <m:oMath xmlns:m="http://schemas.openxmlformats.org/officeDocument/2006/math">
                    <m:r>
                      <a:rPr lang="en-GB" sz="2200" b="0" i="1" smtClean="0">
                        <a:latin typeface="Cambria Math" panose="02040503050406030204" pitchFamily="18" charset="0"/>
                        <a:ea typeface="Cambria Math" panose="02040503050406030204" pitchFamily="18" charset="0"/>
                      </a:rPr>
                      <m:t>𝜋</m:t>
                    </m:r>
                  </m:oMath>
                </a14:m>
                <a:r>
                  <a:rPr lang="en-GB" sz="2200" dirty="0"/>
                  <a:t> </a:t>
                </a:r>
                <a:br>
                  <a:rPr lang="en-GB" sz="2200" dirty="0"/>
                </a:br>
                <a:r>
                  <a:rPr lang="en-GB" sz="2200" dirty="0"/>
                  <a:t>independent of </a:t>
                </a:r>
                <a14:m>
                  <m:oMath xmlns:m="http://schemas.openxmlformats.org/officeDocument/2006/math">
                    <m:r>
                      <a:rPr lang="en-GB" sz="2200" b="0" i="1" smtClean="0">
                        <a:latin typeface="Cambria Math" panose="02040503050406030204" pitchFamily="18" charset="0"/>
                        <a:ea typeface="Cambria Math" panose="02040503050406030204" pitchFamily="18" charset="0"/>
                      </a:rPr>
                      <m:t>𝜋</m:t>
                    </m:r>
                    <m:r>
                      <a:rPr lang="en-GB" sz="2200" b="0" i="1" smtClean="0">
                        <a:latin typeface="Cambria Math" panose="02040503050406030204" pitchFamily="18" charset="0"/>
                        <a:ea typeface="Cambria Math" panose="02040503050406030204" pitchFamily="18" charset="0"/>
                      </a:rPr>
                      <m:t>+1</m:t>
                    </m:r>
                  </m:oMath>
                </a14:m>
                <a:endParaRPr lang="en-GB" sz="2200" dirty="0"/>
              </a:p>
              <a:p>
                <a:endParaRPr lang="en-GB" dirty="0"/>
              </a:p>
              <a:p>
                <a:r>
                  <a:rPr lang="en-GB" dirty="0"/>
                  <a:t>Send from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𝑖𝑛</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bSup>
                  </m:oMath>
                </a14:m>
                <a:r>
                  <a:rPr lang="en-GB" dirty="0"/>
                  <a:t> to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ea typeface="Cambria Math" panose="02040503050406030204" pitchFamily="18" charset="0"/>
                          </a:rPr>
                          <m:t>𝑜𝑢𝑡</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bSup>
                  </m:oMath>
                </a14:m>
                <a:r>
                  <a:rPr lang="en-GB" dirty="0"/>
                  <a:t>, </a:t>
                </a:r>
                <a:br>
                  <a:rPr lang="en-GB" dirty="0"/>
                </a:br>
                <a:r>
                  <a:rPr lang="en-GB" dirty="0"/>
                  <a:t>until </a:t>
                </a:r>
                <a14:m>
                  <m:oMath xmlns:m="http://schemas.openxmlformats.org/officeDocument/2006/math">
                    <m:r>
                      <a:rPr lang="en-GB" i="1">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𝜋</m:t>
                    </m:r>
                  </m:oMath>
                </a14:m>
                <a:endParaRPr lang="en-GB" dirty="0"/>
              </a:p>
            </p:txBody>
          </p:sp>
        </mc:Choice>
        <mc:Fallback>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2210"/>
                </a:stretch>
              </a:blipFill>
            </p:spPr>
            <p:txBody>
              <a:bodyPr/>
              <a:lstStyle/>
              <a:p>
                <a:r>
                  <a:rPr lang="en-DE">
                    <a:noFill/>
                  </a:rPr>
                  <a:t> </a:t>
                </a:r>
              </a:p>
            </p:txBody>
          </p:sp>
        </mc:Fallback>
      </mc:AlternateContent>
      <p:sp>
        <p:nvSpPr>
          <p:cNvPr id="79" name="Rectangle 78">
            <a:extLst>
              <a:ext uri="{FF2B5EF4-FFF2-40B4-BE49-F238E27FC236}">
                <a16:creationId xmlns:a16="http://schemas.microsoft.com/office/drawing/2014/main" id="{89B5FA56-C5DA-264E-B4A8-E6E2617EA861}"/>
              </a:ext>
            </a:extLst>
          </p:cNvPr>
          <p:cNvSpPr/>
          <p:nvPr/>
        </p:nvSpPr>
        <p:spPr>
          <a:xfrm>
            <a:off x="5594645" y="3720630"/>
            <a:ext cx="4933318" cy="21827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0" name="Rectangle 79">
            <a:extLst>
              <a:ext uri="{FF2B5EF4-FFF2-40B4-BE49-F238E27FC236}">
                <a16:creationId xmlns:a16="http://schemas.microsoft.com/office/drawing/2014/main" id="{4159E4C9-85CA-754E-84D5-343BD6FFF029}"/>
              </a:ext>
            </a:extLst>
          </p:cNvPr>
          <p:cNvSpPr/>
          <p:nvPr/>
        </p:nvSpPr>
        <p:spPr>
          <a:xfrm>
            <a:off x="10527963" y="3720630"/>
            <a:ext cx="1303714" cy="218270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1" name="Rectangle 80">
            <a:extLst>
              <a:ext uri="{FF2B5EF4-FFF2-40B4-BE49-F238E27FC236}">
                <a16:creationId xmlns:a16="http://schemas.microsoft.com/office/drawing/2014/main" id="{64307535-8B1A-FD45-AD69-B7FCB90C1C0C}"/>
              </a:ext>
            </a:extLst>
          </p:cNvPr>
          <p:cNvSpPr/>
          <p:nvPr/>
        </p:nvSpPr>
        <p:spPr>
          <a:xfrm>
            <a:off x="4373481" y="3720311"/>
            <a:ext cx="1221164" cy="21845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7A99E707-0F80-EF44-BE61-C3553042F696}"/>
                  </a:ext>
                </a:extLst>
              </p:cNvPr>
              <p:cNvSpPr/>
              <p:nvPr/>
            </p:nvSpPr>
            <p:spPr>
              <a:xfrm>
                <a:off x="4370063" y="3978425"/>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a:solidFill>
                                <a:schemeClr val="accent1"/>
                              </a:solidFill>
                              <a:latin typeface="Cambria Math" panose="02040503050406030204" pitchFamily="18" charset="0"/>
                              <a:ea typeface="Cambria Math" panose="02040503050406030204" pitchFamily="18" charset="0"/>
                            </a:rPr>
                          </m:ctrlPr>
                        </m:sSupPr>
                        <m:e>
                          <m:r>
                            <a:rPr lang="en-GB" sz="1798" i="1">
                              <a:solidFill>
                                <a:schemeClr val="accent1"/>
                              </a:solidFill>
                              <a:latin typeface="Cambria Math" panose="02040503050406030204" pitchFamily="18" charset="0"/>
                              <a:ea typeface="Cambria Math" panose="02040503050406030204" pitchFamily="18" charset="0"/>
                            </a:rPr>
                            <m:t>𝛼</m:t>
                          </m:r>
                        </m:e>
                        <m:sup>
                          <m:d>
                            <m:dPr>
                              <m:ctrlPr>
                                <a:rPr lang="en-GB" sz="1798" i="1">
                                  <a:solidFill>
                                    <a:schemeClr val="accent1"/>
                                  </a:solidFill>
                                  <a:latin typeface="Cambria Math" panose="02040503050406030204" pitchFamily="18" charset="0"/>
                                  <a:ea typeface="Cambria Math" panose="02040503050406030204" pitchFamily="18" charset="0"/>
                                </a:rPr>
                              </m:ctrlPr>
                            </m:dPr>
                            <m:e>
                              <m:r>
                                <a:rPr lang="en-GB" sz="1798" i="1">
                                  <a:solidFill>
                                    <a:schemeClr val="accent1"/>
                                  </a:solidFill>
                                  <a:latin typeface="Cambria Math" panose="02040503050406030204" pitchFamily="18" charset="0"/>
                                  <a:ea typeface="Cambria Math" panose="02040503050406030204" pitchFamily="18" charset="0"/>
                                </a:rPr>
                                <m:t>1</m:t>
                              </m:r>
                            </m:e>
                          </m:d>
                        </m:sup>
                      </m:sSup>
                    </m:oMath>
                  </m:oMathPara>
                </a14:m>
                <a:endParaRPr lang="en-GB" sz="1798" dirty="0">
                  <a:solidFill>
                    <a:schemeClr val="accent1"/>
                  </a:solidFill>
                </a:endParaRPr>
              </a:p>
            </p:txBody>
          </p:sp>
        </mc:Choice>
        <mc:Fallback xmlns="">
          <p:sp>
            <p:nvSpPr>
              <p:cNvPr id="55" name="Rectangle 54">
                <a:extLst>
                  <a:ext uri="{FF2B5EF4-FFF2-40B4-BE49-F238E27FC236}">
                    <a16:creationId xmlns:a16="http://schemas.microsoft.com/office/drawing/2014/main" id="{7A99E707-0F80-EF44-BE61-C3553042F696}"/>
                  </a:ext>
                </a:extLst>
              </p:cNvPr>
              <p:cNvSpPr>
                <a:spLocks noRot="1" noChangeAspect="1" noMove="1" noResize="1" noEditPoints="1" noAdjustHandles="1" noChangeArrowheads="1" noChangeShapeType="1" noTextEdit="1"/>
              </p:cNvSpPr>
              <p:nvPr/>
            </p:nvSpPr>
            <p:spPr>
              <a:xfrm>
                <a:off x="4370063" y="3978425"/>
                <a:ext cx="633488" cy="387523"/>
              </a:xfrm>
              <a:prstGeom prst="rect">
                <a:avLst/>
              </a:prstGeom>
              <a:blipFill>
                <a:blip r:embed="rId4"/>
                <a:stretch>
                  <a:fillRect/>
                </a:stretch>
              </a:blipFill>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5C9334D4-87CB-7741-92DB-C76E7AA4E635}"/>
              </a:ext>
            </a:extLst>
          </p:cNvPr>
          <p:cNvCxnSpPr>
            <a:cxnSpLocks/>
            <a:stCxn id="55" idx="3"/>
            <a:endCxn id="43" idx="1"/>
          </p:cNvCxnSpPr>
          <p:nvPr/>
        </p:nvCxnSpPr>
        <p:spPr>
          <a:xfrm>
            <a:off x="5003551" y="4172187"/>
            <a:ext cx="1261318" cy="901"/>
          </a:xfrm>
          <a:prstGeom prst="line">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DBBC0FBB-DC07-724E-AB59-E8590E6DE43A}"/>
                  </a:ext>
                </a:extLst>
              </p:cNvPr>
              <p:cNvSpPr/>
              <p:nvPr/>
            </p:nvSpPr>
            <p:spPr>
              <a:xfrm>
                <a:off x="5124998" y="3683470"/>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𝐸𝑝𝑖𝑑</m:t>
                          </m:r>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a:solidFill>
                                <a:schemeClr val="accent1"/>
                              </a:solidFill>
                              <a:latin typeface="Cambria Math" panose="02040503050406030204" pitchFamily="18" charset="0"/>
                            </a:rPr>
                          </m:ctrlPr>
                        </m:sSupPr>
                        <m:e>
                          <m:r>
                            <a:rPr lang="en-GB" sz="1399" i="1">
                              <a:solidFill>
                                <a:schemeClr val="accent1"/>
                              </a:solidFill>
                              <a:latin typeface="Cambria Math" panose="02040503050406030204" pitchFamily="18" charset="0"/>
                            </a:rPr>
                            <m:t>𝑆𝑖𝑐𝑘</m:t>
                          </m:r>
                          <m:d>
                            <m:dPr>
                              <m:ctrlPr>
                                <a:rPr lang="en-GB" sz="1399" b="0" i="1" smtClean="0">
                                  <a:solidFill>
                                    <a:schemeClr val="accent1"/>
                                  </a:solidFill>
                                  <a:latin typeface="Cambria Math" panose="02040503050406030204" pitchFamily="18" charset="0"/>
                                </a:rPr>
                              </m:ctrlPr>
                            </m:dPr>
                            <m:e>
                              <m:r>
                                <a:rPr lang="en-GB" sz="1399" b="0" i="1" smtClean="0">
                                  <a:solidFill>
                                    <a:schemeClr val="accent1"/>
                                  </a:solidFill>
                                  <a:latin typeface="Cambria Math" panose="02040503050406030204" pitchFamily="18" charset="0"/>
                                </a:rPr>
                                <m:t>𝑋</m:t>
                              </m:r>
                            </m:e>
                          </m:d>
                        </m:e>
                        <m:sup>
                          <m:d>
                            <m:dPr>
                              <m:ctrlPr>
                                <a:rPr lang="en-GB" sz="1399" i="1">
                                  <a:solidFill>
                                    <a:schemeClr val="accent1"/>
                                  </a:solidFill>
                                  <a:latin typeface="Cambria Math" panose="02040503050406030204" pitchFamily="18" charset="0"/>
                                </a:rPr>
                              </m:ctrlPr>
                            </m:dPr>
                            <m:e>
                              <m:r>
                                <a:rPr lang="en-GB" sz="1399" i="1">
                                  <a:solidFill>
                                    <a:schemeClr val="accent1"/>
                                  </a:solidFill>
                                  <a:latin typeface="Cambria Math" panose="02040503050406030204" pitchFamily="18" charset="0"/>
                                </a:rPr>
                                <m:t>1</m:t>
                              </m:r>
                            </m:e>
                          </m:d>
                        </m:sup>
                      </m:sSup>
                    </m:oMath>
                  </m:oMathPara>
                </a14:m>
                <a:endParaRPr lang="en-GB" sz="1399" i="1" dirty="0">
                  <a:solidFill>
                    <a:schemeClr val="accent1"/>
                  </a:solidFill>
                  <a:latin typeface="Cambria Math" panose="02040503050406030204" pitchFamily="18" charset="0"/>
                </a:endParaRPr>
              </a:p>
            </p:txBody>
          </p:sp>
        </mc:Choice>
        <mc:Fallback xmlns="">
          <p:sp>
            <p:nvSpPr>
              <p:cNvPr id="60" name="Rectangle 59">
                <a:extLst>
                  <a:ext uri="{FF2B5EF4-FFF2-40B4-BE49-F238E27FC236}">
                    <a16:creationId xmlns:a16="http://schemas.microsoft.com/office/drawing/2014/main" id="{DBBC0FBB-DC07-724E-AB59-E8590E6DE43A}"/>
                  </a:ext>
                </a:extLst>
              </p:cNvPr>
              <p:cNvSpPr>
                <a:spLocks noRot="1" noChangeAspect="1" noMove="1" noResize="1" noEditPoints="1" noAdjustHandles="1" noChangeArrowheads="1" noChangeShapeType="1" noTextEdit="1"/>
              </p:cNvSpPr>
              <p:nvPr/>
            </p:nvSpPr>
            <p:spPr>
              <a:xfrm>
                <a:off x="5124998" y="3683470"/>
                <a:ext cx="1022010" cy="5522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14E2FF79-BE2C-A342-96A3-8A24965783B5}"/>
                  </a:ext>
                </a:extLst>
              </p:cNvPr>
              <p:cNvSpPr/>
              <p:nvPr/>
            </p:nvSpPr>
            <p:spPr>
              <a:xfrm>
                <a:off x="9988544" y="3685237"/>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𝐸𝑝𝑖𝑑</m:t>
                          </m:r>
                        </m:e>
                        <m:sup>
                          <m:d>
                            <m:dPr>
                              <m:ctrlPr>
                                <a:rPr lang="en-GB" sz="1399" i="1">
                                  <a:solidFill>
                                    <a:srgbClr val="FFC000"/>
                                  </a:solidFill>
                                  <a:latin typeface="Cambria Math" panose="02040503050406030204" pitchFamily="18" charset="0"/>
                                </a:rPr>
                              </m:ctrlPr>
                            </m:dPr>
                            <m:e>
                              <m:r>
                                <a:rPr lang="en-GB" sz="1399" i="1">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GB" sz="1399" i="1">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𝑆𝑖𝑐𝑘</m:t>
                          </m:r>
                          <m:d>
                            <m:dPr>
                              <m:ctrlPr>
                                <a:rPr lang="en-GB" sz="1399" b="0" i="1" smtClean="0">
                                  <a:solidFill>
                                    <a:srgbClr val="FFC000"/>
                                  </a:solidFill>
                                  <a:latin typeface="Cambria Math" panose="02040503050406030204" pitchFamily="18" charset="0"/>
                                </a:rPr>
                              </m:ctrlPr>
                            </m:dPr>
                            <m:e>
                              <m:r>
                                <a:rPr lang="en-GB" sz="1399" b="0" i="1" smtClean="0">
                                  <a:solidFill>
                                    <a:srgbClr val="FFC000"/>
                                  </a:solidFill>
                                  <a:latin typeface="Cambria Math" panose="02040503050406030204" pitchFamily="18" charset="0"/>
                                </a:rPr>
                                <m:t>𝑋</m:t>
                              </m:r>
                            </m:e>
                          </m:d>
                        </m:e>
                        <m:sup>
                          <m:d>
                            <m:dPr>
                              <m:ctrlPr>
                                <a:rPr lang="en-GB" sz="1399" i="1">
                                  <a:solidFill>
                                    <a:srgbClr val="FFC000"/>
                                  </a:solidFill>
                                  <a:latin typeface="Cambria Math" panose="02040503050406030204" pitchFamily="18" charset="0"/>
                                </a:rPr>
                              </m:ctrlPr>
                            </m:dPr>
                            <m:e>
                              <m:r>
                                <a:rPr lang="en-GB" sz="1399" i="1">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p:txBody>
          </p:sp>
        </mc:Choice>
        <mc:Fallback xmlns="">
          <p:sp>
            <p:nvSpPr>
              <p:cNvPr id="62" name="Rectangle 61">
                <a:extLst>
                  <a:ext uri="{FF2B5EF4-FFF2-40B4-BE49-F238E27FC236}">
                    <a16:creationId xmlns:a16="http://schemas.microsoft.com/office/drawing/2014/main" id="{14E2FF79-BE2C-A342-96A3-8A24965783B5}"/>
                  </a:ext>
                </a:extLst>
              </p:cNvPr>
              <p:cNvSpPr>
                <a:spLocks noRot="1" noChangeAspect="1" noMove="1" noResize="1" noEditPoints="1" noAdjustHandles="1" noChangeArrowheads="1" noChangeShapeType="1" noTextEdit="1"/>
              </p:cNvSpPr>
              <p:nvPr/>
            </p:nvSpPr>
            <p:spPr>
              <a:xfrm>
                <a:off x="9988544" y="3685237"/>
                <a:ext cx="1022010" cy="55220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A616137A-7C8B-D84D-BCA7-082DC9B22302}"/>
                  </a:ext>
                </a:extLst>
              </p:cNvPr>
              <p:cNvSpPr/>
              <p:nvPr/>
            </p:nvSpPr>
            <p:spPr>
              <a:xfrm>
                <a:off x="11198187" y="3978426"/>
                <a:ext cx="633488"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a:solidFill>
                                <a:srgbClr val="FFC000"/>
                              </a:solidFill>
                              <a:latin typeface="Cambria Math" panose="02040503050406030204" pitchFamily="18" charset="0"/>
                              <a:ea typeface="Cambria Math" panose="02040503050406030204" pitchFamily="18" charset="0"/>
                            </a:rPr>
                            <m:t>𝛽</m:t>
                          </m:r>
                        </m:e>
                        <m:sup>
                          <m:d>
                            <m:dPr>
                              <m:ctrlPr>
                                <a:rPr lang="en-GB" sz="1798" i="1">
                                  <a:solidFill>
                                    <a:srgbClr val="FFC000"/>
                                  </a:solidFill>
                                  <a:latin typeface="Cambria Math" panose="02040503050406030204" pitchFamily="18" charset="0"/>
                                  <a:ea typeface="Cambria Math" panose="02040503050406030204" pitchFamily="18" charset="0"/>
                                </a:rPr>
                              </m:ctrlPr>
                            </m:dPr>
                            <m:e>
                              <m:r>
                                <a:rPr lang="en-GB" sz="1798" i="1">
                                  <a:solidFill>
                                    <a:srgbClr val="FFC000"/>
                                  </a:solidFill>
                                  <a:latin typeface="Cambria Math" panose="02040503050406030204" pitchFamily="18" charset="0"/>
                                  <a:ea typeface="Cambria Math" panose="02040503050406030204" pitchFamily="18" charset="0"/>
                                </a:rPr>
                                <m:t>3</m:t>
                              </m:r>
                            </m:e>
                          </m:d>
                        </m:sup>
                      </m:sSup>
                    </m:oMath>
                  </m:oMathPara>
                </a14:m>
                <a:endParaRPr lang="en-GB" sz="1798" dirty="0">
                  <a:solidFill>
                    <a:srgbClr val="FFC000"/>
                  </a:solidFill>
                </a:endParaRPr>
              </a:p>
            </p:txBody>
          </p:sp>
        </mc:Choice>
        <mc:Fallback xmlns="">
          <p:sp>
            <p:nvSpPr>
              <p:cNvPr id="63" name="Rectangle 62">
                <a:extLst>
                  <a:ext uri="{FF2B5EF4-FFF2-40B4-BE49-F238E27FC236}">
                    <a16:creationId xmlns:a16="http://schemas.microsoft.com/office/drawing/2014/main" id="{A616137A-7C8B-D84D-BCA7-082DC9B22302}"/>
                  </a:ext>
                </a:extLst>
              </p:cNvPr>
              <p:cNvSpPr>
                <a:spLocks noRot="1" noChangeAspect="1" noMove="1" noResize="1" noEditPoints="1" noAdjustHandles="1" noChangeArrowheads="1" noChangeShapeType="1" noTextEdit="1"/>
              </p:cNvSpPr>
              <p:nvPr/>
            </p:nvSpPr>
            <p:spPr>
              <a:xfrm>
                <a:off x="11198187" y="3978426"/>
                <a:ext cx="633488" cy="387523"/>
              </a:xfrm>
              <a:prstGeom prst="rect">
                <a:avLst/>
              </a:prstGeom>
              <a:blipFill>
                <a:blip r:embed="rId7"/>
                <a:stretch>
                  <a:fillRect b="-9375"/>
                </a:stretch>
              </a:blipFill>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6EC9D707-A1B1-1A4A-92DD-8B0CE309FC61}"/>
              </a:ext>
            </a:extLst>
          </p:cNvPr>
          <p:cNvCxnSpPr>
            <a:cxnSpLocks/>
            <a:stCxn id="45" idx="3"/>
            <a:endCxn id="63" idx="1"/>
          </p:cNvCxnSpPr>
          <p:nvPr/>
        </p:nvCxnSpPr>
        <p:spPr>
          <a:xfrm>
            <a:off x="9799261" y="4172188"/>
            <a:ext cx="1398926" cy="0"/>
          </a:xfrm>
          <a:prstGeom prst="line">
            <a:avLst/>
          </a:prstGeom>
          <a:ln w="28575">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34AE1CE8-B339-7340-9C01-6E8A598D30A1}"/>
              </a:ext>
            </a:extLst>
          </p:cNvPr>
          <p:cNvGrpSpPr/>
          <p:nvPr/>
        </p:nvGrpSpPr>
        <p:grpSpPr>
          <a:xfrm>
            <a:off x="6264869" y="3916564"/>
            <a:ext cx="3548144" cy="1943487"/>
            <a:chOff x="7717876" y="1651175"/>
            <a:chExt cx="3548144" cy="1943487"/>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E0E9BB38-AD04-DC4A-B8E7-08BAB025B020}"/>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35" name="Rectangle 34">
                  <a:extLst>
                    <a:ext uri="{FF2B5EF4-FFF2-40B4-BE49-F238E27FC236}">
                      <a16:creationId xmlns:a16="http://schemas.microsoft.com/office/drawing/2014/main" id="{E0E9BB38-AD04-DC4A-B8E7-08BAB025B020}"/>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8"/>
                  <a:stretch>
                    <a:fillRect/>
                  </a:stretch>
                </a:blipFill>
              </p:spPr>
              <p:txBody>
                <a:bodyPr/>
                <a:lstStyle/>
                <a:p>
                  <a:r>
                    <a:rPr lang="en-GB">
                      <a:noFill/>
                    </a:rPr>
                    <a:t> </a:t>
                  </a:r>
                </a:p>
              </p:txBody>
            </p:sp>
          </mc:Fallback>
        </mc:AlternateContent>
        <p:cxnSp>
          <p:nvCxnSpPr>
            <p:cNvPr id="36" name="Straight Connector 35">
              <a:extLst>
                <a:ext uri="{FF2B5EF4-FFF2-40B4-BE49-F238E27FC236}">
                  <a16:creationId xmlns:a16="http://schemas.microsoft.com/office/drawing/2014/main" id="{680E4707-0941-6E4D-A44F-C6C4595897C6}"/>
                </a:ext>
              </a:extLst>
            </p:cNvPr>
            <p:cNvCxnSpPr>
              <a:cxnSpLocks/>
              <a:stCxn id="45" idx="2"/>
              <a:endCxn id="47"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CF0104FF-BF4F-1948-92EB-92B43E1B1BD7}"/>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7" name="Rectangle 36">
                  <a:extLst>
                    <a:ext uri="{FF2B5EF4-FFF2-40B4-BE49-F238E27FC236}">
                      <a16:creationId xmlns:a16="http://schemas.microsoft.com/office/drawing/2014/main" id="{CF0104FF-BF4F-1948-92EB-92B43E1B1BD7}"/>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51A59B2C-AEE5-5647-9E7A-6557FF7008AA}"/>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8" name="Rectangle 37">
                  <a:extLst>
                    <a:ext uri="{FF2B5EF4-FFF2-40B4-BE49-F238E27FC236}">
                      <a16:creationId xmlns:a16="http://schemas.microsoft.com/office/drawing/2014/main" id="{51A59B2C-AEE5-5647-9E7A-6557FF7008AA}"/>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0"/>
                  <a:stretch>
                    <a:fillRect/>
                  </a:stretch>
                </a:blipFill>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CBC5E595-961A-A54B-860D-0A0E4470CFDF}"/>
                </a:ext>
              </a:extLst>
            </p:cNvPr>
            <p:cNvCxnSpPr>
              <a:cxnSpLocks/>
              <a:stCxn id="45" idx="1"/>
              <a:endCxn id="43"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509DE18-9991-0F4E-B351-E0100672E166}"/>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44A2DF66-BA8E-9046-A6D5-587E2522C705}"/>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47" name="Rounded Rectangle 46">
                    <a:extLst>
                      <a:ext uri="{FF2B5EF4-FFF2-40B4-BE49-F238E27FC236}">
                        <a16:creationId xmlns:a16="http://schemas.microsoft.com/office/drawing/2014/main" id="{44A2DF66-BA8E-9046-A6D5-587E2522C705}"/>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D9A9CCD-B525-4C4B-89C5-F5F141F8C35E}"/>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48" name="TextBox 47">
                    <a:extLst>
                      <a:ext uri="{FF2B5EF4-FFF2-40B4-BE49-F238E27FC236}">
                        <a16:creationId xmlns:a16="http://schemas.microsoft.com/office/drawing/2014/main" id="{4D9A9CCD-B525-4C4B-89C5-F5F141F8C35E}"/>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2"/>
                    <a:stretch>
                      <a:fillRect l="-16000" b="-8696"/>
                    </a:stretch>
                  </a:blipFill>
                </p:spPr>
                <p:txBody>
                  <a:bodyPr/>
                  <a:lstStyle/>
                  <a:p>
                    <a:r>
                      <a:rPr lang="en-GB">
                        <a:noFill/>
                      </a:rPr>
                      <a:t> </a:t>
                    </a:r>
                  </a:p>
                </p:txBody>
              </p:sp>
            </mc:Fallback>
          </mc:AlternateContent>
        </p:grpSp>
        <p:grpSp>
          <p:nvGrpSpPr>
            <p:cNvPr id="41" name="Group 40">
              <a:extLst>
                <a:ext uri="{FF2B5EF4-FFF2-40B4-BE49-F238E27FC236}">
                  <a16:creationId xmlns:a16="http://schemas.microsoft.com/office/drawing/2014/main" id="{91A29CF7-C930-FF4A-B41B-3DD4591E98C5}"/>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45" name="Rounded Rectangle 44">
                    <a:extLst>
                      <a:ext uri="{FF2B5EF4-FFF2-40B4-BE49-F238E27FC236}">
                        <a16:creationId xmlns:a16="http://schemas.microsoft.com/office/drawing/2014/main" id="{F5A8D7E8-047B-2742-A51A-24E858918542}"/>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45" name="Rounded Rectangle 44">
                    <a:extLst>
                      <a:ext uri="{FF2B5EF4-FFF2-40B4-BE49-F238E27FC236}">
                        <a16:creationId xmlns:a16="http://schemas.microsoft.com/office/drawing/2014/main" id="{F5A8D7E8-047B-2742-A51A-24E858918542}"/>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3"/>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DC932C1-8E81-9542-8457-1476049BF51C}"/>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7DC932C1-8E81-9542-8457-1476049BF51C}"/>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4"/>
                    <a:stretch>
                      <a:fillRect l="-9677" b="-4348"/>
                    </a:stretch>
                  </a:blipFill>
                </p:spPr>
                <p:txBody>
                  <a:bodyPr/>
                  <a:lstStyle/>
                  <a:p>
                    <a:r>
                      <a:rPr lang="en-GB">
                        <a:noFill/>
                      </a:rPr>
                      <a:t> </a:t>
                    </a:r>
                  </a:p>
                </p:txBody>
              </p:sp>
            </mc:Fallback>
          </mc:AlternateContent>
        </p:grpSp>
        <p:grpSp>
          <p:nvGrpSpPr>
            <p:cNvPr id="42" name="Group 41">
              <a:extLst>
                <a:ext uri="{FF2B5EF4-FFF2-40B4-BE49-F238E27FC236}">
                  <a16:creationId xmlns:a16="http://schemas.microsoft.com/office/drawing/2014/main" id="{F87A8E77-BCB2-C647-B09E-E1E024F34061}"/>
                </a:ext>
              </a:extLst>
            </p:cNvPr>
            <p:cNvGrpSpPr/>
            <p:nvPr/>
          </p:nvGrpSpPr>
          <p:grpSpPr>
            <a:xfrm>
              <a:off x="7717876" y="1651175"/>
              <a:ext cx="1273572" cy="515487"/>
              <a:chOff x="7717876" y="1651175"/>
              <a:chExt cx="1273572" cy="515487"/>
            </a:xfrm>
          </p:grpSpPr>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5D620468-1B5D-2F45-BD6F-F98899E336D1}"/>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1</m:t>
                                  </m:r>
                                </m:e>
                              </m:d>
                            </m:sup>
                          </m:sSup>
                        </m:oMath>
                      </m:oMathPara>
                    </a14:m>
                    <a:endParaRPr lang="en-GB" sz="1399" dirty="0">
                      <a:solidFill>
                        <a:schemeClr val="tx1"/>
                      </a:solidFill>
                    </a:endParaRPr>
                  </a:p>
                </p:txBody>
              </p:sp>
            </mc:Choice>
            <mc:Fallback xmlns="">
              <p:sp>
                <p:nvSpPr>
                  <p:cNvPr id="43" name="Rounded Rectangle 42">
                    <a:extLst>
                      <a:ext uri="{FF2B5EF4-FFF2-40B4-BE49-F238E27FC236}">
                        <a16:creationId xmlns:a16="http://schemas.microsoft.com/office/drawing/2014/main" id="{5D620468-1B5D-2F45-BD6F-F98899E336D1}"/>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5"/>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3E10844-2DDB-9746-96B8-3726AD9893CA}"/>
                      </a:ext>
                    </a:extLst>
                  </p:cNvPr>
                  <p:cNvSpPr txBox="1"/>
                  <p:nvPr/>
                </p:nvSpPr>
                <p:spPr>
                  <a:xfrm rot="5400000">
                    <a:off x="8697549"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2</m:t>
                                  </m:r>
                                </m:e>
                              </m:d>
                            </m:sup>
                          </m:sSubSup>
                        </m:oMath>
                      </m:oMathPara>
                    </a14:m>
                    <a:endParaRPr lang="en-GB" sz="1400" dirty="0">
                      <a:solidFill>
                        <a:schemeClr val="bg1"/>
                      </a:solidFill>
                    </a:endParaRPr>
                  </a:p>
                </p:txBody>
              </p:sp>
            </mc:Choice>
            <mc:Fallback xmlns="">
              <p:sp>
                <p:nvSpPr>
                  <p:cNvPr id="44" name="TextBox 43">
                    <a:extLst>
                      <a:ext uri="{FF2B5EF4-FFF2-40B4-BE49-F238E27FC236}">
                        <a16:creationId xmlns:a16="http://schemas.microsoft.com/office/drawing/2014/main" id="{13E10844-2DDB-9746-96B8-3726AD9893CA}"/>
                      </a:ext>
                    </a:extLst>
                  </p:cNvPr>
                  <p:cNvSpPr txBox="1">
                    <a:spLocks noRot="1" noChangeAspect="1" noMove="1" noResize="1" noEditPoints="1" noAdjustHandles="1" noChangeArrowheads="1" noChangeShapeType="1" noTextEdit="1"/>
                  </p:cNvSpPr>
                  <p:nvPr/>
                </p:nvSpPr>
                <p:spPr>
                  <a:xfrm rot="5400000">
                    <a:off x="8697549" y="1872763"/>
                    <a:ext cx="292421" cy="295377"/>
                  </a:xfrm>
                  <a:prstGeom prst="round1Rect">
                    <a:avLst>
                      <a:gd name="adj" fmla="val 26240"/>
                    </a:avLst>
                  </a:prstGeom>
                  <a:blipFill>
                    <a:blip r:embed="rId16"/>
                    <a:stretch>
                      <a:fillRect l="-16000" b="-4167"/>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22170523-7299-D77F-BA6E-FBAA8C4B4167}"/>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9F9E1FEE-8286-8DC7-2655-FE239E8C704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07F65BF-A2D6-05DF-57F5-A083391DF811}"/>
              </a:ext>
            </a:extLst>
          </p:cNvPr>
          <p:cNvSpPr>
            <a:spLocks noGrp="1"/>
          </p:cNvSpPr>
          <p:nvPr>
            <p:ph type="sldNum" sz="quarter" idx="11"/>
          </p:nvPr>
        </p:nvSpPr>
        <p:spPr/>
        <p:txBody>
          <a:bodyPr/>
          <a:lstStyle/>
          <a:p>
            <a:fld id="{EB1502E6-D9AE-3544-B6D5-378AAA0B915F}" type="slidenum">
              <a:rPr lang="de-DE" altLang="de-DE" smtClean="0"/>
              <a:pPr/>
              <a:t>50</a:t>
            </a:fld>
            <a:endParaRPr lang="de-DE" altLang="de-DE" dirty="0"/>
          </a:p>
        </p:txBody>
      </p:sp>
    </p:spTree>
    <p:extLst>
      <p:ext uri="{BB962C8B-B14F-4D97-AF65-F5344CB8AC3E}">
        <p14:creationId xmlns:p14="http://schemas.microsoft.com/office/powerpoint/2010/main" val="2907971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F512FC-E947-9442-92A0-A88915B6ECB7}"/>
                  </a:ext>
                </a:extLst>
              </p:cNvPr>
              <p:cNvSpPr>
                <a:spLocks noGrp="1"/>
              </p:cNvSpPr>
              <p:nvPr>
                <p:ph type="title"/>
              </p:nvPr>
            </p:nvSpPr>
            <p:spPr/>
            <p:txBody>
              <a:bodyPr/>
              <a:lstStyle/>
              <a:p>
                <a:r>
                  <a:rPr lang="en-GB" dirty="0"/>
                  <a:t>Hindsight Queries: Backward Message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𝛽</m:t>
                        </m:r>
                      </m:e>
                      <m: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2" name="Title 1">
                <a:extLst>
                  <a:ext uri="{FF2B5EF4-FFF2-40B4-BE49-F238E27FC236}">
                    <a16:creationId xmlns:a16="http://schemas.microsoft.com/office/drawing/2014/main" id="{E6F512FC-E947-9442-92A0-A88915B6ECB7}"/>
                  </a:ext>
                </a:extLst>
              </p:cNvPr>
              <p:cNvSpPr>
                <a:spLocks noGrp="1" noRot="1" noChangeAspect="1" noMove="1" noResize="1" noEditPoints="1" noAdjustHandles="1" noChangeArrowheads="1" noChangeShapeType="1" noTextEdit="1"/>
              </p:cNvSpPr>
              <p:nvPr>
                <p:ph type="title"/>
              </p:nvPr>
            </p:nvSpPr>
            <p:spPr>
              <a:blipFill>
                <a:blip r:embed="rId2"/>
                <a:stretch>
                  <a:fillRect t="-7547" b="-3584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2F8AAA-EB22-0540-A7CA-F4560CC45822}"/>
                  </a:ext>
                </a:extLst>
              </p:cNvPr>
              <p:cNvSpPr>
                <a:spLocks noGrp="1"/>
              </p:cNvSpPr>
              <p:nvPr>
                <p:ph type="body" sz="quarter" idx="13"/>
              </p:nvPr>
            </p:nvSpPr>
            <p:spPr/>
            <p:txBody>
              <a:bodyPr>
                <a:normAutofit fontScale="92500" lnSpcReduction="20000"/>
              </a:bodyPr>
              <a:lstStyle/>
              <a:p>
                <a:r>
                  <a:rPr lang="en-GB" dirty="0"/>
                  <a:t>Calculation</a:t>
                </a:r>
              </a:p>
              <a:p>
                <a:pPr lvl="1"/>
                <a:r>
                  <a:rPr lang="en-GB" dirty="0"/>
                  <a:t>Eliminate all non-separator PRVs between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and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oMath>
                </a14:m>
                <a:r>
                  <a:rPr lang="en-GB" dirty="0"/>
                  <a:t> from the local model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𝐺</m:t>
                        </m:r>
                      </m:e>
                      <m:sub>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and messages </a:t>
                </a:r>
                <a14:m>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𝑗</m:t>
                        </m:r>
                        <m:r>
                          <a:rPr lang="en-GB" b="0"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𝑖𝑛</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bSup>
                  </m:oMath>
                </a14:m>
                <a:r>
                  <a:rPr lang="en-GB" dirty="0"/>
                  <a:t> from neighbours in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r>
                  <a:rPr lang="en-GB" dirty="0"/>
                  <a:t> </a:t>
                </a:r>
              </a:p>
              <a:p>
                <a:pPr lvl="2"/>
                <a:r>
                  <a:rPr lang="en-GB" dirty="0"/>
                  <a:t>Do not take into account forward message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p>
                  </m:oMath>
                </a14:m>
                <a:r>
                  <a:rPr lang="en-GB" dirty="0"/>
                  <a:t> for backward message, as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p>
                  </m:oMath>
                </a14:m>
                <a:r>
                  <a:rPr lang="en-GB" dirty="0"/>
                  <a:t> came from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𝑪</m:t>
                        </m:r>
                      </m:e>
                      <m:sub>
                        <m:r>
                          <a:rPr lang="en-GB" i="1" smtClean="0">
                            <a:latin typeface="Cambria Math" panose="02040503050406030204" pitchFamily="18" charset="0"/>
                            <a:ea typeface="Cambria Math" panose="02040503050406030204" pitchFamily="18" charset="0"/>
                          </a:rPr>
                          <m:t>𝑜𝑢𝑡</m:t>
                        </m:r>
                      </m:sub>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bSup>
                  </m:oMath>
                </a14:m>
                <a:endParaRPr lang="en-GB" dirty="0"/>
              </a:p>
              <a:p>
                <a:pPr lvl="3"/>
                <a:r>
                  <a:rPr lang="en-GB" dirty="0"/>
                  <a:t>Information in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e>
                        </m:d>
                      </m:sup>
                    </m:sSup>
                  </m:oMath>
                </a14:m>
                <a:r>
                  <a:rPr lang="en-GB" dirty="0"/>
                  <a:t> already present at slice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oMath>
                </a14:m>
                <a:endParaRPr lang="en-GB" dirty="0">
                  <a:ea typeface="Cambria Math" panose="02040503050406030204" pitchFamily="18" charset="0"/>
                </a:endParaRPr>
              </a:p>
              <a:p>
                <a:r>
                  <a:rPr lang="en-GB" dirty="0"/>
                  <a:t>Example: </a:t>
                </a:r>
              </a:p>
              <a:p>
                <a:pPr lvl="1"/>
                <a:r>
                  <a:rPr lang="en-GB" dirty="0"/>
                  <a:t>Current slice </a:t>
                </a:r>
                <a14:m>
                  <m:oMath xmlns:m="http://schemas.openxmlformats.org/officeDocument/2006/math">
                    <m:r>
                      <a:rPr lang="en-GB" b="0" i="1" smtClean="0">
                        <a:solidFill>
                          <a:schemeClr val="accent1"/>
                        </a:solidFill>
                        <a:latin typeface="Cambria Math" panose="02040503050406030204" pitchFamily="18" charset="0"/>
                        <a:ea typeface="Cambria Math" panose="02040503050406030204" pitchFamily="18" charset="0"/>
                      </a:rPr>
                      <m:t>𝑡</m:t>
                    </m:r>
                    <m:r>
                      <a:rPr lang="en-GB" b="0" i="0" smtClean="0">
                        <a:solidFill>
                          <a:schemeClr val="accent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3</m:t>
                    </m:r>
                  </m:oMath>
                </a14:m>
                <a:r>
                  <a:rPr lang="en-GB" dirty="0"/>
                  <a:t> with </a:t>
                </a:r>
                <a:br>
                  <a:rPr lang="en-GB" dirty="0"/>
                </a:br>
                <a:r>
                  <a:rPr lang="en-GB" dirty="0"/>
                  <a:t>evidence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3</m:t>
                            </m:r>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𝑠𝑖𝑐𝑘</m:t>
                        </m:r>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𝑎𝑙𝑖𝑐𝑒</m:t>
                                </m:r>
                              </m:e>
                            </m:d>
                          </m:e>
                          <m:sup>
                            <m:d>
                              <m:dPr>
                                <m:ctrlPr>
                                  <a:rPr lang="en-GB" b="0" i="1" smtClean="0">
                                    <a:latin typeface="Cambria Math" panose="02040503050406030204" pitchFamily="18" charset="0"/>
                                  </a:rPr>
                                </m:ctrlPr>
                              </m:dPr>
                              <m:e>
                                <m:r>
                                  <a:rPr lang="en-GB" b="0" i="1" smtClean="0">
                                    <a:latin typeface="Cambria Math" panose="02040503050406030204" pitchFamily="18" charset="0"/>
                                  </a:rPr>
                                  <m:t>3</m:t>
                                </m:r>
                              </m:e>
                            </m:d>
                          </m:sup>
                        </m:sSup>
                      </m:e>
                    </m:d>
                  </m:oMath>
                </a14:m>
                <a:endParaRPr lang="en-GB" dirty="0"/>
              </a:p>
              <a:p>
                <a:pPr lvl="1"/>
                <a:r>
                  <a:rPr lang="en-GB" dirty="0"/>
                  <a:t>Calculate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3</m:t>
                            </m:r>
                          </m:e>
                        </m:d>
                      </m:sup>
                    </m:sSup>
                  </m:oMath>
                </a14:m>
                <a:r>
                  <a:rPr lang="en-GB" dirty="0"/>
                  <a:t> by eliminating </a:t>
                </a:r>
                <a:br>
                  <a:rPr lang="en-GB" dirty="0"/>
                </a:b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𝐸𝑝𝑖𝑑</m:t>
                        </m:r>
                      </m:e>
                      <m:sup>
                        <m:d>
                          <m:dPr>
                            <m:ctrlPr>
                              <a:rPr lang="en-GB" b="0" i="1" smtClean="0">
                                <a:latin typeface="Cambria Math" panose="02040503050406030204" pitchFamily="18" charset="0"/>
                              </a:rPr>
                            </m:ctrlPr>
                          </m:dPr>
                          <m:e>
                            <m:r>
                              <a:rPr lang="en-GB" b="0" i="1" smtClean="0">
                                <a:latin typeface="Cambria Math" panose="02040503050406030204" pitchFamily="18" charset="0"/>
                              </a:rPr>
                              <m:t>3</m:t>
                            </m:r>
                          </m:e>
                        </m:d>
                      </m:sup>
                    </m:sSup>
                  </m:oMath>
                </a14:m>
                <a:r>
                  <a:rPr lang="en-GB" dirty="0"/>
                  <a:t> from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𝑔</m:t>
                        </m:r>
                      </m:e>
                      <m:sub>
                        <m:r>
                          <a:rPr lang="en-GB" b="0" i="1" smtClean="0">
                            <a:latin typeface="Cambria Math" panose="02040503050406030204" pitchFamily="18" charset="0"/>
                          </a:rPr>
                          <m:t>𝐸</m:t>
                        </m:r>
                      </m:sub>
                      <m:sup>
                        <m:d>
                          <m:dPr>
                            <m:ctrlPr>
                              <a:rPr lang="en-GB" b="0" i="1" smtClean="0">
                                <a:latin typeface="Cambria Math" panose="02040503050406030204" pitchFamily="18" charset="0"/>
                              </a:rPr>
                            </m:ctrlPr>
                          </m:dPr>
                          <m:e>
                            <m:r>
                              <a:rPr lang="en-GB" b="0" i="1" smtClean="0">
                                <a:latin typeface="Cambria Math" panose="02040503050406030204" pitchFamily="18" charset="0"/>
                              </a:rPr>
                              <m:t>2,3</m:t>
                            </m:r>
                          </m:e>
                        </m:d>
                      </m:sup>
                    </m:sSubSup>
                    <m:r>
                      <a:rPr lang="en-GB"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𝑔</m:t>
                        </m:r>
                      </m:e>
                      <m:sub>
                        <m:r>
                          <a:rPr lang="en-GB" i="1" smtClean="0">
                            <a:latin typeface="Cambria Math" panose="02040503050406030204" pitchFamily="18" charset="0"/>
                          </a:rPr>
                          <m:t>𝐸</m:t>
                        </m:r>
                        <m:r>
                          <a:rPr lang="en-GB" b="0" i="1" smtClean="0">
                            <a:latin typeface="Cambria Math" panose="02040503050406030204" pitchFamily="18" charset="0"/>
                          </a:rPr>
                          <m:t>,</m:t>
                        </m:r>
                        <m:r>
                          <a:rPr lang="en-GB" b="0" i="1" smtClean="0">
                            <a:latin typeface="Cambria Math" panose="02040503050406030204" pitchFamily="18" charset="0"/>
                          </a:rPr>
                          <m:t>𝑎</m:t>
                        </m:r>
                      </m:sub>
                      <m:sup>
                        <m:d>
                          <m:dPr>
                            <m:ctrlPr>
                              <a:rPr lang="en-GB" i="1" smtClean="0">
                                <a:latin typeface="Cambria Math" panose="02040503050406030204" pitchFamily="18" charset="0"/>
                              </a:rPr>
                            </m:ctrlPr>
                          </m:dPr>
                          <m:e>
                            <m:r>
                              <a:rPr lang="en-GB" i="1" smtClean="0">
                                <a:latin typeface="Cambria Math" panose="02040503050406030204" pitchFamily="18" charset="0"/>
                              </a:rPr>
                              <m:t>2,3</m:t>
                            </m:r>
                          </m:e>
                        </m:d>
                      </m:sup>
                    </m:sSubSup>
                  </m:oMath>
                </a14:m>
                <a:r>
                  <a:rPr lang="en-GB" dirty="0"/>
                  <a:t>, </a:t>
                </a:r>
                <a14:m>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m:t>
                        </m:r>
                        <m:r>
                          <a:rPr lang="en-GB" b="0" i="1" smtClean="0">
                            <a:latin typeface="Cambria Math" panose="02040503050406030204" pitchFamily="18" charset="0"/>
                          </a:rPr>
                          <m:t>𝑖𝑛</m:t>
                        </m:r>
                      </m:sub>
                      <m:sup>
                        <m:d>
                          <m:dPr>
                            <m:ctrlPr>
                              <a:rPr lang="en-GB" b="0" i="1" smtClean="0">
                                <a:latin typeface="Cambria Math" panose="02040503050406030204" pitchFamily="18" charset="0"/>
                              </a:rPr>
                            </m:ctrlPr>
                          </m:dPr>
                          <m:e>
                            <m:r>
                              <a:rPr lang="en-GB" b="0" i="1" smtClean="0">
                                <a:latin typeface="Cambria Math" panose="02040503050406030204" pitchFamily="18" charset="0"/>
                              </a:rPr>
                              <m:t>3</m:t>
                            </m:r>
                          </m:e>
                        </m:d>
                      </m:sup>
                    </m:sSubSup>
                  </m:oMath>
                </a14:m>
                <a:r>
                  <a:rPr lang="en-GB" dirty="0"/>
                  <a:t> </a:t>
                </a:r>
              </a:p>
              <a:p>
                <a:pPr lvl="2"/>
                <a:r>
                  <a:rPr lang="en-GB" dirty="0"/>
                  <a:t>Without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𝛼</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2</m:t>
                            </m:r>
                          </m:e>
                        </m:d>
                      </m:sup>
                    </m:sSup>
                  </m:oMath>
                </a14:m>
                <a:endParaRPr lang="en-GB" dirty="0"/>
              </a:p>
            </p:txBody>
          </p:sp>
        </mc:Choice>
        <mc:Fallback xmlns="">
          <p:sp>
            <p:nvSpPr>
              <p:cNvPr id="3" name="Content Placeholder 2">
                <a:extLst>
                  <a:ext uri="{FF2B5EF4-FFF2-40B4-BE49-F238E27FC236}">
                    <a16:creationId xmlns:a16="http://schemas.microsoft.com/office/drawing/2014/main" id="{4D2F8AAA-EB22-0540-A7CA-F4560CC45822}"/>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3315"/>
                </a:stretch>
              </a:blipFill>
            </p:spPr>
            <p:txBody>
              <a:bodyPr/>
              <a:lstStyle/>
              <a:p>
                <a:r>
                  <a:rPr lang="en-DE">
                    <a:noFill/>
                  </a:rPr>
                  <a:t> </a:t>
                </a:r>
              </a:p>
            </p:txBody>
          </p:sp>
        </mc:Fallback>
      </mc:AlternateContent>
      <p:cxnSp>
        <p:nvCxnSpPr>
          <p:cNvPr id="41" name="Straight Connector 40">
            <a:extLst>
              <a:ext uri="{FF2B5EF4-FFF2-40B4-BE49-F238E27FC236}">
                <a16:creationId xmlns:a16="http://schemas.microsoft.com/office/drawing/2014/main" id="{E31D3DD4-A6FC-8441-84E0-E6835DC8178D}"/>
              </a:ext>
            </a:extLst>
          </p:cNvPr>
          <p:cNvCxnSpPr>
            <a:cxnSpLocks/>
            <a:stCxn id="104" idx="3"/>
            <a:endCxn id="87" idx="1"/>
          </p:cNvCxnSpPr>
          <p:nvPr/>
        </p:nvCxnSpPr>
        <p:spPr>
          <a:xfrm flipV="1">
            <a:off x="6978918" y="4170782"/>
            <a:ext cx="1304613" cy="140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C7E499A9-1F59-C843-B094-AB36E7C1FCC5}"/>
                  </a:ext>
                </a:extLst>
              </p:cNvPr>
              <p:cNvSpPr/>
              <p:nvPr/>
            </p:nvSpPr>
            <p:spPr>
              <a:xfrm>
                <a:off x="7048122" y="3641691"/>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smtClean="0">
                              <a:solidFill>
                                <a:srgbClr val="FFC000"/>
                              </a:solidFill>
                              <a:latin typeface="Cambria Math" panose="02040503050406030204" pitchFamily="18" charset="0"/>
                            </a:rPr>
                            <m:t>𝐸𝑝𝑖𝑑</m:t>
                          </m:r>
                        </m:e>
                        <m:sup>
                          <m:d>
                            <m:dPr>
                              <m:ctrlPr>
                                <a:rPr lang="en-GB" sz="1399" i="1" smtClean="0">
                                  <a:solidFill>
                                    <a:srgbClr val="FFC000"/>
                                  </a:solidFill>
                                  <a:latin typeface="Cambria Math" panose="02040503050406030204" pitchFamily="18" charset="0"/>
                                </a:rPr>
                              </m:ctrlPr>
                            </m:dPr>
                            <m:e>
                              <m:r>
                                <a:rPr lang="en-GB" sz="1399" i="1" smtClean="0">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smtClean="0">
                              <a:solidFill>
                                <a:srgbClr val="FFC000"/>
                              </a:solidFill>
                              <a:latin typeface="Cambria Math" panose="02040503050406030204" pitchFamily="18" charset="0"/>
                            </a:rPr>
                            <m:t>𝑆𝑖𝑐𝑘</m:t>
                          </m:r>
                          <m:d>
                            <m:dPr>
                              <m:ctrlPr>
                                <a:rPr lang="de-DE" sz="1399" b="0" i="1" smtClean="0">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𝑋</m:t>
                              </m:r>
                            </m:e>
                          </m:d>
                        </m:e>
                        <m:sup>
                          <m:d>
                            <m:dPr>
                              <m:ctrlPr>
                                <a:rPr lang="en-GB" sz="1399" i="1" smtClean="0">
                                  <a:solidFill>
                                    <a:srgbClr val="FFC000"/>
                                  </a:solidFill>
                                  <a:latin typeface="Cambria Math" panose="02040503050406030204" pitchFamily="18" charset="0"/>
                                </a:rPr>
                              </m:ctrlPr>
                            </m:dPr>
                            <m:e>
                              <m:r>
                                <a:rPr lang="en-GB" sz="1399" i="1" smtClean="0">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p:txBody>
          </p:sp>
        </mc:Choice>
        <mc:Fallback xmlns="">
          <p:sp>
            <p:nvSpPr>
              <p:cNvPr id="42" name="Rectangle 41">
                <a:extLst>
                  <a:ext uri="{FF2B5EF4-FFF2-40B4-BE49-F238E27FC236}">
                    <a16:creationId xmlns:a16="http://schemas.microsoft.com/office/drawing/2014/main" id="{C7E499A9-1F59-C843-B094-AB36E7C1FCC5}"/>
                  </a:ext>
                </a:extLst>
              </p:cNvPr>
              <p:cNvSpPr>
                <a:spLocks noRot="1" noChangeAspect="1" noMove="1" noResize="1" noEditPoints="1" noAdjustHandles="1" noChangeArrowheads="1" noChangeShapeType="1" noTextEdit="1"/>
              </p:cNvSpPr>
              <p:nvPr/>
            </p:nvSpPr>
            <p:spPr>
              <a:xfrm>
                <a:off x="7048122" y="3641691"/>
                <a:ext cx="1022010" cy="5522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89D535D3-0314-824A-9FB8-AEFAA3AAA0E3}"/>
                  </a:ext>
                </a:extLst>
              </p:cNvPr>
              <p:cNvSpPr/>
              <p:nvPr/>
            </p:nvSpPr>
            <p:spPr>
              <a:xfrm>
                <a:off x="8180269" y="4742518"/>
                <a:ext cx="630606"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smtClean="0">
                              <a:solidFill>
                                <a:srgbClr val="FFC000"/>
                              </a:solidFill>
                              <a:latin typeface="Cambria Math" panose="02040503050406030204" pitchFamily="18" charset="0"/>
                              <a:ea typeface="Cambria Math" panose="02040503050406030204" pitchFamily="18" charset="0"/>
                            </a:rPr>
                            <m:t>𝛽</m:t>
                          </m:r>
                        </m:e>
                        <m:sup>
                          <m:d>
                            <m:dPr>
                              <m:ctrlPr>
                                <a:rPr lang="en-GB" sz="1798" i="1" smtClean="0">
                                  <a:solidFill>
                                    <a:srgbClr val="FFC000"/>
                                  </a:solidFill>
                                  <a:latin typeface="Cambria Math" panose="02040503050406030204" pitchFamily="18" charset="0"/>
                                  <a:ea typeface="Cambria Math" panose="02040503050406030204" pitchFamily="18" charset="0"/>
                                </a:rPr>
                              </m:ctrlPr>
                            </m:dPr>
                            <m:e>
                              <m:r>
                                <a:rPr lang="en-GB" sz="1798" i="1"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sz="1798">
                  <a:solidFill>
                    <a:srgbClr val="FFC000"/>
                  </a:solidFill>
                </a:endParaRPr>
              </a:p>
            </p:txBody>
          </p:sp>
        </mc:Choice>
        <mc:Fallback xmlns="">
          <p:sp>
            <p:nvSpPr>
              <p:cNvPr id="48" name="Rectangle 47">
                <a:extLst>
                  <a:ext uri="{FF2B5EF4-FFF2-40B4-BE49-F238E27FC236}">
                    <a16:creationId xmlns:a16="http://schemas.microsoft.com/office/drawing/2014/main" id="{89D535D3-0314-824A-9FB8-AEFAA3AAA0E3}"/>
                  </a:ext>
                </a:extLst>
              </p:cNvPr>
              <p:cNvSpPr>
                <a:spLocks noRot="1" noChangeAspect="1" noMove="1" noResize="1" noEditPoints="1" noAdjustHandles="1" noChangeArrowheads="1" noChangeShapeType="1" noTextEdit="1"/>
              </p:cNvSpPr>
              <p:nvPr/>
            </p:nvSpPr>
            <p:spPr>
              <a:xfrm>
                <a:off x="8180269" y="4742518"/>
                <a:ext cx="630606" cy="387523"/>
              </a:xfrm>
              <a:prstGeom prst="rect">
                <a:avLst/>
              </a:prstGeom>
              <a:blipFill>
                <a:blip r:embed="rId5"/>
                <a:stretch>
                  <a:fillRect b="-12500"/>
                </a:stretch>
              </a:blipFill>
            </p:spPr>
            <p:txBody>
              <a:bodyPr/>
              <a:lstStyle/>
              <a:p>
                <a:r>
                  <a:rPr lang="en-GB">
                    <a:noFill/>
                  </a:rPr>
                  <a:t> </a:t>
                </a:r>
              </a:p>
            </p:txBody>
          </p:sp>
        </mc:Fallback>
      </mc:AlternateContent>
      <p:cxnSp>
        <p:nvCxnSpPr>
          <p:cNvPr id="49" name="Straight Arrow Connector 48">
            <a:extLst>
              <a:ext uri="{FF2B5EF4-FFF2-40B4-BE49-F238E27FC236}">
                <a16:creationId xmlns:a16="http://schemas.microsoft.com/office/drawing/2014/main" id="{BF1B8204-5FB9-F94C-8057-1A8F8F843CCA}"/>
              </a:ext>
            </a:extLst>
          </p:cNvPr>
          <p:cNvCxnSpPr>
            <a:cxnSpLocks/>
            <a:stCxn id="48" idx="1"/>
          </p:cNvCxnSpPr>
          <p:nvPr/>
        </p:nvCxnSpPr>
        <p:spPr>
          <a:xfrm flipH="1">
            <a:off x="6474289" y="4936280"/>
            <a:ext cx="170598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3CF7671D-C928-9645-9DAB-77F77FB3E0B9}"/>
                  </a:ext>
                </a:extLst>
              </p:cNvPr>
              <p:cNvSpPr txBox="1"/>
              <p:nvPr/>
            </p:nvSpPr>
            <p:spPr>
              <a:xfrm>
                <a:off x="11365971" y="575051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,3</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80" name="TextBox 79">
                <a:extLst>
                  <a:ext uri="{FF2B5EF4-FFF2-40B4-BE49-F238E27FC236}">
                    <a16:creationId xmlns:a16="http://schemas.microsoft.com/office/drawing/2014/main" id="{3CF7671D-C928-9645-9DAB-77F77FB3E0B9}"/>
                  </a:ext>
                </a:extLst>
              </p:cNvPr>
              <p:cNvSpPr txBox="1">
                <a:spLocks noRot="1" noChangeAspect="1" noMove="1" noResize="1" noEditPoints="1" noAdjustHandles="1" noChangeArrowheads="1" noChangeShapeType="1" noTextEdit="1"/>
              </p:cNvSpPr>
              <p:nvPr/>
            </p:nvSpPr>
            <p:spPr>
              <a:xfrm>
                <a:off x="11365971" y="5750511"/>
                <a:ext cx="597215" cy="31559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1C9F9238-AFE6-E84A-8782-E63E0C03721F}"/>
                  </a:ext>
                </a:extLst>
              </p:cNvPr>
              <p:cNvSpPr txBox="1"/>
              <p:nvPr/>
            </p:nvSpPr>
            <p:spPr>
              <a:xfrm>
                <a:off x="9172878" y="4655836"/>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81" name="TextBox 80">
                <a:extLst>
                  <a:ext uri="{FF2B5EF4-FFF2-40B4-BE49-F238E27FC236}">
                    <a16:creationId xmlns:a16="http://schemas.microsoft.com/office/drawing/2014/main" id="{1C9F9238-AFE6-E84A-8782-E63E0C03721F}"/>
                  </a:ext>
                </a:extLst>
              </p:cNvPr>
              <p:cNvSpPr txBox="1">
                <a:spLocks noRot="1" noChangeAspect="1" noMove="1" noResize="1" noEditPoints="1" noAdjustHandles="1" noChangeArrowheads="1" noChangeShapeType="1" noTextEdit="1"/>
              </p:cNvSpPr>
              <p:nvPr/>
            </p:nvSpPr>
            <p:spPr>
              <a:xfrm>
                <a:off x="9172878" y="4655836"/>
                <a:ext cx="643831" cy="31861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13D8C5A-F5A6-8C4C-84A1-572D2BB95A93}"/>
                  </a:ext>
                </a:extLst>
              </p:cNvPr>
              <p:cNvSpPr txBox="1"/>
              <p:nvPr/>
            </p:nvSpPr>
            <p:spPr>
              <a:xfrm>
                <a:off x="11338936" y="441838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72" name="TextBox 71">
                <a:extLst>
                  <a:ext uri="{FF2B5EF4-FFF2-40B4-BE49-F238E27FC236}">
                    <a16:creationId xmlns:a16="http://schemas.microsoft.com/office/drawing/2014/main" id="{913D8C5A-F5A6-8C4C-84A1-572D2BB95A93}"/>
                  </a:ext>
                </a:extLst>
              </p:cNvPr>
              <p:cNvSpPr txBox="1">
                <a:spLocks noRot="1" noChangeAspect="1" noMove="1" noResize="1" noEditPoints="1" noAdjustHandles="1" noChangeArrowheads="1" noChangeShapeType="1" noTextEdit="1"/>
              </p:cNvSpPr>
              <p:nvPr/>
            </p:nvSpPr>
            <p:spPr>
              <a:xfrm>
                <a:off x="11338936" y="4418389"/>
                <a:ext cx="597215" cy="31559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D674B0D9-DD06-2A44-86D5-DB3587B393A8}"/>
                  </a:ext>
                </a:extLst>
              </p:cNvPr>
              <p:cNvSpPr/>
              <p:nvPr/>
            </p:nvSpPr>
            <p:spPr>
              <a:xfrm>
                <a:off x="9172629" y="4458543"/>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b="0" i="1" smtClean="0">
                                  <a:solidFill>
                                    <a:schemeClr val="accent1"/>
                                  </a:solidFill>
                                  <a:latin typeface="Cambria Math" panose="02040503050406030204" pitchFamily="18" charset="0"/>
                                  <a:ea typeface="Cambria Math" panose="02040503050406030204" pitchFamily="18" charset="0"/>
                                </a:rPr>
                                <m:t>2</m:t>
                              </m:r>
                            </m:e>
                          </m:d>
                        </m:sup>
                      </m:sSup>
                    </m:oMath>
                  </m:oMathPara>
                </a14:m>
                <a:endParaRPr lang="en-GB" sz="1100" dirty="0"/>
              </a:p>
            </p:txBody>
          </p:sp>
        </mc:Choice>
        <mc:Fallback xmlns="">
          <p:sp>
            <p:nvSpPr>
              <p:cNvPr id="73" name="Rectangle 72">
                <a:extLst>
                  <a:ext uri="{FF2B5EF4-FFF2-40B4-BE49-F238E27FC236}">
                    <a16:creationId xmlns:a16="http://schemas.microsoft.com/office/drawing/2014/main" id="{D674B0D9-DD06-2A44-86D5-DB3587B393A8}"/>
                  </a:ext>
                </a:extLst>
              </p:cNvPr>
              <p:cNvSpPr>
                <a:spLocks noRot="1" noChangeAspect="1" noMove="1" noResize="1" noEditPoints="1" noAdjustHandles="1" noChangeArrowheads="1" noChangeShapeType="1" noTextEdit="1"/>
              </p:cNvSpPr>
              <p:nvPr/>
            </p:nvSpPr>
            <p:spPr>
              <a:xfrm>
                <a:off x="9172629" y="4458543"/>
                <a:ext cx="459421" cy="27302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47A276E-14BF-0145-8B1E-C0739A6B5628}"/>
                  </a:ext>
                </a:extLst>
              </p:cNvPr>
              <p:cNvSpPr txBox="1"/>
              <p:nvPr/>
            </p:nvSpPr>
            <p:spPr>
              <a:xfrm>
                <a:off x="11365971" y="4703368"/>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74" name="TextBox 73">
                <a:extLst>
                  <a:ext uri="{FF2B5EF4-FFF2-40B4-BE49-F238E27FC236}">
                    <a16:creationId xmlns:a16="http://schemas.microsoft.com/office/drawing/2014/main" id="{547A276E-14BF-0145-8B1E-C0739A6B5628}"/>
                  </a:ext>
                </a:extLst>
              </p:cNvPr>
              <p:cNvSpPr txBox="1">
                <a:spLocks noRot="1" noChangeAspect="1" noMove="1" noResize="1" noEditPoints="1" noAdjustHandles="1" noChangeArrowheads="1" noChangeShapeType="1" noTextEdit="1"/>
              </p:cNvSpPr>
              <p:nvPr/>
            </p:nvSpPr>
            <p:spPr>
              <a:xfrm>
                <a:off x="11365971" y="4703368"/>
                <a:ext cx="643831" cy="318613"/>
              </a:xfrm>
              <a:prstGeom prst="rect">
                <a:avLst/>
              </a:prstGeom>
              <a:blipFill>
                <a:blip r:embed="rId10"/>
                <a:stretch>
                  <a:fillRect/>
                </a:stretch>
              </a:blipFill>
            </p:spPr>
            <p:txBody>
              <a:bodyPr/>
              <a:lstStyle/>
              <a:p>
                <a:r>
                  <a:rPr lang="en-GB">
                    <a:noFill/>
                  </a:rPr>
                  <a:t> </a:t>
                </a:r>
              </a:p>
            </p:txBody>
          </p:sp>
        </mc:Fallback>
      </mc:AlternateContent>
      <p:grpSp>
        <p:nvGrpSpPr>
          <p:cNvPr id="75" name="Group 74">
            <a:extLst>
              <a:ext uri="{FF2B5EF4-FFF2-40B4-BE49-F238E27FC236}">
                <a16:creationId xmlns:a16="http://schemas.microsoft.com/office/drawing/2014/main" id="{B5EC3E9D-BCDD-4144-BEDD-A69B49D50C4E}"/>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B8B225C7-C790-3845-8F1F-872528CEAACE}"/>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76" name="Rectangle 75">
                  <a:extLst>
                    <a:ext uri="{FF2B5EF4-FFF2-40B4-BE49-F238E27FC236}">
                      <a16:creationId xmlns:a16="http://schemas.microsoft.com/office/drawing/2014/main" id="{B8B225C7-C790-3845-8F1F-872528CEAACE}"/>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11"/>
                  <a:stretch>
                    <a:fillRect/>
                  </a:stretch>
                </a:blipFill>
              </p:spPr>
              <p:txBody>
                <a:bodyPr/>
                <a:lstStyle/>
                <a:p>
                  <a:r>
                    <a:rPr lang="en-GB">
                      <a:noFill/>
                    </a:rPr>
                    <a:t> </a:t>
                  </a:r>
                </a:p>
              </p:txBody>
            </p:sp>
          </mc:Fallback>
        </mc:AlternateContent>
        <p:cxnSp>
          <p:nvCxnSpPr>
            <p:cNvPr id="77" name="Straight Connector 76">
              <a:extLst>
                <a:ext uri="{FF2B5EF4-FFF2-40B4-BE49-F238E27FC236}">
                  <a16:creationId xmlns:a16="http://schemas.microsoft.com/office/drawing/2014/main" id="{1A1CA723-D464-DD49-8DA9-3C628EE3B5A4}"/>
                </a:ext>
              </a:extLst>
            </p:cNvPr>
            <p:cNvCxnSpPr>
              <a:cxnSpLocks/>
              <a:stCxn id="89" idx="2"/>
              <a:endCxn id="91"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7A56546D-85C0-0445-909F-19154DE03D0B}"/>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78" name="Rectangle 77">
                  <a:extLst>
                    <a:ext uri="{FF2B5EF4-FFF2-40B4-BE49-F238E27FC236}">
                      <a16:creationId xmlns:a16="http://schemas.microsoft.com/office/drawing/2014/main" id="{7A56546D-85C0-0445-909F-19154DE03D0B}"/>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D1DE5D21-0C68-A746-B766-A8B1B104902E}"/>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79" name="Rectangle 78">
                  <a:extLst>
                    <a:ext uri="{FF2B5EF4-FFF2-40B4-BE49-F238E27FC236}">
                      <a16:creationId xmlns:a16="http://schemas.microsoft.com/office/drawing/2014/main" id="{D1DE5D21-0C68-A746-B766-A8B1B104902E}"/>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3"/>
                  <a:stretch>
                    <a:fillRect/>
                  </a:stretch>
                </a:blipFill>
              </p:spPr>
              <p:txBody>
                <a:bodyPr/>
                <a:lstStyle/>
                <a:p>
                  <a:r>
                    <a:rPr lang="en-GB">
                      <a:noFill/>
                    </a:rPr>
                    <a:t> </a:t>
                  </a:r>
                </a:p>
              </p:txBody>
            </p:sp>
          </mc:Fallback>
        </mc:AlternateContent>
        <p:cxnSp>
          <p:nvCxnSpPr>
            <p:cNvPr id="82" name="Straight Connector 81">
              <a:extLst>
                <a:ext uri="{FF2B5EF4-FFF2-40B4-BE49-F238E27FC236}">
                  <a16:creationId xmlns:a16="http://schemas.microsoft.com/office/drawing/2014/main" id="{C7C44A5D-EC36-0A42-A185-28B70AC57D4D}"/>
                </a:ext>
              </a:extLst>
            </p:cNvPr>
            <p:cNvCxnSpPr>
              <a:cxnSpLocks/>
              <a:stCxn id="89" idx="1"/>
              <a:endCxn id="87"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3917375D-99A0-5E40-BF49-BF8EB8B35BB7}"/>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91" name="Rounded Rectangle 90">
                    <a:extLst>
                      <a:ext uri="{FF2B5EF4-FFF2-40B4-BE49-F238E27FC236}">
                        <a16:creationId xmlns:a16="http://schemas.microsoft.com/office/drawing/2014/main" id="{3060F8B7-BEDF-DA47-AF0D-D2A10C0D1607}"/>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dirty="0">
                      <a:solidFill>
                        <a:schemeClr val="tx1"/>
                      </a:solidFill>
                    </a:endParaRPr>
                  </a:p>
                </p:txBody>
              </p:sp>
            </mc:Choice>
            <mc:Fallback xmlns="">
              <p:sp>
                <p:nvSpPr>
                  <p:cNvPr id="91" name="Rounded Rectangle 90">
                    <a:extLst>
                      <a:ext uri="{FF2B5EF4-FFF2-40B4-BE49-F238E27FC236}">
                        <a16:creationId xmlns:a16="http://schemas.microsoft.com/office/drawing/2014/main" id="{3060F8B7-BEDF-DA47-AF0D-D2A10C0D1607}"/>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4"/>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6E05703-4D3C-554A-BA45-EB21ADCD7C3E}"/>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92" name="TextBox 91">
                    <a:extLst>
                      <a:ext uri="{FF2B5EF4-FFF2-40B4-BE49-F238E27FC236}">
                        <a16:creationId xmlns:a16="http://schemas.microsoft.com/office/drawing/2014/main" id="{06E05703-4D3C-554A-BA45-EB21ADCD7C3E}"/>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5"/>
                    <a:stretch>
                      <a:fillRect l="-16000" b="-4348"/>
                    </a:stretch>
                  </a:blipFill>
                </p:spPr>
                <p:txBody>
                  <a:bodyPr/>
                  <a:lstStyle/>
                  <a:p>
                    <a:r>
                      <a:rPr lang="en-GB">
                        <a:noFill/>
                      </a:rPr>
                      <a:t> </a:t>
                    </a:r>
                  </a:p>
                </p:txBody>
              </p:sp>
            </mc:Fallback>
          </mc:AlternateContent>
        </p:grpSp>
        <p:grpSp>
          <p:nvGrpSpPr>
            <p:cNvPr id="85" name="Group 84">
              <a:extLst>
                <a:ext uri="{FF2B5EF4-FFF2-40B4-BE49-F238E27FC236}">
                  <a16:creationId xmlns:a16="http://schemas.microsoft.com/office/drawing/2014/main" id="{8711E7D0-F6FF-6249-BF38-8213364469A0}"/>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89" name="Rounded Rectangle 88">
                    <a:extLst>
                      <a:ext uri="{FF2B5EF4-FFF2-40B4-BE49-F238E27FC236}">
                        <a16:creationId xmlns:a16="http://schemas.microsoft.com/office/drawing/2014/main" id="{5A05A8C2-15F3-AD4B-8E17-D51BA21953C6}"/>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dirty="0">
                        <a:solidFill>
                          <a:schemeClr val="tx1"/>
                        </a:solidFill>
                      </a:rPr>
                      <a:t> </a:t>
                    </a:r>
                  </a:p>
                </p:txBody>
              </p:sp>
            </mc:Choice>
            <mc:Fallback xmlns="">
              <p:sp>
                <p:nvSpPr>
                  <p:cNvPr id="89" name="Rounded Rectangle 88">
                    <a:extLst>
                      <a:ext uri="{FF2B5EF4-FFF2-40B4-BE49-F238E27FC236}">
                        <a16:creationId xmlns:a16="http://schemas.microsoft.com/office/drawing/2014/main" id="{5A05A8C2-15F3-AD4B-8E17-D51BA21953C6}"/>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6"/>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09097842-3FC2-E943-9F6D-23F885CBA098}"/>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90" name="TextBox 89">
                    <a:extLst>
                      <a:ext uri="{FF2B5EF4-FFF2-40B4-BE49-F238E27FC236}">
                        <a16:creationId xmlns:a16="http://schemas.microsoft.com/office/drawing/2014/main" id="{09097842-3FC2-E943-9F6D-23F885CBA098}"/>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7"/>
                    <a:stretch>
                      <a:fillRect l="-9677" b="-4348"/>
                    </a:stretch>
                  </a:blipFill>
                </p:spPr>
                <p:txBody>
                  <a:bodyPr/>
                  <a:lstStyle/>
                  <a:p>
                    <a:r>
                      <a:rPr lang="en-GB">
                        <a:noFill/>
                      </a:rPr>
                      <a:t> </a:t>
                    </a:r>
                  </a:p>
                </p:txBody>
              </p:sp>
            </mc:Fallback>
          </mc:AlternateContent>
        </p:grpSp>
        <p:grpSp>
          <p:nvGrpSpPr>
            <p:cNvPr id="86" name="Group 85">
              <a:extLst>
                <a:ext uri="{FF2B5EF4-FFF2-40B4-BE49-F238E27FC236}">
                  <a16:creationId xmlns:a16="http://schemas.microsoft.com/office/drawing/2014/main" id="{D3DF6FE7-BD10-2C4C-8952-A658A25C615F}"/>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87" name="Rounded Rectangle 86">
                    <a:extLst>
                      <a:ext uri="{FF2B5EF4-FFF2-40B4-BE49-F238E27FC236}">
                        <a16:creationId xmlns:a16="http://schemas.microsoft.com/office/drawing/2014/main" id="{A5038513-F2C7-4546-9440-A56F3DFFB853}"/>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3</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ndParaRPr>
                  </a:p>
                </p:txBody>
              </p:sp>
            </mc:Choice>
            <mc:Fallback xmlns="">
              <p:sp>
                <p:nvSpPr>
                  <p:cNvPr id="87" name="Rounded Rectangle 86">
                    <a:extLst>
                      <a:ext uri="{FF2B5EF4-FFF2-40B4-BE49-F238E27FC236}">
                        <a16:creationId xmlns:a16="http://schemas.microsoft.com/office/drawing/2014/main" id="{A5038513-F2C7-4546-9440-A56F3DFFB853}"/>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8"/>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1B940FF4-E506-B143-8C55-B7C02699038E}"/>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xmlns="">
              <p:sp>
                <p:nvSpPr>
                  <p:cNvPr id="88" name="TextBox 87">
                    <a:extLst>
                      <a:ext uri="{FF2B5EF4-FFF2-40B4-BE49-F238E27FC236}">
                        <a16:creationId xmlns:a16="http://schemas.microsoft.com/office/drawing/2014/main" id="{1B940FF4-E506-B143-8C55-B7C02699038E}"/>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9"/>
                    <a:stretch>
                      <a:fillRect l="-16000" b="-4167"/>
                    </a:stretch>
                  </a:blipFill>
                </p:spPr>
                <p:txBody>
                  <a:bodyPr/>
                  <a:lstStyle/>
                  <a:p>
                    <a:r>
                      <a:rPr lang="en-GB">
                        <a:noFill/>
                      </a:rPr>
                      <a:t> </a:t>
                    </a:r>
                  </a:p>
                </p:txBody>
              </p:sp>
            </mc:Fallback>
          </mc:AlternateContent>
        </p:grpSp>
      </p:grpSp>
      <p:grpSp>
        <p:nvGrpSpPr>
          <p:cNvPr id="93" name="Group 92">
            <a:extLst>
              <a:ext uri="{FF2B5EF4-FFF2-40B4-BE49-F238E27FC236}">
                <a16:creationId xmlns:a16="http://schemas.microsoft.com/office/drawing/2014/main" id="{4FEAE179-062E-C44A-8F3C-4C07ABF62256}"/>
              </a:ext>
            </a:extLst>
          </p:cNvPr>
          <p:cNvGrpSpPr/>
          <p:nvPr/>
        </p:nvGrpSpPr>
        <p:grpSpPr>
          <a:xfrm>
            <a:off x="5504386" y="3917792"/>
            <a:ext cx="1477949" cy="797814"/>
            <a:chOff x="9777736" y="1652403"/>
            <a:chExt cx="1477949" cy="797814"/>
          </a:xfrm>
        </p:grpSpPr>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77D1105D-F396-134D-B904-B08780DDA216}"/>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96" name="Rectangle 95">
                  <a:extLst>
                    <a:ext uri="{FF2B5EF4-FFF2-40B4-BE49-F238E27FC236}">
                      <a16:creationId xmlns:a16="http://schemas.microsoft.com/office/drawing/2014/main" id="{77D1105D-F396-134D-B904-B08780DDA216}"/>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20"/>
                  <a:stretch>
                    <a:fillRect/>
                  </a:stretch>
                </a:blipFill>
              </p:spPr>
              <p:txBody>
                <a:bodyPr/>
                <a:lstStyle/>
                <a:p>
                  <a:r>
                    <a:rPr lang="en-GB">
                      <a:noFill/>
                    </a:rPr>
                    <a:t> </a:t>
                  </a:r>
                </a:p>
              </p:txBody>
            </p:sp>
          </mc:Fallback>
        </mc:AlternateContent>
        <p:grpSp>
          <p:nvGrpSpPr>
            <p:cNvPr id="100" name="Group 99">
              <a:extLst>
                <a:ext uri="{FF2B5EF4-FFF2-40B4-BE49-F238E27FC236}">
                  <a16:creationId xmlns:a16="http://schemas.microsoft.com/office/drawing/2014/main" id="{AAA04125-3A51-C542-B964-CFCE73917E28}"/>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04" name="Rounded Rectangle 103">
                    <a:extLst>
                      <a:ext uri="{FF2B5EF4-FFF2-40B4-BE49-F238E27FC236}">
                        <a16:creationId xmlns:a16="http://schemas.microsoft.com/office/drawing/2014/main" id="{904C58D8-D1CC-9D43-BABC-91E143EC6E4F}"/>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104" name="Rounded Rectangle 103">
                    <a:extLst>
                      <a:ext uri="{FF2B5EF4-FFF2-40B4-BE49-F238E27FC236}">
                        <a16:creationId xmlns:a16="http://schemas.microsoft.com/office/drawing/2014/main" id="{904C58D8-D1CC-9D43-BABC-91E143EC6E4F}"/>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21"/>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D010E126-1EBF-A341-98A8-72199CF16F2E}"/>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05" name="TextBox 104">
                    <a:extLst>
                      <a:ext uri="{FF2B5EF4-FFF2-40B4-BE49-F238E27FC236}">
                        <a16:creationId xmlns:a16="http://schemas.microsoft.com/office/drawing/2014/main" id="{D010E126-1EBF-A341-98A8-72199CF16F2E}"/>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22"/>
                    <a:stretch>
                      <a:fillRect l="-9677" b="-4348"/>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83514DFB-9ECD-DE45-85BA-7E55033090CC}"/>
                  </a:ext>
                </a:extLst>
              </p:cNvPr>
              <p:cNvSpPr/>
              <p:nvPr/>
            </p:nvSpPr>
            <p:spPr>
              <a:xfrm>
                <a:off x="8844732" y="4660511"/>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108" name="Rectangle 107">
                <a:extLst>
                  <a:ext uri="{FF2B5EF4-FFF2-40B4-BE49-F238E27FC236}">
                    <a16:creationId xmlns:a16="http://schemas.microsoft.com/office/drawing/2014/main" id="{83514DFB-9ECD-DE45-85BA-7E55033090CC}"/>
                  </a:ext>
                </a:extLst>
              </p:cNvPr>
              <p:cNvSpPr>
                <a:spLocks noRot="1" noChangeAspect="1" noMove="1" noResize="1" noEditPoints="1" noAdjustHandles="1" noChangeArrowheads="1" noChangeShapeType="1" noTextEdit="1"/>
              </p:cNvSpPr>
              <p:nvPr/>
            </p:nvSpPr>
            <p:spPr>
              <a:xfrm>
                <a:off x="8844732" y="4660511"/>
                <a:ext cx="536557" cy="315664"/>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15D397F2-A298-4D4D-8D7E-3A2F67A959D2}"/>
                  </a:ext>
                </a:extLst>
              </p:cNvPr>
              <p:cNvSpPr/>
              <p:nvPr/>
            </p:nvSpPr>
            <p:spPr>
              <a:xfrm>
                <a:off x="11069396" y="4645632"/>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109" name="Rectangle 108">
                <a:extLst>
                  <a:ext uri="{FF2B5EF4-FFF2-40B4-BE49-F238E27FC236}">
                    <a16:creationId xmlns:a16="http://schemas.microsoft.com/office/drawing/2014/main" id="{15D397F2-A298-4D4D-8D7E-3A2F67A959D2}"/>
                  </a:ext>
                </a:extLst>
              </p:cNvPr>
              <p:cNvSpPr>
                <a:spLocks noRot="1" noChangeAspect="1" noMove="1" noResize="1" noEditPoints="1" noAdjustHandles="1" noChangeArrowheads="1" noChangeShapeType="1" noTextEdit="1"/>
              </p:cNvSpPr>
              <p:nvPr/>
            </p:nvSpPr>
            <p:spPr>
              <a:xfrm>
                <a:off x="11069396" y="4645632"/>
                <a:ext cx="456407" cy="315599"/>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9ACBABFB-D692-2D46-86BB-165EE42B58C8}"/>
                  </a:ext>
                </a:extLst>
              </p:cNvPr>
              <p:cNvSpPr/>
              <p:nvPr/>
            </p:nvSpPr>
            <p:spPr>
              <a:xfrm>
                <a:off x="11079683" y="5744100"/>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110" name="Rectangle 109">
                <a:extLst>
                  <a:ext uri="{FF2B5EF4-FFF2-40B4-BE49-F238E27FC236}">
                    <a16:creationId xmlns:a16="http://schemas.microsoft.com/office/drawing/2014/main" id="{9ACBABFB-D692-2D46-86BB-165EE42B58C8}"/>
                  </a:ext>
                </a:extLst>
              </p:cNvPr>
              <p:cNvSpPr>
                <a:spLocks noRot="1" noChangeAspect="1" noMove="1" noResize="1" noEditPoints="1" noAdjustHandles="1" noChangeArrowheads="1" noChangeShapeType="1" noTextEdit="1"/>
              </p:cNvSpPr>
              <p:nvPr/>
            </p:nvSpPr>
            <p:spPr>
              <a:xfrm>
                <a:off x="11079683" y="5744100"/>
                <a:ext cx="456407" cy="315599"/>
              </a:xfrm>
              <a:prstGeom prst="rect">
                <a:avLst/>
              </a:prstGeom>
              <a:blipFill>
                <a:blip r:embed="rId25"/>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B6E931D-28F3-788B-30C0-9FD269DABA56}"/>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4168687B-F689-14CB-3D04-3A8446732BA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A478A90-EB54-E708-FBBA-E026105AF51B}"/>
              </a:ext>
            </a:extLst>
          </p:cNvPr>
          <p:cNvSpPr>
            <a:spLocks noGrp="1"/>
          </p:cNvSpPr>
          <p:nvPr>
            <p:ph type="sldNum" sz="quarter" idx="11"/>
          </p:nvPr>
        </p:nvSpPr>
        <p:spPr/>
        <p:txBody>
          <a:bodyPr/>
          <a:lstStyle/>
          <a:p>
            <a:fld id="{EB1502E6-D9AE-3544-B6D5-378AAA0B915F}" type="slidenum">
              <a:rPr lang="de-DE" altLang="de-DE" smtClean="0"/>
              <a:pPr/>
              <a:t>51</a:t>
            </a:fld>
            <a:endParaRPr lang="de-DE" altLang="de-DE" dirty="0"/>
          </a:p>
        </p:txBody>
      </p:sp>
    </p:spTree>
    <p:extLst>
      <p:ext uri="{BB962C8B-B14F-4D97-AF65-F5344CB8AC3E}">
        <p14:creationId xmlns:p14="http://schemas.microsoft.com/office/powerpoint/2010/main" val="96366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Hindsight Queries: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type="body" sz="quarter" idx="13"/>
              </p:nvPr>
            </p:nvSpPr>
            <p:spPr/>
            <p:txBody>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b="0" i="1" smtClean="0">
                                    <a:latin typeface="Cambria Math" panose="02040503050406030204" pitchFamily="18" charset="0"/>
                                  </a:rPr>
                                </m:ctrlPr>
                              </m:dPr>
                              <m:e>
                                <m:r>
                                  <a:rPr lang="en-GB" i="1" smtClean="0">
                                    <a:solidFill>
                                      <a:srgbClr val="FFC000"/>
                                    </a:solidFill>
                                    <a:latin typeface="Cambria Math" panose="02040503050406030204" pitchFamily="18" charset="0"/>
                                  </a:rPr>
                                  <m:t>1</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:3</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1</m:t>
                    </m:r>
                    <m:r>
                      <a:rPr lang="en-GB" b="0" i="1" smtClean="0">
                        <a:solidFill>
                          <a:schemeClr val="tx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r>
                  <a:rPr lang="en-GB" dirty="0"/>
                  <a:t>Move backwards until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𝑡</m:t>
                    </m:r>
                    <m:r>
                      <a:rPr lang="en-GB" i="1">
                        <a:latin typeface="Cambria Math" panose="02040503050406030204" pitchFamily="18" charset="0"/>
                      </a:rPr>
                      <m:t>=</m:t>
                    </m:r>
                    <m:r>
                      <a:rPr lang="en-GB" b="0" i="1" smtClean="0">
                        <a:solidFill>
                          <a:srgbClr val="FFC000"/>
                        </a:solidFill>
                        <a:latin typeface="Cambria Math" panose="02040503050406030204" pitchFamily="18" charset="0"/>
                        <a:ea typeface="Cambria Math" panose="02040503050406030204" pitchFamily="18" charset="0"/>
                      </a:rPr>
                      <m:t>1</m:t>
                    </m:r>
                  </m:oMath>
                </a14:m>
                <a:r>
                  <a:rPr lang="en-GB" dirty="0"/>
                  <a:t>, then answer query with query term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b="0" i="1" smtClean="0">
                                <a:solidFill>
                                  <a:srgbClr val="FFC000"/>
                                </a:solidFill>
                                <a:latin typeface="Cambria Math" panose="02040503050406030204" pitchFamily="18" charset="0"/>
                              </a:rPr>
                              <m:t>1</m:t>
                            </m:r>
                          </m:e>
                        </m:d>
                      </m:sup>
                    </m:sSup>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=3</m:t>
                    </m:r>
                  </m:oMath>
                </a14:m>
                <a:r>
                  <a:rPr lang="en-GB" dirty="0"/>
                  <a:t>, current FO jtree with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m:t>
                            </m:r>
                          </m:e>
                        </m:d>
                      </m:sup>
                    </m:sSup>
                  </m:oMath>
                </a14:m>
                <a:r>
                  <a:rPr lang="en-GB" dirty="0"/>
                  <a:t> in the local model if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i="1">
                            <a:latin typeface="Cambria Math" panose="02040503050406030204" pitchFamily="18" charset="0"/>
                          </a:rPr>
                          <m:t>𝑖𝑛</m:t>
                        </m:r>
                      </m:sub>
                      <m:sup>
                        <m:d>
                          <m:dPr>
                            <m:ctrlPr>
                              <a:rPr lang="en-GB" i="1">
                                <a:latin typeface="Cambria Math" panose="02040503050406030204" pitchFamily="18" charset="0"/>
                              </a:rPr>
                            </m:ctrlPr>
                          </m:dPr>
                          <m:e>
                            <m:r>
                              <a:rPr lang="en-GB" b="0" i="1" smtClean="0">
                                <a:latin typeface="Cambria Math" panose="02040503050406030204" pitchFamily="18" charset="0"/>
                              </a:rPr>
                              <m:t>3</m:t>
                            </m:r>
                          </m:e>
                        </m:d>
                      </m:sup>
                    </m:sSubSup>
                  </m:oMath>
                </a14:m>
                <a:endParaRPr lang="en-GB" dirty="0"/>
              </a:p>
              <a:p>
                <a:pPr lvl="2"/>
                <a:r>
                  <a:rPr lang="en-GB" dirty="0"/>
                  <a:t>Calculate backward message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b="0"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3</m:t>
                            </m:r>
                          </m:e>
                        </m:d>
                      </m:sup>
                    </m:sSup>
                  </m:oMath>
                </a14:m>
                <a:endParaRPr lang="en-GB" dirty="0">
                  <a:solidFill>
                    <a:schemeClr val="tx1"/>
                  </a:solidFill>
                </a:endParaRPr>
              </a:p>
              <a:p>
                <a:pPr lvl="2"/>
                <a:r>
                  <a:rPr lang="en-GB" dirty="0"/>
                  <a:t>Instantiate FO jtree 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2</m:t>
                    </m:r>
                  </m:oMath>
                </a14:m>
                <a:r>
                  <a:rPr lang="en-GB" dirty="0">
                    <a:solidFill>
                      <a:schemeClr val="tx1"/>
                    </a:solidFill>
                  </a:rPr>
                  <a:t>, add </a:t>
                </a:r>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𝛽</m:t>
                        </m:r>
                      </m:e>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3</m:t>
                            </m:r>
                          </m:e>
                        </m:d>
                      </m:sup>
                    </m:sSup>
                  </m:oMath>
                </a14:m>
                <a:r>
                  <a:rPr lang="en-GB" dirty="0">
                    <a:solidFill>
                      <a:schemeClr val="tx1"/>
                    </a:solidFill>
                  </a:rPr>
                  <a:t> </a:t>
                </a:r>
                <a:br>
                  <a:rPr lang="en-GB" dirty="0">
                    <a:solidFill>
                      <a:schemeClr val="tx1"/>
                    </a:solidFill>
                  </a:rPr>
                </a:br>
                <a:r>
                  <a:rPr lang="en-GB" dirty="0">
                    <a:solidFill>
                      <a:schemeClr val="tx1"/>
                    </a:solidFill>
                  </a:rPr>
                  <a:t>to local model of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1" i="1">
                            <a:solidFill>
                              <a:schemeClr val="tx1"/>
                            </a:solidFill>
                            <a:latin typeface="Cambria Math" panose="02040503050406030204" pitchFamily="18" charset="0"/>
                          </a:rPr>
                          <m:t>𝑪</m:t>
                        </m:r>
                      </m:e>
                      <m:sub>
                        <m:r>
                          <a:rPr lang="en-GB" b="0" i="1" smtClean="0">
                            <a:solidFill>
                              <a:schemeClr val="tx1"/>
                            </a:solidFill>
                            <a:latin typeface="Cambria Math" panose="02040503050406030204" pitchFamily="18" charset="0"/>
                          </a:rPr>
                          <m:t>𝑜𝑢𝑡</m:t>
                        </m:r>
                      </m:sub>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2</m:t>
                            </m:r>
                          </m:e>
                        </m:d>
                      </m:sup>
                    </m:sSubSup>
                  </m:oMath>
                </a14:m>
                <a:endParaRPr lang="en-GB" dirty="0">
                  <a:solidFill>
                    <a:schemeClr val="tx1"/>
                  </a:solidFill>
                </a:endParaRPr>
              </a:p>
              <a:p>
                <a:pPr lvl="3"/>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552"/>
                </a:stretch>
              </a:blipFill>
            </p:spPr>
            <p:txBody>
              <a:bodyPr/>
              <a:lstStyle/>
              <a:p>
                <a:r>
                  <a:rPr lang="en-DE">
                    <a:noFill/>
                  </a:rPr>
                  <a:t> </a:t>
                </a:r>
              </a:p>
            </p:txBody>
          </p:sp>
        </mc:Fallback>
      </mc:AlternateContent>
      <p:cxnSp>
        <p:nvCxnSpPr>
          <p:cNvPr id="77" name="Straight Connector 76">
            <a:extLst>
              <a:ext uri="{FF2B5EF4-FFF2-40B4-BE49-F238E27FC236}">
                <a16:creationId xmlns:a16="http://schemas.microsoft.com/office/drawing/2014/main" id="{18CDC841-4989-364A-A67E-68BED5EAF727}"/>
              </a:ext>
            </a:extLst>
          </p:cNvPr>
          <p:cNvCxnSpPr>
            <a:cxnSpLocks/>
            <a:stCxn id="79" idx="3"/>
            <a:endCxn id="36" idx="1"/>
          </p:cNvCxnSpPr>
          <p:nvPr/>
        </p:nvCxnSpPr>
        <p:spPr>
          <a:xfrm>
            <a:off x="6807027" y="4170782"/>
            <a:ext cx="1476504" cy="0"/>
          </a:xfrm>
          <a:prstGeom prst="line">
            <a:avLst/>
          </a:prstGeom>
          <a:ln w="28575">
            <a:solidFill>
              <a:srgbClr val="FFC000"/>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307AE9AE-46FB-F046-A491-3C924F566A68}"/>
                  </a:ext>
                </a:extLst>
              </p:cNvPr>
              <p:cNvSpPr/>
              <p:nvPr/>
            </p:nvSpPr>
            <p:spPr>
              <a:xfrm>
                <a:off x="7034274" y="3638157"/>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𝐸𝑝𝑖𝑑</m:t>
                          </m:r>
                        </m:e>
                        <m:sup>
                          <m:d>
                            <m:dPr>
                              <m:ctrlPr>
                                <a:rPr lang="en-GB" sz="1399" i="1">
                                  <a:solidFill>
                                    <a:srgbClr val="FFC000"/>
                                  </a:solidFill>
                                  <a:latin typeface="Cambria Math" panose="02040503050406030204" pitchFamily="18" charset="0"/>
                                </a:rPr>
                              </m:ctrlPr>
                            </m:dPr>
                            <m:e>
                              <m:r>
                                <a:rPr lang="en-GB" sz="1399" i="1">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sSup>
                        <m:sSupPr>
                          <m:ctrlPr>
                            <a:rPr lang="en-GB" sz="1399" i="1">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𝑆𝑖𝑐𝑘</m:t>
                          </m:r>
                          <m:d>
                            <m:dPr>
                              <m:ctrlPr>
                                <a:rPr lang="de-DE" sz="1399" b="0" i="1" smtClean="0">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𝑋</m:t>
                              </m:r>
                            </m:e>
                          </m:d>
                        </m:e>
                        <m:sup>
                          <m:d>
                            <m:dPr>
                              <m:ctrlPr>
                                <a:rPr lang="en-GB" sz="1399" i="1">
                                  <a:solidFill>
                                    <a:srgbClr val="FFC000"/>
                                  </a:solidFill>
                                  <a:latin typeface="Cambria Math" panose="02040503050406030204" pitchFamily="18" charset="0"/>
                                </a:rPr>
                              </m:ctrlPr>
                            </m:dPr>
                            <m:e>
                              <m:r>
                                <a:rPr lang="en-GB" sz="1399" i="1">
                                  <a:solidFill>
                                    <a:srgbClr val="FFC000"/>
                                  </a:solidFill>
                                  <a:latin typeface="Cambria Math" panose="02040503050406030204" pitchFamily="18" charset="0"/>
                                </a:rPr>
                                <m:t>2</m:t>
                              </m:r>
                            </m:e>
                          </m:d>
                        </m:sup>
                      </m:sSup>
                    </m:oMath>
                  </m:oMathPara>
                </a14:m>
                <a:endParaRPr lang="en-GB" sz="1399" i="1" dirty="0">
                  <a:solidFill>
                    <a:srgbClr val="FFC000"/>
                  </a:solidFill>
                  <a:latin typeface="Cambria Math" panose="02040503050406030204" pitchFamily="18" charset="0"/>
                </a:endParaRPr>
              </a:p>
            </p:txBody>
          </p:sp>
        </mc:Choice>
        <mc:Fallback xmlns="">
          <p:sp>
            <p:nvSpPr>
              <p:cNvPr id="78" name="Rectangle 77">
                <a:extLst>
                  <a:ext uri="{FF2B5EF4-FFF2-40B4-BE49-F238E27FC236}">
                    <a16:creationId xmlns:a16="http://schemas.microsoft.com/office/drawing/2014/main" id="{307AE9AE-46FB-F046-A491-3C924F566A68}"/>
                  </a:ext>
                </a:extLst>
              </p:cNvPr>
              <p:cNvSpPr>
                <a:spLocks noRot="1" noChangeAspect="1" noMove="1" noResize="1" noEditPoints="1" noAdjustHandles="1" noChangeArrowheads="1" noChangeShapeType="1" noTextEdit="1"/>
              </p:cNvSpPr>
              <p:nvPr/>
            </p:nvSpPr>
            <p:spPr>
              <a:xfrm>
                <a:off x="7034274" y="3638157"/>
                <a:ext cx="1022010" cy="55220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2CBC946B-09A1-8346-8820-77A0833BEA34}"/>
                  </a:ext>
                </a:extLst>
              </p:cNvPr>
              <p:cNvSpPr/>
              <p:nvPr/>
            </p:nvSpPr>
            <p:spPr>
              <a:xfrm>
                <a:off x="6176421" y="3977020"/>
                <a:ext cx="630606"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a:solidFill>
                                <a:srgbClr val="FFC000"/>
                              </a:solidFill>
                              <a:latin typeface="Cambria Math" panose="02040503050406030204" pitchFamily="18" charset="0"/>
                              <a:ea typeface="Cambria Math" panose="02040503050406030204" pitchFamily="18" charset="0"/>
                            </a:rPr>
                            <m:t>𝛽</m:t>
                          </m:r>
                        </m:e>
                        <m:sup>
                          <m:d>
                            <m:dPr>
                              <m:ctrlPr>
                                <a:rPr lang="en-GB" sz="1798" i="1">
                                  <a:solidFill>
                                    <a:srgbClr val="FFC000"/>
                                  </a:solidFill>
                                  <a:latin typeface="Cambria Math" panose="02040503050406030204" pitchFamily="18" charset="0"/>
                                  <a:ea typeface="Cambria Math" panose="02040503050406030204" pitchFamily="18" charset="0"/>
                                </a:rPr>
                              </m:ctrlPr>
                            </m:dPr>
                            <m:e>
                              <m:r>
                                <a:rPr lang="en-GB" sz="1798" i="1">
                                  <a:solidFill>
                                    <a:srgbClr val="FFC000"/>
                                  </a:solidFill>
                                  <a:latin typeface="Cambria Math" panose="02040503050406030204" pitchFamily="18" charset="0"/>
                                  <a:ea typeface="Cambria Math" panose="02040503050406030204" pitchFamily="18" charset="0"/>
                                </a:rPr>
                                <m:t>3</m:t>
                              </m:r>
                            </m:e>
                          </m:d>
                        </m:sup>
                      </m:sSup>
                    </m:oMath>
                  </m:oMathPara>
                </a14:m>
                <a:endParaRPr lang="en-GB" sz="1798" dirty="0">
                  <a:solidFill>
                    <a:srgbClr val="FFC000"/>
                  </a:solidFill>
                </a:endParaRPr>
              </a:p>
            </p:txBody>
          </p:sp>
        </mc:Choice>
        <mc:Fallback xmlns="">
          <p:sp>
            <p:nvSpPr>
              <p:cNvPr id="79" name="Rectangle 78">
                <a:extLst>
                  <a:ext uri="{FF2B5EF4-FFF2-40B4-BE49-F238E27FC236}">
                    <a16:creationId xmlns:a16="http://schemas.microsoft.com/office/drawing/2014/main" id="{2CBC946B-09A1-8346-8820-77A0833BEA34}"/>
                  </a:ext>
                </a:extLst>
              </p:cNvPr>
              <p:cNvSpPr>
                <a:spLocks noRot="1" noChangeAspect="1" noMove="1" noResize="1" noEditPoints="1" noAdjustHandles="1" noChangeArrowheads="1" noChangeShapeType="1" noTextEdit="1"/>
              </p:cNvSpPr>
              <p:nvPr/>
            </p:nvSpPr>
            <p:spPr>
              <a:xfrm>
                <a:off x="6176421" y="3977020"/>
                <a:ext cx="630606" cy="387523"/>
              </a:xfrm>
              <a:prstGeom prst="rect">
                <a:avLst/>
              </a:prstGeom>
              <a:blipFill>
                <a:blip r:embed="rId4"/>
                <a:stretch>
                  <a:fillRect b="-9375"/>
                </a:stretch>
              </a:blipFill>
            </p:spPr>
            <p:txBody>
              <a:bodyPr/>
              <a:lstStyle/>
              <a:p>
                <a:r>
                  <a:rPr lang="en-GB">
                    <a:noFill/>
                  </a:rPr>
                  <a:t> </a:t>
                </a:r>
              </a:p>
            </p:txBody>
          </p:sp>
        </mc:Fallback>
      </mc:AlternateContent>
      <p:grpSp>
        <p:nvGrpSpPr>
          <p:cNvPr id="27" name="Group 26">
            <a:extLst>
              <a:ext uri="{FF2B5EF4-FFF2-40B4-BE49-F238E27FC236}">
                <a16:creationId xmlns:a16="http://schemas.microsoft.com/office/drawing/2014/main" id="{231B740E-136F-8B4C-B66A-9A9D062D3BDE}"/>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19F0F3A2-C753-E546-85C2-56DDE414F5A9}"/>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28" name="Rectangle 27">
                  <a:extLst>
                    <a:ext uri="{FF2B5EF4-FFF2-40B4-BE49-F238E27FC236}">
                      <a16:creationId xmlns:a16="http://schemas.microsoft.com/office/drawing/2014/main" id="{19F0F3A2-C753-E546-85C2-56DDE414F5A9}"/>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5"/>
                  <a:stretch>
                    <a:fillRect/>
                  </a:stretch>
                </a:blipFill>
              </p:spPr>
              <p:txBody>
                <a:bodyPr/>
                <a:lstStyle/>
                <a:p>
                  <a:r>
                    <a:rPr lang="en-GB">
                      <a:noFill/>
                    </a:rPr>
                    <a:t> </a:t>
                  </a:r>
                </a:p>
              </p:txBody>
            </p:sp>
          </mc:Fallback>
        </mc:AlternateContent>
        <p:cxnSp>
          <p:nvCxnSpPr>
            <p:cNvPr id="29" name="Straight Connector 28">
              <a:extLst>
                <a:ext uri="{FF2B5EF4-FFF2-40B4-BE49-F238E27FC236}">
                  <a16:creationId xmlns:a16="http://schemas.microsoft.com/office/drawing/2014/main" id="{EE322967-B1B9-774B-A55F-0EE48824992C}"/>
                </a:ext>
              </a:extLst>
            </p:cNvPr>
            <p:cNvCxnSpPr>
              <a:cxnSpLocks/>
              <a:stCxn id="38" idx="2"/>
              <a:endCxn id="40"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C5CB88A-F5C4-224F-981A-24A3A6C09E07}"/>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30" name="Rectangle 29">
                  <a:extLst>
                    <a:ext uri="{FF2B5EF4-FFF2-40B4-BE49-F238E27FC236}">
                      <a16:creationId xmlns:a16="http://schemas.microsoft.com/office/drawing/2014/main" id="{7C5CB88A-F5C4-224F-981A-24A3A6C09E07}"/>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AB12E6CA-7FDD-C546-9618-77441F9E5AB5}"/>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31" name="Rectangle 30">
                  <a:extLst>
                    <a:ext uri="{FF2B5EF4-FFF2-40B4-BE49-F238E27FC236}">
                      <a16:creationId xmlns:a16="http://schemas.microsoft.com/office/drawing/2014/main" id="{AB12E6CA-7FDD-C546-9618-77441F9E5AB5}"/>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7"/>
                  <a:stretch>
                    <a:fillRect/>
                  </a:stretch>
                </a:blipFill>
              </p:spPr>
              <p:txBody>
                <a:bodyPr/>
                <a:lstStyle/>
                <a:p>
                  <a:r>
                    <a:rPr lang="en-GB">
                      <a:noFill/>
                    </a:rPr>
                    <a:t> </a:t>
                  </a:r>
                </a:p>
              </p:txBody>
            </p:sp>
          </mc:Fallback>
        </mc:AlternateContent>
        <p:cxnSp>
          <p:nvCxnSpPr>
            <p:cNvPr id="32" name="Straight Connector 31">
              <a:extLst>
                <a:ext uri="{FF2B5EF4-FFF2-40B4-BE49-F238E27FC236}">
                  <a16:creationId xmlns:a16="http://schemas.microsoft.com/office/drawing/2014/main" id="{B8FA6F43-1D0F-6B42-8565-7143DE4C72EB}"/>
                </a:ext>
              </a:extLst>
            </p:cNvPr>
            <p:cNvCxnSpPr>
              <a:cxnSpLocks/>
              <a:stCxn id="38" idx="1"/>
              <a:endCxn id="36"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7DBA536-46D7-764A-95B6-9DDF6629F72C}"/>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039ED239-8CA5-A442-9A78-5A57D9479454}"/>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dirty="0">
                      <a:solidFill>
                        <a:schemeClr val="tx1"/>
                      </a:solidFill>
                    </a:endParaRPr>
                  </a:p>
                </p:txBody>
              </p:sp>
            </mc:Choice>
            <mc:Fallback xmlns="">
              <p:sp>
                <p:nvSpPr>
                  <p:cNvPr id="40" name="Rounded Rectangle 39">
                    <a:extLst>
                      <a:ext uri="{FF2B5EF4-FFF2-40B4-BE49-F238E27FC236}">
                        <a16:creationId xmlns:a16="http://schemas.microsoft.com/office/drawing/2014/main" id="{039ED239-8CA5-A442-9A78-5A57D9479454}"/>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8"/>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BFB826F-2610-2A45-939D-0C35A5F21661}"/>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41" name="TextBox 40">
                    <a:extLst>
                      <a:ext uri="{FF2B5EF4-FFF2-40B4-BE49-F238E27FC236}">
                        <a16:creationId xmlns:a16="http://schemas.microsoft.com/office/drawing/2014/main" id="{0BFB826F-2610-2A45-939D-0C35A5F21661}"/>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9"/>
                    <a:stretch>
                      <a:fillRect l="-16000" b="-4348"/>
                    </a:stretch>
                  </a:blipFill>
                </p:spPr>
                <p:txBody>
                  <a:bodyPr/>
                  <a:lstStyle/>
                  <a:p>
                    <a:r>
                      <a:rPr lang="en-GB">
                        <a:noFill/>
                      </a:rPr>
                      <a:t> </a:t>
                    </a:r>
                  </a:p>
                </p:txBody>
              </p:sp>
            </mc:Fallback>
          </mc:AlternateContent>
        </p:grpSp>
        <p:grpSp>
          <p:nvGrpSpPr>
            <p:cNvPr id="34" name="Group 33">
              <a:extLst>
                <a:ext uri="{FF2B5EF4-FFF2-40B4-BE49-F238E27FC236}">
                  <a16:creationId xmlns:a16="http://schemas.microsoft.com/office/drawing/2014/main" id="{C89CB2B3-7A45-7C4E-86A3-A6C1ACD713A8}"/>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38" name="Rounded Rectangle 37">
                    <a:extLst>
                      <a:ext uri="{FF2B5EF4-FFF2-40B4-BE49-F238E27FC236}">
                        <a16:creationId xmlns:a16="http://schemas.microsoft.com/office/drawing/2014/main" id="{146F93F4-A914-A343-A48B-5C69AD203167}"/>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dirty="0">
                        <a:solidFill>
                          <a:schemeClr val="tx1"/>
                        </a:solidFill>
                      </a:rPr>
                      <a:t> </a:t>
                    </a:r>
                  </a:p>
                </p:txBody>
              </p:sp>
            </mc:Choice>
            <mc:Fallback xmlns="">
              <p:sp>
                <p:nvSpPr>
                  <p:cNvPr id="38" name="Rounded Rectangle 37">
                    <a:extLst>
                      <a:ext uri="{FF2B5EF4-FFF2-40B4-BE49-F238E27FC236}">
                        <a16:creationId xmlns:a16="http://schemas.microsoft.com/office/drawing/2014/main" id="{146F93F4-A914-A343-A48B-5C69AD203167}"/>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0"/>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682E287-E8CA-2F43-9397-DA4C054FEB78}"/>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39" name="TextBox 38">
                    <a:extLst>
                      <a:ext uri="{FF2B5EF4-FFF2-40B4-BE49-F238E27FC236}">
                        <a16:creationId xmlns:a16="http://schemas.microsoft.com/office/drawing/2014/main" id="{4682E287-E8CA-2F43-9397-DA4C054FEB78}"/>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1"/>
                    <a:stretch>
                      <a:fillRect l="-9677" b="-4348"/>
                    </a:stretch>
                  </a:blipFill>
                </p:spPr>
                <p:txBody>
                  <a:bodyPr/>
                  <a:lstStyle/>
                  <a:p>
                    <a:r>
                      <a:rPr lang="en-GB">
                        <a:noFill/>
                      </a:rPr>
                      <a:t> </a:t>
                    </a:r>
                  </a:p>
                </p:txBody>
              </p:sp>
            </mc:Fallback>
          </mc:AlternateContent>
        </p:grpSp>
        <p:grpSp>
          <p:nvGrpSpPr>
            <p:cNvPr id="35" name="Group 34">
              <a:extLst>
                <a:ext uri="{FF2B5EF4-FFF2-40B4-BE49-F238E27FC236}">
                  <a16:creationId xmlns:a16="http://schemas.microsoft.com/office/drawing/2014/main" id="{84C4A315-C030-4147-BAEB-60DDC96F5A6D}"/>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36" name="Rounded Rectangle 35">
                    <a:extLst>
                      <a:ext uri="{FF2B5EF4-FFF2-40B4-BE49-F238E27FC236}">
                        <a16:creationId xmlns:a16="http://schemas.microsoft.com/office/drawing/2014/main" id="{93DA4153-EF8D-B945-AC2B-881A864FE844}"/>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3</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ndParaRPr>
                  </a:p>
                </p:txBody>
              </p:sp>
            </mc:Choice>
            <mc:Fallback xmlns="">
              <p:sp>
                <p:nvSpPr>
                  <p:cNvPr id="36" name="Rounded Rectangle 35">
                    <a:extLst>
                      <a:ext uri="{FF2B5EF4-FFF2-40B4-BE49-F238E27FC236}">
                        <a16:creationId xmlns:a16="http://schemas.microsoft.com/office/drawing/2014/main" id="{93DA4153-EF8D-B945-AC2B-881A864FE844}"/>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2"/>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4D65BF1-3688-5242-8E45-B52138676407}"/>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xmlns="">
              <p:sp>
                <p:nvSpPr>
                  <p:cNvPr id="37" name="TextBox 36">
                    <a:extLst>
                      <a:ext uri="{FF2B5EF4-FFF2-40B4-BE49-F238E27FC236}">
                        <a16:creationId xmlns:a16="http://schemas.microsoft.com/office/drawing/2014/main" id="{E4D65BF1-3688-5242-8E45-B52138676407}"/>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3"/>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536C326-7227-D748-8908-4F6DA5A3BB8C}"/>
                  </a:ext>
                </a:extLst>
              </p:cNvPr>
              <p:cNvSpPr txBox="1"/>
              <p:nvPr/>
            </p:nvSpPr>
            <p:spPr>
              <a:xfrm>
                <a:off x="11365971" y="575051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,3</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44" name="TextBox 43">
                <a:extLst>
                  <a:ext uri="{FF2B5EF4-FFF2-40B4-BE49-F238E27FC236}">
                    <a16:creationId xmlns:a16="http://schemas.microsoft.com/office/drawing/2014/main" id="{D536C326-7227-D748-8908-4F6DA5A3BB8C}"/>
                  </a:ext>
                </a:extLst>
              </p:cNvPr>
              <p:cNvSpPr txBox="1">
                <a:spLocks noRot="1" noChangeAspect="1" noMove="1" noResize="1" noEditPoints="1" noAdjustHandles="1" noChangeArrowheads="1" noChangeShapeType="1" noTextEdit="1"/>
              </p:cNvSpPr>
              <p:nvPr/>
            </p:nvSpPr>
            <p:spPr>
              <a:xfrm>
                <a:off x="11365971" y="5750511"/>
                <a:ext cx="597215" cy="315599"/>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D565B96-B00C-EF43-A628-B23622C2421F}"/>
                  </a:ext>
                </a:extLst>
              </p:cNvPr>
              <p:cNvSpPr txBox="1"/>
              <p:nvPr/>
            </p:nvSpPr>
            <p:spPr>
              <a:xfrm>
                <a:off x="9172878" y="4655836"/>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45" name="TextBox 44">
                <a:extLst>
                  <a:ext uri="{FF2B5EF4-FFF2-40B4-BE49-F238E27FC236}">
                    <a16:creationId xmlns:a16="http://schemas.microsoft.com/office/drawing/2014/main" id="{7D565B96-B00C-EF43-A628-B23622C2421F}"/>
                  </a:ext>
                </a:extLst>
              </p:cNvPr>
              <p:cNvSpPr txBox="1">
                <a:spLocks noRot="1" noChangeAspect="1" noMove="1" noResize="1" noEditPoints="1" noAdjustHandles="1" noChangeArrowheads="1" noChangeShapeType="1" noTextEdit="1"/>
              </p:cNvSpPr>
              <p:nvPr/>
            </p:nvSpPr>
            <p:spPr>
              <a:xfrm>
                <a:off x="9172878" y="4655836"/>
                <a:ext cx="643831" cy="318613"/>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2EEA092-268C-D64C-8A84-03722916555F}"/>
                  </a:ext>
                </a:extLst>
              </p:cNvPr>
              <p:cNvSpPr txBox="1"/>
              <p:nvPr/>
            </p:nvSpPr>
            <p:spPr>
              <a:xfrm>
                <a:off x="11338936" y="441838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46" name="TextBox 45">
                <a:extLst>
                  <a:ext uri="{FF2B5EF4-FFF2-40B4-BE49-F238E27FC236}">
                    <a16:creationId xmlns:a16="http://schemas.microsoft.com/office/drawing/2014/main" id="{C2EEA092-268C-D64C-8A84-03722916555F}"/>
                  </a:ext>
                </a:extLst>
              </p:cNvPr>
              <p:cNvSpPr txBox="1">
                <a:spLocks noRot="1" noChangeAspect="1" noMove="1" noResize="1" noEditPoints="1" noAdjustHandles="1" noChangeArrowheads="1" noChangeShapeType="1" noTextEdit="1"/>
              </p:cNvSpPr>
              <p:nvPr/>
            </p:nvSpPr>
            <p:spPr>
              <a:xfrm>
                <a:off x="11338936" y="4418389"/>
                <a:ext cx="597215" cy="3155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8BC4C330-70EA-8F40-AFC0-5878B71134F2}"/>
                  </a:ext>
                </a:extLst>
              </p:cNvPr>
              <p:cNvSpPr/>
              <p:nvPr/>
            </p:nvSpPr>
            <p:spPr>
              <a:xfrm>
                <a:off x="9172629" y="4458543"/>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b="0" i="1" smtClean="0">
                                  <a:solidFill>
                                    <a:schemeClr val="accent1"/>
                                  </a:solidFill>
                                  <a:latin typeface="Cambria Math" panose="02040503050406030204" pitchFamily="18" charset="0"/>
                                  <a:ea typeface="Cambria Math" panose="02040503050406030204" pitchFamily="18" charset="0"/>
                                </a:rPr>
                                <m:t>2</m:t>
                              </m:r>
                            </m:e>
                          </m:d>
                        </m:sup>
                      </m:sSup>
                    </m:oMath>
                  </m:oMathPara>
                </a14:m>
                <a:endParaRPr lang="en-GB" sz="1100" dirty="0"/>
              </a:p>
            </p:txBody>
          </p:sp>
        </mc:Choice>
        <mc:Fallback xmlns="">
          <p:sp>
            <p:nvSpPr>
              <p:cNvPr id="47" name="Rectangle 46">
                <a:extLst>
                  <a:ext uri="{FF2B5EF4-FFF2-40B4-BE49-F238E27FC236}">
                    <a16:creationId xmlns:a16="http://schemas.microsoft.com/office/drawing/2014/main" id="{8BC4C330-70EA-8F40-AFC0-5878B71134F2}"/>
                  </a:ext>
                </a:extLst>
              </p:cNvPr>
              <p:cNvSpPr>
                <a:spLocks noRot="1" noChangeAspect="1" noMove="1" noResize="1" noEditPoints="1" noAdjustHandles="1" noChangeArrowheads="1" noChangeShapeType="1" noTextEdit="1"/>
              </p:cNvSpPr>
              <p:nvPr/>
            </p:nvSpPr>
            <p:spPr>
              <a:xfrm>
                <a:off x="9172629" y="4458543"/>
                <a:ext cx="459421" cy="273023"/>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27F6612-2D59-5E4F-840C-7E4F8013DF3D}"/>
                  </a:ext>
                </a:extLst>
              </p:cNvPr>
              <p:cNvSpPr txBox="1"/>
              <p:nvPr/>
            </p:nvSpPr>
            <p:spPr>
              <a:xfrm>
                <a:off x="11365971" y="4703368"/>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48" name="TextBox 47">
                <a:extLst>
                  <a:ext uri="{FF2B5EF4-FFF2-40B4-BE49-F238E27FC236}">
                    <a16:creationId xmlns:a16="http://schemas.microsoft.com/office/drawing/2014/main" id="{927F6612-2D59-5E4F-840C-7E4F8013DF3D}"/>
                  </a:ext>
                </a:extLst>
              </p:cNvPr>
              <p:cNvSpPr txBox="1">
                <a:spLocks noRot="1" noChangeAspect="1" noMove="1" noResize="1" noEditPoints="1" noAdjustHandles="1" noChangeArrowheads="1" noChangeShapeType="1" noTextEdit="1"/>
              </p:cNvSpPr>
              <p:nvPr/>
            </p:nvSpPr>
            <p:spPr>
              <a:xfrm>
                <a:off x="11365971" y="4703368"/>
                <a:ext cx="643831" cy="318613"/>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A7F82423-DB56-4942-B9DC-2068C2BFFC2C}"/>
                  </a:ext>
                </a:extLst>
              </p:cNvPr>
              <p:cNvSpPr/>
              <p:nvPr/>
            </p:nvSpPr>
            <p:spPr>
              <a:xfrm>
                <a:off x="8844732" y="4660511"/>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49" name="Rectangle 48">
                <a:extLst>
                  <a:ext uri="{FF2B5EF4-FFF2-40B4-BE49-F238E27FC236}">
                    <a16:creationId xmlns:a16="http://schemas.microsoft.com/office/drawing/2014/main" id="{A7F82423-DB56-4942-B9DC-2068C2BFFC2C}"/>
                  </a:ext>
                </a:extLst>
              </p:cNvPr>
              <p:cNvSpPr>
                <a:spLocks noRot="1" noChangeAspect="1" noMove="1" noResize="1" noEditPoints="1" noAdjustHandles="1" noChangeArrowheads="1" noChangeShapeType="1" noTextEdit="1"/>
              </p:cNvSpPr>
              <p:nvPr/>
            </p:nvSpPr>
            <p:spPr>
              <a:xfrm>
                <a:off x="8844732" y="4660511"/>
                <a:ext cx="536557" cy="315664"/>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BBA9063-4104-1E42-A357-A82B4505480C}"/>
                  </a:ext>
                </a:extLst>
              </p:cNvPr>
              <p:cNvSpPr/>
              <p:nvPr/>
            </p:nvSpPr>
            <p:spPr>
              <a:xfrm>
                <a:off x="11069396" y="4645632"/>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50" name="Rectangle 49">
                <a:extLst>
                  <a:ext uri="{FF2B5EF4-FFF2-40B4-BE49-F238E27FC236}">
                    <a16:creationId xmlns:a16="http://schemas.microsoft.com/office/drawing/2014/main" id="{3BBA9063-4104-1E42-A357-A82B4505480C}"/>
                  </a:ext>
                </a:extLst>
              </p:cNvPr>
              <p:cNvSpPr>
                <a:spLocks noRot="1" noChangeAspect="1" noMove="1" noResize="1" noEditPoints="1" noAdjustHandles="1" noChangeArrowheads="1" noChangeShapeType="1" noTextEdit="1"/>
              </p:cNvSpPr>
              <p:nvPr/>
            </p:nvSpPr>
            <p:spPr>
              <a:xfrm>
                <a:off x="11069396" y="4645632"/>
                <a:ext cx="456407" cy="3155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280E819-20AD-A443-AC87-830C4E8FAF74}"/>
                  </a:ext>
                </a:extLst>
              </p:cNvPr>
              <p:cNvSpPr/>
              <p:nvPr/>
            </p:nvSpPr>
            <p:spPr>
              <a:xfrm>
                <a:off x="11079683" y="5744100"/>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51" name="Rectangle 50">
                <a:extLst>
                  <a:ext uri="{FF2B5EF4-FFF2-40B4-BE49-F238E27FC236}">
                    <a16:creationId xmlns:a16="http://schemas.microsoft.com/office/drawing/2014/main" id="{A280E819-20AD-A443-AC87-830C4E8FAF74}"/>
                  </a:ext>
                </a:extLst>
              </p:cNvPr>
              <p:cNvSpPr>
                <a:spLocks noRot="1" noChangeAspect="1" noMove="1" noResize="1" noEditPoints="1" noAdjustHandles="1" noChangeArrowheads="1" noChangeShapeType="1" noTextEdit="1"/>
              </p:cNvSpPr>
              <p:nvPr/>
            </p:nvSpPr>
            <p:spPr>
              <a:xfrm>
                <a:off x="11079683" y="5744100"/>
                <a:ext cx="456407" cy="315599"/>
              </a:xfrm>
              <a:prstGeom prst="rect">
                <a:avLst/>
              </a:prstGeom>
              <a:blipFill>
                <a:blip r:embed="rId21"/>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2AA95E0-4812-F882-BAAB-0443671FA904}"/>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30861B35-80BB-7999-3F94-016F32CF819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F50D176-9D4A-8572-0943-D91FA460A7FC}"/>
              </a:ext>
            </a:extLst>
          </p:cNvPr>
          <p:cNvSpPr>
            <a:spLocks noGrp="1"/>
          </p:cNvSpPr>
          <p:nvPr>
            <p:ph type="sldNum" sz="quarter" idx="11"/>
          </p:nvPr>
        </p:nvSpPr>
        <p:spPr/>
        <p:txBody>
          <a:bodyPr/>
          <a:lstStyle/>
          <a:p>
            <a:fld id="{EB1502E6-D9AE-3544-B6D5-378AAA0B915F}" type="slidenum">
              <a:rPr lang="de-DE" altLang="de-DE" smtClean="0"/>
              <a:pPr/>
              <a:t>52</a:t>
            </a:fld>
            <a:endParaRPr lang="de-DE" altLang="de-DE" dirty="0"/>
          </a:p>
        </p:txBody>
      </p:sp>
    </p:spTree>
    <p:extLst>
      <p:ext uri="{BB962C8B-B14F-4D97-AF65-F5344CB8AC3E}">
        <p14:creationId xmlns:p14="http://schemas.microsoft.com/office/powerpoint/2010/main" val="143103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Hindsight Queries: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type="body" sz="quarter" idx="13"/>
              </p:nvPr>
            </p:nvSpPr>
            <p:spPr/>
            <p:txBody>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b="0" i="1" smtClean="0">
                                    <a:latin typeface="Cambria Math" panose="02040503050406030204" pitchFamily="18" charset="0"/>
                                  </a:rPr>
                                </m:ctrlPr>
                              </m:dPr>
                              <m:e>
                                <m:r>
                                  <a:rPr lang="en-GB" i="1" smtClean="0">
                                    <a:solidFill>
                                      <a:srgbClr val="FFC000"/>
                                    </a:solidFill>
                                    <a:latin typeface="Cambria Math" panose="02040503050406030204" pitchFamily="18" charset="0"/>
                                  </a:rPr>
                                  <m:t>1</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:3</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1</m:t>
                    </m:r>
                    <m:r>
                      <a:rPr lang="en-GB" b="0" i="1" smtClean="0">
                        <a:solidFill>
                          <a:schemeClr val="tx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r>
                  <a:rPr lang="en-GB" dirty="0"/>
                  <a:t>Move backwards until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𝑡</m:t>
                    </m:r>
                    <m:r>
                      <a:rPr lang="en-GB" i="1">
                        <a:latin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1</m:t>
                    </m:r>
                  </m:oMath>
                </a14:m>
                <a:r>
                  <a:rPr lang="en-GB" dirty="0"/>
                  <a:t>, then answer query with query term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1</m:t>
                            </m:r>
                          </m:e>
                        </m:d>
                      </m:sup>
                    </m:sSup>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=2</m:t>
                    </m:r>
                  </m:oMath>
                </a14:m>
                <a:r>
                  <a:rPr lang="en-GB" dirty="0"/>
                  <a:t>, current FO jtree with </a:t>
                </a:r>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𝛽</m:t>
                        </m:r>
                      </m:e>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3</m:t>
                            </m:r>
                          </m:e>
                        </m:d>
                      </m:sup>
                    </m:sSup>
                  </m:oMath>
                </a14:m>
                <a:r>
                  <a:rPr lang="en-GB" dirty="0"/>
                  <a:t> in local model of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rPr>
                          <m:t>𝑜𝑢𝑡</m:t>
                        </m:r>
                      </m:sub>
                      <m:sup>
                        <m:d>
                          <m:dPr>
                            <m:ctrlPr>
                              <a:rPr lang="en-GB" i="1">
                                <a:latin typeface="Cambria Math" panose="02040503050406030204" pitchFamily="18" charset="0"/>
                              </a:rPr>
                            </m:ctrlPr>
                          </m:dPr>
                          <m:e>
                            <m:r>
                              <a:rPr lang="en-GB" b="0" i="1" smtClean="0">
                                <a:latin typeface="Cambria Math" panose="02040503050406030204" pitchFamily="18" charset="0"/>
                              </a:rPr>
                              <m:t>2</m:t>
                            </m:r>
                          </m:e>
                        </m:d>
                      </m:sup>
                    </m:sSubSup>
                  </m:oMath>
                </a14:m>
                <a:endParaRPr lang="en-GB" dirty="0"/>
              </a:p>
              <a:p>
                <a:pPr lvl="2"/>
                <a:r>
                  <a:rPr lang="en-GB" dirty="0"/>
                  <a:t>Enter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b="0" i="1" smtClean="0">
                                <a:solidFill>
                                  <a:schemeClr val="tx1"/>
                                </a:solidFill>
                                <a:latin typeface="Cambria Math" panose="02040503050406030204" pitchFamily="18" charset="0"/>
                              </a:rPr>
                              <m:t>2</m:t>
                            </m:r>
                          </m:e>
                        </m:d>
                      </m:sup>
                    </m:sSup>
                    <m:r>
                      <a:rPr lang="en-GB" b="0" i="1" smtClean="0">
                        <a:solidFill>
                          <a:schemeClr val="tx1"/>
                        </a:solidFill>
                        <a:latin typeface="Cambria Math" panose="02040503050406030204" pitchFamily="18" charset="0"/>
                      </a:rPr>
                      <m:t>=</m:t>
                    </m:r>
                    <m:d>
                      <m:dPr>
                        <m:begChr m:val="{"/>
                        <m:endChr m:val="}"/>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𝑠𝑖𝑐𝑘</m:t>
                        </m:r>
                        <m:sSup>
                          <m:sSupPr>
                            <m:ctrlPr>
                              <a:rPr lang="en-GB" b="0" i="1" smtClean="0">
                                <a:solidFill>
                                  <a:schemeClr val="tx1"/>
                                </a:solidFill>
                                <a:latin typeface="Cambria Math" panose="02040503050406030204" pitchFamily="18" charset="0"/>
                              </a:rPr>
                            </m:ctrlPr>
                          </m:sSupPr>
                          <m:e>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𝑎𝑙𝑖𝑐𝑒</m:t>
                                </m:r>
                              </m:e>
                            </m:d>
                          </m:e>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2</m:t>
                                </m:r>
                              </m:e>
                            </m:d>
                            <m:r>
                              <a:rPr lang="en-GB" b="0" i="1" smtClean="0">
                                <a:solidFill>
                                  <a:schemeClr val="tx1"/>
                                </a:solidFill>
                                <a:latin typeface="Cambria Math" panose="02040503050406030204" pitchFamily="18" charset="0"/>
                              </a:rPr>
                              <m:t> </m:t>
                            </m:r>
                          </m:sup>
                        </m:sSup>
                      </m:e>
                    </m:d>
                  </m:oMath>
                </a14:m>
                <a:endParaRPr lang="en-GB" dirty="0"/>
              </a:p>
              <a:p>
                <a:pPr lvl="2"/>
                <a:r>
                  <a:rPr lang="en-GB" dirty="0"/>
                  <a:t>Send messages towards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ea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2</m:t>
                            </m:r>
                          </m:e>
                        </m:d>
                      </m:sup>
                    </m:sSubSup>
                  </m:oMath>
                </a14:m>
                <a:endParaRPr lang="en-GB" dirty="0"/>
              </a:p>
              <a:p>
                <a:pPr lvl="2"/>
                <a:r>
                  <a:rPr lang="en-GB" dirty="0"/>
                  <a:t>Calculate backward message </a:t>
                </a:r>
                <a14:m>
                  <m:oMath xmlns:m="http://schemas.openxmlformats.org/officeDocument/2006/math">
                    <m:sSup>
                      <m:sSupPr>
                        <m:ctrlPr>
                          <a:rPr lang="en-GB" i="1" smtClean="0">
                            <a:solidFill>
                              <a:srgbClr val="FFC000"/>
                            </a:solidFill>
                            <a:latin typeface="Cambria Math" panose="02040503050406030204" pitchFamily="18" charset="0"/>
                            <a:ea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𝛽</m:t>
                        </m:r>
                      </m:e>
                      <m:sup>
                        <m:d>
                          <m:dPr>
                            <m:ctrlPr>
                              <a:rPr lang="en-GB" b="0"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2</m:t>
                            </m:r>
                          </m:e>
                        </m:d>
                      </m:sup>
                    </m:sSup>
                  </m:oMath>
                </a14:m>
                <a:endParaRPr lang="en-GB" dirty="0">
                  <a:solidFill>
                    <a:schemeClr val="tx1"/>
                  </a:solidFill>
                </a:endParaRPr>
              </a:p>
              <a:p>
                <a:pPr lvl="2"/>
                <a:r>
                  <a:rPr lang="en-GB" dirty="0"/>
                  <a:t>Instantiate FO jtree 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oMath>
                </a14:m>
                <a:r>
                  <a:rPr lang="en-GB" dirty="0">
                    <a:solidFill>
                      <a:schemeClr val="tx1"/>
                    </a:solidFill>
                  </a:rPr>
                  <a:t>, </a:t>
                </a:r>
                <a:br>
                  <a:rPr lang="en-GB" dirty="0">
                    <a:solidFill>
                      <a:schemeClr val="tx1"/>
                    </a:solidFill>
                  </a:rPr>
                </a:br>
                <a:r>
                  <a:rPr lang="en-GB" dirty="0">
                    <a:solidFill>
                      <a:schemeClr val="tx1"/>
                    </a:solidFill>
                  </a:rPr>
                  <a:t>add </a:t>
                </a:r>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𝛽</m:t>
                        </m:r>
                      </m:e>
                      <m:sup>
                        <m:d>
                          <m:dPr>
                            <m:ctrlPr>
                              <a:rPr lang="en-GB" i="1">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2</m:t>
                            </m:r>
                          </m:e>
                        </m:d>
                      </m:sup>
                    </m:sSup>
                  </m:oMath>
                </a14:m>
                <a:r>
                  <a:rPr lang="en-GB" dirty="0">
                    <a:solidFill>
                      <a:schemeClr val="tx1"/>
                    </a:solidFill>
                  </a:rPr>
                  <a:t> to local </a:t>
                </a:r>
                <a:r>
                  <a:rPr lang="en-GB" dirty="0"/>
                  <a:t>m</a:t>
                </a:r>
                <a:r>
                  <a:rPr lang="en-GB" dirty="0">
                    <a:solidFill>
                      <a:schemeClr val="tx1"/>
                    </a:solidFill>
                  </a:rPr>
                  <a:t>odel of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b="1" i="1">
                            <a:solidFill>
                              <a:schemeClr val="tx1"/>
                            </a:solidFill>
                            <a:latin typeface="Cambria Math" panose="02040503050406030204" pitchFamily="18" charset="0"/>
                          </a:rPr>
                          <m:t>𝑪</m:t>
                        </m:r>
                      </m:e>
                      <m:sub>
                        <m:r>
                          <a:rPr lang="en-GB" b="0" i="1" smtClean="0">
                            <a:solidFill>
                              <a:schemeClr val="tx1"/>
                            </a:solidFill>
                            <a:latin typeface="Cambria Math" panose="02040503050406030204" pitchFamily="18" charset="0"/>
                          </a:rPr>
                          <m:t>𝑜𝑢𝑡</m:t>
                        </m:r>
                      </m:sub>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2</m:t>
                            </m:r>
                          </m:e>
                        </m:d>
                      </m:sup>
                    </m:sSubSup>
                  </m:oMath>
                </a14:m>
                <a:endParaRPr lang="en-GB" dirty="0">
                  <a:solidFill>
                    <a:schemeClr val="tx1"/>
                  </a:solidFill>
                </a:endParaRPr>
              </a:p>
              <a:p>
                <a:pPr lvl="3"/>
                <a:endParaRPr lang="en-GB" dirty="0">
                  <a:solidFill>
                    <a:schemeClr val="tx1"/>
                  </a:solidFill>
                </a:endParaRPr>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5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6827F845-7B7F-F246-9CDA-30594B25EC33}"/>
                  </a:ext>
                </a:extLst>
              </p:cNvPr>
              <p:cNvSpPr/>
              <p:nvPr/>
            </p:nvSpPr>
            <p:spPr>
              <a:xfrm>
                <a:off x="11403525" y="4405140"/>
                <a:ext cx="456663"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de-DE" sz="1100" b="0" i="1"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sz="1100" dirty="0">
                  <a:solidFill>
                    <a:srgbClr val="FFC000"/>
                  </a:solidFill>
                </a:endParaRPr>
              </a:p>
            </p:txBody>
          </p:sp>
        </mc:Choice>
        <mc:Fallback xmlns="">
          <p:sp>
            <p:nvSpPr>
              <p:cNvPr id="35" name="Rectangle 34">
                <a:extLst>
                  <a:ext uri="{FF2B5EF4-FFF2-40B4-BE49-F238E27FC236}">
                    <a16:creationId xmlns:a16="http://schemas.microsoft.com/office/drawing/2014/main" id="{6827F845-7B7F-F246-9CDA-30594B25EC33}"/>
                  </a:ext>
                </a:extLst>
              </p:cNvPr>
              <p:cNvSpPr>
                <a:spLocks noRot="1" noChangeAspect="1" noMove="1" noResize="1" noEditPoints="1" noAdjustHandles="1" noChangeArrowheads="1" noChangeShapeType="1" noTextEdit="1"/>
              </p:cNvSpPr>
              <p:nvPr/>
            </p:nvSpPr>
            <p:spPr>
              <a:xfrm>
                <a:off x="11403525" y="4405140"/>
                <a:ext cx="456663" cy="273023"/>
              </a:xfrm>
              <a:prstGeom prst="rect">
                <a:avLst/>
              </a:prstGeom>
              <a:blipFill>
                <a:blip r:embed="rId3"/>
                <a:stretch>
                  <a:fillRect/>
                </a:stretch>
              </a:blipFill>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39C77DF5-6C5B-1541-A592-F6224CFF3F7B}"/>
              </a:ext>
            </a:extLst>
          </p:cNvPr>
          <p:cNvCxnSpPr>
            <a:cxnSpLocks/>
            <a:stCxn id="57" idx="3"/>
            <a:endCxn id="67" idx="1"/>
          </p:cNvCxnSpPr>
          <p:nvPr/>
        </p:nvCxnSpPr>
        <p:spPr>
          <a:xfrm>
            <a:off x="6807027" y="4170782"/>
            <a:ext cx="1476504" cy="0"/>
          </a:xfrm>
          <a:prstGeom prst="line">
            <a:avLst/>
          </a:prstGeom>
          <a:ln w="28575">
            <a:solidFill>
              <a:srgbClr val="FFC000"/>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4C8CC4AA-C029-E54C-9A69-0BD91FEEF55F}"/>
                  </a:ext>
                </a:extLst>
              </p:cNvPr>
              <p:cNvSpPr/>
              <p:nvPr/>
            </p:nvSpPr>
            <p:spPr>
              <a:xfrm>
                <a:off x="7034274" y="3638157"/>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𝐸𝑝𝑖𝑑</m:t>
                          </m:r>
                        </m:e>
                        <m:sup>
                          <m:d>
                            <m:dPr>
                              <m:ctrlPr>
                                <a:rPr lang="en-GB" sz="1399" i="1">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1</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sSup>
                        <m:sSupPr>
                          <m:ctrlPr>
                            <a:rPr lang="en-GB" sz="1399" i="1">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𝑆𝑖𝑐𝑘</m:t>
                          </m:r>
                          <m:d>
                            <m:dPr>
                              <m:ctrlPr>
                                <a:rPr lang="de-DE" sz="1399" b="0" i="1" smtClean="0">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𝑋</m:t>
                              </m:r>
                            </m:e>
                          </m:d>
                        </m:e>
                        <m:sup>
                          <m:d>
                            <m:dPr>
                              <m:ctrlPr>
                                <a:rPr lang="en-GB" sz="1399" i="1">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1</m:t>
                              </m:r>
                            </m:e>
                          </m:d>
                        </m:sup>
                      </m:sSup>
                    </m:oMath>
                  </m:oMathPara>
                </a14:m>
                <a:endParaRPr lang="en-GB" sz="1399" i="1" dirty="0">
                  <a:solidFill>
                    <a:srgbClr val="FFC000"/>
                  </a:solidFill>
                  <a:latin typeface="Cambria Math" panose="02040503050406030204" pitchFamily="18" charset="0"/>
                </a:endParaRPr>
              </a:p>
            </p:txBody>
          </p:sp>
        </mc:Choice>
        <mc:Fallback xmlns="">
          <p:sp>
            <p:nvSpPr>
              <p:cNvPr id="56" name="Rectangle 55">
                <a:extLst>
                  <a:ext uri="{FF2B5EF4-FFF2-40B4-BE49-F238E27FC236}">
                    <a16:creationId xmlns:a16="http://schemas.microsoft.com/office/drawing/2014/main" id="{4C8CC4AA-C029-E54C-9A69-0BD91FEEF55F}"/>
                  </a:ext>
                </a:extLst>
              </p:cNvPr>
              <p:cNvSpPr>
                <a:spLocks noRot="1" noChangeAspect="1" noMove="1" noResize="1" noEditPoints="1" noAdjustHandles="1" noChangeArrowheads="1" noChangeShapeType="1" noTextEdit="1"/>
              </p:cNvSpPr>
              <p:nvPr/>
            </p:nvSpPr>
            <p:spPr>
              <a:xfrm>
                <a:off x="7034274" y="3638157"/>
                <a:ext cx="1022010" cy="5522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98206C60-E204-074E-AFED-88A3A42EDC43}"/>
                  </a:ext>
                </a:extLst>
              </p:cNvPr>
              <p:cNvSpPr/>
              <p:nvPr/>
            </p:nvSpPr>
            <p:spPr>
              <a:xfrm>
                <a:off x="6176421" y="3977020"/>
                <a:ext cx="630606"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a:solidFill>
                                <a:srgbClr val="FFC000"/>
                              </a:solidFill>
                              <a:latin typeface="Cambria Math" panose="02040503050406030204" pitchFamily="18" charset="0"/>
                              <a:ea typeface="Cambria Math" panose="02040503050406030204" pitchFamily="18" charset="0"/>
                            </a:rPr>
                            <m:t>𝛽</m:t>
                          </m:r>
                        </m:e>
                        <m:sup>
                          <m:d>
                            <m:dPr>
                              <m:ctrlPr>
                                <a:rPr lang="en-GB" sz="1798" i="1">
                                  <a:solidFill>
                                    <a:srgbClr val="FFC000"/>
                                  </a:solidFill>
                                  <a:latin typeface="Cambria Math" panose="02040503050406030204" pitchFamily="18" charset="0"/>
                                  <a:ea typeface="Cambria Math" panose="02040503050406030204" pitchFamily="18" charset="0"/>
                                </a:rPr>
                              </m:ctrlPr>
                            </m:dPr>
                            <m:e>
                              <m:r>
                                <a:rPr lang="de-DE" sz="1798" b="0" i="1" smtClean="0">
                                  <a:solidFill>
                                    <a:srgbClr val="FFC000"/>
                                  </a:solidFill>
                                  <a:latin typeface="Cambria Math" panose="02040503050406030204" pitchFamily="18" charset="0"/>
                                  <a:ea typeface="Cambria Math" panose="02040503050406030204" pitchFamily="18" charset="0"/>
                                </a:rPr>
                                <m:t>2</m:t>
                              </m:r>
                            </m:e>
                          </m:d>
                        </m:sup>
                      </m:sSup>
                    </m:oMath>
                  </m:oMathPara>
                </a14:m>
                <a:endParaRPr lang="en-GB" sz="1798" dirty="0">
                  <a:solidFill>
                    <a:srgbClr val="FFC000"/>
                  </a:solidFill>
                </a:endParaRPr>
              </a:p>
            </p:txBody>
          </p:sp>
        </mc:Choice>
        <mc:Fallback xmlns="">
          <p:sp>
            <p:nvSpPr>
              <p:cNvPr id="57" name="Rectangle 56">
                <a:extLst>
                  <a:ext uri="{FF2B5EF4-FFF2-40B4-BE49-F238E27FC236}">
                    <a16:creationId xmlns:a16="http://schemas.microsoft.com/office/drawing/2014/main" id="{98206C60-E204-074E-AFED-88A3A42EDC43}"/>
                  </a:ext>
                </a:extLst>
              </p:cNvPr>
              <p:cNvSpPr>
                <a:spLocks noRot="1" noChangeAspect="1" noMove="1" noResize="1" noEditPoints="1" noAdjustHandles="1" noChangeArrowheads="1" noChangeShapeType="1" noTextEdit="1"/>
              </p:cNvSpPr>
              <p:nvPr/>
            </p:nvSpPr>
            <p:spPr>
              <a:xfrm>
                <a:off x="6176421" y="3977020"/>
                <a:ext cx="630606" cy="387523"/>
              </a:xfrm>
              <a:prstGeom prst="rect">
                <a:avLst/>
              </a:prstGeom>
              <a:blipFill>
                <a:blip r:embed="rId5"/>
                <a:stretch>
                  <a:fillRect b="-9375"/>
                </a:stretch>
              </a:blipFill>
            </p:spPr>
            <p:txBody>
              <a:bodyPr/>
              <a:lstStyle/>
              <a:p>
                <a:r>
                  <a:rPr lang="en-GB">
                    <a:noFill/>
                  </a:rPr>
                  <a:t> </a:t>
                </a:r>
              </a:p>
            </p:txBody>
          </p:sp>
        </mc:Fallback>
      </mc:AlternateContent>
      <p:grpSp>
        <p:nvGrpSpPr>
          <p:cNvPr id="58" name="Group 57">
            <a:extLst>
              <a:ext uri="{FF2B5EF4-FFF2-40B4-BE49-F238E27FC236}">
                <a16:creationId xmlns:a16="http://schemas.microsoft.com/office/drawing/2014/main" id="{0D70687A-019A-C04F-B52E-45D2BE1EAD18}"/>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2D8C463B-A44F-9047-9C8F-31ED242BA871}"/>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59" name="Rectangle 58">
                  <a:extLst>
                    <a:ext uri="{FF2B5EF4-FFF2-40B4-BE49-F238E27FC236}">
                      <a16:creationId xmlns:a16="http://schemas.microsoft.com/office/drawing/2014/main" id="{2D8C463B-A44F-9047-9C8F-31ED242BA871}"/>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6"/>
                  <a:stretch>
                    <a:fillRect/>
                  </a:stretch>
                </a:blipFill>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33D9057B-31E6-0345-A016-7F299CD6919A}"/>
                </a:ext>
              </a:extLst>
            </p:cNvPr>
            <p:cNvCxnSpPr>
              <a:cxnSpLocks/>
              <a:stCxn id="69" idx="2"/>
              <a:endCxn id="71"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7DD04F76-009D-0E41-9080-A1FC32FA4C4B}"/>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61" name="Rectangle 60">
                  <a:extLst>
                    <a:ext uri="{FF2B5EF4-FFF2-40B4-BE49-F238E27FC236}">
                      <a16:creationId xmlns:a16="http://schemas.microsoft.com/office/drawing/2014/main" id="{7DD04F76-009D-0E41-9080-A1FC32FA4C4B}"/>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32A29579-3886-9545-AC11-A65896BCB711}"/>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62" name="Rectangle 61">
                  <a:extLst>
                    <a:ext uri="{FF2B5EF4-FFF2-40B4-BE49-F238E27FC236}">
                      <a16:creationId xmlns:a16="http://schemas.microsoft.com/office/drawing/2014/main" id="{32A29579-3886-9545-AC11-A65896BCB711}"/>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8"/>
                  <a:stretch>
                    <a:fillRect/>
                  </a:stretch>
                </a:blipFill>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8B218319-456A-A44D-9917-FD6B6FD6876B}"/>
                </a:ext>
              </a:extLst>
            </p:cNvPr>
            <p:cNvCxnSpPr>
              <a:cxnSpLocks/>
              <a:stCxn id="69" idx="1"/>
              <a:endCxn id="67"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D850ED0C-DC20-CA4F-82EB-24CCB2418CB5}"/>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5FA0A2D3-7706-9641-B6B2-FAD72100EA01}"/>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71" name="Rounded Rectangle 70">
                    <a:extLst>
                      <a:ext uri="{FF2B5EF4-FFF2-40B4-BE49-F238E27FC236}">
                        <a16:creationId xmlns:a16="http://schemas.microsoft.com/office/drawing/2014/main" id="{5FA0A2D3-7706-9641-B6B2-FAD72100EA01}"/>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9"/>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5B5E1F7-4FFD-644C-BAF1-C9C012C8C34C}"/>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72" name="TextBox 71">
                    <a:extLst>
                      <a:ext uri="{FF2B5EF4-FFF2-40B4-BE49-F238E27FC236}">
                        <a16:creationId xmlns:a16="http://schemas.microsoft.com/office/drawing/2014/main" id="{F5B5E1F7-4FFD-644C-BAF1-C9C012C8C34C}"/>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0"/>
                    <a:stretch>
                      <a:fillRect l="-16000" b="-4348"/>
                    </a:stretch>
                  </a:blipFill>
                </p:spPr>
                <p:txBody>
                  <a:bodyPr/>
                  <a:lstStyle/>
                  <a:p>
                    <a:r>
                      <a:rPr lang="en-GB">
                        <a:noFill/>
                      </a:rPr>
                      <a:t> </a:t>
                    </a:r>
                  </a:p>
                </p:txBody>
              </p:sp>
            </mc:Fallback>
          </mc:AlternateContent>
        </p:grpSp>
        <p:grpSp>
          <p:nvGrpSpPr>
            <p:cNvPr id="65" name="Group 64">
              <a:extLst>
                <a:ext uri="{FF2B5EF4-FFF2-40B4-BE49-F238E27FC236}">
                  <a16:creationId xmlns:a16="http://schemas.microsoft.com/office/drawing/2014/main" id="{20FF75D2-D42A-5C46-9888-94E8DAA9DF87}"/>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C5E7EA12-C587-664C-A143-E362FCDAC1F5}"/>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69" name="Rounded Rectangle 68">
                    <a:extLst>
                      <a:ext uri="{FF2B5EF4-FFF2-40B4-BE49-F238E27FC236}">
                        <a16:creationId xmlns:a16="http://schemas.microsoft.com/office/drawing/2014/main" id="{C5E7EA12-C587-664C-A143-E362FCDAC1F5}"/>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1"/>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3CFB8A2-B817-A349-99C1-BC91E63C9FC2}"/>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70" name="TextBox 69">
                    <a:extLst>
                      <a:ext uri="{FF2B5EF4-FFF2-40B4-BE49-F238E27FC236}">
                        <a16:creationId xmlns:a16="http://schemas.microsoft.com/office/drawing/2014/main" id="{73CFB8A2-B817-A349-99C1-BC91E63C9FC2}"/>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2"/>
                    <a:stretch>
                      <a:fillRect l="-9677" b="-4348"/>
                    </a:stretch>
                  </a:blipFill>
                </p:spPr>
                <p:txBody>
                  <a:bodyPr/>
                  <a:lstStyle/>
                  <a:p>
                    <a:r>
                      <a:rPr lang="en-GB">
                        <a:noFill/>
                      </a:rPr>
                      <a:t> </a:t>
                    </a:r>
                  </a:p>
                </p:txBody>
              </p:sp>
            </mc:Fallback>
          </mc:AlternateContent>
        </p:grpSp>
        <p:grpSp>
          <p:nvGrpSpPr>
            <p:cNvPr id="66" name="Group 65">
              <a:extLst>
                <a:ext uri="{FF2B5EF4-FFF2-40B4-BE49-F238E27FC236}">
                  <a16:creationId xmlns:a16="http://schemas.microsoft.com/office/drawing/2014/main" id="{4DEB5BAE-4994-4848-B1AD-C6C516B72FE4}"/>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2AC3ECE6-4153-1244-9494-F107E313CBCC}"/>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oMath>
                      </m:oMathPara>
                    </a14:m>
                    <a:endParaRPr lang="en-GB" sz="1399" dirty="0">
                      <a:solidFill>
                        <a:schemeClr val="tx1"/>
                      </a:solidFill>
                    </a:endParaRPr>
                  </a:p>
                </p:txBody>
              </p:sp>
            </mc:Choice>
            <mc:Fallback xmlns="">
              <p:sp>
                <p:nvSpPr>
                  <p:cNvPr id="67" name="Rounded Rectangle 66">
                    <a:extLst>
                      <a:ext uri="{FF2B5EF4-FFF2-40B4-BE49-F238E27FC236}">
                        <a16:creationId xmlns:a16="http://schemas.microsoft.com/office/drawing/2014/main" id="{2AC3ECE6-4153-1244-9494-F107E313CBCC}"/>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3"/>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C17AF08C-B2BA-9543-8BC6-34DD2331E10F}"/>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2</m:t>
                                  </m:r>
                                </m:e>
                              </m:d>
                            </m:sup>
                          </m:sSubSup>
                        </m:oMath>
                      </m:oMathPara>
                    </a14:m>
                    <a:endParaRPr lang="en-GB" sz="1400" dirty="0">
                      <a:solidFill>
                        <a:schemeClr val="bg1"/>
                      </a:solidFill>
                    </a:endParaRPr>
                  </a:p>
                </p:txBody>
              </p:sp>
            </mc:Choice>
            <mc:Fallback xmlns="">
              <p:sp>
                <p:nvSpPr>
                  <p:cNvPr id="68" name="TextBox 67">
                    <a:extLst>
                      <a:ext uri="{FF2B5EF4-FFF2-40B4-BE49-F238E27FC236}">
                        <a16:creationId xmlns:a16="http://schemas.microsoft.com/office/drawing/2014/main" id="{C17AF08C-B2BA-9543-8BC6-34DD2331E10F}"/>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4"/>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145C704-4508-8D42-B336-CCF002AA2B35}"/>
                  </a:ext>
                </a:extLst>
              </p:cNvPr>
              <p:cNvSpPr txBox="1"/>
              <p:nvPr/>
            </p:nvSpPr>
            <p:spPr>
              <a:xfrm>
                <a:off x="9172878" y="4655836"/>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74" name="TextBox 73">
                <a:extLst>
                  <a:ext uri="{FF2B5EF4-FFF2-40B4-BE49-F238E27FC236}">
                    <a16:creationId xmlns:a16="http://schemas.microsoft.com/office/drawing/2014/main" id="{9145C704-4508-8D42-B336-CCF002AA2B35}"/>
                  </a:ext>
                </a:extLst>
              </p:cNvPr>
              <p:cNvSpPr txBox="1">
                <a:spLocks noRot="1" noChangeAspect="1" noMove="1" noResize="1" noEditPoints="1" noAdjustHandles="1" noChangeArrowheads="1" noChangeShapeType="1" noTextEdit="1"/>
              </p:cNvSpPr>
              <p:nvPr/>
            </p:nvSpPr>
            <p:spPr>
              <a:xfrm>
                <a:off x="9172878" y="4655836"/>
                <a:ext cx="643831" cy="318613"/>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800502E5-B516-4A49-9CCE-02B02853C423}"/>
                  </a:ext>
                </a:extLst>
              </p:cNvPr>
              <p:cNvSpPr txBox="1"/>
              <p:nvPr/>
            </p:nvSpPr>
            <p:spPr>
              <a:xfrm>
                <a:off x="11341652" y="465959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75" name="TextBox 74">
                <a:extLst>
                  <a:ext uri="{FF2B5EF4-FFF2-40B4-BE49-F238E27FC236}">
                    <a16:creationId xmlns:a16="http://schemas.microsoft.com/office/drawing/2014/main" id="{800502E5-B516-4A49-9CCE-02B02853C423}"/>
                  </a:ext>
                </a:extLst>
              </p:cNvPr>
              <p:cNvSpPr txBox="1">
                <a:spLocks noRot="1" noChangeAspect="1" noMove="1" noResize="1" noEditPoints="1" noAdjustHandles="1" noChangeArrowheads="1" noChangeShapeType="1" noTextEdit="1"/>
              </p:cNvSpPr>
              <p:nvPr/>
            </p:nvSpPr>
            <p:spPr>
              <a:xfrm>
                <a:off x="11341652" y="4659591"/>
                <a:ext cx="597215" cy="3155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AB06B94F-C5D2-484D-92C4-6D5BDA729999}"/>
                  </a:ext>
                </a:extLst>
              </p:cNvPr>
              <p:cNvSpPr/>
              <p:nvPr/>
            </p:nvSpPr>
            <p:spPr>
              <a:xfrm>
                <a:off x="8844732" y="4660511"/>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78" name="Rectangle 77">
                <a:extLst>
                  <a:ext uri="{FF2B5EF4-FFF2-40B4-BE49-F238E27FC236}">
                    <a16:creationId xmlns:a16="http://schemas.microsoft.com/office/drawing/2014/main" id="{AB06B94F-C5D2-484D-92C4-6D5BDA729999}"/>
                  </a:ext>
                </a:extLst>
              </p:cNvPr>
              <p:cNvSpPr>
                <a:spLocks noRot="1" noChangeAspect="1" noMove="1" noResize="1" noEditPoints="1" noAdjustHandles="1" noChangeArrowheads="1" noChangeShapeType="1" noTextEdit="1"/>
              </p:cNvSpPr>
              <p:nvPr/>
            </p:nvSpPr>
            <p:spPr>
              <a:xfrm>
                <a:off x="8844732" y="4660511"/>
                <a:ext cx="536557" cy="315664"/>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163F3739-016C-FF44-8A79-47724A789815}"/>
                  </a:ext>
                </a:extLst>
              </p:cNvPr>
              <p:cNvSpPr/>
              <p:nvPr/>
            </p:nvSpPr>
            <p:spPr>
              <a:xfrm>
                <a:off x="11069396" y="4645632"/>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79" name="Rectangle 78">
                <a:extLst>
                  <a:ext uri="{FF2B5EF4-FFF2-40B4-BE49-F238E27FC236}">
                    <a16:creationId xmlns:a16="http://schemas.microsoft.com/office/drawing/2014/main" id="{163F3739-016C-FF44-8A79-47724A789815}"/>
                  </a:ext>
                </a:extLst>
              </p:cNvPr>
              <p:cNvSpPr>
                <a:spLocks noRot="1" noChangeAspect="1" noMove="1" noResize="1" noEditPoints="1" noAdjustHandles="1" noChangeArrowheads="1" noChangeShapeType="1" noTextEdit="1"/>
              </p:cNvSpPr>
              <p:nvPr/>
            </p:nvSpPr>
            <p:spPr>
              <a:xfrm>
                <a:off x="11069396" y="4645632"/>
                <a:ext cx="456407" cy="3155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60C5BF6A-DAAF-674B-8169-23533DDCD81B}"/>
                  </a:ext>
                </a:extLst>
              </p:cNvPr>
              <p:cNvSpPr/>
              <p:nvPr/>
            </p:nvSpPr>
            <p:spPr>
              <a:xfrm>
                <a:off x="11079683" y="5744100"/>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80" name="Rectangle 79">
                <a:extLst>
                  <a:ext uri="{FF2B5EF4-FFF2-40B4-BE49-F238E27FC236}">
                    <a16:creationId xmlns:a16="http://schemas.microsoft.com/office/drawing/2014/main" id="{60C5BF6A-DAAF-674B-8169-23533DDCD81B}"/>
                  </a:ext>
                </a:extLst>
              </p:cNvPr>
              <p:cNvSpPr>
                <a:spLocks noRot="1" noChangeAspect="1" noMove="1" noResize="1" noEditPoints="1" noAdjustHandles="1" noChangeArrowheads="1" noChangeShapeType="1" noTextEdit="1"/>
              </p:cNvSpPr>
              <p:nvPr/>
            </p:nvSpPr>
            <p:spPr>
              <a:xfrm>
                <a:off x="11079683" y="5744100"/>
                <a:ext cx="456407" cy="315599"/>
              </a:xfrm>
              <a:prstGeom prst="rect">
                <a:avLst/>
              </a:prstGeom>
              <a:blipFill>
                <a:blip r:embed="rId19"/>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10984DD-BD36-633F-A56D-482599F8FBC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ACB2A089-0BBA-9BBF-80B5-5CD58F4A0E8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87796C35-85B8-DDA3-D2B5-D2405F7F9BDA}"/>
              </a:ext>
            </a:extLst>
          </p:cNvPr>
          <p:cNvSpPr>
            <a:spLocks noGrp="1"/>
          </p:cNvSpPr>
          <p:nvPr>
            <p:ph type="sldNum" sz="quarter" idx="11"/>
          </p:nvPr>
        </p:nvSpPr>
        <p:spPr/>
        <p:txBody>
          <a:bodyPr/>
          <a:lstStyle/>
          <a:p>
            <a:fld id="{EB1502E6-D9AE-3544-B6D5-378AAA0B915F}" type="slidenum">
              <a:rPr lang="de-DE" altLang="de-DE" smtClean="0"/>
              <a:pPr/>
              <a:t>53</a:t>
            </a:fld>
            <a:endParaRPr lang="de-DE" altLang="de-DE" dirty="0"/>
          </a:p>
        </p:txBody>
      </p:sp>
    </p:spTree>
    <p:extLst>
      <p:ext uri="{BB962C8B-B14F-4D97-AF65-F5344CB8AC3E}">
        <p14:creationId xmlns:p14="http://schemas.microsoft.com/office/powerpoint/2010/main" val="169770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6" grpId="0"/>
      <p:bldP spid="57" grpId="0"/>
      <p:bldP spid="74" grpId="0"/>
      <p:bldP spid="7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ECC-9230-634F-8E1B-456793F95323}"/>
              </a:ext>
            </a:extLst>
          </p:cNvPr>
          <p:cNvSpPr>
            <a:spLocks noGrp="1"/>
          </p:cNvSpPr>
          <p:nvPr>
            <p:ph type="title"/>
          </p:nvPr>
        </p:nvSpPr>
        <p:spPr/>
        <p:txBody>
          <a:bodyPr/>
          <a:lstStyle/>
          <a:p>
            <a:r>
              <a:rPr lang="en-GB" dirty="0"/>
              <a:t>Hindsight Queries: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BABF58-997D-704B-B8C0-883FFF797D05}"/>
                  </a:ext>
                </a:extLst>
              </p:cNvPr>
              <p:cNvSpPr>
                <a:spLocks noGrp="1"/>
              </p:cNvSpPr>
              <p:nvPr>
                <p:ph type="body" sz="quarter" idx="13"/>
              </p:nvPr>
            </p:nvSpPr>
            <p:spPr/>
            <p:txBody>
              <a:bodyPr>
                <a:normAutofit lnSpcReduction="10000"/>
              </a:bodyPr>
              <a:lstStyle/>
              <a:p>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b="0" i="1" smtClean="0">
                                    <a:latin typeface="Cambria Math" panose="02040503050406030204" pitchFamily="18" charset="0"/>
                                  </a:rPr>
                                </m:ctrlPr>
                              </m:dPr>
                              <m:e>
                                <m:r>
                                  <a:rPr lang="en-GB" i="1" smtClean="0">
                                    <a:solidFill>
                                      <a:srgbClr val="FFC000"/>
                                    </a:solidFill>
                                    <a:latin typeface="Cambria Math" panose="02040503050406030204" pitchFamily="18" charset="0"/>
                                  </a:rPr>
                                  <m:t>1</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solidFill>
                                      <a:schemeClr val="accent1"/>
                                    </a:solidFill>
                                    <a:latin typeface="Cambria Math" panose="02040503050406030204" pitchFamily="18" charset="0"/>
                                  </a:rPr>
                                  <m:t>0 :3</m:t>
                                </m:r>
                              </m:e>
                            </m:d>
                          </m:sup>
                        </m:sSup>
                      </m:e>
                    </m:d>
                  </m:oMath>
                </a14:m>
                <a:r>
                  <a:rPr lang="en-GB" dirty="0"/>
                  <a:t>, </a:t>
                </a:r>
                <a14:m>
                  <m:oMath xmlns:m="http://schemas.openxmlformats.org/officeDocument/2006/math">
                    <m:r>
                      <a:rPr lang="en-GB" b="0" i="1" smtClean="0">
                        <a:solidFill>
                          <a:srgbClr val="FFC000"/>
                        </a:solidFill>
                        <a:latin typeface="Cambria Math" panose="02040503050406030204" pitchFamily="18" charset="0"/>
                        <a:ea typeface="Cambria Math" panose="02040503050406030204" pitchFamily="18" charset="0"/>
                      </a:rPr>
                      <m:t>1</m:t>
                    </m:r>
                    <m:r>
                      <a:rPr lang="en-GB" b="0" i="1" smtClean="0">
                        <a:solidFill>
                          <a:schemeClr val="tx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3</m:t>
                    </m:r>
                  </m:oMath>
                </a14:m>
                <a:endParaRPr lang="en-GB" dirty="0"/>
              </a:p>
              <a:p>
                <a:pPr lvl="1"/>
                <a:r>
                  <a:rPr lang="en-GB" dirty="0"/>
                  <a:t>Move backwards until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𝑡</m:t>
                    </m:r>
                    <m:r>
                      <a:rPr lang="en-GB" i="1">
                        <a:latin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1</m:t>
                    </m:r>
                  </m:oMath>
                </a14:m>
                <a:r>
                  <a:rPr lang="en-GB" dirty="0"/>
                  <a:t>, then answer query with query term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1</m:t>
                            </m:r>
                          </m:e>
                        </m:d>
                      </m:sup>
                    </m:sSup>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oMath>
                </a14:m>
                <a:r>
                  <a:rPr lang="en-GB" dirty="0"/>
                  <a:t>, current FO jtree with </a:t>
                </a:r>
                <a14:m>
                  <m:oMath xmlns:m="http://schemas.openxmlformats.org/officeDocument/2006/math">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𝛽</m:t>
                        </m:r>
                      </m:e>
                      <m:sup>
                        <m:d>
                          <m:dPr>
                            <m:ctrlPr>
                              <a:rPr lang="en-GB" i="1">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2</m:t>
                            </m:r>
                          </m:e>
                        </m:d>
                      </m:sup>
                    </m:sSup>
                  </m:oMath>
                </a14:m>
                <a:r>
                  <a:rPr lang="en-GB" dirty="0"/>
                  <a:t> in local model of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rPr>
                          <m:t>𝑜𝑢𝑡</m:t>
                        </m:r>
                      </m:sub>
                      <m:sup>
                        <m:d>
                          <m:dPr>
                            <m:ctrlPr>
                              <a:rPr lang="en-GB" i="1">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14:m>
                  <m:oMath xmlns:m="http://schemas.openxmlformats.org/officeDocument/2006/math">
                    <m:sSup>
                      <m:sSupPr>
                        <m:ctrlPr>
                          <a:rPr lang="en-GB" sz="1998" i="1">
                            <a:solidFill>
                              <a:schemeClr val="accent1"/>
                            </a:solidFill>
                            <a:latin typeface="Cambria Math" panose="02040503050406030204" pitchFamily="18" charset="0"/>
                            <a:ea typeface="Cambria Math" panose="02040503050406030204" pitchFamily="18" charset="0"/>
                          </a:rPr>
                        </m:ctrlPr>
                      </m:sSupPr>
                      <m:e>
                        <m:r>
                          <a:rPr lang="en-GB" sz="1998" i="1">
                            <a:solidFill>
                              <a:schemeClr val="accent1"/>
                            </a:solidFill>
                            <a:latin typeface="Cambria Math" panose="02040503050406030204" pitchFamily="18" charset="0"/>
                            <a:ea typeface="Cambria Math" panose="02040503050406030204" pitchFamily="18" charset="0"/>
                          </a:rPr>
                          <m:t>𝛼</m:t>
                        </m:r>
                      </m:e>
                      <m:sup>
                        <m:d>
                          <m:dPr>
                            <m:ctrlPr>
                              <a:rPr lang="en-GB" sz="1998" i="1">
                                <a:solidFill>
                                  <a:schemeClr val="accent1"/>
                                </a:solidFill>
                                <a:latin typeface="Cambria Math" panose="02040503050406030204" pitchFamily="18" charset="0"/>
                                <a:ea typeface="Cambria Math" panose="02040503050406030204" pitchFamily="18" charset="0"/>
                              </a:rPr>
                            </m:ctrlPr>
                          </m:dPr>
                          <m:e>
                            <m:r>
                              <a:rPr lang="en-GB" sz="1998" i="1">
                                <a:solidFill>
                                  <a:schemeClr val="accent1"/>
                                </a:solidFill>
                                <a:latin typeface="Cambria Math" panose="02040503050406030204" pitchFamily="18" charset="0"/>
                                <a:ea typeface="Cambria Math" panose="02040503050406030204" pitchFamily="18" charset="0"/>
                              </a:rPr>
                              <m:t>0</m:t>
                            </m:r>
                          </m:e>
                        </m:d>
                      </m:sup>
                    </m:sSup>
                  </m:oMath>
                </a14:m>
                <a:r>
                  <a:rPr lang="en-GB" dirty="0"/>
                  <a:t> in local model of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𝑪</m:t>
                        </m:r>
                      </m:e>
                      <m:sub>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endParaRPr lang="en-GB" dirty="0"/>
              </a:p>
              <a:p>
                <a:pPr lvl="2"/>
                <a:r>
                  <a:rPr lang="en-GB" dirty="0"/>
                  <a:t>Enter evidence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b="0" i="1" smtClean="0">
                                <a:solidFill>
                                  <a:schemeClr val="tx1"/>
                                </a:solidFill>
                                <a:latin typeface="Cambria Math" panose="02040503050406030204" pitchFamily="18" charset="0"/>
                              </a:rPr>
                              <m:t>1</m:t>
                            </m:r>
                          </m:e>
                        </m:d>
                      </m:sup>
                    </m:sSup>
                    <m:r>
                      <a:rPr lang="en-GB" b="0" i="1" smtClean="0">
                        <a:solidFill>
                          <a:schemeClr val="tx1"/>
                        </a:solidFill>
                        <a:latin typeface="Cambria Math" panose="02040503050406030204" pitchFamily="18" charset="0"/>
                      </a:rPr>
                      <m:t>=</m:t>
                    </m:r>
                    <m:d>
                      <m:dPr>
                        <m:begChr m:val="{"/>
                        <m:endChr m:val="}"/>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𝑠𝑖𝑐𝑘</m:t>
                        </m:r>
                        <m:sSup>
                          <m:sSupPr>
                            <m:ctrlPr>
                              <a:rPr lang="en-GB" b="0" i="1" smtClean="0">
                                <a:solidFill>
                                  <a:schemeClr val="tx1"/>
                                </a:solidFill>
                                <a:latin typeface="Cambria Math" panose="02040503050406030204" pitchFamily="18" charset="0"/>
                              </a:rPr>
                            </m:ctrlPr>
                          </m:sSupPr>
                          <m:e>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𝑎𝑙𝑖𝑐𝑒</m:t>
                                </m:r>
                              </m:e>
                            </m:d>
                          </m:e>
                          <m:sup>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1</m:t>
                                </m:r>
                              </m:e>
                            </m:d>
                          </m:sup>
                        </m:sSup>
                      </m:e>
                    </m:d>
                  </m:oMath>
                </a14:m>
                <a:endParaRPr lang="en-GB" dirty="0"/>
              </a:p>
              <a:p>
                <a:pPr lvl="2"/>
                <a:r>
                  <a:rPr lang="en-GB" dirty="0"/>
                  <a:t>If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𝐸𝑝𝑖𝑑</m:t>
                        </m:r>
                      </m:e>
                      <m:sup>
                        <m:d>
                          <m:dPr>
                            <m:ctrlPr>
                              <a:rPr lang="en-GB" i="1">
                                <a:latin typeface="Cambria Math" panose="02040503050406030204" pitchFamily="18" charset="0"/>
                              </a:rPr>
                            </m:ctrlPr>
                          </m:dPr>
                          <m:e>
                            <m:r>
                              <a:rPr lang="en-GB" b="0" i="1" smtClean="0">
                                <a:solidFill>
                                  <a:srgbClr val="FFC000"/>
                                </a:solidFill>
                                <a:latin typeface="Cambria Math" panose="02040503050406030204" pitchFamily="18" charset="0"/>
                              </a:rPr>
                              <m:t>1</m:t>
                            </m:r>
                          </m:e>
                        </m:d>
                      </m:sup>
                    </m:sSup>
                  </m:oMath>
                </a14:m>
                <a:r>
                  <a:rPr lang="en-GB" dirty="0"/>
                  <a:t> only query</a:t>
                </a:r>
              </a:p>
              <a:p>
                <a:pPr lvl="3"/>
                <a:r>
                  <a:rPr lang="en-GB" dirty="0"/>
                  <a:t>Send intra-slice messages towards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br>
                  <a:rPr lang="en-GB" dirty="0"/>
                </a:br>
                <a:r>
                  <a:rPr lang="en-GB" dirty="0"/>
                  <a:t>(or one of the other two)</a:t>
                </a:r>
              </a:p>
              <a:p>
                <a:pPr lvl="3"/>
                <a:r>
                  <a:rPr lang="en-GB" dirty="0"/>
                  <a:t>Answer query in </a:t>
                </a:r>
                <a14:m>
                  <m:oMath xmlns:m="http://schemas.openxmlformats.org/officeDocument/2006/math">
                    <m:sSubSup>
                      <m:sSubSupPr>
                        <m:ctrlPr>
                          <a:rPr lang="en-GB" i="1">
                            <a:latin typeface="Cambria Math" panose="02040503050406030204" pitchFamily="18" charset="0"/>
                          </a:rPr>
                        </m:ctrlPr>
                      </m:sSubSupPr>
                      <m:e>
                        <m:r>
                          <a:rPr lang="en-GB" b="1" i="1">
                            <a:latin typeface="Cambria Math" panose="02040503050406030204" pitchFamily="18" charset="0"/>
                          </a:rPr>
                          <m:t>𝑪</m:t>
                        </m:r>
                      </m:e>
                      <m:sub>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b="0" i="1" smtClean="0">
                                <a:latin typeface="Cambria Math" panose="02040503050406030204" pitchFamily="18" charset="0"/>
                              </a:rPr>
                              <m:t>1</m:t>
                            </m:r>
                          </m:e>
                        </m:d>
                      </m:sup>
                    </m:sSubSup>
                  </m:oMath>
                </a14:m>
                <a:endParaRPr lang="en-GB" dirty="0"/>
              </a:p>
              <a:p>
                <a:pPr lvl="2"/>
                <a:r>
                  <a:rPr lang="en-GB" dirty="0"/>
                  <a:t>Otherwise: Send all messages</a:t>
                </a:r>
              </a:p>
            </p:txBody>
          </p:sp>
        </mc:Choice>
        <mc:Fallback xmlns="">
          <p:sp>
            <p:nvSpPr>
              <p:cNvPr id="3" name="Content Placeholder 2">
                <a:extLst>
                  <a:ext uri="{FF2B5EF4-FFF2-40B4-BE49-F238E27FC236}">
                    <a16:creationId xmlns:a16="http://schemas.microsoft.com/office/drawing/2014/main" id="{4FBABF58-997D-704B-B8C0-883FFF797D0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657" r="-57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6827F845-7B7F-F246-9CDA-30594B25EC33}"/>
                  </a:ext>
                </a:extLst>
              </p:cNvPr>
              <p:cNvSpPr/>
              <p:nvPr/>
            </p:nvSpPr>
            <p:spPr>
              <a:xfrm>
                <a:off x="11354356" y="4442124"/>
                <a:ext cx="456663"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en-GB" sz="1100" i="1">
                                  <a:solidFill>
                                    <a:srgbClr val="FFC000"/>
                                  </a:solidFill>
                                  <a:latin typeface="Cambria Math" panose="02040503050406030204" pitchFamily="18" charset="0"/>
                                  <a:ea typeface="Cambria Math" panose="02040503050406030204" pitchFamily="18" charset="0"/>
                                </a:rPr>
                                <m:t>2</m:t>
                              </m:r>
                            </m:e>
                          </m:d>
                        </m:sup>
                      </m:sSup>
                    </m:oMath>
                  </m:oMathPara>
                </a14:m>
                <a:endParaRPr lang="en-GB" sz="1100" dirty="0">
                  <a:solidFill>
                    <a:srgbClr val="FFC000"/>
                  </a:solidFill>
                </a:endParaRPr>
              </a:p>
            </p:txBody>
          </p:sp>
        </mc:Choice>
        <mc:Fallback xmlns="">
          <p:sp>
            <p:nvSpPr>
              <p:cNvPr id="35" name="Rectangle 34">
                <a:extLst>
                  <a:ext uri="{FF2B5EF4-FFF2-40B4-BE49-F238E27FC236}">
                    <a16:creationId xmlns:a16="http://schemas.microsoft.com/office/drawing/2014/main" id="{6827F845-7B7F-F246-9CDA-30594B25EC33}"/>
                  </a:ext>
                </a:extLst>
              </p:cNvPr>
              <p:cNvSpPr>
                <a:spLocks noRot="1" noChangeAspect="1" noMove="1" noResize="1" noEditPoints="1" noAdjustHandles="1" noChangeArrowheads="1" noChangeShapeType="1" noTextEdit="1"/>
              </p:cNvSpPr>
              <p:nvPr/>
            </p:nvSpPr>
            <p:spPr>
              <a:xfrm>
                <a:off x="11354356" y="4442124"/>
                <a:ext cx="456663" cy="27302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E4A9AB1-25A3-2247-B146-850DCC033F4A}"/>
                  </a:ext>
                </a:extLst>
              </p:cNvPr>
              <p:cNvSpPr txBox="1"/>
              <p:nvPr/>
            </p:nvSpPr>
            <p:spPr>
              <a:xfrm>
                <a:off x="3563425" y="5536642"/>
                <a:ext cx="5729723" cy="95994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To support hindsight queries for arbitrary slices </a:t>
                </a:r>
                <a14:m>
                  <m:oMath xmlns:m="http://schemas.openxmlformats.org/officeDocument/2006/math">
                    <m:r>
                      <a:rPr lang="en-GB" sz="1798" i="1">
                        <a:solidFill>
                          <a:srgbClr val="FFC000"/>
                        </a:solidFill>
                        <a:latin typeface="Cambria Math" panose="02040503050406030204" pitchFamily="18" charset="0"/>
                        <a:ea typeface="Cambria Math" panose="02040503050406030204" pitchFamily="18" charset="0"/>
                      </a:rPr>
                      <m:t>𝜋</m:t>
                    </m:r>
                  </m:oMath>
                </a14:m>
                <a:r>
                  <a:rPr lang="en-GB" sz="1798" dirty="0"/>
                  <a:t>, we have to store all forward messages, as </a:t>
                </a:r>
                <a14:m>
                  <m:oMath xmlns:m="http://schemas.openxmlformats.org/officeDocument/2006/math">
                    <m:sSup>
                      <m:sSup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sz="1798" i="1">
                            <a:solidFill>
                              <a:schemeClr val="accent3">
                                <a:lumMod val="40000"/>
                                <a:lumOff val="60000"/>
                              </a:schemeClr>
                            </a:solidFill>
                            <a:latin typeface="Cambria Math" panose="02040503050406030204" pitchFamily="18" charset="0"/>
                            <a:ea typeface="Cambria Math" panose="02040503050406030204" pitchFamily="18" charset="0"/>
                          </a:rPr>
                          <m:t>𝛼</m:t>
                        </m:r>
                      </m:e>
                      <m:sup>
                        <m:d>
                          <m:dPr>
                            <m:ctrlPr>
                              <a:rPr lang="en-GB" sz="1798" i="1">
                                <a:solidFill>
                                  <a:schemeClr val="accent3">
                                    <a:lumMod val="40000"/>
                                    <a:lumOff val="60000"/>
                                  </a:schemeClr>
                                </a:solidFill>
                                <a:latin typeface="Cambria Math" panose="02040503050406030204" pitchFamily="18" charset="0"/>
                                <a:ea typeface="Cambria Math" panose="02040503050406030204" pitchFamily="18" charset="0"/>
                              </a:rPr>
                            </m:ctrlPr>
                          </m:dPr>
                          <m:e>
                            <m:r>
                              <a:rPr lang="en-GB" sz="1798" i="1">
                                <a:solidFill>
                                  <a:srgbClr val="FFC000"/>
                                </a:solidFill>
                                <a:latin typeface="Cambria Math" panose="02040503050406030204" pitchFamily="18" charset="0"/>
                                <a:ea typeface="Cambria Math" panose="02040503050406030204" pitchFamily="18" charset="0"/>
                              </a:rPr>
                              <m:t>𝜋</m:t>
                            </m:r>
                            <m:r>
                              <a:rPr lang="en-GB" sz="1798" i="1">
                                <a:solidFill>
                                  <a:schemeClr val="accent3">
                                    <a:lumMod val="40000"/>
                                    <a:lumOff val="60000"/>
                                  </a:schemeClr>
                                </a:solidFill>
                                <a:latin typeface="Cambria Math" panose="02040503050406030204" pitchFamily="18" charset="0"/>
                                <a:ea typeface="Cambria Math" panose="02040503050406030204" pitchFamily="18" charset="0"/>
                              </a:rPr>
                              <m:t>−1</m:t>
                            </m:r>
                          </m:e>
                        </m:d>
                      </m:sup>
                    </m:sSup>
                  </m:oMath>
                </a14:m>
                <a:r>
                  <a:rPr lang="en-GB" sz="1798" dirty="0"/>
                  <a:t> is needed for query answering in </a:t>
                </a:r>
                <a14:m>
                  <m:oMath xmlns:m="http://schemas.openxmlformats.org/officeDocument/2006/math">
                    <m:r>
                      <a:rPr lang="en-GB" sz="1798" i="1">
                        <a:solidFill>
                          <a:srgbClr val="FFC000"/>
                        </a:solidFill>
                        <a:latin typeface="Cambria Math" panose="02040503050406030204" pitchFamily="18" charset="0"/>
                        <a:ea typeface="Cambria Math" panose="02040503050406030204" pitchFamily="18" charset="0"/>
                      </a:rPr>
                      <m:t>𝜋</m:t>
                    </m:r>
                  </m:oMath>
                </a14:m>
                <a:r>
                  <a:rPr lang="en-GB" sz="1798" dirty="0"/>
                  <a:t>, next to all evidence </a:t>
                </a:r>
                <a14:m>
                  <m:oMath xmlns:m="http://schemas.openxmlformats.org/officeDocument/2006/math">
                    <m:sSup>
                      <m:sSupPr>
                        <m:ctrlPr>
                          <a:rPr lang="de-DE" sz="1798" b="0" i="1" smtClean="0">
                            <a:latin typeface="Cambria Math" panose="02040503050406030204" pitchFamily="18" charset="0"/>
                          </a:rPr>
                        </m:ctrlPr>
                      </m:sSupPr>
                      <m:e>
                        <m:r>
                          <a:rPr lang="de-DE" sz="1798" b="1" i="1" smtClean="0">
                            <a:latin typeface="Cambria Math" panose="02040503050406030204" pitchFamily="18" charset="0"/>
                          </a:rPr>
                          <m:t>𝒆</m:t>
                        </m:r>
                      </m:e>
                      <m:sup>
                        <m:d>
                          <m:dPr>
                            <m:ctrlPr>
                              <a:rPr lang="de-DE" sz="1798" b="0" i="1" smtClean="0">
                                <a:latin typeface="Cambria Math" panose="02040503050406030204" pitchFamily="18" charset="0"/>
                              </a:rPr>
                            </m:ctrlPr>
                          </m:dPr>
                          <m:e>
                            <m:r>
                              <a:rPr lang="de-DE" sz="1798" b="0" i="1" smtClean="0">
                                <a:latin typeface="Cambria Math" panose="02040503050406030204" pitchFamily="18" charset="0"/>
                              </a:rPr>
                              <m:t>0 :</m:t>
                            </m:r>
                            <m:r>
                              <a:rPr lang="de-DE" sz="1798" b="0" i="1" smtClean="0">
                                <a:latin typeface="Cambria Math" panose="02040503050406030204" pitchFamily="18" charset="0"/>
                              </a:rPr>
                              <m:t>𝑡</m:t>
                            </m:r>
                          </m:e>
                        </m:d>
                      </m:sup>
                    </m:sSup>
                  </m:oMath>
                </a14:m>
                <a:r>
                  <a:rPr lang="en-GB" sz="1798" dirty="0"/>
                  <a:t>.</a:t>
                </a:r>
              </a:p>
            </p:txBody>
          </p:sp>
        </mc:Choice>
        <mc:Fallback>
          <p:sp>
            <p:nvSpPr>
              <p:cNvPr id="7" name="TextBox 6">
                <a:extLst>
                  <a:ext uri="{FF2B5EF4-FFF2-40B4-BE49-F238E27FC236}">
                    <a16:creationId xmlns:a16="http://schemas.microsoft.com/office/drawing/2014/main" id="{DE4A9AB1-25A3-2247-B146-850DCC033F4A}"/>
                  </a:ext>
                </a:extLst>
              </p:cNvPr>
              <p:cNvSpPr txBox="1">
                <a:spLocks noRot="1" noChangeAspect="1" noMove="1" noResize="1" noEditPoints="1" noAdjustHandles="1" noChangeArrowheads="1" noChangeShapeType="1" noTextEdit="1"/>
              </p:cNvSpPr>
              <p:nvPr/>
            </p:nvSpPr>
            <p:spPr>
              <a:xfrm>
                <a:off x="3563425" y="5536642"/>
                <a:ext cx="5729723" cy="959943"/>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DC0B109-DB49-F54D-94C6-0FB20348C31C}"/>
                  </a:ext>
                </a:extLst>
              </p:cNvPr>
              <p:cNvSpPr txBox="1"/>
              <p:nvPr/>
            </p:nvSpPr>
            <p:spPr>
              <a:xfrm>
                <a:off x="11357827" y="4649024"/>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1</m:t>
                              </m:r>
                            </m:e>
                          </m:d>
                        </m:sup>
                      </m:sSubSup>
                    </m:oMath>
                  </m:oMathPara>
                </a14:m>
                <a:endParaRPr lang="en-GB" sz="1100" dirty="0"/>
              </a:p>
            </p:txBody>
          </p:sp>
        </mc:Choice>
        <mc:Fallback xmlns="">
          <p:sp>
            <p:nvSpPr>
              <p:cNvPr id="24" name="TextBox 23">
                <a:extLst>
                  <a:ext uri="{FF2B5EF4-FFF2-40B4-BE49-F238E27FC236}">
                    <a16:creationId xmlns:a16="http://schemas.microsoft.com/office/drawing/2014/main" id="{4DC0B109-DB49-F54D-94C6-0FB20348C31C}"/>
                  </a:ext>
                </a:extLst>
              </p:cNvPr>
              <p:cNvSpPr txBox="1">
                <a:spLocks noRot="1" noChangeAspect="1" noMove="1" noResize="1" noEditPoints="1" noAdjustHandles="1" noChangeArrowheads="1" noChangeShapeType="1" noTextEdit="1"/>
              </p:cNvSpPr>
              <p:nvPr/>
            </p:nvSpPr>
            <p:spPr>
              <a:xfrm>
                <a:off x="11357827" y="4649024"/>
                <a:ext cx="597215" cy="31559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2410B3B-8E7E-F54A-81EB-7B3DB3A81899}"/>
                  </a:ext>
                </a:extLst>
              </p:cNvPr>
              <p:cNvSpPr/>
              <p:nvPr/>
            </p:nvSpPr>
            <p:spPr>
              <a:xfrm>
                <a:off x="9217692" y="4455221"/>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solidFill>
                              <a:latin typeface="Cambria Math" panose="02040503050406030204" pitchFamily="18" charset="0"/>
                              <a:ea typeface="Cambria Math" panose="02040503050406030204" pitchFamily="18" charset="0"/>
                            </a:rPr>
                          </m:ctrlPr>
                        </m:sSupPr>
                        <m:e>
                          <m:r>
                            <a:rPr lang="en-GB" sz="1100" i="1">
                              <a:solidFill>
                                <a:schemeClr val="accent1"/>
                              </a:solidFill>
                              <a:latin typeface="Cambria Math" panose="02040503050406030204" pitchFamily="18" charset="0"/>
                              <a:ea typeface="Cambria Math" panose="02040503050406030204" pitchFamily="18" charset="0"/>
                            </a:rPr>
                            <m:t>𝛼</m:t>
                          </m:r>
                        </m:e>
                        <m:sup>
                          <m:d>
                            <m:dPr>
                              <m:ctrlPr>
                                <a:rPr lang="en-GB" sz="1100" i="1">
                                  <a:solidFill>
                                    <a:schemeClr val="accent1"/>
                                  </a:solidFill>
                                  <a:latin typeface="Cambria Math" panose="02040503050406030204" pitchFamily="18" charset="0"/>
                                  <a:ea typeface="Cambria Math" panose="02040503050406030204" pitchFamily="18" charset="0"/>
                                </a:rPr>
                              </m:ctrlPr>
                            </m:dPr>
                            <m:e>
                              <m:r>
                                <a:rPr lang="en-GB" sz="1100" b="0" i="1" smtClean="0">
                                  <a:solidFill>
                                    <a:schemeClr val="accent1"/>
                                  </a:solidFill>
                                  <a:latin typeface="Cambria Math" panose="02040503050406030204" pitchFamily="18" charset="0"/>
                                  <a:ea typeface="Cambria Math" panose="02040503050406030204" pitchFamily="18" charset="0"/>
                                </a:rPr>
                                <m:t>1</m:t>
                              </m:r>
                            </m:e>
                          </m:d>
                        </m:sup>
                      </m:sSup>
                    </m:oMath>
                  </m:oMathPara>
                </a14:m>
                <a:endParaRPr lang="en-GB" sz="1100" dirty="0"/>
              </a:p>
            </p:txBody>
          </p:sp>
        </mc:Choice>
        <mc:Fallback xmlns="">
          <p:sp>
            <p:nvSpPr>
              <p:cNvPr id="26" name="Rectangle 25">
                <a:extLst>
                  <a:ext uri="{FF2B5EF4-FFF2-40B4-BE49-F238E27FC236}">
                    <a16:creationId xmlns:a16="http://schemas.microsoft.com/office/drawing/2014/main" id="{52410B3B-8E7E-F54A-81EB-7B3DB3A81899}"/>
                  </a:ext>
                </a:extLst>
              </p:cNvPr>
              <p:cNvSpPr>
                <a:spLocks noRot="1" noChangeAspect="1" noMove="1" noResize="1" noEditPoints="1" noAdjustHandles="1" noChangeArrowheads="1" noChangeShapeType="1" noTextEdit="1"/>
              </p:cNvSpPr>
              <p:nvPr/>
            </p:nvSpPr>
            <p:spPr>
              <a:xfrm>
                <a:off x="9217692" y="4455221"/>
                <a:ext cx="459421" cy="27302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07142D1-B266-6543-92FF-F4C573AF5ADD}"/>
                  </a:ext>
                </a:extLst>
              </p:cNvPr>
              <p:cNvSpPr txBox="1"/>
              <p:nvPr/>
            </p:nvSpPr>
            <p:spPr>
              <a:xfrm>
                <a:off x="9213658" y="4645615"/>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b="0" i="1" smtClean="0">
                              <a:latin typeface="Cambria Math" panose="02040503050406030204" pitchFamily="18" charset="0"/>
                            </a:rPr>
                            <m:t>,</m:t>
                          </m:r>
                          <m:r>
                            <a:rPr lang="en-GB" sz="1100" b="0" i="1" smtClean="0">
                              <a:latin typeface="Cambria Math" panose="02040503050406030204" pitchFamily="18" charset="0"/>
                            </a:rPr>
                            <m:t>𝑖𝑛</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1</m:t>
                              </m:r>
                            </m:e>
                          </m:d>
                        </m:sup>
                      </m:sSubSup>
                    </m:oMath>
                  </m:oMathPara>
                </a14:m>
                <a:endParaRPr lang="en-GB" sz="1100" dirty="0"/>
              </a:p>
            </p:txBody>
          </p:sp>
        </mc:Choice>
        <mc:Fallback xmlns="">
          <p:sp>
            <p:nvSpPr>
              <p:cNvPr id="27" name="TextBox 26">
                <a:extLst>
                  <a:ext uri="{FF2B5EF4-FFF2-40B4-BE49-F238E27FC236}">
                    <a16:creationId xmlns:a16="http://schemas.microsoft.com/office/drawing/2014/main" id="{D07142D1-B266-6543-92FF-F4C573AF5ADD}"/>
                  </a:ext>
                </a:extLst>
              </p:cNvPr>
              <p:cNvSpPr txBox="1">
                <a:spLocks noRot="1" noChangeAspect="1" noMove="1" noResize="1" noEditPoints="1" noAdjustHandles="1" noChangeArrowheads="1" noChangeShapeType="1" noTextEdit="1"/>
              </p:cNvSpPr>
              <p:nvPr/>
            </p:nvSpPr>
            <p:spPr>
              <a:xfrm>
                <a:off x="9213658" y="4645615"/>
                <a:ext cx="643831" cy="318613"/>
              </a:xfrm>
              <a:prstGeom prst="rect">
                <a:avLst/>
              </a:prstGeom>
              <a:blipFill>
                <a:blip r:embed="rId7"/>
                <a:stretch>
                  <a:fillRect/>
                </a:stretch>
              </a:blipFill>
            </p:spPr>
            <p:txBody>
              <a:bodyPr/>
              <a:lstStyle/>
              <a:p>
                <a:r>
                  <a:rPr lang="en-GB">
                    <a:noFill/>
                  </a:rPr>
                  <a:t> </a:t>
                </a:r>
              </a:p>
            </p:txBody>
          </p:sp>
        </mc:Fallback>
      </mc:AlternateContent>
      <p:grpSp>
        <p:nvGrpSpPr>
          <p:cNvPr id="44" name="Group 43">
            <a:extLst>
              <a:ext uri="{FF2B5EF4-FFF2-40B4-BE49-F238E27FC236}">
                <a16:creationId xmlns:a16="http://schemas.microsoft.com/office/drawing/2014/main" id="{965F73CB-FBD0-5742-8324-B694FCE37530}"/>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132BAA2A-FA63-934F-8FDF-3ABC9C4F162F}"/>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45" name="Rectangle 44">
                  <a:extLst>
                    <a:ext uri="{FF2B5EF4-FFF2-40B4-BE49-F238E27FC236}">
                      <a16:creationId xmlns:a16="http://schemas.microsoft.com/office/drawing/2014/main" id="{132BAA2A-FA63-934F-8FDF-3ABC9C4F162F}"/>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8"/>
                  <a:stretch>
                    <a:fillRect/>
                  </a:stretch>
                </a:blipFill>
              </p:spPr>
              <p:txBody>
                <a:bodyPr/>
                <a:lstStyle/>
                <a:p>
                  <a:r>
                    <a:rPr lang="en-GB">
                      <a:noFill/>
                    </a:rPr>
                    <a:t> </a:t>
                  </a:r>
                </a:p>
              </p:txBody>
            </p:sp>
          </mc:Fallback>
        </mc:AlternateContent>
        <p:cxnSp>
          <p:nvCxnSpPr>
            <p:cNvPr id="46" name="Straight Connector 45">
              <a:extLst>
                <a:ext uri="{FF2B5EF4-FFF2-40B4-BE49-F238E27FC236}">
                  <a16:creationId xmlns:a16="http://schemas.microsoft.com/office/drawing/2014/main" id="{726113B0-6E49-A14F-AF36-F14AE06245A6}"/>
                </a:ext>
              </a:extLst>
            </p:cNvPr>
            <p:cNvCxnSpPr>
              <a:cxnSpLocks/>
              <a:stCxn id="55" idx="2"/>
              <a:endCxn id="57"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42F1326B-CC30-7340-AC03-3FA364294F1E}"/>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47" name="Rectangle 46">
                  <a:extLst>
                    <a:ext uri="{FF2B5EF4-FFF2-40B4-BE49-F238E27FC236}">
                      <a16:creationId xmlns:a16="http://schemas.microsoft.com/office/drawing/2014/main" id="{42F1326B-CC30-7340-AC03-3FA364294F1E}"/>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88F04290-C460-344D-8EF8-5A5CAE2B0CB1}"/>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48" name="Rectangle 47">
                  <a:extLst>
                    <a:ext uri="{FF2B5EF4-FFF2-40B4-BE49-F238E27FC236}">
                      <a16:creationId xmlns:a16="http://schemas.microsoft.com/office/drawing/2014/main" id="{88F04290-C460-344D-8EF8-5A5CAE2B0CB1}"/>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0"/>
                  <a:stretch>
                    <a:fillRect/>
                  </a:stretch>
                </a:blipFill>
              </p:spPr>
              <p:txBody>
                <a:bodyPr/>
                <a:lstStyle/>
                <a:p>
                  <a:r>
                    <a:rPr lang="en-GB">
                      <a:noFill/>
                    </a:rPr>
                    <a:t> </a:t>
                  </a:r>
                </a:p>
              </p:txBody>
            </p:sp>
          </mc:Fallback>
        </mc:AlternateContent>
        <p:cxnSp>
          <p:nvCxnSpPr>
            <p:cNvPr id="49" name="Straight Connector 48">
              <a:extLst>
                <a:ext uri="{FF2B5EF4-FFF2-40B4-BE49-F238E27FC236}">
                  <a16:creationId xmlns:a16="http://schemas.microsoft.com/office/drawing/2014/main" id="{8EB7E11A-18E6-8741-8E24-E5BCC75911EE}"/>
                </a:ext>
              </a:extLst>
            </p:cNvPr>
            <p:cNvCxnSpPr>
              <a:cxnSpLocks/>
              <a:stCxn id="55" idx="1"/>
              <a:endCxn id="53"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F77C0EF2-20FA-954E-B074-F07768AE4E2A}"/>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57" name="Rounded Rectangle 56">
                    <a:extLst>
                      <a:ext uri="{FF2B5EF4-FFF2-40B4-BE49-F238E27FC236}">
                        <a16:creationId xmlns:a16="http://schemas.microsoft.com/office/drawing/2014/main" id="{C2989181-E35F-B442-96C0-F130786427B2}"/>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57" name="Rounded Rectangle 56">
                    <a:extLst>
                      <a:ext uri="{FF2B5EF4-FFF2-40B4-BE49-F238E27FC236}">
                        <a16:creationId xmlns:a16="http://schemas.microsoft.com/office/drawing/2014/main" id="{C2989181-E35F-B442-96C0-F130786427B2}"/>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1"/>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7F9C2E3-927A-2E41-8288-F1BA57B1F8BB}"/>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58" name="TextBox 57">
                    <a:extLst>
                      <a:ext uri="{FF2B5EF4-FFF2-40B4-BE49-F238E27FC236}">
                        <a16:creationId xmlns:a16="http://schemas.microsoft.com/office/drawing/2014/main" id="{37F9C2E3-927A-2E41-8288-F1BA57B1F8BB}"/>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2"/>
                    <a:stretch>
                      <a:fillRect l="-16000" b="-4348"/>
                    </a:stretch>
                  </a:blipFill>
                </p:spPr>
                <p:txBody>
                  <a:bodyPr/>
                  <a:lstStyle/>
                  <a:p>
                    <a:r>
                      <a:rPr lang="en-GB">
                        <a:noFill/>
                      </a:rPr>
                      <a:t> </a:t>
                    </a:r>
                  </a:p>
                </p:txBody>
              </p:sp>
            </mc:Fallback>
          </mc:AlternateContent>
        </p:grpSp>
        <p:grpSp>
          <p:nvGrpSpPr>
            <p:cNvPr id="51" name="Group 50">
              <a:extLst>
                <a:ext uri="{FF2B5EF4-FFF2-40B4-BE49-F238E27FC236}">
                  <a16:creationId xmlns:a16="http://schemas.microsoft.com/office/drawing/2014/main" id="{1F4DA115-2C7C-E042-82EC-3AEB05CADE25}"/>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36D4A9AF-1484-DD4E-9CFA-61FBE52E7D2B}"/>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55" name="Rounded Rectangle 54">
                    <a:extLst>
                      <a:ext uri="{FF2B5EF4-FFF2-40B4-BE49-F238E27FC236}">
                        <a16:creationId xmlns:a16="http://schemas.microsoft.com/office/drawing/2014/main" id="{36D4A9AF-1484-DD4E-9CFA-61FBE52E7D2B}"/>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3"/>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FDCFD2E-E0F9-1642-AC94-5AC184D1E6FB}"/>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56" name="TextBox 55">
                    <a:extLst>
                      <a:ext uri="{FF2B5EF4-FFF2-40B4-BE49-F238E27FC236}">
                        <a16:creationId xmlns:a16="http://schemas.microsoft.com/office/drawing/2014/main" id="{8FDCFD2E-E0F9-1642-AC94-5AC184D1E6FB}"/>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4"/>
                    <a:stretch>
                      <a:fillRect l="-9677" b="-4348"/>
                    </a:stretch>
                  </a:blipFill>
                </p:spPr>
                <p:txBody>
                  <a:bodyPr/>
                  <a:lstStyle/>
                  <a:p>
                    <a:r>
                      <a:rPr lang="en-GB">
                        <a:noFill/>
                      </a:rPr>
                      <a:t> </a:t>
                    </a:r>
                  </a:p>
                </p:txBody>
              </p:sp>
            </mc:Fallback>
          </mc:AlternateContent>
        </p:grpSp>
        <p:grpSp>
          <p:nvGrpSpPr>
            <p:cNvPr id="52" name="Group 51">
              <a:extLst>
                <a:ext uri="{FF2B5EF4-FFF2-40B4-BE49-F238E27FC236}">
                  <a16:creationId xmlns:a16="http://schemas.microsoft.com/office/drawing/2014/main" id="{6BF6C23F-F01C-C641-81B7-63ED38ADFB5D}"/>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3C93A88E-CA87-3F48-950F-9F4B75D2A081}"/>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53" name="Rounded Rectangle 52">
                    <a:extLst>
                      <a:ext uri="{FF2B5EF4-FFF2-40B4-BE49-F238E27FC236}">
                        <a16:creationId xmlns:a16="http://schemas.microsoft.com/office/drawing/2014/main" id="{3C93A88E-CA87-3F48-950F-9F4B75D2A081}"/>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5"/>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984FA63-CC44-B04B-A281-8C23E29B64F9}"/>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1</m:t>
                                  </m:r>
                                </m:e>
                              </m:d>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D984FA63-CC44-B04B-A281-8C23E29B64F9}"/>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6"/>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53597CFA-7D18-B149-B9C2-6263B6D8035F}"/>
                  </a:ext>
                </a:extLst>
              </p:cNvPr>
              <p:cNvSpPr/>
              <p:nvPr/>
            </p:nvSpPr>
            <p:spPr>
              <a:xfrm>
                <a:off x="8855993" y="4626315"/>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59" name="Rectangle 58">
                <a:extLst>
                  <a:ext uri="{FF2B5EF4-FFF2-40B4-BE49-F238E27FC236}">
                    <a16:creationId xmlns:a16="http://schemas.microsoft.com/office/drawing/2014/main" id="{53597CFA-7D18-B149-B9C2-6263B6D8035F}"/>
                  </a:ext>
                </a:extLst>
              </p:cNvPr>
              <p:cNvSpPr>
                <a:spLocks noRot="1" noChangeAspect="1" noMove="1" noResize="1" noEditPoints="1" noAdjustHandles="1" noChangeArrowheads="1" noChangeShapeType="1" noTextEdit="1"/>
              </p:cNvSpPr>
              <p:nvPr/>
            </p:nvSpPr>
            <p:spPr>
              <a:xfrm>
                <a:off x="8855993" y="4626315"/>
                <a:ext cx="536557" cy="301814"/>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BD547913-12B7-C044-85E8-F7A75436798C}"/>
                  </a:ext>
                </a:extLst>
              </p:cNvPr>
              <p:cNvSpPr/>
              <p:nvPr/>
            </p:nvSpPr>
            <p:spPr>
              <a:xfrm>
                <a:off x="11080657" y="4611436"/>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60" name="Rectangle 59">
                <a:extLst>
                  <a:ext uri="{FF2B5EF4-FFF2-40B4-BE49-F238E27FC236}">
                    <a16:creationId xmlns:a16="http://schemas.microsoft.com/office/drawing/2014/main" id="{BD547913-12B7-C044-85E8-F7A75436798C}"/>
                  </a:ext>
                </a:extLst>
              </p:cNvPr>
              <p:cNvSpPr>
                <a:spLocks noRot="1" noChangeAspect="1" noMove="1" noResize="1" noEditPoints="1" noAdjustHandles="1" noChangeArrowheads="1" noChangeShapeType="1" noTextEdit="1"/>
              </p:cNvSpPr>
              <p:nvPr/>
            </p:nvSpPr>
            <p:spPr>
              <a:xfrm>
                <a:off x="11080657" y="4611436"/>
                <a:ext cx="456407" cy="3155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B8B9A679-8081-174A-9FDA-2AA16EEA2ECA}"/>
                  </a:ext>
                </a:extLst>
              </p:cNvPr>
              <p:cNvSpPr/>
              <p:nvPr/>
            </p:nvSpPr>
            <p:spPr>
              <a:xfrm>
                <a:off x="11091765" y="5754855"/>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61" name="Rectangle 60">
                <a:extLst>
                  <a:ext uri="{FF2B5EF4-FFF2-40B4-BE49-F238E27FC236}">
                    <a16:creationId xmlns:a16="http://schemas.microsoft.com/office/drawing/2014/main" id="{B8B9A679-8081-174A-9FDA-2AA16EEA2ECA}"/>
                  </a:ext>
                </a:extLst>
              </p:cNvPr>
              <p:cNvSpPr>
                <a:spLocks noRot="1" noChangeAspect="1" noMove="1" noResize="1" noEditPoints="1" noAdjustHandles="1" noChangeArrowheads="1" noChangeShapeType="1" noTextEdit="1"/>
              </p:cNvSpPr>
              <p:nvPr/>
            </p:nvSpPr>
            <p:spPr>
              <a:xfrm>
                <a:off x="11091765" y="5754855"/>
                <a:ext cx="456407" cy="315599"/>
              </a:xfrm>
              <a:prstGeom prst="rect">
                <a:avLst/>
              </a:prstGeom>
              <a:blipFill>
                <a:blip r:embed="rId19"/>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B09F100B-C899-CB21-6991-E0FB7AF27786}"/>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8E83CCB4-0526-56B9-71F5-B92DD866DBE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AA4E2CF-06A1-7ACE-842C-4E8E3233BBB2}"/>
              </a:ext>
            </a:extLst>
          </p:cNvPr>
          <p:cNvSpPr>
            <a:spLocks noGrp="1"/>
          </p:cNvSpPr>
          <p:nvPr>
            <p:ph type="sldNum" sz="quarter" idx="11"/>
          </p:nvPr>
        </p:nvSpPr>
        <p:spPr/>
        <p:txBody>
          <a:bodyPr/>
          <a:lstStyle/>
          <a:p>
            <a:fld id="{EB1502E6-D9AE-3544-B6D5-378AAA0B915F}" type="slidenum">
              <a:rPr lang="de-DE" altLang="de-DE" smtClean="0"/>
              <a:pPr/>
              <a:t>54</a:t>
            </a:fld>
            <a:endParaRPr lang="de-DE" altLang="de-DE" dirty="0"/>
          </a:p>
        </p:txBody>
      </p:sp>
    </p:spTree>
    <p:extLst>
      <p:ext uri="{BB962C8B-B14F-4D97-AF65-F5344CB8AC3E}">
        <p14:creationId xmlns:p14="http://schemas.microsoft.com/office/powerpoint/2010/main" val="40862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 grpId="0" animBg="1"/>
      <p:bldP spid="24" grpId="0"/>
      <p:bldP spid="26" grpId="0"/>
      <p:bldP spid="27" grpId="0"/>
      <p:bldP spid="59" grpId="0"/>
      <p:bldP spid="60" grpId="0"/>
      <p:bldP spid="6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FBEB-26E4-DF42-BF3B-C76C05B6401F}"/>
              </a:ext>
            </a:extLst>
          </p:cNvPr>
          <p:cNvSpPr>
            <a:spLocks noGrp="1"/>
          </p:cNvSpPr>
          <p:nvPr>
            <p:ph type="title"/>
          </p:nvPr>
        </p:nvSpPr>
        <p:spPr/>
        <p:txBody>
          <a:bodyPr/>
          <a:lstStyle/>
          <a:p>
            <a:r>
              <a:rPr lang="en-GB" dirty="0"/>
              <a:t>Sequential Query Answering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2DA926D-7995-E343-ABD7-B953782A7AF8}"/>
                  </a:ext>
                </a:extLst>
              </p:cNvPr>
              <p:cNvSpPr>
                <a:spLocks noGrp="1"/>
              </p:cNvSpPr>
              <p:nvPr>
                <p:ph type="body" sz="quarter" idx="13"/>
              </p:nvPr>
            </p:nvSpPr>
            <p:spPr/>
            <p:txBody>
              <a:bodyPr>
                <a:normAutofit fontScale="92500" lnSpcReduction="20000"/>
              </a:bodyPr>
              <a:lstStyle/>
              <a:p>
                <a:r>
                  <a:rPr lang="en-GB" dirty="0">
                    <a:solidFill>
                      <a:schemeClr val="accent1"/>
                    </a:solidFill>
                  </a:rPr>
                  <a:t>Forward-Backward Algorithm</a:t>
                </a:r>
                <a:r>
                  <a:rPr lang="en-GB" dirty="0"/>
                  <a:t> for answering filtering, prediction, hindsight queries</a:t>
                </a:r>
              </a:p>
              <a:p>
                <a:r>
                  <a:rPr lang="en-GB" dirty="0"/>
                  <a:t>Given: Set of queries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𝑞</m:t>
                                </m:r>
                              </m:sub>
                            </m:sSub>
                          </m:e>
                        </m:d>
                      </m:sup>
                    </m:s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d>
                          <m:dPr>
                            <m:begChr m:val="{"/>
                            <m:endChr m:val="}"/>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d>
                                  <m:dPr>
                                    <m:begChr m:val="{"/>
                                    <m:endChr m:val="}"/>
                                    <m:ctrlPr>
                                      <a:rPr lang="en-GB" b="0"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b="0" i="1" smtClean="0">
                                            <a:latin typeface="Cambria Math" panose="02040503050406030204" pitchFamily="18" charset="0"/>
                                            <a:ea typeface="Cambria Math" panose="02040503050406030204" pitchFamily="18" charset="0"/>
                                          </a:rPr>
                                          <m:t>𝑖</m:t>
                                        </m:r>
                                      </m:sub>
                                      <m:sup>
                                        <m:d>
                                          <m:dPr>
                                            <m:ctrlPr>
                                              <a:rPr lang="en-GB" b="0"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e>
                                </m:d>
                              </m:e>
                              <m:sub>
                                <m:r>
                                  <a:rPr lang="en-GB" b="0" i="1" smtClean="0">
                                    <a:latin typeface="Cambria Math" panose="02040503050406030204" pitchFamily="18" charset="0"/>
                                  </a:rPr>
                                  <m:t>𝑖</m:t>
                                </m:r>
                                <m:r>
                                  <a:rPr lang="en-GB" b="0" i="1" smtClean="0">
                                    <a:latin typeface="Cambria Math" panose="02040503050406030204" pitchFamily="18" charset="0"/>
                                  </a:rPr>
                                  <m:t>=1</m:t>
                                </m:r>
                              </m:sub>
                              <m:sup>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𝑡</m:t>
                                    </m:r>
                                  </m:sub>
                                </m:sSub>
                              </m:sup>
                            </m:sSubSup>
                          </m:e>
                        </m:d>
                      </m:e>
                      <m:sub>
                        <m:r>
                          <a:rPr lang="en-GB" b="0" i="1" smtClean="0">
                            <a:latin typeface="Cambria Math" panose="02040503050406030204" pitchFamily="18" charset="0"/>
                          </a:rPr>
                          <m:t>𝑡</m:t>
                        </m:r>
                        <m:r>
                          <a:rPr lang="en-GB" b="0" i="1" smtClean="0">
                            <a:latin typeface="Cambria Math" panose="02040503050406030204" pitchFamily="18" charset="0"/>
                          </a:rPr>
                          <m:t>=0</m:t>
                        </m:r>
                      </m:sub>
                      <m:sup>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sup>
                    </m:sSubSup>
                  </m:oMath>
                </a14:m>
                <a:endParaRPr lang="en-GB" dirty="0"/>
              </a:p>
              <a:p>
                <a:pPr lvl="1"/>
                <a:r>
                  <a:rPr lang="en-GB" dirty="0"/>
                  <a:t>With increasing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b="0" i="1" smtClean="0">
                                <a:latin typeface="Cambria Math" panose="02040503050406030204" pitchFamily="18" charset="0"/>
                              </a:rPr>
                              <m:t>𝑡</m:t>
                            </m:r>
                          </m:e>
                        </m:d>
                      </m:sup>
                    </m:sSup>
                    <m:r>
                      <a:rPr lang="en-GB" b="0" i="1" smtClean="0">
                        <a:latin typeface="Cambria Math" panose="02040503050406030204" pitchFamily="18" charset="0"/>
                      </a:rPr>
                      <m:t>,</m:t>
                    </m:r>
                    <m:r>
                      <a:rPr lang="en-GB" b="0" i="1" smtClean="0">
                        <a:latin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𝑇</m:t>
                            </m:r>
                          </m:e>
                          <m:sub>
                            <m:r>
                              <a:rPr lang="en-GB" b="0" i="1" smtClean="0">
                                <a:latin typeface="Cambria Math" panose="02040503050406030204" pitchFamily="18" charset="0"/>
                                <a:ea typeface="Cambria Math" panose="02040503050406030204" pitchFamily="18" charset="0"/>
                              </a:rPr>
                              <m:t>𝑒</m:t>
                            </m:r>
                          </m:sub>
                        </m:sSub>
                      </m:e>
                    </m:d>
                  </m:oMath>
                </a14:m>
                <a:endParaRPr lang="en-GB" dirty="0"/>
              </a:p>
              <a:p>
                <a:pPr lvl="1"/>
                <a:r>
                  <a:rPr lang="en-GB" dirty="0"/>
                  <a:t>Also possible to consider in online setting: one query and one evidence stream over increasing </a:t>
                </a:r>
                <a14:m>
                  <m:oMath xmlns:m="http://schemas.openxmlformats.org/officeDocument/2006/math">
                    <m:r>
                      <a:rPr lang="en-GB" i="1" smtClean="0">
                        <a:latin typeface="Cambria Math" panose="02040503050406030204" pitchFamily="18" charset="0"/>
                      </a:rPr>
                      <m:t>𝑡</m:t>
                    </m:r>
                  </m:oMath>
                </a14:m>
                <a:endParaRPr lang="en-GB" dirty="0"/>
              </a:p>
              <a:p>
                <a:pPr lvl="1"/>
                <a:r>
                  <a:rPr lang="en-GB" dirty="0"/>
                  <a:t>Go through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e>
                        </m:d>
                      </m:sup>
                    </m:sSup>
                  </m:oMath>
                </a14:m>
                <a:r>
                  <a:rPr lang="en-GB" dirty="0"/>
                  <a:t> with increasing </a:t>
                </a:r>
                <a14:m>
                  <m:oMath xmlns:m="http://schemas.openxmlformats.org/officeDocument/2006/math">
                    <m:r>
                      <a:rPr lang="en-GB" i="1" smtClean="0">
                        <a:latin typeface="Cambria Math" panose="02040503050406030204" pitchFamily="18" charset="0"/>
                      </a:rPr>
                      <m:t>𝑡</m:t>
                    </m:r>
                  </m:oMath>
                </a14:m>
                <a:r>
                  <a:rPr lang="en-GB" dirty="0"/>
                  <a:t> and through the queries </a:t>
                </a:r>
                <a14:m>
                  <m:oMath xmlns:m="http://schemas.openxmlformats.org/officeDocument/2006/math">
                    <m:sSubSup>
                      <m:sSubSupPr>
                        <m:ctrlPr>
                          <a:rPr lang="en-GB" i="1" smtClean="0">
                            <a:latin typeface="Cambria Math" panose="02040503050406030204" pitchFamily="18" charset="0"/>
                          </a:rPr>
                        </m:ctrlPr>
                      </m:sSubSupPr>
                      <m:e>
                        <m:d>
                          <m:dPr>
                            <m:begChr m:val="{"/>
                            <m:endChr m:val="}"/>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e>
                        </m:d>
                      </m:e>
                      <m:sub>
                        <m:r>
                          <a:rPr lang="en-GB" i="1" smtClean="0">
                            <a:latin typeface="Cambria Math" panose="02040503050406030204" pitchFamily="18" charset="0"/>
                          </a:rPr>
                          <m:t>𝑖</m:t>
                        </m:r>
                        <m:r>
                          <a:rPr lang="en-GB" i="1" smtClean="0">
                            <a:latin typeface="Cambria Math" panose="02040503050406030204" pitchFamily="18" charset="0"/>
                          </a:rPr>
                          <m:t>=1</m:t>
                        </m:r>
                      </m:sub>
                      <m:sup>
                        <m:sSub>
                          <m:sSubPr>
                            <m:ctrlPr>
                              <a:rPr lang="en-GB" i="1" smtClean="0">
                                <a:latin typeface="Cambria Math" panose="02040503050406030204" pitchFamily="18" charset="0"/>
                              </a:rPr>
                            </m:ctrlPr>
                          </m:sSubPr>
                          <m:e>
                            <m:r>
                              <a:rPr lang="en-GB" i="1" smtClean="0">
                                <a:latin typeface="Cambria Math" panose="02040503050406030204" pitchFamily="18" charset="0"/>
                              </a:rPr>
                              <m:t>𝑚</m:t>
                            </m:r>
                          </m:e>
                          <m:sub>
                            <m:r>
                              <a:rPr lang="en-GB" i="1" smtClean="0">
                                <a:latin typeface="Cambria Math" panose="02040503050406030204" pitchFamily="18" charset="0"/>
                              </a:rPr>
                              <m:t>𝑡</m:t>
                            </m:r>
                          </m:sub>
                        </m:sSub>
                      </m:sup>
                    </m:sSubSup>
                  </m:oMath>
                </a14:m>
                <a:r>
                  <a:rPr lang="en-GB" dirty="0"/>
                  <a:t> given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𝑡</m:t>
                            </m:r>
                          </m:e>
                        </m:d>
                      </m:sup>
                    </m:sSup>
                  </m:oMath>
                </a14:m>
                <a:r>
                  <a:rPr lang="en-GB" dirty="0"/>
                  <a:t> based on type and slice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oMath>
                </a14:m>
                <a:r>
                  <a:rPr lang="en-GB" b="0" dirty="0">
                    <a:ea typeface="Cambria Math" panose="02040503050406030204" pitchFamily="18" charset="0"/>
                  </a:rPr>
                  <a:t>; answer in the following order in each </a:t>
                </a:r>
                <a14:m>
                  <m:oMath xmlns:m="http://schemas.openxmlformats.org/officeDocument/2006/math">
                    <m:r>
                      <a:rPr lang="en-GB" i="1" smtClean="0">
                        <a:latin typeface="Cambria Math" panose="02040503050406030204" pitchFamily="18" charset="0"/>
                      </a:rPr>
                      <m:t>𝑡</m:t>
                    </m:r>
                  </m:oMath>
                </a14:m>
                <a:r>
                  <a:rPr lang="en-GB" b="0" dirty="0">
                    <a:ea typeface="Cambria Math" panose="02040503050406030204" pitchFamily="18" charset="0"/>
                  </a:rPr>
                  <a:t>:</a:t>
                </a:r>
              </a:p>
              <a:p>
                <a:pPr marL="989609" lvl="2" indent="-456743">
                  <a:buFont typeface="+mj-lt"/>
                  <a:buAutoNum type="arabicPeriod"/>
                </a:pPr>
                <a:r>
                  <a:rPr lang="en-GB" dirty="0"/>
                  <a:t>Filtering queries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r>
                      <a:rPr lang="en-GB" b="0"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r>
                      <a:rPr lang="en-GB" b="0" i="0"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t</m:t>
                    </m:r>
                  </m:oMath>
                </a14:m>
                <a:endParaRPr lang="en-GB" b="0" dirty="0">
                  <a:ea typeface="Cambria Math" panose="02040503050406030204" pitchFamily="18" charset="0"/>
                </a:endParaRPr>
              </a:p>
              <a:p>
                <a:pPr marL="989609" lvl="2" indent="-456743">
                  <a:buFont typeface="+mj-lt"/>
                  <a:buAutoNum type="arabicPeriod"/>
                </a:pPr>
                <a:r>
                  <a:rPr lang="en-GB" dirty="0"/>
                  <a:t>Prediction queries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dirty="0"/>
                  <a:t>, ordered by increasing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dirty="0"/>
                  <a:t>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&gt;</m:t>
                    </m:r>
                    <m:r>
                      <a:rPr lang="en-GB" b="0" i="1" smtClean="0">
                        <a:latin typeface="Cambria Math" panose="02040503050406030204" pitchFamily="18" charset="0"/>
                        <a:ea typeface="Cambria Math" panose="02040503050406030204" pitchFamily="18" charset="0"/>
                      </a:rPr>
                      <m:t>𝑡</m:t>
                    </m:r>
                  </m:oMath>
                </a14:m>
                <a:r>
                  <a:rPr lang="en-GB" dirty="0"/>
                  <a:t>)</a:t>
                </a:r>
              </a:p>
              <a:p>
                <a:pPr marL="989609" lvl="2" indent="-456743">
                  <a:buFont typeface="+mj-lt"/>
                  <a:buAutoNum type="arabicPeriod"/>
                </a:pPr>
                <a:r>
                  <a:rPr lang="en-GB" dirty="0"/>
                  <a:t>Hindsight queries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dirty="0"/>
                  <a:t>, ordered by decreasing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dirty="0"/>
                  <a:t>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&lt;</m:t>
                    </m:r>
                    <m:r>
                      <a:rPr lang="en-GB" i="1" smtClean="0">
                        <a:latin typeface="Cambria Math" panose="02040503050406030204" pitchFamily="18" charset="0"/>
                        <a:ea typeface="Cambria Math" panose="02040503050406030204" pitchFamily="18" charset="0"/>
                      </a:rPr>
                      <m:t>𝑡</m:t>
                    </m:r>
                  </m:oMath>
                </a14:m>
                <a:r>
                  <a:rPr lang="en-GB" dirty="0"/>
                  <a:t>)</a:t>
                </a:r>
              </a:p>
              <a:p>
                <a:pPr lvl="2"/>
                <a:r>
                  <a:rPr lang="en-GB" dirty="0"/>
                  <a:t>Order of 2. and 3. can be exchanged</a:t>
                </a:r>
              </a:p>
            </p:txBody>
          </p:sp>
        </mc:Choice>
        <mc:Fallback>
          <p:sp>
            <p:nvSpPr>
              <p:cNvPr id="3" name="Content Placeholder 2">
                <a:extLst>
                  <a:ext uri="{FF2B5EF4-FFF2-40B4-BE49-F238E27FC236}">
                    <a16:creationId xmlns:a16="http://schemas.microsoft.com/office/drawing/2014/main" id="{02DA926D-7995-E343-ABD7-B953782A7AF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r="-1829" b="-2210"/>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BEE435A5-76EE-DD9D-A430-5D022584CC23}"/>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1541E03A-F470-C1FC-3B08-92D66FFE4B3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13509E52-63E4-860E-0829-EC83393233A1}"/>
              </a:ext>
            </a:extLst>
          </p:cNvPr>
          <p:cNvSpPr>
            <a:spLocks noGrp="1"/>
          </p:cNvSpPr>
          <p:nvPr>
            <p:ph type="sldNum" sz="quarter" idx="11"/>
          </p:nvPr>
        </p:nvSpPr>
        <p:spPr/>
        <p:txBody>
          <a:bodyPr/>
          <a:lstStyle/>
          <a:p>
            <a:fld id="{EB1502E6-D9AE-3544-B6D5-378AAA0B915F}" type="slidenum">
              <a:rPr lang="de-DE" altLang="de-DE" smtClean="0"/>
              <a:pPr/>
              <a:t>55</a:t>
            </a:fld>
            <a:endParaRPr lang="de-DE" altLang="de-DE" dirty="0"/>
          </a:p>
        </p:txBody>
      </p:sp>
    </p:spTree>
    <p:extLst>
      <p:ext uri="{BB962C8B-B14F-4D97-AF65-F5344CB8AC3E}">
        <p14:creationId xmlns:p14="http://schemas.microsoft.com/office/powerpoint/2010/main" val="1361048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FBEB-26E4-DF42-BF3B-C76C05B6401F}"/>
              </a:ext>
            </a:extLst>
          </p:cNvPr>
          <p:cNvSpPr>
            <a:spLocks noGrp="1"/>
          </p:cNvSpPr>
          <p:nvPr>
            <p:ph type="title"/>
          </p:nvPr>
        </p:nvSpPr>
        <p:spPr/>
        <p:txBody>
          <a:bodyPr/>
          <a:lstStyle/>
          <a:p>
            <a:r>
              <a:rPr lang="en-GB"/>
              <a:t>Sequential Query Answering: Answering Queries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2DA926D-7995-E343-ABD7-B953782A7AF8}"/>
                  </a:ext>
                </a:extLst>
              </p:cNvPr>
              <p:cNvSpPr>
                <a:spLocks noGrp="1"/>
              </p:cNvSpPr>
              <p:nvPr>
                <p:ph type="body" sz="quarter" idx="13"/>
              </p:nvPr>
            </p:nvSpPr>
            <p:spPr/>
            <p:txBody>
              <a:bodyPr>
                <a:normAutofit fontScale="92500" lnSpcReduction="10000"/>
              </a:bodyPr>
              <a:lstStyle/>
              <a:p>
                <a:r>
                  <a:rPr lang="en-GB" b="0" dirty="0">
                    <a:ea typeface="Cambria Math" panose="02040503050406030204" pitchFamily="18" charset="0"/>
                  </a:rPr>
                  <a:t>Given the current slice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query terms </a:t>
                </a:r>
                <a14:m>
                  <m:oMath xmlns:m="http://schemas.openxmlformats.org/officeDocument/2006/math">
                    <m:sSubSup>
                      <m:sSubSupPr>
                        <m:ctrlPr>
                          <a:rPr lang="en-GB" i="1" smtClean="0">
                            <a:latin typeface="Cambria Math" panose="02040503050406030204" pitchFamily="18" charset="0"/>
                          </a:rPr>
                        </m:ctrlPr>
                      </m:sSubSupPr>
                      <m:e>
                        <m:d>
                          <m:dPr>
                            <m:begChr m:val="{"/>
                            <m:endChr m:val="}"/>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e>
                        </m:d>
                      </m:e>
                      <m:sub>
                        <m:r>
                          <a:rPr lang="en-GB" i="1" smtClean="0">
                            <a:latin typeface="Cambria Math" panose="02040503050406030204" pitchFamily="18" charset="0"/>
                          </a:rPr>
                          <m:t>𝑖</m:t>
                        </m:r>
                        <m:r>
                          <a:rPr lang="en-GB" i="1" smtClean="0">
                            <a:latin typeface="Cambria Math" panose="02040503050406030204" pitchFamily="18" charset="0"/>
                          </a:rPr>
                          <m:t>=1</m:t>
                        </m:r>
                      </m:sub>
                      <m:sup>
                        <m:sSub>
                          <m:sSubPr>
                            <m:ctrlPr>
                              <a:rPr lang="en-GB" i="1" smtClean="0">
                                <a:latin typeface="Cambria Math" panose="02040503050406030204" pitchFamily="18" charset="0"/>
                              </a:rPr>
                            </m:ctrlPr>
                          </m:sSubPr>
                          <m:e>
                            <m:r>
                              <a:rPr lang="en-GB" i="1" smtClean="0">
                                <a:latin typeface="Cambria Math" panose="02040503050406030204" pitchFamily="18" charset="0"/>
                              </a:rPr>
                              <m:t>𝑚</m:t>
                            </m:r>
                          </m:e>
                          <m:sub>
                            <m:r>
                              <a:rPr lang="en-GB" i="1" smtClean="0">
                                <a:latin typeface="Cambria Math" panose="02040503050406030204" pitchFamily="18" charset="0"/>
                              </a:rPr>
                              <m:t>𝑡</m:t>
                            </m:r>
                          </m:sub>
                        </m:sSub>
                      </m:sup>
                    </m:sSubSup>
                  </m:oMath>
                </a14:m>
                <a:r>
                  <a:rPr lang="en-GB" dirty="0"/>
                  <a:t>, and a completed message pass in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endParaRPr lang="en-GB" dirty="0"/>
              </a:p>
              <a:p>
                <a:pPr lvl="1"/>
                <a:r>
                  <a:rPr lang="en-GB" dirty="0"/>
                  <a:t>For all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dirty="0"/>
                  <a:t> with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oMath>
                </a14:m>
                <a:r>
                  <a:rPr lang="en-GB" dirty="0"/>
                  <a:t>, answer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dirty="0"/>
                  <a:t> in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𝐽</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endParaRPr lang="en-GB" dirty="0"/>
              </a:p>
              <a:p>
                <a:pPr lvl="1"/>
                <a:r>
                  <a:rPr lang="en-GB" dirty="0"/>
                  <a:t>Keep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𝐽</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p>
                  </m:oMath>
                </a14:m>
                <a:r>
                  <a:rPr lang="en-GB" dirty="0"/>
                  <a:t> and move through time with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𝑡</m:t>
                        </m:r>
                      </m:e>
                      <m:sup>
                        <m:r>
                          <a:rPr lang="en-GB" i="1" smtClean="0">
                            <a:latin typeface="Cambria Math" panose="02040503050406030204" pitchFamily="18" charset="0"/>
                          </a:rPr>
                          <m:t>′</m:t>
                        </m:r>
                      </m:sup>
                    </m:sSup>
                  </m:oMath>
                </a14:m>
                <a:r>
                  <a:rPr lang="en-GB" dirty="0"/>
                  <a:t>, initialised with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𝑡</m:t>
                        </m:r>
                      </m:e>
                      <m:sup>
                        <m:r>
                          <a:rPr lang="en-GB" i="1" smtClean="0">
                            <a:latin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𝑡</m:t>
                    </m:r>
                  </m:oMath>
                </a14:m>
                <a:endParaRPr lang="en-GB" dirty="0"/>
              </a:p>
              <a:p>
                <a:pPr lvl="1"/>
                <a:r>
                  <a:rPr lang="en-GB" dirty="0"/>
                  <a:t>For all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dirty="0"/>
                  <a:t> with </a:t>
                </a:r>
                <a14:m>
                  <m:oMath xmlns:m="http://schemas.openxmlformats.org/officeDocument/2006/math">
                    <m:r>
                      <a:rPr lang="en-GB"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&lt;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dirty="0"/>
                  <a:t>, move forward without evidence until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𝑡</m:t>
                        </m:r>
                      </m:e>
                      <m:sup>
                        <m:r>
                          <a:rPr lang="en-GB" b="0" i="1" smtClean="0">
                            <a:latin typeface="Cambria Math" panose="02040503050406030204" pitchFamily="18" charset="0"/>
                          </a:rPr>
                          <m:t>′</m:t>
                        </m:r>
                      </m:sup>
                    </m:sSup>
                    <m:r>
                      <a:rPr lang="en-GB" b="0" i="0" smtClean="0">
                        <a:latin typeface="Cambria Math" panose="02040503050406030204" pitchFamily="18" charset="0"/>
                      </a:rPr>
                      <m:t>=</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b="0" i="0" smtClean="0">
                                <a:latin typeface="Cambria Math" panose="02040503050406030204" pitchFamily="18" charset="0"/>
                              </a:rPr>
                              <m:t>max</m:t>
                            </m:r>
                          </m:e>
                          <m:lim>
                            <m:r>
                              <a:rPr lang="en-GB" b="0" i="1" smtClean="0">
                                <a:latin typeface="Cambria Math" panose="02040503050406030204" pitchFamily="18" charset="0"/>
                              </a:rPr>
                              <m:t>𝑖</m:t>
                            </m:r>
                          </m:lim>
                        </m:limLow>
                      </m:fName>
                      <m:e>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e>
                    </m:func>
                  </m:oMath>
                </a14:m>
                <a:r>
                  <a:rPr lang="en-GB" dirty="0"/>
                  <a:t>:</a:t>
                </a:r>
              </a:p>
              <a:p>
                <a:pPr lvl="2"/>
                <a:r>
                  <a:rPr lang="en-GB" dirty="0"/>
                  <a:t>Instantiate FO </a:t>
                </a:r>
                <a:r>
                  <a:rPr lang="en-GB" dirty="0" err="1"/>
                  <a:t>jtree</a:t>
                </a:r>
                <a:r>
                  <a:rPr lang="en-GB" dirty="0"/>
                  <a:t>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𝐽</m:t>
                        </m:r>
                      </m:e>
                      <m:sup>
                        <m:d>
                          <m:dPr>
                            <m:ctrlPr>
                              <a:rPr lang="en-GB"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e>
                        </m:d>
                      </m:sup>
                    </m:sSup>
                  </m:oMath>
                </a14:m>
                <a:r>
                  <a:rPr lang="en-GB" dirty="0"/>
                  <a:t> and calculate necessary messages</a:t>
                </a:r>
              </a:p>
              <a:p>
                <a:pPr lvl="2"/>
                <a:r>
                  <a:rPr lang="en-GB" dirty="0"/>
                  <a:t>Whenever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𝑡</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b="0" i="1" smtClean="0">
                            <a:latin typeface="Cambria Math" panose="02040503050406030204" pitchFamily="18" charset="0"/>
                            <a:ea typeface="Cambria Math" panose="02040503050406030204" pitchFamily="18" charset="0"/>
                          </a:rPr>
                          <m:t>𝑖</m:t>
                        </m:r>
                      </m:sub>
                    </m:sSub>
                  </m:oMath>
                </a14:m>
                <a:r>
                  <a:rPr lang="en-GB" dirty="0"/>
                  <a:t>, answer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endParaRPr lang="en-GB" dirty="0"/>
              </a:p>
              <a:p>
                <a:pPr lvl="1"/>
                <a:r>
                  <a:rPr lang="en-GB" dirty="0"/>
                  <a:t>For all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r>
                  <a:rPr lang="en-GB" dirty="0"/>
                  <a:t> with </a:t>
                </a:r>
                <a14:m>
                  <m:oMath xmlns:m="http://schemas.openxmlformats.org/officeDocument/2006/math">
                    <m:r>
                      <a:rPr lang="en-GB"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&gt;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dirty="0"/>
                  <a:t>, move backward until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𝑡</m:t>
                        </m:r>
                      </m:e>
                      <m:sup>
                        <m:r>
                          <a:rPr lang="en-GB" i="1" smtClean="0">
                            <a:latin typeface="Cambria Math" panose="02040503050406030204" pitchFamily="18" charset="0"/>
                          </a:rPr>
                          <m:t>′</m:t>
                        </m:r>
                      </m:sup>
                    </m:sSup>
                    <m:r>
                      <a:rPr lang="en-GB" smtClean="0">
                        <a:latin typeface="Cambria Math" panose="02040503050406030204" pitchFamily="18" charset="0"/>
                      </a:rPr>
                      <m:t>=</m:t>
                    </m:r>
                    <m:func>
                      <m:funcPr>
                        <m:ctrlPr>
                          <a:rPr lang="en-GB" i="1" smtClean="0">
                            <a:latin typeface="Cambria Math" panose="02040503050406030204" pitchFamily="18" charset="0"/>
                          </a:rPr>
                        </m:ctrlPr>
                      </m:funcPr>
                      <m:fName>
                        <m:limLow>
                          <m:limLowPr>
                            <m:ctrlPr>
                              <a:rPr lang="en-GB" i="1" smtClean="0">
                                <a:latin typeface="Cambria Math" panose="02040503050406030204" pitchFamily="18" charset="0"/>
                              </a:rPr>
                            </m:ctrlPr>
                          </m:limLowPr>
                          <m:e>
                            <m:r>
                              <m:rPr>
                                <m:sty m:val="p"/>
                              </m:rPr>
                              <a:rPr lang="en-GB" b="0" i="0" smtClean="0">
                                <a:latin typeface="Cambria Math" panose="02040503050406030204" pitchFamily="18" charset="0"/>
                              </a:rPr>
                              <m:t>min</m:t>
                            </m:r>
                          </m:e>
                          <m:lim>
                            <m:r>
                              <a:rPr lang="en-GB" i="1" smtClean="0">
                                <a:latin typeface="Cambria Math" panose="02040503050406030204" pitchFamily="18" charset="0"/>
                              </a:rPr>
                              <m:t>𝑖</m:t>
                            </m:r>
                          </m:lim>
                        </m:limLow>
                      </m:fName>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func>
                  </m:oMath>
                </a14:m>
                <a:endParaRPr lang="en-GB" dirty="0"/>
              </a:p>
              <a:p>
                <a:pPr lvl="2"/>
                <a:r>
                  <a:rPr lang="en-GB" dirty="0"/>
                  <a:t>Instantiate FO </a:t>
                </a:r>
                <a:r>
                  <a:rPr lang="en-GB" dirty="0" err="1"/>
                  <a:t>jtree</a:t>
                </a:r>
                <a:r>
                  <a:rPr lang="en-GB" dirty="0"/>
                  <a:t>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𝐽</m:t>
                        </m:r>
                      </m:e>
                      <m:sup>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i="1" smtClean="0">
                                    <a:latin typeface="Cambria Math" panose="02040503050406030204" pitchFamily="18" charset="0"/>
                                    <a:ea typeface="Cambria Math" panose="02040503050406030204" pitchFamily="18" charset="0"/>
                                  </a:rPr>
                                  <m:t>′</m:t>
                                </m:r>
                              </m:sup>
                            </m:sSup>
                          </m:e>
                        </m:d>
                      </m:sup>
                    </m:sSup>
                  </m:oMath>
                </a14:m>
                <a:r>
                  <a:rPr lang="en-GB" dirty="0"/>
                  <a:t>, enter evidence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𝒆</m:t>
                        </m:r>
                      </m:e>
                      <m:sup>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i="1" smtClean="0">
                                    <a:latin typeface="Cambria Math" panose="02040503050406030204" pitchFamily="18" charset="0"/>
                                    <a:ea typeface="Cambria Math" panose="02040503050406030204" pitchFamily="18" charset="0"/>
                                  </a:rPr>
                                  <m:t>′</m:t>
                                </m:r>
                              </m:sup>
                            </m:sSup>
                          </m:e>
                        </m:d>
                      </m:sup>
                    </m:sSup>
                  </m:oMath>
                </a14:m>
                <a:r>
                  <a:rPr lang="en-GB" dirty="0"/>
                  <a:t>, and calculate necessary messages</a:t>
                </a:r>
              </a:p>
              <a:p>
                <a:pPr lvl="2"/>
                <a:r>
                  <a:rPr lang="en-GB" dirty="0"/>
                  <a:t>Whenever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i="1" smtClean="0">
                            <a:latin typeface="Cambria Math" panose="02040503050406030204" pitchFamily="18" charset="0"/>
                            <a:ea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oMath>
                </a14:m>
                <a:r>
                  <a:rPr lang="en-GB" dirty="0"/>
                  <a:t>, answer </a:t>
                </a:r>
                <a14:m>
                  <m:oMath xmlns:m="http://schemas.openxmlformats.org/officeDocument/2006/math">
                    <m:sSubSup>
                      <m:sSubSupPr>
                        <m:ctrlPr>
                          <a:rPr lang="en-GB" i="1" smtClean="0">
                            <a:latin typeface="Cambria Math" panose="02040503050406030204" pitchFamily="18" charset="0"/>
                          </a:rPr>
                        </m:ctrlPr>
                      </m:sSubSupPr>
                      <m:e>
                        <m:r>
                          <a:rPr lang="en-GB" b="1" i="1" smtClean="0">
                            <a:latin typeface="Cambria Math" panose="02040503050406030204" pitchFamily="18" charset="0"/>
                          </a:rPr>
                          <m:t>𝑸</m:t>
                        </m:r>
                      </m:e>
                      <m:sub>
                        <m:r>
                          <a:rPr lang="en-GB" i="1" smtClean="0">
                            <a:latin typeface="Cambria Math" panose="02040503050406030204" pitchFamily="18" charset="0"/>
                            <a:ea typeface="Cambria Math" panose="02040503050406030204" pitchFamily="18" charset="0"/>
                          </a:rPr>
                          <m:t>𝑖</m:t>
                        </m:r>
                      </m:sub>
                      <m:sup>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en-GB" i="1" smtClean="0">
                                    <a:latin typeface="Cambria Math" panose="02040503050406030204" pitchFamily="18" charset="0"/>
                                    <a:ea typeface="Cambria Math" panose="02040503050406030204" pitchFamily="18" charset="0"/>
                                  </a:rPr>
                                  <m:t>𝑖</m:t>
                                </m:r>
                              </m:sub>
                            </m:sSub>
                          </m:e>
                        </m:d>
                      </m:sup>
                    </m:sSubSup>
                  </m:oMath>
                </a14:m>
                <a:endParaRPr lang="en-GB" dirty="0"/>
              </a:p>
            </p:txBody>
          </p:sp>
        </mc:Choice>
        <mc:Fallback>
          <p:sp>
            <p:nvSpPr>
              <p:cNvPr id="3" name="Content Placeholder 2">
                <a:extLst>
                  <a:ext uri="{FF2B5EF4-FFF2-40B4-BE49-F238E27FC236}">
                    <a16:creationId xmlns:a16="http://schemas.microsoft.com/office/drawing/2014/main" id="{02DA926D-7995-E343-ABD7-B953782A7AF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76"/>
                </a:stretch>
              </a:blipFill>
            </p:spPr>
            <p:txBody>
              <a:bodyPr/>
              <a:lstStyle/>
              <a:p>
                <a:r>
                  <a:rPr lang="en-DE">
                    <a:noFill/>
                  </a:rPr>
                  <a:t> </a:t>
                </a:r>
              </a:p>
            </p:txBody>
          </p:sp>
        </mc:Fallback>
      </mc:AlternateContent>
      <p:grpSp>
        <p:nvGrpSpPr>
          <p:cNvPr id="8" name="Group 7">
            <a:extLst>
              <a:ext uri="{FF2B5EF4-FFF2-40B4-BE49-F238E27FC236}">
                <a16:creationId xmlns:a16="http://schemas.microsoft.com/office/drawing/2014/main" id="{DFBAEB0D-01E0-3149-A21C-AE23F45A5471}"/>
              </a:ext>
            </a:extLst>
          </p:cNvPr>
          <p:cNvGrpSpPr/>
          <p:nvPr/>
        </p:nvGrpSpPr>
        <p:grpSpPr>
          <a:xfrm>
            <a:off x="9696400" y="3433348"/>
            <a:ext cx="1538670" cy="1492709"/>
            <a:chOff x="2574883" y="5075598"/>
            <a:chExt cx="1540273" cy="1494264"/>
          </a:xfrm>
        </p:grpSpPr>
        <p:sp>
          <p:nvSpPr>
            <p:cNvPr id="9" name="TextBox 8">
              <a:extLst>
                <a:ext uri="{FF2B5EF4-FFF2-40B4-BE49-F238E27FC236}">
                  <a16:creationId xmlns:a16="http://schemas.microsoft.com/office/drawing/2014/main" id="{0CC1373F-0566-1945-9461-78550D03BF72}"/>
                </a:ext>
              </a:extLst>
            </p:cNvPr>
            <p:cNvSpPr txBox="1"/>
            <p:nvPr/>
          </p:nvSpPr>
          <p:spPr>
            <a:xfrm>
              <a:off x="2574883" y="5075598"/>
              <a:ext cx="1540273" cy="1494264"/>
            </a:xfrm>
            <a:prstGeom prst="cloudCallout">
              <a:avLst>
                <a:gd name="adj1" fmla="val -89801"/>
                <a:gd name="adj2" fmla="val -40167"/>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0" name="Rectangle 9">
              <a:extLst>
                <a:ext uri="{FF2B5EF4-FFF2-40B4-BE49-F238E27FC236}">
                  <a16:creationId xmlns:a16="http://schemas.microsoft.com/office/drawing/2014/main" id="{D2F62004-A528-C540-BB87-A5D3FB53EE0E}"/>
                </a:ext>
              </a:extLst>
            </p:cNvPr>
            <p:cNvSpPr/>
            <p:nvPr/>
          </p:nvSpPr>
          <p:spPr>
            <a:xfrm>
              <a:off x="2574884" y="5173393"/>
              <a:ext cx="1524205" cy="1200295"/>
            </a:xfrm>
            <a:prstGeom prst="rect">
              <a:avLst/>
            </a:prstGeom>
          </p:spPr>
          <p:txBody>
            <a:bodyPr wrap="square">
              <a:spAutoFit/>
            </a:bodyPr>
            <a:lstStyle/>
            <a:p>
              <a:pPr algn="ctr"/>
              <a:r>
                <a:rPr lang="en-GB" sz="1798" dirty="0">
                  <a:solidFill>
                    <a:schemeClr val="bg1"/>
                  </a:solidFill>
                </a:rPr>
                <a:t>Which messages need to be calculated?</a:t>
              </a:r>
            </a:p>
          </p:txBody>
        </p:sp>
      </p:grpSp>
      <p:sp>
        <p:nvSpPr>
          <p:cNvPr id="4" name="Date Placeholder 3">
            <a:extLst>
              <a:ext uri="{FF2B5EF4-FFF2-40B4-BE49-F238E27FC236}">
                <a16:creationId xmlns:a16="http://schemas.microsoft.com/office/drawing/2014/main" id="{C51ED33F-B3AB-0113-10A6-E8C9DE7A7258}"/>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E43B611C-B0C7-0371-E75E-F87C4A110A8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D841F49-DEDE-CC36-AC9A-323C3DA454C1}"/>
              </a:ext>
            </a:extLst>
          </p:cNvPr>
          <p:cNvSpPr>
            <a:spLocks noGrp="1"/>
          </p:cNvSpPr>
          <p:nvPr>
            <p:ph type="sldNum" sz="quarter" idx="11"/>
          </p:nvPr>
        </p:nvSpPr>
        <p:spPr/>
        <p:txBody>
          <a:bodyPr/>
          <a:lstStyle/>
          <a:p>
            <a:fld id="{EB1502E6-D9AE-3544-B6D5-378AAA0B915F}" type="slidenum">
              <a:rPr lang="de-DE" altLang="de-DE" smtClean="0"/>
              <a:pPr/>
              <a:t>56</a:t>
            </a:fld>
            <a:endParaRPr lang="de-DE" altLang="de-DE" dirty="0"/>
          </a:p>
        </p:txBody>
      </p:sp>
    </p:spTree>
    <p:extLst>
      <p:ext uri="{BB962C8B-B14F-4D97-AF65-F5344CB8AC3E}">
        <p14:creationId xmlns:p14="http://schemas.microsoft.com/office/powerpoint/2010/main" val="226929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0A6D-C599-2549-AB27-21B837230211}"/>
              </a:ext>
            </a:extLst>
          </p:cNvPr>
          <p:cNvSpPr>
            <a:spLocks noGrp="1"/>
          </p:cNvSpPr>
          <p:nvPr>
            <p:ph type="title"/>
          </p:nvPr>
        </p:nvSpPr>
        <p:spPr/>
        <p:txBody>
          <a:bodyPr>
            <a:normAutofit/>
          </a:bodyPr>
          <a:lstStyle/>
          <a:p>
            <a:r>
              <a:rPr lang="en-GB"/>
              <a:t>Lifted Dynamic Junction Tree Algorithm (LDJT)</a:t>
            </a:r>
            <a:endParaRPr lang="en-GB" i="1">
              <a:solidFill>
                <a:schemeClr val="accent2"/>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690967-4B74-5246-AFC7-D51AF736C80E}"/>
                  </a:ext>
                </a:extLst>
              </p:cNvPr>
              <p:cNvSpPr>
                <a:spLocks noGrp="1"/>
              </p:cNvSpPr>
              <p:nvPr>
                <p:ph type="body" sz="quarter" idx="13"/>
              </p:nvPr>
            </p:nvSpPr>
            <p:spPr/>
            <p:txBody>
              <a:bodyPr>
                <a:noAutofit/>
              </a:bodyPr>
              <a:lstStyle/>
              <a:p>
                <a:pPr marL="0" indent="0">
                  <a:lnSpc>
                    <a:spcPct val="100000"/>
                  </a:lnSpc>
                  <a:spcBef>
                    <a:spcPts val="0"/>
                  </a:spcBef>
                  <a:buNone/>
                </a:pPr>
                <a:r>
                  <a:rPr lang="en-GB" b="1"/>
                  <a:t>procedure</a:t>
                </a:r>
                <a:r>
                  <a:rPr lang="en-GB"/>
                  <a:t> </a:t>
                </a:r>
                <a14:m>
                  <m:oMath xmlns:m="http://schemas.openxmlformats.org/officeDocument/2006/math">
                    <m:r>
                      <m:rPr>
                        <m:nor/>
                      </m:rPr>
                      <a:rPr lang="en-GB" b="1" i="0" smtClean="0">
                        <a:latin typeface="Cambria Math" panose="02040503050406030204" pitchFamily="18" charset="0"/>
                      </a:rPr>
                      <m:t>LDJT</m:t>
                    </m:r>
                  </m:oMath>
                </a14:m>
                <a:r>
                  <a:rPr lang="en-GB"/>
                  <a:t>(</a:t>
                </a:r>
                <a14:m>
                  <m:oMath xmlns:m="http://schemas.openxmlformats.org/officeDocument/2006/math">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0</m:t>
                            </m:r>
                          </m:sup>
                        </m:sSup>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e>
                    </m:d>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b="0" i="1" smtClean="0">
                                    <a:latin typeface="Cambria Math" panose="02040503050406030204" pitchFamily="18" charset="0"/>
                                  </a:rPr>
                                  <m:t>𝑒</m:t>
                                </m:r>
                              </m:sub>
                            </m:sSub>
                          </m:e>
                        </m:d>
                      </m:sup>
                    </m:sSup>
                  </m:oMath>
                </a14:m>
                <a:r>
                  <a:rPr lang="en-GB"/>
                  <a:t>)</a:t>
                </a:r>
              </a:p>
              <a:p>
                <a:pPr marL="0" indent="0">
                  <a:lnSpc>
                    <a:spcPct val="100000"/>
                  </a:lnSpc>
                  <a:spcBef>
                    <a:spcPts val="0"/>
                  </a:spcBef>
                  <a:buNone/>
                  <a:tabLst>
                    <a:tab pos="449550" algn="l"/>
                    <a:tab pos="899100" algn="l"/>
                    <a:tab pos="1348650" algn="l"/>
                    <a:tab pos="1798200" algn="l"/>
                  </a:tabLst>
                </a:pPr>
                <a:r>
                  <a:rPr lang="en-GB"/>
                  <a:t>	Construct FO jtrees </a:t>
                </a:r>
                <a14:m>
                  <m:oMath xmlns:m="http://schemas.openxmlformats.org/officeDocument/2006/math">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e>
                    </m:d>
                  </m:oMath>
                </a14:m>
                <a:r>
                  <a:rPr lang="en-GB"/>
                  <a:t> for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rPr>
                          <m:t>0</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𝑀</m:t>
                        </m:r>
                      </m:e>
                      <m:sup>
                        <m:r>
                          <a:rPr lang="en-GB" i="1" smtClean="0">
                            <a:latin typeface="Cambria Math" panose="02040503050406030204" pitchFamily="18" charset="0"/>
                            <a:ea typeface="Cambria Math" panose="02040503050406030204" pitchFamily="18" charset="0"/>
                          </a:rPr>
                          <m:t>→</m:t>
                        </m:r>
                      </m:sup>
                    </m:sSup>
                  </m:oMath>
                </a14:m>
                <a:endParaRPr lang="en-GB"/>
              </a:p>
              <a:p>
                <a:pPr marL="0" indent="0">
                  <a:lnSpc>
                    <a:spcPct val="100000"/>
                  </a:lnSpc>
                  <a:spcBef>
                    <a:spcPts val="0"/>
                  </a:spcBef>
                  <a:buNone/>
                  <a:tabLst>
                    <a:tab pos="449550" algn="l"/>
                    <a:tab pos="899100" algn="l"/>
                    <a:tab pos="1348650" algn="l"/>
                    <a:tab pos="1798200" algn="l"/>
                  </a:tabLst>
                </a:pPr>
                <a:r>
                  <a:rPr lang="en-GB"/>
                  <a:t>	</a:t>
                </a:r>
                <a:r>
                  <a:rPr lang="en-GB" b="1"/>
                  <a:t>for</a:t>
                </a:r>
                <a:r>
                  <a:rPr lang="en-GB"/>
                  <a:t>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a:t> </a:t>
                </a:r>
                <a:r>
                  <a:rPr lang="en-GB" b="1"/>
                  <a:t>in</a:t>
                </a:r>
                <a:r>
                  <a:rPr lang="en-GB"/>
                  <a:t> </a:t>
                </a:r>
                <a14:m>
                  <m:oMath xmlns:m="http://schemas.openxmlformats.org/officeDocument/2006/math">
                    <m:r>
                      <a:rPr lang="en-GB" b="0" i="1" smtClean="0">
                        <a:latin typeface="Cambria Math" panose="02040503050406030204" pitchFamily="18" charset="0"/>
                      </a:rPr>
                      <m:t>0…</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oMath>
                </a14:m>
                <a:r>
                  <a:rPr lang="en-GB"/>
                  <a:t> </a:t>
                </a:r>
                <a:r>
                  <a:rPr lang="en-GB" b="1"/>
                  <a:t>do</a:t>
                </a:r>
              </a:p>
              <a:p>
                <a:pPr marL="0" indent="0">
                  <a:lnSpc>
                    <a:spcPct val="100000"/>
                  </a:lnSpc>
                  <a:spcBef>
                    <a:spcPts val="0"/>
                  </a:spcBef>
                  <a:buNone/>
                  <a:tabLst>
                    <a:tab pos="448814" algn="l"/>
                    <a:tab pos="897626" algn="l"/>
                    <a:tab pos="1348026" algn="l"/>
                    <a:tab pos="1796839" algn="l"/>
                    <a:tab pos="11405883" algn="r"/>
                  </a:tabLst>
                </a:pPr>
                <a:r>
                  <a:rPr lang="en-GB"/>
                  <a:t>		Instantiate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oMath>
                </a14:m>
                <a:r>
                  <a:rPr lang="en-GB"/>
                  <a:t> and drop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b="0" i="1" smtClean="0">
                                <a:latin typeface="Cambria Math" panose="02040503050406030204" pitchFamily="18" charset="0"/>
                              </a:rPr>
                              <m:t>−1</m:t>
                            </m:r>
                          </m:e>
                        </m:d>
                      </m:sup>
                    </m:sSup>
                  </m:oMath>
                </a14:m>
                <a:r>
                  <a:rPr lang="en-GB"/>
                  <a:t>	▹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b="0" i="1" smtClean="0">
                            <a:latin typeface="Cambria Math" panose="02040503050406030204" pitchFamily="18" charset="0"/>
                            <a:ea typeface="Cambria Math" panose="02040503050406030204" pitchFamily="18" charset="0"/>
                          </a:rPr>
                          <m:t>0</m:t>
                        </m:r>
                      </m:sup>
                    </m:sSup>
                  </m:oMath>
                </a14:m>
                <a:r>
                  <a:rPr lang="en-GB"/>
                  <a:t> if </a:t>
                </a:r>
                <a14:m>
                  <m:oMath xmlns:m="http://schemas.openxmlformats.org/officeDocument/2006/math">
                    <m:r>
                      <a:rPr lang="en-GB"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0</m:t>
                    </m:r>
                  </m:oMath>
                </a14:m>
                <a:r>
                  <a:rPr lang="en-GB"/>
                  <a: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r>
                          <a:rPr lang="en-GB" i="1" smtClean="0">
                            <a:latin typeface="Cambria Math" panose="02040503050406030204" pitchFamily="18" charset="0"/>
                            <a:ea typeface="Cambria Math" panose="02040503050406030204" pitchFamily="18" charset="0"/>
                          </a:rPr>
                          <m:t>→</m:t>
                        </m:r>
                      </m:sup>
                    </m:sSup>
                  </m:oMath>
                </a14:m>
                <a:r>
                  <a:rPr lang="en-GB"/>
                  <a:t> otherwise</a:t>
                </a:r>
              </a:p>
              <a:p>
                <a:pPr marL="0" indent="0">
                  <a:lnSpc>
                    <a:spcPct val="100000"/>
                  </a:lnSpc>
                  <a:spcBef>
                    <a:spcPts val="0"/>
                  </a:spcBef>
                  <a:buNone/>
                  <a:tabLst>
                    <a:tab pos="448814" algn="l"/>
                    <a:tab pos="897626" algn="l"/>
                    <a:tab pos="1348026" algn="l"/>
                    <a:tab pos="1796839" algn="l"/>
                    <a:tab pos="11405883" algn="r"/>
                  </a:tabLst>
                </a:pPr>
                <a:r>
                  <a:rPr lang="en-GB"/>
                  <a:t>		Add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p>
                  </m:oMath>
                </a14:m>
                <a:r>
                  <a:rPr lang="en-GB"/>
                  <a:t> to Incluster von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a:t> hinzu	▹if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&gt;0</m:t>
                    </m:r>
                  </m:oMath>
                </a14:m>
                <a:r>
                  <a:rPr lang="en-GB"/>
                  <a:t> </a:t>
                </a:r>
              </a:p>
              <a:p>
                <a:pPr marL="0" indent="0">
                  <a:lnSpc>
                    <a:spcPct val="100000"/>
                  </a:lnSpc>
                  <a:spcBef>
                    <a:spcPts val="0"/>
                  </a:spcBef>
                  <a:buNone/>
                  <a:tabLst>
                    <a:tab pos="448814" algn="l"/>
                    <a:tab pos="897626" algn="l"/>
                    <a:tab pos="1348026" algn="l"/>
                    <a:tab pos="1796839" algn="l"/>
                    <a:tab pos="11405883" algn="r"/>
                  </a:tabLst>
                </a:pPr>
                <a:r>
                  <a:rPr lang="en-GB"/>
                  <a:t>		Enter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a:t> in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endParaRPr lang="en-GB" b="0"/>
              </a:p>
              <a:p>
                <a:pPr marL="0" indent="0">
                  <a:lnSpc>
                    <a:spcPct val="100000"/>
                  </a:lnSpc>
                  <a:spcBef>
                    <a:spcPts val="0"/>
                  </a:spcBef>
                  <a:buNone/>
                  <a:tabLst>
                    <a:tab pos="448814" algn="l"/>
                    <a:tab pos="897626" algn="l"/>
                    <a:tab pos="1348026" algn="l"/>
                    <a:tab pos="1796839" algn="l"/>
                    <a:tab pos="11405883" algn="r"/>
                  </a:tabLst>
                </a:pPr>
                <a:r>
                  <a:rPr lang="en-GB"/>
                  <a:t>		Send messages in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endParaRPr lang="en-GB" b="0"/>
              </a:p>
              <a:p>
                <a:pPr marL="0" indent="0">
                  <a:lnSpc>
                    <a:spcPct val="100000"/>
                  </a:lnSpc>
                  <a:spcBef>
                    <a:spcPts val="0"/>
                  </a:spcBef>
                  <a:buNone/>
                  <a:tabLst>
                    <a:tab pos="448814" algn="l"/>
                    <a:tab pos="897626" algn="l"/>
                    <a:tab pos="1348026" algn="l"/>
                    <a:tab pos="1796839" algn="l"/>
                    <a:tab pos="11405883" algn="r"/>
                  </a:tabLst>
                </a:pPr>
                <a:r>
                  <a:rPr lang="en-GB"/>
                  <a:t>		Answer queries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a:t>	▹Proceed as described on previous slide</a:t>
                </a:r>
              </a:p>
              <a:p>
                <a:pPr marL="0" indent="0">
                  <a:lnSpc>
                    <a:spcPct val="100000"/>
                  </a:lnSpc>
                  <a:spcBef>
                    <a:spcPts val="0"/>
                  </a:spcBef>
                  <a:buNone/>
                  <a:tabLst>
                    <a:tab pos="448814" algn="l"/>
                    <a:tab pos="897626" algn="l"/>
                    <a:tab pos="1348026" algn="l"/>
                    <a:tab pos="1796839" algn="l"/>
                    <a:tab pos="11405883" algn="r"/>
                  </a:tabLst>
                </a:pPr>
                <a:r>
                  <a:rPr lang="en-GB"/>
                  <a:t>		Calculate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𝑡</m:t>
                            </m:r>
                          </m:e>
                        </m:d>
                      </m:sup>
                    </m:sSup>
                  </m:oMath>
                </a14:m>
                <a:endParaRPr lang="en-GB"/>
              </a:p>
              <a:p>
                <a:r>
                  <a:rPr lang="en-GB"/>
                  <a:t>In online setting, two streams of incoming queries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e>
                        </m:d>
                      </m:sup>
                    </m:sSup>
                  </m:oMath>
                </a14:m>
                <a:r>
                  <a:rPr lang="en-GB"/>
                  <a:t> and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oMath>
                </a14:m>
                <a:endParaRPr lang="en-GB"/>
              </a:p>
              <a:p>
                <a:pPr lvl="1"/>
                <a:r>
                  <a:rPr lang="en-GB"/>
                  <a:t>Instead of inputs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𝑸</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𝑞</m:t>
                                </m:r>
                              </m:sub>
                            </m:sSub>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𝑒</m:t>
                                </m:r>
                              </m:sub>
                            </m:sSub>
                          </m:e>
                        </m:d>
                      </m:sup>
                    </m:sSup>
                  </m:oMath>
                </a14:m>
                <a:endParaRPr lang="en-GB"/>
              </a:p>
            </p:txBody>
          </p:sp>
        </mc:Choice>
        <mc:Fallback xmlns="">
          <p:sp>
            <p:nvSpPr>
              <p:cNvPr id="3" name="Content Placeholder 2">
                <a:extLst>
                  <a:ext uri="{FF2B5EF4-FFF2-40B4-BE49-F238E27FC236}">
                    <a16:creationId xmlns:a16="http://schemas.microsoft.com/office/drawing/2014/main" id="{B9690967-4B74-5246-AFC7-D51AF736C80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r="-1600" b="-3867"/>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4F1AA18E-D4F0-6144-AF80-B63C010E7E6D}"/>
              </a:ext>
            </a:extLst>
          </p:cNvPr>
          <p:cNvSpPr/>
          <p:nvPr/>
        </p:nvSpPr>
        <p:spPr>
          <a:xfrm>
            <a:off x="456597" y="1412776"/>
            <a:ext cx="11472051" cy="3567639"/>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6" name="Rectangle 5">
            <a:extLst>
              <a:ext uri="{FF2B5EF4-FFF2-40B4-BE49-F238E27FC236}">
                <a16:creationId xmlns:a16="http://schemas.microsoft.com/office/drawing/2014/main" id="{2D54AA2C-6DF6-F848-9B5F-4B106A586A29}"/>
              </a:ext>
            </a:extLst>
          </p:cNvPr>
          <p:cNvSpPr/>
          <p:nvPr/>
        </p:nvSpPr>
        <p:spPr>
          <a:xfrm>
            <a:off x="10895499" y="4692800"/>
            <a:ext cx="1033149" cy="2876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98"/>
              <a:t>LDJT</a:t>
            </a:r>
          </a:p>
        </p:txBody>
      </p:sp>
      <p:sp>
        <p:nvSpPr>
          <p:cNvPr id="4" name="Date Placeholder 3">
            <a:extLst>
              <a:ext uri="{FF2B5EF4-FFF2-40B4-BE49-F238E27FC236}">
                <a16:creationId xmlns:a16="http://schemas.microsoft.com/office/drawing/2014/main" id="{3B124099-EBEA-94E8-585A-6ADC68C02A3D}"/>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7" name="Footer Placeholder 6">
            <a:extLst>
              <a:ext uri="{FF2B5EF4-FFF2-40B4-BE49-F238E27FC236}">
                <a16:creationId xmlns:a16="http://schemas.microsoft.com/office/drawing/2014/main" id="{7AF9B518-3572-7F35-26FC-6BE42584C99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8C92ABA8-B02B-19C5-639E-61AE41FA15A2}"/>
              </a:ext>
            </a:extLst>
          </p:cNvPr>
          <p:cNvSpPr>
            <a:spLocks noGrp="1"/>
          </p:cNvSpPr>
          <p:nvPr>
            <p:ph type="sldNum" sz="quarter" idx="11"/>
          </p:nvPr>
        </p:nvSpPr>
        <p:spPr/>
        <p:txBody>
          <a:bodyPr/>
          <a:lstStyle/>
          <a:p>
            <a:fld id="{EB1502E6-D9AE-3544-B6D5-378AAA0B915F}" type="slidenum">
              <a:rPr lang="de-DE" altLang="de-DE" smtClean="0"/>
              <a:pPr/>
              <a:t>57</a:t>
            </a:fld>
            <a:endParaRPr lang="de-DE" altLang="de-DE" dirty="0"/>
          </a:p>
        </p:txBody>
      </p:sp>
    </p:spTree>
    <p:extLst>
      <p:ext uri="{BB962C8B-B14F-4D97-AF65-F5344CB8AC3E}">
        <p14:creationId xmlns:p14="http://schemas.microsoft.com/office/powerpoint/2010/main" val="4275399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dirty="0"/>
              <a:t>Approaches to Moving Backwards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303B729-86EC-C54F-9640-43AD31E5FA8E}"/>
                  </a:ext>
                </a:extLst>
              </p:cNvPr>
              <p:cNvSpPr>
                <a:spLocks noGrp="1"/>
              </p:cNvSpPr>
              <p:nvPr>
                <p:ph type="body" sz="quarter" idx="13"/>
              </p:nvPr>
            </p:nvSpPr>
            <p:spPr/>
            <p:txBody>
              <a:bodyPr>
                <a:normAutofit fontScale="92500" lnSpcReduction="10000"/>
              </a:bodyPr>
              <a:lstStyle/>
              <a:p>
                <a:r>
                  <a:rPr lang="en-GB" dirty="0"/>
                  <a:t>Store forward messages for arbitrary hindsight queries</a:t>
                </a:r>
              </a:p>
              <a:p>
                <a:pPr lvl="1"/>
                <a:r>
                  <a:rPr lang="en-GB" dirty="0"/>
                  <a:t>Forward message of in-cluster needed for hindsight query in that slice</a:t>
                </a:r>
              </a:p>
              <a:p>
                <a:r>
                  <a:rPr lang="en-GB" dirty="0"/>
                  <a:t>Moving backwards means calculating messages anew in each passing slice</a:t>
                </a:r>
              </a:p>
              <a:p>
                <a:pPr lvl="1"/>
                <a:r>
                  <a:rPr lang="en-GB" dirty="0"/>
                  <a:t>Slice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backwards without queries</a:t>
                </a:r>
              </a:p>
              <a:p>
                <a:pPr lvl="2"/>
                <a:r>
                  <a:rPr lang="en-GB" dirty="0"/>
                  <a:t>Calculate one pass with </a:t>
                </a:r>
                <a14:m>
                  <m:oMath xmlns:m="http://schemas.openxmlformats.org/officeDocument/2006/math">
                    <m:r>
                      <a:rPr lang="en-GB" i="1" smtClean="0">
                        <a:latin typeface="Cambria Math" panose="02040503050406030204" pitchFamily="18" charset="0"/>
                      </a:rPr>
                      <m:t>𝑛</m:t>
                    </m:r>
                    <m:r>
                      <a:rPr lang="en-GB" b="0" i="1" smtClean="0">
                        <a:latin typeface="Cambria Math" panose="02040503050406030204" pitchFamily="18" charset="0"/>
                      </a:rPr>
                      <m:t>−1</m:t>
                    </m:r>
                  </m:oMath>
                </a14:m>
                <a:r>
                  <a:rPr lang="en-GB" dirty="0"/>
                  <a:t> messages, </a:t>
                </a:r>
                <a14:m>
                  <m:oMath xmlns:m="http://schemas.openxmlformats.org/officeDocument/2006/math">
                    <m:r>
                      <a:rPr lang="en-GB" i="1" smtClean="0">
                        <a:latin typeface="Cambria Math" panose="02040503050406030204" pitchFamily="18" charset="0"/>
                      </a:rPr>
                      <m:t>𝑛</m:t>
                    </m:r>
                  </m:oMath>
                </a14:m>
                <a:r>
                  <a:rPr lang="en-GB" dirty="0"/>
                  <a:t> number of parclusters in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𝐽</m:t>
                        </m:r>
                      </m:e>
                      <m:sub>
                        <m:r>
                          <a:rPr lang="en-GB" b="0" i="1" smtClean="0">
                            <a:latin typeface="Cambria Math" panose="02040503050406030204" pitchFamily="18" charset="0"/>
                            <a:ea typeface="Cambria Math" panose="02040503050406030204" pitchFamily="18" charset="0"/>
                          </a:rPr>
                          <m:t>𝑡</m:t>
                        </m:r>
                      </m:sub>
                    </m:sSub>
                  </m:oMath>
                </a14:m>
                <a:endParaRPr lang="en-GB" dirty="0"/>
              </a:p>
              <a:p>
                <a:pPr lvl="1"/>
                <a:r>
                  <a:rPr lang="en-GB" dirty="0"/>
                  <a:t>Slice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backwards with queries</a:t>
                </a:r>
              </a:p>
              <a:p>
                <a:pPr lvl="2"/>
                <a:r>
                  <a:rPr lang="en-GB" dirty="0"/>
                  <a:t>Calculate complete message pass</a:t>
                </a:r>
                <a:br>
                  <a:rPr lang="en-GB" dirty="0"/>
                </a:br>
                <a:r>
                  <a:rPr lang="en-GB" dirty="0"/>
                  <a:t>with </a:t>
                </a:r>
                <a14:m>
                  <m:oMath xmlns:m="http://schemas.openxmlformats.org/officeDocument/2006/math">
                    <m:r>
                      <a:rPr lang="en-GB" b="0" i="0" smtClean="0">
                        <a:latin typeface="Cambria Math" panose="02040503050406030204" pitchFamily="18" charset="0"/>
                      </a:rPr>
                      <m:t>2</m:t>
                    </m:r>
                    <m:d>
                      <m:dPr>
                        <m:ctrlPr>
                          <a:rPr lang="en-GB" b="0" i="1" smtClean="0">
                            <a:latin typeface="Cambria Math" panose="02040503050406030204" pitchFamily="18" charset="0"/>
                          </a:rPr>
                        </m:ctrlPr>
                      </m:dPr>
                      <m:e>
                        <m:r>
                          <a:rPr lang="en-GB" i="1" smtClean="0">
                            <a:latin typeface="Cambria Math" panose="02040503050406030204" pitchFamily="18" charset="0"/>
                          </a:rPr>
                          <m:t>𝑛</m:t>
                        </m:r>
                        <m:r>
                          <a:rPr lang="en-GB" i="1">
                            <a:latin typeface="Cambria Math" panose="02040503050406030204" pitchFamily="18" charset="0"/>
                          </a:rPr>
                          <m:t>−1</m:t>
                        </m:r>
                      </m:e>
                    </m:d>
                  </m:oMath>
                </a14:m>
                <a:r>
                  <a:rPr lang="en-GB" dirty="0"/>
                  <a:t> messages</a:t>
                </a:r>
              </a:p>
              <a:p>
                <a:pPr lvl="1"/>
                <a:r>
                  <a:rPr lang="en-GB" dirty="0"/>
                  <a:t>Advantage</a:t>
                </a:r>
              </a:p>
              <a:p>
                <a:pPr lvl="2"/>
                <a:r>
                  <a:rPr lang="en-GB" dirty="0"/>
                  <a:t>Only one FO jtree in memory at a time</a:t>
                </a:r>
              </a:p>
              <a:p>
                <a:r>
                  <a:rPr lang="en-GB" dirty="0">
                    <a:solidFill>
                      <a:srgbClr val="FFC000"/>
                    </a:solidFill>
                  </a:rPr>
                  <a:t>What if LDJT keeps the old FO jtrees in memory?</a:t>
                </a:r>
              </a:p>
              <a:p>
                <a:pPr lvl="1"/>
                <a:r>
                  <a:rPr lang="en-GB" dirty="0"/>
                  <a:t>Instantiate on-demand (so far) vs. </a:t>
                </a:r>
                <a:r>
                  <a:rPr lang="en-GB" dirty="0">
                    <a:solidFill>
                      <a:srgbClr val="FFC000"/>
                    </a:solidFill>
                  </a:rPr>
                  <a:t>keep instantiations</a:t>
                </a:r>
              </a:p>
              <a:p>
                <a:endParaRPr lang="en-GB" dirty="0"/>
              </a:p>
            </p:txBody>
          </p:sp>
        </mc:Choice>
        <mc:Fallback>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24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1FC3C5F-8FC5-B048-ADFD-3E8776704732}"/>
                  </a:ext>
                </a:extLst>
              </p:cNvPr>
              <p:cNvSpPr/>
              <p:nvPr/>
            </p:nvSpPr>
            <p:spPr>
              <a:xfrm>
                <a:off x="11403525" y="4405140"/>
                <a:ext cx="456663"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de-DE" sz="1100" b="0" i="1" smtClean="0">
                                  <a:solidFill>
                                    <a:srgbClr val="FFC000"/>
                                  </a:solidFill>
                                  <a:latin typeface="Cambria Math" panose="02040503050406030204" pitchFamily="18" charset="0"/>
                                  <a:ea typeface="Cambria Math" panose="02040503050406030204" pitchFamily="18" charset="0"/>
                                </a:rPr>
                                <m:t>3</m:t>
                              </m:r>
                            </m:e>
                          </m:d>
                        </m:sup>
                      </m:sSup>
                    </m:oMath>
                  </m:oMathPara>
                </a14:m>
                <a:endParaRPr lang="en-GB" sz="1100" dirty="0">
                  <a:solidFill>
                    <a:srgbClr val="FFC000"/>
                  </a:solidFill>
                </a:endParaRPr>
              </a:p>
            </p:txBody>
          </p:sp>
        </mc:Choice>
        <mc:Fallback xmlns="">
          <p:sp>
            <p:nvSpPr>
              <p:cNvPr id="26" name="Rectangle 25">
                <a:extLst>
                  <a:ext uri="{FF2B5EF4-FFF2-40B4-BE49-F238E27FC236}">
                    <a16:creationId xmlns:a16="http://schemas.microsoft.com/office/drawing/2014/main" id="{11FC3C5F-8FC5-B048-ADFD-3E8776704732}"/>
                  </a:ext>
                </a:extLst>
              </p:cNvPr>
              <p:cNvSpPr>
                <a:spLocks noRot="1" noChangeAspect="1" noMove="1" noResize="1" noEditPoints="1" noAdjustHandles="1" noChangeArrowheads="1" noChangeShapeType="1" noTextEdit="1"/>
              </p:cNvSpPr>
              <p:nvPr/>
            </p:nvSpPr>
            <p:spPr>
              <a:xfrm>
                <a:off x="11403525" y="4405140"/>
                <a:ext cx="456663" cy="273023"/>
              </a:xfrm>
              <a:prstGeom prst="rect">
                <a:avLst/>
              </a:prstGeom>
              <a:blipFill>
                <a:blip r:embed="rId4"/>
                <a:stretch>
                  <a:fillRect/>
                </a:stretch>
              </a:blipFill>
            </p:spPr>
            <p:txBody>
              <a:bodyPr/>
              <a:lstStyle/>
              <a:p>
                <a:r>
                  <a:rPr lang="en-GB">
                    <a:noFill/>
                  </a:rPr>
                  <a:t> </a:t>
                </a:r>
              </a:p>
            </p:txBody>
          </p:sp>
        </mc:Fallback>
      </mc:AlternateContent>
      <p:cxnSp>
        <p:nvCxnSpPr>
          <p:cNvPr id="27" name="Straight Connector 26">
            <a:extLst>
              <a:ext uri="{FF2B5EF4-FFF2-40B4-BE49-F238E27FC236}">
                <a16:creationId xmlns:a16="http://schemas.microsoft.com/office/drawing/2014/main" id="{5AF28C69-2F63-F84C-B2EC-8E330A01F568}"/>
              </a:ext>
            </a:extLst>
          </p:cNvPr>
          <p:cNvCxnSpPr>
            <a:cxnSpLocks/>
            <a:stCxn id="29" idx="3"/>
            <a:endCxn id="39" idx="1"/>
          </p:cNvCxnSpPr>
          <p:nvPr/>
        </p:nvCxnSpPr>
        <p:spPr>
          <a:xfrm>
            <a:off x="6807027" y="4170782"/>
            <a:ext cx="1476504" cy="0"/>
          </a:xfrm>
          <a:prstGeom prst="line">
            <a:avLst/>
          </a:prstGeom>
          <a:ln w="28575">
            <a:solidFill>
              <a:srgbClr val="FFC000"/>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C61ECD0-CCC5-754A-9CA5-6960C8331986}"/>
                  </a:ext>
                </a:extLst>
              </p:cNvPr>
              <p:cNvSpPr/>
              <p:nvPr/>
            </p:nvSpPr>
            <p:spPr>
              <a:xfrm>
                <a:off x="7034274" y="3638157"/>
                <a:ext cx="1022010" cy="55220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GB" sz="1399" i="1" smtClean="0">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𝐸𝑝𝑖𝑑</m:t>
                          </m:r>
                        </m:e>
                        <m:sup>
                          <m:d>
                            <m:dPr>
                              <m:ctrlPr>
                                <a:rPr lang="en-GB" sz="1399" i="1">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1</m:t>
                              </m:r>
                            </m:e>
                          </m:d>
                        </m:sup>
                      </m:sSup>
                    </m:oMath>
                  </m:oMathPara>
                </a14:m>
                <a:endParaRPr lang="en-GB" sz="1399" i="1" dirty="0">
                  <a:solidFill>
                    <a:srgbClr val="FFC000"/>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sSup>
                        <m:sSupPr>
                          <m:ctrlPr>
                            <a:rPr lang="en-GB" sz="1399" i="1">
                              <a:solidFill>
                                <a:srgbClr val="FFC000"/>
                              </a:solidFill>
                              <a:latin typeface="Cambria Math" panose="02040503050406030204" pitchFamily="18" charset="0"/>
                            </a:rPr>
                          </m:ctrlPr>
                        </m:sSupPr>
                        <m:e>
                          <m:r>
                            <a:rPr lang="en-GB" sz="1399" i="1">
                              <a:solidFill>
                                <a:srgbClr val="FFC000"/>
                              </a:solidFill>
                              <a:latin typeface="Cambria Math" panose="02040503050406030204" pitchFamily="18" charset="0"/>
                            </a:rPr>
                            <m:t>𝑆𝑖𝑐𝑘</m:t>
                          </m:r>
                          <m:d>
                            <m:dPr>
                              <m:ctrlPr>
                                <a:rPr lang="de-DE" sz="1399" b="0" i="1" smtClean="0">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𝑋</m:t>
                              </m:r>
                            </m:e>
                          </m:d>
                        </m:e>
                        <m:sup>
                          <m:d>
                            <m:dPr>
                              <m:ctrlPr>
                                <a:rPr lang="en-GB" sz="1399" i="1">
                                  <a:solidFill>
                                    <a:srgbClr val="FFC000"/>
                                  </a:solidFill>
                                  <a:latin typeface="Cambria Math" panose="02040503050406030204" pitchFamily="18" charset="0"/>
                                </a:rPr>
                              </m:ctrlPr>
                            </m:dPr>
                            <m:e>
                              <m:r>
                                <a:rPr lang="de-DE" sz="1399" b="0" i="1" smtClean="0">
                                  <a:solidFill>
                                    <a:srgbClr val="FFC000"/>
                                  </a:solidFill>
                                  <a:latin typeface="Cambria Math" panose="02040503050406030204" pitchFamily="18" charset="0"/>
                                </a:rPr>
                                <m:t>1</m:t>
                              </m:r>
                            </m:e>
                          </m:d>
                        </m:sup>
                      </m:sSup>
                    </m:oMath>
                  </m:oMathPara>
                </a14:m>
                <a:endParaRPr lang="en-GB" sz="1399" i="1" dirty="0">
                  <a:solidFill>
                    <a:srgbClr val="FFC000"/>
                  </a:solidFill>
                  <a:latin typeface="Cambria Math" panose="02040503050406030204" pitchFamily="18" charset="0"/>
                </a:endParaRPr>
              </a:p>
            </p:txBody>
          </p:sp>
        </mc:Choice>
        <mc:Fallback xmlns="">
          <p:sp>
            <p:nvSpPr>
              <p:cNvPr id="28" name="Rectangle 27">
                <a:extLst>
                  <a:ext uri="{FF2B5EF4-FFF2-40B4-BE49-F238E27FC236}">
                    <a16:creationId xmlns:a16="http://schemas.microsoft.com/office/drawing/2014/main" id="{2C61ECD0-CCC5-754A-9CA5-6960C8331986}"/>
                  </a:ext>
                </a:extLst>
              </p:cNvPr>
              <p:cNvSpPr>
                <a:spLocks noRot="1" noChangeAspect="1" noMove="1" noResize="1" noEditPoints="1" noAdjustHandles="1" noChangeArrowheads="1" noChangeShapeType="1" noTextEdit="1"/>
              </p:cNvSpPr>
              <p:nvPr/>
            </p:nvSpPr>
            <p:spPr>
              <a:xfrm>
                <a:off x="7034274" y="3638157"/>
                <a:ext cx="1022010" cy="55220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2904DB34-64A9-074A-B6F1-D83837FD710B}"/>
                  </a:ext>
                </a:extLst>
              </p:cNvPr>
              <p:cNvSpPr/>
              <p:nvPr/>
            </p:nvSpPr>
            <p:spPr>
              <a:xfrm>
                <a:off x="6176421" y="3977020"/>
                <a:ext cx="630606" cy="3875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smtClean="0">
                              <a:solidFill>
                                <a:srgbClr val="FFC000"/>
                              </a:solidFill>
                              <a:latin typeface="Cambria Math" panose="02040503050406030204" pitchFamily="18" charset="0"/>
                              <a:ea typeface="Cambria Math" panose="02040503050406030204" pitchFamily="18" charset="0"/>
                            </a:rPr>
                          </m:ctrlPr>
                        </m:sSupPr>
                        <m:e>
                          <m:r>
                            <a:rPr lang="en-GB" sz="1798" i="1">
                              <a:solidFill>
                                <a:srgbClr val="FFC000"/>
                              </a:solidFill>
                              <a:latin typeface="Cambria Math" panose="02040503050406030204" pitchFamily="18" charset="0"/>
                              <a:ea typeface="Cambria Math" panose="02040503050406030204" pitchFamily="18" charset="0"/>
                            </a:rPr>
                            <m:t>𝛽</m:t>
                          </m:r>
                        </m:e>
                        <m:sup>
                          <m:d>
                            <m:dPr>
                              <m:ctrlPr>
                                <a:rPr lang="en-GB" sz="1798" i="1">
                                  <a:solidFill>
                                    <a:srgbClr val="FFC000"/>
                                  </a:solidFill>
                                  <a:latin typeface="Cambria Math" panose="02040503050406030204" pitchFamily="18" charset="0"/>
                                  <a:ea typeface="Cambria Math" panose="02040503050406030204" pitchFamily="18" charset="0"/>
                                </a:rPr>
                              </m:ctrlPr>
                            </m:dPr>
                            <m:e>
                              <m:r>
                                <a:rPr lang="de-DE" sz="1798" b="0" i="1" smtClean="0">
                                  <a:solidFill>
                                    <a:srgbClr val="FFC000"/>
                                  </a:solidFill>
                                  <a:latin typeface="Cambria Math" panose="02040503050406030204" pitchFamily="18" charset="0"/>
                                  <a:ea typeface="Cambria Math" panose="02040503050406030204" pitchFamily="18" charset="0"/>
                                </a:rPr>
                                <m:t>2</m:t>
                              </m:r>
                            </m:e>
                          </m:d>
                        </m:sup>
                      </m:sSup>
                    </m:oMath>
                  </m:oMathPara>
                </a14:m>
                <a:endParaRPr lang="en-GB" sz="1798" dirty="0">
                  <a:solidFill>
                    <a:srgbClr val="FFC000"/>
                  </a:solidFill>
                </a:endParaRPr>
              </a:p>
            </p:txBody>
          </p:sp>
        </mc:Choice>
        <mc:Fallback xmlns="">
          <p:sp>
            <p:nvSpPr>
              <p:cNvPr id="29" name="Rectangle 28">
                <a:extLst>
                  <a:ext uri="{FF2B5EF4-FFF2-40B4-BE49-F238E27FC236}">
                    <a16:creationId xmlns:a16="http://schemas.microsoft.com/office/drawing/2014/main" id="{2904DB34-64A9-074A-B6F1-D83837FD710B}"/>
                  </a:ext>
                </a:extLst>
              </p:cNvPr>
              <p:cNvSpPr>
                <a:spLocks noRot="1" noChangeAspect="1" noMove="1" noResize="1" noEditPoints="1" noAdjustHandles="1" noChangeArrowheads="1" noChangeShapeType="1" noTextEdit="1"/>
              </p:cNvSpPr>
              <p:nvPr/>
            </p:nvSpPr>
            <p:spPr>
              <a:xfrm>
                <a:off x="6176421" y="3977020"/>
                <a:ext cx="630606" cy="387523"/>
              </a:xfrm>
              <a:prstGeom prst="rect">
                <a:avLst/>
              </a:prstGeom>
              <a:blipFill>
                <a:blip r:embed="rId6"/>
                <a:stretch>
                  <a:fillRect b="-9375"/>
                </a:stretch>
              </a:blipFill>
            </p:spPr>
            <p:txBody>
              <a:bodyPr/>
              <a:lstStyle/>
              <a:p>
                <a:r>
                  <a:rPr lang="en-GB">
                    <a:noFill/>
                  </a:rPr>
                  <a:t> </a:t>
                </a:r>
              </a:p>
            </p:txBody>
          </p:sp>
        </mc:Fallback>
      </mc:AlternateContent>
      <p:grpSp>
        <p:nvGrpSpPr>
          <p:cNvPr id="30" name="Group 29">
            <a:extLst>
              <a:ext uri="{FF2B5EF4-FFF2-40B4-BE49-F238E27FC236}">
                <a16:creationId xmlns:a16="http://schemas.microsoft.com/office/drawing/2014/main" id="{80378009-D754-3643-9047-83C561D44B41}"/>
              </a:ext>
            </a:extLst>
          </p:cNvPr>
          <p:cNvGrpSpPr/>
          <p:nvPr/>
        </p:nvGrpSpPr>
        <p:grpSpPr>
          <a:xfrm>
            <a:off x="8283531" y="3914258"/>
            <a:ext cx="3548144" cy="1943487"/>
            <a:chOff x="7717876" y="1651175"/>
            <a:chExt cx="3548144" cy="1943487"/>
          </a:xfrm>
        </p:grpSpPr>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2D00E3ED-12DA-0745-BD74-32A3D9B8AC99}"/>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1" name="Rectangle 30">
                  <a:extLst>
                    <a:ext uri="{FF2B5EF4-FFF2-40B4-BE49-F238E27FC236}">
                      <a16:creationId xmlns:a16="http://schemas.microsoft.com/office/drawing/2014/main" id="{2D00E3ED-12DA-0745-BD74-32A3D9B8AC99}"/>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7"/>
                  <a:stretch>
                    <a:fillRect/>
                  </a:stretch>
                </a:blipFill>
              </p:spPr>
              <p:txBody>
                <a:bodyPr/>
                <a:lstStyle/>
                <a:p>
                  <a:r>
                    <a:rPr lang="en-GB">
                      <a:noFill/>
                    </a:rPr>
                    <a:t> </a:t>
                  </a:r>
                </a:p>
              </p:txBody>
            </p:sp>
          </mc:Fallback>
        </mc:AlternateContent>
        <p:cxnSp>
          <p:nvCxnSpPr>
            <p:cNvPr id="32" name="Straight Connector 31">
              <a:extLst>
                <a:ext uri="{FF2B5EF4-FFF2-40B4-BE49-F238E27FC236}">
                  <a16:creationId xmlns:a16="http://schemas.microsoft.com/office/drawing/2014/main" id="{86862B26-ECE7-5848-8637-FBC69F0D189D}"/>
                </a:ext>
              </a:extLst>
            </p:cNvPr>
            <p:cNvCxnSpPr>
              <a:cxnSpLocks/>
              <a:stCxn id="41" idx="2"/>
              <a:endCxn id="43"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E81E4C0D-4137-B146-BF93-91F1860F7D6A}"/>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3" name="Rectangle 32">
                  <a:extLst>
                    <a:ext uri="{FF2B5EF4-FFF2-40B4-BE49-F238E27FC236}">
                      <a16:creationId xmlns:a16="http://schemas.microsoft.com/office/drawing/2014/main" id="{E81E4C0D-4137-B146-BF93-91F1860F7D6A}"/>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995336D-5C02-204B-9754-04C27F6B3CBE}"/>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34" name="Rectangle 33">
                  <a:extLst>
                    <a:ext uri="{FF2B5EF4-FFF2-40B4-BE49-F238E27FC236}">
                      <a16:creationId xmlns:a16="http://schemas.microsoft.com/office/drawing/2014/main" id="{E995336D-5C02-204B-9754-04C27F6B3CBE}"/>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9"/>
                  <a:stretch>
                    <a:fillRect/>
                  </a:stretch>
                </a:blipFill>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5B7AF653-33D5-8B40-AD16-A77BCC27A091}"/>
                </a:ext>
              </a:extLst>
            </p:cNvPr>
            <p:cNvCxnSpPr>
              <a:cxnSpLocks/>
              <a:stCxn id="41" idx="1"/>
              <a:endCxn id="39"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F7323E41-C0B8-BC4D-8B87-F36FEDA06393}"/>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43" name="Rounded Rectangle 42">
                    <a:extLst>
                      <a:ext uri="{FF2B5EF4-FFF2-40B4-BE49-F238E27FC236}">
                        <a16:creationId xmlns:a16="http://schemas.microsoft.com/office/drawing/2014/main" id="{70042960-7492-CF41-8F67-D0836FDE29C9}"/>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43" name="Rounded Rectangle 42">
                    <a:extLst>
                      <a:ext uri="{FF2B5EF4-FFF2-40B4-BE49-F238E27FC236}">
                        <a16:creationId xmlns:a16="http://schemas.microsoft.com/office/drawing/2014/main" id="{70042960-7492-CF41-8F67-D0836FDE29C9}"/>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0"/>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33F18E3-4695-E144-A22F-C0F492E9B4B8}"/>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44" name="TextBox 43">
                    <a:extLst>
                      <a:ext uri="{FF2B5EF4-FFF2-40B4-BE49-F238E27FC236}">
                        <a16:creationId xmlns:a16="http://schemas.microsoft.com/office/drawing/2014/main" id="{433F18E3-4695-E144-A22F-C0F492E9B4B8}"/>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1"/>
                    <a:stretch>
                      <a:fillRect l="-16000" b="-4348"/>
                    </a:stretch>
                  </a:blipFill>
                </p:spPr>
                <p:txBody>
                  <a:bodyPr/>
                  <a:lstStyle/>
                  <a:p>
                    <a:r>
                      <a:rPr lang="en-GB">
                        <a:noFill/>
                      </a:rPr>
                      <a:t> </a:t>
                    </a:r>
                  </a:p>
                </p:txBody>
              </p:sp>
            </mc:Fallback>
          </mc:AlternateContent>
        </p:grpSp>
        <p:grpSp>
          <p:nvGrpSpPr>
            <p:cNvPr id="37" name="Group 36">
              <a:extLst>
                <a:ext uri="{FF2B5EF4-FFF2-40B4-BE49-F238E27FC236}">
                  <a16:creationId xmlns:a16="http://schemas.microsoft.com/office/drawing/2014/main" id="{9AAAFEBA-086F-AC4A-8E9E-88EB1B7C24E4}"/>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F5E01421-2BE1-5042-96F9-9E88CF37BE8A}"/>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41" name="Rounded Rectangle 40">
                    <a:extLst>
                      <a:ext uri="{FF2B5EF4-FFF2-40B4-BE49-F238E27FC236}">
                        <a16:creationId xmlns:a16="http://schemas.microsoft.com/office/drawing/2014/main" id="{F5E01421-2BE1-5042-96F9-9E88CF37BE8A}"/>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2"/>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1728771-F44D-DD48-8197-AD2AF10133EB}"/>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42" name="TextBox 41">
                    <a:extLst>
                      <a:ext uri="{FF2B5EF4-FFF2-40B4-BE49-F238E27FC236}">
                        <a16:creationId xmlns:a16="http://schemas.microsoft.com/office/drawing/2014/main" id="{31728771-F44D-DD48-8197-AD2AF10133EB}"/>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3"/>
                    <a:stretch>
                      <a:fillRect l="-9677" b="-4348"/>
                    </a:stretch>
                  </a:blipFill>
                </p:spPr>
                <p:txBody>
                  <a:bodyPr/>
                  <a:lstStyle/>
                  <a:p>
                    <a:r>
                      <a:rPr lang="en-GB">
                        <a:noFill/>
                      </a:rPr>
                      <a:t> </a:t>
                    </a:r>
                  </a:p>
                </p:txBody>
              </p:sp>
            </mc:Fallback>
          </mc:AlternateContent>
        </p:grpSp>
        <p:grpSp>
          <p:nvGrpSpPr>
            <p:cNvPr id="38" name="Group 37">
              <a:extLst>
                <a:ext uri="{FF2B5EF4-FFF2-40B4-BE49-F238E27FC236}">
                  <a16:creationId xmlns:a16="http://schemas.microsoft.com/office/drawing/2014/main" id="{ABF4902B-2D91-DE49-8F71-8E94795CEF98}"/>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EBCA0DA2-7D1C-D940-9EE5-1BD0F957A094}"/>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de-DE" sz="1399" b="0" i="1" smtClean="0">
                                      <a:solidFill>
                                        <a:schemeClr val="tx1"/>
                                      </a:solidFill>
                                      <a:latin typeface="Cambria Math" panose="02040503050406030204" pitchFamily="18" charset="0"/>
                                    </a:rPr>
                                    <m:t>1</m:t>
                                  </m:r>
                                </m:e>
                              </m:d>
                            </m:sup>
                          </m:sSup>
                        </m:oMath>
                      </m:oMathPara>
                    </a14:m>
                    <a:endParaRPr lang="en-GB" sz="1399" dirty="0">
                      <a:solidFill>
                        <a:schemeClr val="tx1"/>
                      </a:solidFill>
                    </a:endParaRPr>
                  </a:p>
                </p:txBody>
              </p:sp>
            </mc:Choice>
            <mc:Fallback xmlns="">
              <p:sp>
                <p:nvSpPr>
                  <p:cNvPr id="39" name="Rounded Rectangle 38">
                    <a:extLst>
                      <a:ext uri="{FF2B5EF4-FFF2-40B4-BE49-F238E27FC236}">
                        <a16:creationId xmlns:a16="http://schemas.microsoft.com/office/drawing/2014/main" id="{EBCA0DA2-7D1C-D940-9EE5-1BD0F957A094}"/>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14"/>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52E8918-A3A6-144E-AB56-DFE63710C44C}"/>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2</m:t>
                                  </m:r>
                                </m:e>
                              </m:d>
                            </m:sup>
                          </m:sSubSup>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A52E8918-A3A6-144E-AB56-DFE63710C44C}"/>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15"/>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5DE7F91-812A-594A-9034-02CEADDF0A60}"/>
                  </a:ext>
                </a:extLst>
              </p:cNvPr>
              <p:cNvSpPr txBox="1"/>
              <p:nvPr/>
            </p:nvSpPr>
            <p:spPr>
              <a:xfrm>
                <a:off x="9172878" y="4655836"/>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45" name="TextBox 44">
                <a:extLst>
                  <a:ext uri="{FF2B5EF4-FFF2-40B4-BE49-F238E27FC236}">
                    <a16:creationId xmlns:a16="http://schemas.microsoft.com/office/drawing/2014/main" id="{95DE7F91-812A-594A-9034-02CEADDF0A60}"/>
                  </a:ext>
                </a:extLst>
              </p:cNvPr>
              <p:cNvSpPr txBox="1">
                <a:spLocks noRot="1" noChangeAspect="1" noMove="1" noResize="1" noEditPoints="1" noAdjustHandles="1" noChangeArrowheads="1" noChangeShapeType="1" noTextEdit="1"/>
              </p:cNvSpPr>
              <p:nvPr/>
            </p:nvSpPr>
            <p:spPr>
              <a:xfrm>
                <a:off x="9172878" y="4655836"/>
                <a:ext cx="643831" cy="318613"/>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E1CFCB8-AF0F-484A-BD65-A263CDE4A82E}"/>
                  </a:ext>
                </a:extLst>
              </p:cNvPr>
              <p:cNvSpPr txBox="1"/>
              <p:nvPr/>
            </p:nvSpPr>
            <p:spPr>
              <a:xfrm>
                <a:off x="11341652" y="4659591"/>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de-DE" sz="1100" b="0" i="1" smtClean="0">
                                  <a:latin typeface="Cambria Math" panose="02040503050406030204" pitchFamily="18" charset="0"/>
                                </a:rPr>
                                <m:t>2</m:t>
                              </m:r>
                            </m:e>
                          </m:d>
                        </m:sup>
                      </m:sSubSup>
                    </m:oMath>
                  </m:oMathPara>
                </a14:m>
                <a:endParaRPr lang="en-GB" sz="1100" dirty="0"/>
              </a:p>
            </p:txBody>
          </p:sp>
        </mc:Choice>
        <mc:Fallback xmlns="">
          <p:sp>
            <p:nvSpPr>
              <p:cNvPr id="46" name="TextBox 45">
                <a:extLst>
                  <a:ext uri="{FF2B5EF4-FFF2-40B4-BE49-F238E27FC236}">
                    <a16:creationId xmlns:a16="http://schemas.microsoft.com/office/drawing/2014/main" id="{EE1CFCB8-AF0F-484A-BD65-A263CDE4A82E}"/>
                  </a:ext>
                </a:extLst>
              </p:cNvPr>
              <p:cNvSpPr txBox="1">
                <a:spLocks noRot="1" noChangeAspect="1" noMove="1" noResize="1" noEditPoints="1" noAdjustHandles="1" noChangeArrowheads="1" noChangeShapeType="1" noTextEdit="1"/>
              </p:cNvSpPr>
              <p:nvPr/>
            </p:nvSpPr>
            <p:spPr>
              <a:xfrm>
                <a:off x="11341652" y="4659591"/>
                <a:ext cx="597215" cy="315599"/>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6C47068-656D-AE4E-9A8C-E9B676093F06}"/>
                  </a:ext>
                </a:extLst>
              </p:cNvPr>
              <p:cNvSpPr/>
              <p:nvPr/>
            </p:nvSpPr>
            <p:spPr>
              <a:xfrm>
                <a:off x="8844732" y="4660511"/>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47" name="Rectangle 46">
                <a:extLst>
                  <a:ext uri="{FF2B5EF4-FFF2-40B4-BE49-F238E27FC236}">
                    <a16:creationId xmlns:a16="http://schemas.microsoft.com/office/drawing/2014/main" id="{26C47068-656D-AE4E-9A8C-E9B676093F06}"/>
                  </a:ext>
                </a:extLst>
              </p:cNvPr>
              <p:cNvSpPr>
                <a:spLocks noRot="1" noChangeAspect="1" noMove="1" noResize="1" noEditPoints="1" noAdjustHandles="1" noChangeArrowheads="1" noChangeShapeType="1" noTextEdit="1"/>
              </p:cNvSpPr>
              <p:nvPr/>
            </p:nvSpPr>
            <p:spPr>
              <a:xfrm>
                <a:off x="8844732" y="4660511"/>
                <a:ext cx="536557" cy="315664"/>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FFF4AC99-F393-9348-9F20-580BD1F3F440}"/>
                  </a:ext>
                </a:extLst>
              </p:cNvPr>
              <p:cNvSpPr/>
              <p:nvPr/>
            </p:nvSpPr>
            <p:spPr>
              <a:xfrm>
                <a:off x="11069396" y="4645632"/>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48" name="Rectangle 47">
                <a:extLst>
                  <a:ext uri="{FF2B5EF4-FFF2-40B4-BE49-F238E27FC236}">
                    <a16:creationId xmlns:a16="http://schemas.microsoft.com/office/drawing/2014/main" id="{FFF4AC99-F393-9348-9F20-580BD1F3F440}"/>
                  </a:ext>
                </a:extLst>
              </p:cNvPr>
              <p:cNvSpPr>
                <a:spLocks noRot="1" noChangeAspect="1" noMove="1" noResize="1" noEditPoints="1" noAdjustHandles="1" noChangeArrowheads="1" noChangeShapeType="1" noTextEdit="1"/>
              </p:cNvSpPr>
              <p:nvPr/>
            </p:nvSpPr>
            <p:spPr>
              <a:xfrm>
                <a:off x="11069396" y="4645632"/>
                <a:ext cx="456407" cy="3155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DD376144-CB22-504E-A581-B1CCDA2A57F3}"/>
                  </a:ext>
                </a:extLst>
              </p:cNvPr>
              <p:cNvSpPr/>
              <p:nvPr/>
            </p:nvSpPr>
            <p:spPr>
              <a:xfrm>
                <a:off x="11079683" y="5744100"/>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49" name="Rectangle 48">
                <a:extLst>
                  <a:ext uri="{FF2B5EF4-FFF2-40B4-BE49-F238E27FC236}">
                    <a16:creationId xmlns:a16="http://schemas.microsoft.com/office/drawing/2014/main" id="{DD376144-CB22-504E-A581-B1CCDA2A57F3}"/>
                  </a:ext>
                </a:extLst>
              </p:cNvPr>
              <p:cNvSpPr>
                <a:spLocks noRot="1" noChangeAspect="1" noMove="1" noResize="1" noEditPoints="1" noAdjustHandles="1" noChangeArrowheads="1" noChangeShapeType="1" noTextEdit="1"/>
              </p:cNvSpPr>
              <p:nvPr/>
            </p:nvSpPr>
            <p:spPr>
              <a:xfrm>
                <a:off x="11079683" y="5744100"/>
                <a:ext cx="456407" cy="315599"/>
              </a:xfrm>
              <a:prstGeom prst="rect">
                <a:avLst/>
              </a:prstGeom>
              <a:blipFill>
                <a:blip r:embed="rId20"/>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5F9D134B-D3E1-D967-9E24-907AB6CE012E}"/>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AC06EBB9-17C8-BE12-C86A-A346107BD1C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81DE182-6DFC-2048-B3BB-35B7A697224F}"/>
              </a:ext>
            </a:extLst>
          </p:cNvPr>
          <p:cNvSpPr>
            <a:spLocks noGrp="1"/>
          </p:cNvSpPr>
          <p:nvPr>
            <p:ph type="sldNum" sz="quarter" idx="11"/>
          </p:nvPr>
        </p:nvSpPr>
        <p:spPr/>
        <p:txBody>
          <a:bodyPr/>
          <a:lstStyle/>
          <a:p>
            <a:fld id="{EB1502E6-D9AE-3544-B6D5-378AAA0B915F}" type="slidenum">
              <a:rPr lang="de-DE" altLang="de-DE" smtClean="0"/>
              <a:pPr/>
              <a:t>58</a:t>
            </a:fld>
            <a:endParaRPr lang="de-DE" altLang="de-DE" dirty="0"/>
          </a:p>
        </p:txBody>
      </p:sp>
    </p:spTree>
    <p:extLst>
      <p:ext uri="{BB962C8B-B14F-4D97-AF65-F5344CB8AC3E}">
        <p14:creationId xmlns:p14="http://schemas.microsoft.com/office/powerpoint/2010/main" val="1424175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sz="3200" dirty="0"/>
              <a:t>Approaches to Moving Backwards: Keeping Instantiations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303B729-86EC-C54F-9640-43AD31E5FA8E}"/>
                  </a:ext>
                </a:extLst>
              </p:cNvPr>
              <p:cNvSpPr>
                <a:spLocks noGrp="1"/>
              </p:cNvSpPr>
              <p:nvPr>
                <p:ph type="body" sz="quarter" idx="13"/>
              </p:nvPr>
            </p:nvSpPr>
            <p:spPr/>
            <p:txBody>
              <a:bodyPr>
                <a:normAutofit fontScale="92500" lnSpcReduction="20000"/>
              </a:bodyPr>
              <a:lstStyle/>
              <a:p>
                <a:r>
                  <a:rPr lang="en-GB" dirty="0"/>
                  <a:t>What does LDJT pay in memory?</a:t>
                </a:r>
              </a:p>
              <a:p>
                <a:pPr lvl="1"/>
                <a:r>
                  <a:rPr lang="en-GB" dirty="0"/>
                  <a:t>Local models, intra-slice messages for each slice</a:t>
                </a:r>
              </a:p>
              <a:p>
                <a:r>
                  <a:rPr lang="en-GB" dirty="0"/>
                  <a:t>What runtime can LDJT save?</a:t>
                </a:r>
              </a:p>
              <a:p>
                <a:pPr lvl="1"/>
                <a:r>
                  <a:rPr lang="en-GB" dirty="0"/>
                  <a:t>Entering evidence not necessary, as evidence already entered during moving forward</a:t>
                </a:r>
              </a:p>
              <a:p>
                <a:pPr lvl="1"/>
                <a:r>
                  <a:rPr lang="en-GB" dirty="0">
                    <a:solidFill>
                      <a:schemeClr val="accent1"/>
                    </a:solidFill>
                  </a:rPr>
                  <a:t>Adaptive message passing</a:t>
                </a:r>
                <a:r>
                  <a:rPr lang="en-GB" dirty="0"/>
                  <a:t> possible: Only update messages that change due to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Sub>
                  </m:oMath>
                </a14:m>
                <a:endParaRPr lang="en-GB" dirty="0"/>
              </a:p>
              <a:p>
                <a:pPr lvl="2"/>
                <a:r>
                  <a:rPr lang="en-GB" dirty="0"/>
                  <a:t>Slice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r>
                  <a:rPr lang="en-GB" dirty="0"/>
                  <a:t> backwards without queries</a:t>
                </a:r>
              </a:p>
              <a:p>
                <a:pPr lvl="3"/>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Sub>
                  </m:oMath>
                </a14:m>
                <a:r>
                  <a:rPr lang="en-GB" dirty="0"/>
                  <a:t> new information arriving at out-cluster, has to be passed to in-cluster</a:t>
                </a:r>
              </a:p>
              <a:p>
                <a:pPr lvl="3"/>
                <a:r>
                  <a:rPr lang="en-GB" dirty="0"/>
                  <a:t>Calculate messages on path between out-cluster and in-cluster ➝ up to </a:t>
                </a:r>
                <a14:m>
                  <m:oMath xmlns:m="http://schemas.openxmlformats.org/officeDocument/2006/math">
                    <m:r>
                      <a:rPr lang="en-GB" i="1" smtClean="0">
                        <a:latin typeface="Cambria Math" panose="02040503050406030204" pitchFamily="18" charset="0"/>
                      </a:rPr>
                      <m:t>𝑛</m:t>
                    </m:r>
                    <m:r>
                      <a:rPr lang="en-GB" i="1" smtClean="0">
                        <a:latin typeface="Cambria Math" panose="02040503050406030204" pitchFamily="18" charset="0"/>
                      </a:rPr>
                      <m:t>−1</m:t>
                    </m:r>
                  </m:oMath>
                </a14:m>
                <a:r>
                  <a:rPr lang="en-GB" dirty="0"/>
                  <a:t> messages, </a:t>
                </a:r>
                <a14:m>
                  <m:oMath xmlns:m="http://schemas.openxmlformats.org/officeDocument/2006/math">
                    <m:r>
                      <a:rPr lang="en-GB" i="1" smtClean="0">
                        <a:latin typeface="Cambria Math" panose="02040503050406030204" pitchFamily="18" charset="0"/>
                      </a:rPr>
                      <m:t>𝑛</m:t>
                    </m:r>
                  </m:oMath>
                </a14:m>
                <a:r>
                  <a:rPr lang="en-GB" dirty="0"/>
                  <a:t> number of </a:t>
                </a:r>
                <a:r>
                  <a:rPr lang="en-GB" dirty="0" err="1"/>
                  <a:t>parclusters</a:t>
                </a:r>
                <a:r>
                  <a:rPr lang="en-GB" dirty="0"/>
                  <a:t> in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𝐽</m:t>
                        </m:r>
                      </m:e>
                      <m:sub>
                        <m:r>
                          <a:rPr lang="en-GB" i="1" smtClean="0">
                            <a:latin typeface="Cambria Math" panose="02040503050406030204" pitchFamily="18" charset="0"/>
                            <a:ea typeface="Cambria Math" panose="02040503050406030204" pitchFamily="18" charset="0"/>
                          </a:rPr>
                          <m:t>𝑡</m:t>
                        </m:r>
                      </m:sub>
                    </m:sSub>
                  </m:oMath>
                </a14:m>
                <a:r>
                  <a:rPr lang="en-GB" dirty="0"/>
                  <a:t> (Worst Case: all </a:t>
                </a:r>
                <a:r>
                  <a:rPr lang="en-GB" dirty="0" err="1"/>
                  <a:t>parclusters</a:t>
                </a:r>
                <a:r>
                  <a:rPr lang="en-GB" dirty="0"/>
                  <a:t> in sequence with in- and out-cluster at the ends)</a:t>
                </a:r>
              </a:p>
              <a:p>
                <a:pPr lvl="2"/>
                <a:r>
                  <a:rPr lang="en-GB" dirty="0"/>
                  <a:t>Slice </a:t>
                </a:r>
                <a14:m>
                  <m:oMath xmlns:m="http://schemas.openxmlformats.org/officeDocument/2006/math">
                    <m:r>
                      <a:rPr lang="en-GB" i="1" smtClean="0">
                        <a:latin typeface="Cambria Math" panose="02040503050406030204" pitchFamily="18" charset="0"/>
                        <a:ea typeface="Cambria Math" panose="02040503050406030204" pitchFamily="18" charset="0"/>
                      </a:rPr>
                      <m:t>𝑡</m:t>
                    </m:r>
                  </m:oMath>
                </a14:m>
                <a:r>
                  <a:rPr lang="en-GB" dirty="0"/>
                  <a:t> backwards with queries</a:t>
                </a:r>
              </a:p>
              <a:p>
                <a:pPr lvl="3"/>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+1</m:t>
                        </m:r>
                      </m:sub>
                    </m:sSub>
                  </m:oMath>
                </a14:m>
                <a:r>
                  <a:rPr lang="en-GB" dirty="0"/>
                  <a:t> new information arriving at out-cluster, has to be passed to all other </a:t>
                </a:r>
                <a:r>
                  <a:rPr lang="en-GB" dirty="0" err="1"/>
                  <a:t>parclusters</a:t>
                </a:r>
                <a:endParaRPr lang="en-GB" dirty="0"/>
              </a:p>
              <a:p>
                <a:pPr lvl="3"/>
                <a:r>
                  <a:rPr lang="en-GB" dirty="0"/>
                  <a:t>Calculate one message pass from out-cluster outward to periphery with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rPr>
                      <m:t>−1</m:t>
                    </m:r>
                  </m:oMath>
                </a14:m>
                <a:r>
                  <a:rPr lang="en-GB" dirty="0"/>
                  <a:t> messages</a:t>
                </a:r>
              </a:p>
            </p:txBody>
          </p:sp>
        </mc:Choice>
        <mc:Fallback>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r="-1143"/>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977937EC-C69C-218B-A423-5370F8B044ED}"/>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1D624C83-337A-23AD-4628-CEC68AD3B94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338C2B1E-B37B-071B-D65F-5232F2DDB958}"/>
              </a:ext>
            </a:extLst>
          </p:cNvPr>
          <p:cNvSpPr>
            <a:spLocks noGrp="1"/>
          </p:cNvSpPr>
          <p:nvPr>
            <p:ph type="sldNum" sz="quarter" idx="11"/>
          </p:nvPr>
        </p:nvSpPr>
        <p:spPr/>
        <p:txBody>
          <a:bodyPr/>
          <a:lstStyle/>
          <a:p>
            <a:fld id="{EB1502E6-D9AE-3544-B6D5-378AAA0B915F}" type="slidenum">
              <a:rPr lang="de-DE" altLang="de-DE" smtClean="0"/>
              <a:pPr/>
              <a:t>59</a:t>
            </a:fld>
            <a:endParaRPr lang="de-DE" altLang="de-DE" dirty="0"/>
          </a:p>
        </p:txBody>
      </p:sp>
    </p:spTree>
    <p:extLst>
      <p:ext uri="{BB962C8B-B14F-4D97-AF65-F5344CB8AC3E}">
        <p14:creationId xmlns:p14="http://schemas.microsoft.com/office/powerpoint/2010/main" val="272588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dirty="0"/>
              <a:t>System State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23F5BA-0081-5F4F-8B6F-EF194BFDF49B}"/>
                  </a:ext>
                </a:extLst>
              </p:cNvPr>
              <p:cNvSpPr>
                <a:spLocks noGrp="1"/>
              </p:cNvSpPr>
              <p:nvPr>
                <p:ph type="body" sz="quarter" idx="13"/>
              </p:nvPr>
            </p:nvSpPr>
            <p:spPr/>
            <p:txBody>
              <a:bodyPr>
                <a:normAutofit fontScale="92500" lnSpcReduction="20000"/>
              </a:bodyPr>
              <a:lstStyle/>
              <a:p>
                <a:r>
                  <a:rPr lang="en-GB" dirty="0"/>
                  <a:t>Set of random variables to describes a system‘s state</a:t>
                </a:r>
              </a:p>
              <a:p>
                <a:pPr lvl="1"/>
                <a14:m>
                  <m:oMath xmlns:m="http://schemas.openxmlformats.org/officeDocument/2006/math">
                    <m:r>
                      <a:rPr lang="en-GB" b="1" i="1" smtClean="0">
                        <a:latin typeface="Cambria Math" panose="02040503050406030204" pitchFamily="18" charset="0"/>
                      </a:rPr>
                      <m:t>𝑹</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𝑛</m:t>
                            </m:r>
                          </m:sub>
                        </m:sSub>
                      </m:e>
                    </m:d>
                  </m:oMath>
                </a14:m>
                <a:endParaRPr lang="en-GB" b="0" dirty="0"/>
              </a:p>
              <a:p>
                <a:pPr lvl="1"/>
                <a:r>
                  <a:rPr lang="en-GB" dirty="0">
                    <a:solidFill>
                      <a:schemeClr val="accent1"/>
                    </a:solidFill>
                  </a:rPr>
                  <a:t>Template variables</a:t>
                </a:r>
                <a:endParaRPr lang="en-GB" dirty="0"/>
              </a:p>
              <a:p>
                <a:r>
                  <a:rPr lang="en-GB" dirty="0"/>
                  <a:t>System state at time step </a:t>
                </a:r>
                <a14:m>
                  <m:oMath xmlns:m="http://schemas.openxmlformats.org/officeDocument/2006/math">
                    <m:r>
                      <a:rPr lang="en-GB" b="0" i="1" smtClean="0">
                        <a:latin typeface="Cambria Math" panose="02040503050406030204" pitchFamily="18" charset="0"/>
                      </a:rPr>
                      <m:t>𝑡</m:t>
                    </m:r>
                  </m:oMath>
                </a14:m>
                <a:r>
                  <a:rPr lang="en-GB" dirty="0"/>
                  <a:t>:</a:t>
                </a:r>
              </a:p>
              <a:p>
                <a:pPr lvl="1"/>
                <a:r>
                  <a:rPr lang="en-GB" dirty="0"/>
                  <a:t>Characterised by an assignment (compound event) to </a:t>
                </a:r>
                <a14:m>
                  <m:oMath xmlns:m="http://schemas.openxmlformats.org/officeDocument/2006/math">
                    <m:r>
                      <a:rPr lang="en-GB" b="1" i="1" smtClean="0">
                        <a:latin typeface="Cambria Math" panose="02040503050406030204" pitchFamily="18" charset="0"/>
                      </a:rPr>
                      <m:t>𝑹</m:t>
                    </m:r>
                  </m:oMath>
                </a14:m>
                <a:r>
                  <a:rPr lang="en-GB" dirty="0"/>
                  <a:t> at time step </a:t>
                </a:r>
                <a14:m>
                  <m:oMath xmlns:m="http://schemas.openxmlformats.org/officeDocument/2006/math">
                    <m:r>
                      <a:rPr lang="en-GB" i="1" smtClean="0">
                        <a:latin typeface="Cambria Math" panose="02040503050406030204" pitchFamily="18" charset="0"/>
                      </a:rPr>
                      <m:t>𝑡</m:t>
                    </m:r>
                  </m:oMath>
                </a14:m>
                <a:endParaRPr lang="en-GB" dirty="0"/>
              </a:p>
              <a:p>
                <a:pPr lvl="2"/>
                <a:r>
                  <a:rPr lang="en-GB" dirty="0"/>
                  <a:t>Instantiate template variables with </a:t>
                </a:r>
                <a14:m>
                  <m:oMath xmlns:m="http://schemas.openxmlformats.org/officeDocument/2006/math">
                    <m:r>
                      <a:rPr lang="en-GB" i="1" smtClean="0">
                        <a:latin typeface="Cambria Math" panose="02040503050406030204" pitchFamily="18" charset="0"/>
                      </a:rPr>
                      <m:t>𝑡</m:t>
                    </m:r>
                  </m:oMath>
                </a14:m>
                <a:r>
                  <a:rPr lang="en-GB" dirty="0"/>
                  <a:t>, denoted by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i="1" smtClean="0">
                                <a:latin typeface="Cambria Math" panose="02040503050406030204" pitchFamily="18" charset="0"/>
                              </a:rPr>
                              <m:t>1</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i="1" smtClean="0">
                                <a:latin typeface="Cambria Math" panose="02040503050406030204" pitchFamily="18" charset="0"/>
                              </a:rPr>
                              <m:t>𝑛</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bSup>
                      </m:e>
                    </m:d>
                  </m:oMath>
                </a14:m>
                <a:endParaRPr lang="en-GB" dirty="0"/>
              </a:p>
              <a:p>
                <a:pPr lvl="2"/>
                <a:r>
                  <a:rPr lang="en-GB" dirty="0"/>
                  <a:t>Assignment with values from </a:t>
                </a:r>
                <a14:m>
                  <m:oMath xmlns:m="http://schemas.openxmlformats.org/officeDocument/2006/math">
                    <m:r>
                      <m:rPr>
                        <m:sty m:val="p"/>
                      </m:rPr>
                      <a:rPr lang="en-GB" b="0" i="0" smtClean="0">
                        <a:latin typeface="Cambria Math" panose="02040503050406030204" pitchFamily="18" charset="0"/>
                      </a:rPr>
                      <m:t>ran</m:t>
                    </m:r>
                    <m:d>
                      <m:dPr>
                        <m:ctrlPr>
                          <a:rPr lang="en-GB" b="0"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b="0" i="1" smtClean="0">
                                <a:latin typeface="Cambria Math" panose="02040503050406030204" pitchFamily="18" charset="0"/>
                              </a:rPr>
                              <m:t>𝑖</m:t>
                            </m:r>
                          </m:sub>
                        </m:sSub>
                      </m:e>
                    </m:d>
                  </m:oMath>
                </a14:m>
                <a:r>
                  <a:rPr lang="en-GB" dirty="0"/>
                  <a: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r>
                      <a:rPr lang="en-GB" b="1" i="1" smtClean="0">
                        <a:latin typeface="Cambria Math" panose="02040503050406030204" pitchFamily="18" charset="0"/>
                      </a:rPr>
                      <m:t>=</m:t>
                    </m:r>
                    <m:d>
                      <m:dPr>
                        <m:begChr m:val="{"/>
                        <m:endChr m:val="}"/>
                        <m:ctrlPr>
                          <a:rPr lang="en-GB" b="1" i="1" smtClean="0">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𝑅</m:t>
                            </m:r>
                          </m:e>
                          <m:sub>
                            <m:r>
                              <a:rPr lang="en-GB" i="1">
                                <a:latin typeface="Cambria Math" panose="02040503050406030204" pitchFamily="18" charset="0"/>
                              </a:rPr>
                              <m:t>1</m:t>
                            </m:r>
                          </m:sub>
                          <m:sup>
                            <m:d>
                              <m:dPr>
                                <m:ctrlPr>
                                  <a:rPr lang="en-GB" i="1">
                                    <a:latin typeface="Cambria Math" panose="02040503050406030204" pitchFamily="18" charset="0"/>
                                  </a:rPr>
                                </m:ctrlPr>
                              </m:dPr>
                              <m:e>
                                <m:r>
                                  <a:rPr lang="en-GB" i="1">
                                    <a:latin typeface="Cambria Math" panose="02040503050406030204" pitchFamily="18" charset="0"/>
                                  </a:rPr>
                                  <m:t>𝑡</m:t>
                                </m:r>
                              </m:e>
                            </m:d>
                          </m:sup>
                        </m:sSubSup>
                        <m:r>
                          <a:rPr lang="de-DE"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1</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bSup>
                        <m:r>
                          <a:rPr lang="en-GB" i="1" smtClean="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𝑅</m:t>
                            </m:r>
                          </m:e>
                          <m:sub>
                            <m:r>
                              <a:rPr lang="en-GB" i="1">
                                <a:latin typeface="Cambria Math" panose="02040503050406030204" pitchFamily="18" charset="0"/>
                              </a:rPr>
                              <m:t>𝑛</m:t>
                            </m:r>
                          </m:sub>
                          <m:sup>
                            <m:d>
                              <m:dPr>
                                <m:ctrlPr>
                                  <a:rPr lang="en-GB" i="1">
                                    <a:latin typeface="Cambria Math" panose="02040503050406030204" pitchFamily="18" charset="0"/>
                                  </a:rPr>
                                </m:ctrlPr>
                              </m:dPr>
                              <m:e>
                                <m:r>
                                  <a:rPr lang="en-GB" i="1">
                                    <a:latin typeface="Cambria Math" panose="02040503050406030204" pitchFamily="18" charset="0"/>
                                  </a:rPr>
                                  <m:t>𝑡</m:t>
                                </m:r>
                              </m:e>
                            </m:d>
                          </m:sup>
                        </m:sSubSup>
                        <m:r>
                          <a:rPr lang="de-DE"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𝑛</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bSup>
                      </m:e>
                    </m:d>
                    <m:r>
                      <a:rPr lang="en-GB" b="1" i="1" smtClean="0">
                        <a:latin typeface="Cambria Math" panose="02040503050406030204" pitchFamily="18" charset="0"/>
                      </a:rPr>
                      <m:t>,</m:t>
                    </m:r>
                    <m:r>
                      <a:rPr lang="en-GB" b="0" i="1" smtClean="0">
                        <a:latin typeface="Cambria Math" panose="02040503050406030204" pitchFamily="18" charset="0"/>
                      </a:rPr>
                      <m:t> </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b="0" i="1" smtClean="0">
                            <a:latin typeface="Cambria Math" panose="02040503050406030204" pitchFamily="18" charset="0"/>
                          </a:rPr>
                          <m:t>𝑖</m:t>
                        </m:r>
                      </m:sub>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bSup>
                    <m:r>
                      <a:rPr lang="en-GB" b="0"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𝑖</m:t>
                            </m:r>
                          </m:sub>
                        </m:sSub>
                      </m:e>
                    </m:d>
                  </m:oMath>
                </a14:m>
                <a:endParaRPr lang="en-GB" dirty="0"/>
              </a:p>
              <a:p>
                <a:r>
                  <a:rPr lang="en-GB" dirty="0"/>
                  <a:t>System state over a discrete interval </a:t>
                </a:r>
                <a14:m>
                  <m:oMath xmlns:m="http://schemas.openxmlformats.org/officeDocument/2006/math">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1</m:t>
                        </m:r>
                      </m:sub>
                    </m:sSub>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oMath>
                </a14:m>
                <a:endParaRPr lang="en-GB" dirty="0"/>
              </a:p>
              <a:p>
                <a:pPr lvl="1"/>
                <a:r>
                  <a:rPr lang="en-GB" dirty="0"/>
                  <a:t>Set of random variables: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𝑡</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e>
                        </m:d>
                      </m:sup>
                    </m:sSup>
                    <m:r>
                      <a:rPr lang="en-GB" b="1" i="1" smtClean="0">
                        <a:latin typeface="Cambria Math" panose="02040503050406030204" pitchFamily="18" charset="0"/>
                      </a:rPr>
                      <m:t>=</m:t>
                    </m:r>
                    <m:d>
                      <m:dPr>
                        <m:begChr m:val="{"/>
                        <m:endChr m:val="}"/>
                        <m:ctrlPr>
                          <a:rPr lang="en-GB" b="1"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r>
                          <a:rPr lang="en-GB" b="0" i="1" smtClean="0">
                            <a:latin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e>
                    </m:d>
                  </m:oMath>
                </a14:m>
                <a:endParaRPr lang="en-GB" dirty="0"/>
              </a:p>
              <a:p>
                <a:pPr lvl="1"/>
                <a:r>
                  <a:rPr lang="en-GB" dirty="0"/>
                  <a:t>State “sequence”: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sup>
                    </m:sSup>
                    <m:r>
                      <a:rPr lang="en-GB" b="1" i="1" smtClean="0">
                        <a:latin typeface="Cambria Math" panose="02040503050406030204" pitchFamily="18" charset="0"/>
                      </a:rPr>
                      <m:t>=</m:t>
                    </m:r>
                    <m:d>
                      <m:dPr>
                        <m:begChr m:val="{"/>
                        <m:endChr m:val="}"/>
                        <m:ctrlPr>
                          <a:rPr lang="en-GB" b="1"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r>
                          <a:rPr lang="en-GB" i="1" smtClean="0">
                            <a:latin typeface="Cambria Math" panose="02040503050406030204" pitchFamily="18" charset="0"/>
                          </a:rPr>
                          <m:t>𝑡</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e>
                    </m:d>
                  </m:oMath>
                </a14:m>
                <a:endParaRPr lang="en-GB" dirty="0"/>
              </a:p>
              <a:p>
                <a:pPr lvl="2"/>
                <a:r>
                  <a:rPr lang="en-GB" dirty="0"/>
                  <a:t>As actual sequence: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𝓻</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sup>
                    </m:sSup>
                    <m:r>
                      <a:rPr lang="en-GB" b="1" i="1" smtClean="0">
                        <a:latin typeface="Cambria Math" panose="02040503050406030204" pitchFamily="18" charset="0"/>
                      </a:rPr>
                      <m:t>=</m:t>
                    </m:r>
                    <m:d>
                      <m:dPr>
                        <m:ctrlPr>
                          <a:rPr lang="en-GB" b="1"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e>
                            </m:d>
                          </m:sup>
                        </m:sSup>
                      </m:e>
                      <m:e>
                        <m:r>
                          <a:rPr lang="en-GB" i="1" smtClean="0">
                            <a:latin typeface="Cambria Math" panose="02040503050406030204" pitchFamily="18" charset="0"/>
                          </a:rPr>
                          <m:t>𝑡</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2</m:t>
                                </m:r>
                              </m:sub>
                            </m:sSub>
                          </m:e>
                        </m:d>
                      </m:e>
                    </m:d>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b="-1657"/>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E9ADA0E-7D6B-13D1-1F94-FD3534A53B0B}"/>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F5F6E7CC-76FB-9EE3-C0AC-0579C32EEE5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7CD630BF-3265-5ED7-CDE5-1E0F7E994699}"/>
              </a:ext>
            </a:extLst>
          </p:cNvPr>
          <p:cNvSpPr>
            <a:spLocks noGrp="1"/>
          </p:cNvSpPr>
          <p:nvPr>
            <p:ph type="sldNum" sz="quarter" idx="11"/>
          </p:nvPr>
        </p:nvSpPr>
        <p:spPr/>
        <p:txBody>
          <a:bodyPr/>
          <a:lstStyle/>
          <a:p>
            <a:fld id="{EB1502E6-D9AE-3544-B6D5-378AAA0B915F}" type="slidenum">
              <a:rPr lang="de-DE" altLang="de-DE" smtClean="0"/>
              <a:pPr/>
              <a:t>6</a:t>
            </a:fld>
            <a:endParaRPr lang="de-DE" altLang="de-DE" dirty="0"/>
          </a:p>
        </p:txBody>
      </p:sp>
    </p:spTree>
    <p:extLst>
      <p:ext uri="{BB962C8B-B14F-4D97-AF65-F5344CB8AC3E}">
        <p14:creationId xmlns:p14="http://schemas.microsoft.com/office/powerpoint/2010/main" val="1040555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sz="2800" dirty="0"/>
              <a:t>Approaches to Moving Backwards: Example – Messages to Calculate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3B729-86EC-C54F-9640-43AD31E5FA8E}"/>
                  </a:ext>
                </a:extLst>
              </p:cNvPr>
              <p:cNvSpPr>
                <a:spLocks noGrp="1"/>
              </p:cNvSpPr>
              <p:nvPr>
                <p:ph type="body" sz="quarter" idx="13"/>
              </p:nvPr>
            </p:nvSpPr>
            <p:spPr/>
            <p:txBody>
              <a:bodyPr>
                <a:normAutofit/>
              </a:bodyPr>
              <a:lstStyle/>
              <a:p>
                <a:r>
                  <a:rPr lang="en-GB" dirty="0"/>
                  <a:t>In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=2</m:t>
                    </m:r>
                  </m:oMath>
                </a14:m>
                <a:r>
                  <a:rPr lang="en-GB" dirty="0"/>
                  <a:t> (without query)</a:t>
                </a:r>
              </a:p>
              <a:p>
                <a:pPr lvl="1"/>
                <a:r>
                  <a:rPr lang="en-GB" dirty="0"/>
                  <a:t>Keep instantiations:		</a:t>
                </a:r>
                <a14:m>
                  <m:oMath xmlns:m="http://schemas.openxmlformats.org/officeDocument/2006/math">
                    <m:sSubSup>
                      <m:sSubSupPr>
                        <m:ctrlPr>
                          <a:rPr lang="en-GB" sz="2398" i="1">
                            <a:latin typeface="Cambria Math" panose="02040503050406030204" pitchFamily="18" charset="0"/>
                          </a:rPr>
                        </m:ctrlPr>
                      </m:sSubSupPr>
                      <m:e>
                        <m:r>
                          <a:rPr lang="en-GB" sz="2398" i="1">
                            <a:latin typeface="Cambria Math" panose="02040503050406030204" pitchFamily="18" charset="0"/>
                          </a:rPr>
                          <m:t>𝑚</m:t>
                        </m:r>
                      </m:e>
                      <m:sub>
                        <m:r>
                          <a:rPr lang="en-GB" sz="2398" i="1">
                            <a:latin typeface="Cambria Math" panose="02040503050406030204" pitchFamily="18" charset="0"/>
                          </a:rPr>
                          <m:t>𝑜𝑢𝑡</m:t>
                        </m:r>
                        <m:r>
                          <a:rPr lang="en-GB" sz="2398" i="1">
                            <a:latin typeface="Cambria Math" panose="02040503050406030204" pitchFamily="18" charset="0"/>
                          </a:rPr>
                          <m:t>,</m:t>
                        </m:r>
                        <m:r>
                          <a:rPr lang="en-GB" sz="2398" i="1">
                            <a:latin typeface="Cambria Math" panose="02040503050406030204" pitchFamily="18" charset="0"/>
                          </a:rPr>
                          <m:t>𝑖𝑛</m:t>
                        </m:r>
                      </m:sub>
                      <m:sup>
                        <m:d>
                          <m:dPr>
                            <m:ctrlPr>
                              <a:rPr lang="en-GB" sz="2398" i="1">
                                <a:latin typeface="Cambria Math" panose="02040503050406030204" pitchFamily="18" charset="0"/>
                              </a:rPr>
                            </m:ctrlPr>
                          </m:dPr>
                          <m:e>
                            <m:r>
                              <a:rPr lang="en-GB" sz="2398" i="1">
                                <a:latin typeface="Cambria Math" panose="02040503050406030204" pitchFamily="18" charset="0"/>
                              </a:rPr>
                              <m:t>2</m:t>
                            </m:r>
                          </m:e>
                        </m:d>
                      </m:sup>
                    </m:sSubSup>
                  </m:oMath>
                </a14:m>
                <a:r>
                  <a:rPr lang="en-GB" dirty="0"/>
                  <a:t> (on </a:t>
                </a:r>
                <a:r>
                  <a:rPr lang="en-GB" dirty="0">
                    <a:solidFill>
                      <a:schemeClr val="accent1"/>
                    </a:solidFill>
                  </a:rPr>
                  <a:t>path</a:t>
                </a:r>
                <a:r>
                  <a:rPr lang="en-GB" dirty="0"/>
                  <a:t>)</a:t>
                </a:r>
              </a:p>
              <a:p>
                <a:pPr lvl="1"/>
                <a:r>
                  <a:rPr lang="en-GB" b="0" dirty="0"/>
                  <a:t>Instantiate on-demand: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3,</m:t>
                        </m:r>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2</m:t>
                            </m:r>
                          </m:e>
                        </m:d>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m:t>
                        </m:r>
                        <m:r>
                          <a:rPr lang="en-GB" b="0" i="1" smtClean="0">
                            <a:latin typeface="Cambria Math" panose="02040503050406030204" pitchFamily="18" charset="0"/>
                          </a:rPr>
                          <m:t>𝑖𝑛</m:t>
                        </m:r>
                      </m:sub>
                      <m:sup>
                        <m:d>
                          <m:dPr>
                            <m:ctrlPr>
                              <a:rPr lang="en-GB" b="0" i="1" smtClean="0">
                                <a:latin typeface="Cambria Math" panose="02040503050406030204" pitchFamily="18" charset="0"/>
                              </a:rPr>
                            </m:ctrlPr>
                          </m:dPr>
                          <m:e>
                            <m:r>
                              <a:rPr lang="en-GB" b="0" i="1" smtClean="0">
                                <a:latin typeface="Cambria Math" panose="02040503050406030204" pitchFamily="18" charset="0"/>
                              </a:rPr>
                              <m:t>2</m:t>
                            </m:r>
                          </m:e>
                        </m:d>
                      </m:sup>
                    </m:sSubSup>
                  </m:oMath>
                </a14:m>
                <a:r>
                  <a:rPr lang="en-GB" dirty="0"/>
                  <a:t> (towards</a:t>
                </a:r>
                <a:r>
                  <a:rPr lang="en-GB" dirty="0">
                    <a:solidFill>
                      <a:schemeClr val="bg1"/>
                    </a:solidFill>
                  </a:rPr>
                  <a:t> </a:t>
                </a:r>
                <a14:m>
                  <m:oMath xmlns:m="http://schemas.openxmlformats.org/officeDocument/2006/math">
                    <m:sSubSup>
                      <m:sSubSupPr>
                        <m:ctrlPr>
                          <a:rPr lang="en-GB" i="1" smtClean="0">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𝐶</m:t>
                        </m:r>
                      </m:e>
                      <m:sub>
                        <m:r>
                          <a:rPr lang="en-GB" i="1">
                            <a:solidFill>
                              <a:schemeClr val="tx1"/>
                            </a:solidFill>
                            <a:latin typeface="Cambria Math" panose="02040503050406030204" pitchFamily="18" charset="0"/>
                          </a:rPr>
                          <m:t>2</m:t>
                        </m:r>
                      </m:sub>
                      <m:sup>
                        <m:r>
                          <a:rPr lang="en-GB" i="1">
                            <a:solidFill>
                              <a:schemeClr val="tx1"/>
                            </a:solidFill>
                            <a:latin typeface="Cambria Math" panose="02040503050406030204" pitchFamily="18" charset="0"/>
                          </a:rPr>
                          <m:t>𝑖𝑛</m:t>
                        </m:r>
                      </m:sup>
                    </m:sSubSup>
                  </m:oMath>
                </a14:m>
                <a:r>
                  <a:rPr lang="en-GB" dirty="0"/>
                  <a:t>)</a:t>
                </a:r>
              </a:p>
              <a:p>
                <a:r>
                  <a:rPr lang="en-GB" dirty="0"/>
                  <a:t>In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oMath>
                </a14:m>
                <a:r>
                  <a:rPr lang="en-GB" dirty="0"/>
                  <a:t> (with query)</a:t>
                </a:r>
              </a:p>
              <a:p>
                <a:pPr lvl="1"/>
                <a:r>
                  <a:rPr lang="en-GB" dirty="0"/>
                  <a:t>Keep instantiations: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𝑜𝑢𝑡</m:t>
                        </m:r>
                        <m:r>
                          <a:rPr lang="en-GB" b="0" i="1" smtClean="0">
                            <a:latin typeface="Cambria Math" panose="02040503050406030204" pitchFamily="18" charset="0"/>
                          </a:rPr>
                          <m:t>,3</m:t>
                        </m:r>
                      </m:sub>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a:t>
                </a:r>
                <a:r>
                  <a:rPr lang="en-GB" dirty="0">
                    <a:solidFill>
                      <a:schemeClr val="accent1"/>
                    </a:solidFill>
                  </a:rPr>
                  <a:t>outwards</a:t>
                </a:r>
                <a:r>
                  <a:rPr lang="en-GB" dirty="0"/>
                  <a:t> to </a:t>
                </a:r>
                <a14:m>
                  <m:oMath xmlns:m="http://schemas.openxmlformats.org/officeDocument/2006/math">
                    <m:sSubSup>
                      <m:sSubSupPr>
                        <m:ctrlPr>
                          <a:rPr lang="en-GB" b="1" i="1" smtClean="0">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e>
                        </m:d>
                      </m:sup>
                    </m:sSubSup>
                  </m:oMath>
                </a14:m>
                <a:r>
                  <a:rPr lang="en-GB" dirty="0"/>
                  <a:t>) +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b="0" i="1" smtClean="0">
                            <a:latin typeface="Cambria Math" panose="02040503050406030204" pitchFamily="18" charset="0"/>
                          </a:rPr>
                          <m:t>,</m:t>
                        </m:r>
                        <m:r>
                          <a:rPr lang="en-GB" b="0" i="1" smtClean="0">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r>
                  <a:rPr lang="en-GB" dirty="0"/>
                  <a:t> (for arbitrary queries)</a:t>
                </a:r>
              </a:p>
              <a:p>
                <a:pPr lvl="1"/>
                <a:r>
                  <a:rPr lang="en-GB" dirty="0"/>
                  <a:t>Instantiate on-demand: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b="0" i="1" smtClean="0">
                            <a:latin typeface="Cambria Math" panose="02040503050406030204" pitchFamily="18" charset="0"/>
                          </a:rPr>
                          <m:t>𝑖𝑛</m:t>
                        </m:r>
                        <m:r>
                          <a:rPr lang="en-GB" i="1">
                            <a:latin typeface="Cambria Math" panose="02040503050406030204" pitchFamily="18" charset="0"/>
                          </a:rPr>
                          <m:t>,</m:t>
                        </m:r>
                        <m:r>
                          <a:rPr lang="en-GB" b="0" i="1" smtClean="0">
                            <a:latin typeface="Cambria Math" panose="02040503050406030204" pitchFamily="18" charset="0"/>
                          </a:rPr>
                          <m:t>𝑜𝑢𝑡</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oMath>
                </a14:m>
                <a:r>
                  <a:rPr lang="en-GB" dirty="0"/>
                  <a:t> (to </a:t>
                </a:r>
                <a14:m>
                  <m:oMath xmlns:m="http://schemas.openxmlformats.org/officeDocument/2006/math">
                    <m:sSubSup>
                      <m:sSubSupPr>
                        <m:ctrlPr>
                          <a:rPr lang="en-GB" b="1" i="1">
                            <a:latin typeface="Cambria Math" panose="02040503050406030204" pitchFamily="18" charset="0"/>
                          </a:rPr>
                        </m:ctrlPr>
                      </m:sSubSupPr>
                      <m:e>
                        <m:r>
                          <a:rPr lang="en-GB" b="1" i="1">
                            <a:latin typeface="Cambria Math" panose="02040503050406030204" pitchFamily="18" charset="0"/>
                          </a:rPr>
                          <m:t>𝑪</m:t>
                        </m:r>
                      </m:e>
                      <m:sub>
                        <m:r>
                          <a:rPr lang="en-GB" i="1">
                            <a:latin typeface="Cambria Math" panose="02040503050406030204" pitchFamily="18" charset="0"/>
                          </a:rPr>
                          <m:t>3</m:t>
                        </m:r>
                      </m:sub>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e>
                        </m:d>
                      </m:sup>
                    </m:sSubSup>
                  </m:oMath>
                </a14:m>
                <a:r>
                  <a:rPr lang="en-GB" dirty="0"/>
                  <a:t>) +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rPr>
                          <m:t>𝑜𝑢𝑡</m:t>
                        </m:r>
                        <m:r>
                          <a:rPr lang="en-GB" i="1">
                            <a:latin typeface="Cambria Math" panose="02040503050406030204" pitchFamily="18" charset="0"/>
                          </a:rPr>
                          <m:t>,</m:t>
                        </m:r>
                        <m:r>
                          <a:rPr lang="en-GB" i="1">
                            <a:latin typeface="Cambria Math" panose="02040503050406030204" pitchFamily="18" charset="0"/>
                          </a:rPr>
                          <m:t>𝑖𝑛</m:t>
                        </m:r>
                      </m:sub>
                      <m:sup>
                        <m:d>
                          <m:dPr>
                            <m:ctrlPr>
                              <a:rPr lang="en-GB" i="1">
                                <a:latin typeface="Cambria Math" panose="02040503050406030204" pitchFamily="18" charset="0"/>
                              </a:rPr>
                            </m:ctrlPr>
                          </m:dPr>
                          <m:e>
                            <m:r>
                              <a:rPr lang="en-GB" i="1">
                                <a:latin typeface="Cambria Math" panose="02040503050406030204" pitchFamily="18" charset="0"/>
                              </a:rPr>
                              <m:t>1</m:t>
                            </m:r>
                          </m:e>
                        </m:d>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3,</m:t>
                        </m:r>
                        <m:r>
                          <a:rPr lang="en-GB" b="0" i="1" smtClean="0">
                            <a:latin typeface="Cambria Math" panose="02040503050406030204" pitchFamily="18" charset="0"/>
                          </a:rPr>
                          <m:t>𝑜𝑢𝑡</m:t>
                        </m:r>
                      </m:sub>
                      <m: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p>
                    </m:sSubSup>
                  </m:oMath>
                </a14:m>
                <a:r>
                  <a:rPr lang="en-GB" dirty="0"/>
                  <a:t> (for arbitrary queries)</a:t>
                </a:r>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r="-1943"/>
                </a:stretch>
              </a:blipFill>
            </p:spPr>
            <p:txBody>
              <a:bodyPr/>
              <a:lstStyle/>
              <a:p>
                <a:r>
                  <a:rPr lang="en-DE">
                    <a:noFill/>
                  </a:rPr>
                  <a:t> </a:t>
                </a:r>
              </a:p>
            </p:txBody>
          </p:sp>
        </mc:Fallback>
      </mc:AlternateContent>
      <p:sp>
        <p:nvSpPr>
          <p:cNvPr id="127" name="Rectangle 126">
            <a:extLst>
              <a:ext uri="{FF2B5EF4-FFF2-40B4-BE49-F238E27FC236}">
                <a16:creationId xmlns:a16="http://schemas.microsoft.com/office/drawing/2014/main" id="{71893466-43B1-9340-A60C-CFA4072E7F3D}"/>
              </a:ext>
            </a:extLst>
          </p:cNvPr>
          <p:cNvSpPr/>
          <p:nvPr/>
        </p:nvSpPr>
        <p:spPr>
          <a:xfrm>
            <a:off x="-1249859" y="3925386"/>
            <a:ext cx="1962118" cy="2006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8" name="Rectangle 127">
            <a:extLst>
              <a:ext uri="{FF2B5EF4-FFF2-40B4-BE49-F238E27FC236}">
                <a16:creationId xmlns:a16="http://schemas.microsoft.com/office/drawing/2014/main" id="{77D47DAC-FA06-1C40-9FB0-5693F1569588}"/>
              </a:ext>
            </a:extLst>
          </p:cNvPr>
          <p:cNvSpPr/>
          <p:nvPr/>
        </p:nvSpPr>
        <p:spPr>
          <a:xfrm>
            <a:off x="704636" y="3925386"/>
            <a:ext cx="4220417" cy="20065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9" name="Rectangle 128">
            <a:extLst>
              <a:ext uri="{FF2B5EF4-FFF2-40B4-BE49-F238E27FC236}">
                <a16:creationId xmlns:a16="http://schemas.microsoft.com/office/drawing/2014/main" id="{63F43B1C-1F3F-E94F-8CB7-2CAF179842F1}"/>
              </a:ext>
            </a:extLst>
          </p:cNvPr>
          <p:cNvSpPr/>
          <p:nvPr/>
        </p:nvSpPr>
        <p:spPr>
          <a:xfrm>
            <a:off x="4927749" y="3925386"/>
            <a:ext cx="4150424" cy="2006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cxnSp>
        <p:nvCxnSpPr>
          <p:cNvPr id="130" name="Straight Connector 129">
            <a:extLst>
              <a:ext uri="{FF2B5EF4-FFF2-40B4-BE49-F238E27FC236}">
                <a16:creationId xmlns:a16="http://schemas.microsoft.com/office/drawing/2014/main" id="{C49FCDFB-8B41-5A49-9DD7-6D3F2F966322}"/>
              </a:ext>
            </a:extLst>
          </p:cNvPr>
          <p:cNvCxnSpPr>
            <a:cxnSpLocks/>
            <a:stCxn id="171" idx="1"/>
            <a:endCxn id="140" idx="3"/>
          </p:cNvCxnSpPr>
          <p:nvPr/>
        </p:nvCxnSpPr>
        <p:spPr>
          <a:xfrm flipH="1">
            <a:off x="355063" y="4242790"/>
            <a:ext cx="698241" cy="3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6BBD7D8-17D9-5D4D-8FC9-CC6A835B5D36}"/>
              </a:ext>
            </a:extLst>
          </p:cNvPr>
          <p:cNvCxnSpPr>
            <a:cxnSpLocks/>
            <a:stCxn id="186" idx="1"/>
            <a:endCxn id="173" idx="3"/>
          </p:cNvCxnSpPr>
          <p:nvPr/>
        </p:nvCxnSpPr>
        <p:spPr>
          <a:xfrm flipH="1" flipV="1">
            <a:off x="4560856" y="4241890"/>
            <a:ext cx="727519" cy="4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FE3113E6-A4C7-D647-9820-BDB1691A685F}"/>
              </a:ext>
            </a:extLst>
          </p:cNvPr>
          <p:cNvGrpSpPr/>
          <p:nvPr/>
        </p:nvGrpSpPr>
        <p:grpSpPr>
          <a:xfrm>
            <a:off x="-1145233" y="3991510"/>
            <a:ext cx="1512075" cy="1938243"/>
            <a:chOff x="695897" y="2069189"/>
            <a:chExt cx="1512075" cy="1938243"/>
          </a:xfrm>
        </p:grpSpPr>
        <p:cxnSp>
          <p:nvCxnSpPr>
            <p:cNvPr id="133" name="Straight Connector 132">
              <a:extLst>
                <a:ext uri="{FF2B5EF4-FFF2-40B4-BE49-F238E27FC236}">
                  <a16:creationId xmlns:a16="http://schemas.microsoft.com/office/drawing/2014/main" id="{173F5272-4253-0040-9536-E3CE17820501}"/>
                </a:ext>
              </a:extLst>
            </p:cNvPr>
            <p:cNvCxnSpPr>
              <a:cxnSpLocks/>
            </p:cNvCxnSpPr>
            <p:nvPr/>
          </p:nvCxnSpPr>
          <p:spPr>
            <a:xfrm>
              <a:off x="1451934" y="2575323"/>
              <a:ext cx="0" cy="6284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928CA9FE-1A2B-1248-BB29-7E732E52A54B}"/>
                    </a:ext>
                  </a:extLst>
                </p:cNvPr>
                <p:cNvSpPr/>
                <p:nvPr/>
              </p:nvSpPr>
              <p:spPr>
                <a:xfrm>
                  <a:off x="1441543" y="2584269"/>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134" name="Rectangle 133">
                  <a:extLst>
                    <a:ext uri="{FF2B5EF4-FFF2-40B4-BE49-F238E27FC236}">
                      <a16:creationId xmlns:a16="http://schemas.microsoft.com/office/drawing/2014/main" id="{928CA9FE-1A2B-1248-BB29-7E732E52A54B}"/>
                    </a:ext>
                  </a:extLst>
                </p:cNvPr>
                <p:cNvSpPr>
                  <a:spLocks noRot="1" noChangeAspect="1" noMove="1" noResize="1" noEditPoints="1" noAdjustHandles="1" noChangeArrowheads="1" noChangeShapeType="1" noTextEdit="1"/>
                </p:cNvSpPr>
                <p:nvPr/>
              </p:nvSpPr>
              <p:spPr>
                <a:xfrm>
                  <a:off x="1441543" y="2584269"/>
                  <a:ext cx="456407" cy="30174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8F20D26C-7A64-EB41-949C-801A6DF9942C}"/>
                    </a:ext>
                  </a:extLst>
                </p:cNvPr>
                <p:cNvSpPr/>
                <p:nvPr/>
              </p:nvSpPr>
              <p:spPr>
                <a:xfrm>
                  <a:off x="1441543" y="370465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t>0</m:t>
                                </m:r>
                              </m:e>
                            </m:d>
                          </m:sup>
                        </m:sSubSup>
                      </m:oMath>
                    </m:oMathPara>
                  </a14:m>
                  <a:endParaRPr lang="en-GB" sz="1100" dirty="0">
                    <a:solidFill>
                      <a:schemeClr val="tx1">
                        <a:lumMod val="60000"/>
                        <a:lumOff val="40000"/>
                      </a:schemeClr>
                    </a:solidFill>
                  </a:endParaRPr>
                </a:p>
              </p:txBody>
            </p:sp>
          </mc:Choice>
          <mc:Fallback xmlns="">
            <p:sp>
              <p:nvSpPr>
                <p:cNvPr id="135" name="Rectangle 134">
                  <a:extLst>
                    <a:ext uri="{FF2B5EF4-FFF2-40B4-BE49-F238E27FC236}">
                      <a16:creationId xmlns:a16="http://schemas.microsoft.com/office/drawing/2014/main" id="{8F20D26C-7A64-EB41-949C-801A6DF9942C}"/>
                    </a:ext>
                  </a:extLst>
                </p:cNvPr>
                <p:cNvSpPr>
                  <a:spLocks noRot="1" noChangeAspect="1" noMove="1" noResize="1" noEditPoints="1" noAdjustHandles="1" noChangeArrowheads="1" noChangeShapeType="1" noTextEdit="1"/>
                </p:cNvSpPr>
                <p:nvPr/>
              </p:nvSpPr>
              <p:spPr>
                <a:xfrm>
                  <a:off x="1441543" y="3704657"/>
                  <a:ext cx="748475" cy="302775"/>
                </a:xfrm>
                <a:prstGeom prst="rect">
                  <a:avLst/>
                </a:prstGeom>
                <a:blipFill>
                  <a:blip r:embed="rId4"/>
                  <a:stretch>
                    <a:fillRect/>
                  </a:stretch>
                </a:blipFill>
              </p:spPr>
              <p:txBody>
                <a:bodyPr/>
                <a:lstStyle/>
                <a:p>
                  <a:r>
                    <a:rPr lang="en-GB">
                      <a:noFill/>
                    </a:rPr>
                    <a:t> </a:t>
                  </a:r>
                </a:p>
              </p:txBody>
            </p:sp>
          </mc:Fallback>
        </mc:AlternateContent>
        <p:grpSp>
          <p:nvGrpSpPr>
            <p:cNvPr id="136" name="Group 135">
              <a:extLst>
                <a:ext uri="{FF2B5EF4-FFF2-40B4-BE49-F238E27FC236}">
                  <a16:creationId xmlns:a16="http://schemas.microsoft.com/office/drawing/2014/main" id="{174DEEB8-D7B9-8642-A1DC-A2FD9FEA6331}"/>
                </a:ext>
              </a:extLst>
            </p:cNvPr>
            <p:cNvGrpSpPr/>
            <p:nvPr/>
          </p:nvGrpSpPr>
          <p:grpSpPr>
            <a:xfrm>
              <a:off x="707674" y="2069189"/>
              <a:ext cx="1492354" cy="511326"/>
              <a:chOff x="7436533" y="1653302"/>
              <a:chExt cx="1492354" cy="511326"/>
            </a:xfrm>
          </p:grpSpPr>
          <mc:AlternateContent xmlns:mc="http://schemas.openxmlformats.org/markup-compatibility/2006" xmlns:a14="http://schemas.microsoft.com/office/drawing/2010/main">
            <mc:Choice Requires="a14">
              <p:sp>
                <p:nvSpPr>
                  <p:cNvPr id="140" name="Rounded Rectangle 139">
                    <a:extLst>
                      <a:ext uri="{FF2B5EF4-FFF2-40B4-BE49-F238E27FC236}">
                        <a16:creationId xmlns:a16="http://schemas.microsoft.com/office/drawing/2014/main" id="{4E8655CB-06C6-024B-B2DF-F6ED165A2EB2}"/>
                      </a:ext>
                    </a:extLst>
                  </p:cNvPr>
                  <p:cNvSpPr/>
                  <p:nvPr/>
                </p:nvSpPr>
                <p:spPr>
                  <a:xfrm>
                    <a:off x="7436533" y="1653302"/>
                    <a:ext cx="1488519" cy="508792"/>
                  </a:xfrm>
                  <a:prstGeom prst="round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𝑇𝑟𝑎𝑣𝑒𝑙</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140" name="Rounded Rectangle 139">
                    <a:extLst>
                      <a:ext uri="{FF2B5EF4-FFF2-40B4-BE49-F238E27FC236}">
                        <a16:creationId xmlns:a16="http://schemas.microsoft.com/office/drawing/2014/main" id="{4E8655CB-06C6-024B-B2DF-F6ED165A2EB2}"/>
                      </a:ext>
                    </a:extLst>
                  </p:cNvPr>
                  <p:cNvSpPr>
                    <a:spLocks noRot="1" noChangeAspect="1" noMove="1" noResize="1" noEditPoints="1" noAdjustHandles="1" noChangeArrowheads="1" noChangeShapeType="1" noTextEdit="1"/>
                  </p:cNvSpPr>
                  <p:nvPr/>
                </p:nvSpPr>
                <p:spPr>
                  <a:xfrm>
                    <a:off x="7436533" y="1653302"/>
                    <a:ext cx="1488519" cy="508792"/>
                  </a:xfrm>
                  <a:prstGeom prst="roundRect">
                    <a:avLst/>
                  </a:prstGeom>
                  <a:blipFill>
                    <a:blip r:embed="rId5"/>
                    <a:stretch>
                      <a:fillRect l="-4237"/>
                    </a:stretch>
                  </a:blipFill>
                  <a:ln w="9525">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1774CE57-99AF-5F48-B887-34F8319D2ECC}"/>
                      </a:ext>
                    </a:extLst>
                  </p:cNvPr>
                  <p:cNvSpPr txBox="1"/>
                  <p:nvPr/>
                </p:nvSpPr>
                <p:spPr>
                  <a:xfrm rot="5400000">
                    <a:off x="8610770" y="1846512"/>
                    <a:ext cx="292421" cy="343812"/>
                  </a:xfrm>
                  <a:prstGeom prst="round1Rect">
                    <a:avLst>
                      <a:gd name="adj" fmla="val 25157"/>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141" name="TextBox 140">
                    <a:extLst>
                      <a:ext uri="{FF2B5EF4-FFF2-40B4-BE49-F238E27FC236}">
                        <a16:creationId xmlns:a16="http://schemas.microsoft.com/office/drawing/2014/main" id="{1774CE57-99AF-5F48-B887-34F8319D2ECC}"/>
                      </a:ext>
                    </a:extLst>
                  </p:cNvPr>
                  <p:cNvSpPr txBox="1">
                    <a:spLocks noRot="1" noChangeAspect="1" noMove="1" noResize="1" noEditPoints="1" noAdjustHandles="1" noChangeArrowheads="1" noChangeShapeType="1" noTextEdit="1"/>
                  </p:cNvSpPr>
                  <p:nvPr/>
                </p:nvSpPr>
                <p:spPr>
                  <a:xfrm rot="5400000">
                    <a:off x="8610770" y="1846512"/>
                    <a:ext cx="292421" cy="343812"/>
                  </a:xfrm>
                  <a:prstGeom prst="round1Rect">
                    <a:avLst>
                      <a:gd name="adj" fmla="val 25157"/>
                    </a:avLst>
                  </a:prstGeom>
                  <a:blipFill>
                    <a:blip r:embed="rId6"/>
                    <a:stretch>
                      <a:fillRect l="-3571" b="-4167"/>
                    </a:stretch>
                  </a:blipFill>
                </p:spPr>
                <p:txBody>
                  <a:bodyPr/>
                  <a:lstStyle/>
                  <a:p>
                    <a:r>
                      <a:rPr lang="en-GB">
                        <a:noFill/>
                      </a:rPr>
                      <a:t> </a:t>
                    </a:r>
                  </a:p>
                </p:txBody>
              </p:sp>
            </mc:Fallback>
          </mc:AlternateContent>
        </p:grpSp>
        <p:grpSp>
          <p:nvGrpSpPr>
            <p:cNvPr id="137" name="Group 136">
              <a:extLst>
                <a:ext uri="{FF2B5EF4-FFF2-40B4-BE49-F238E27FC236}">
                  <a16:creationId xmlns:a16="http://schemas.microsoft.com/office/drawing/2014/main" id="{FAF651D6-37E9-F64C-A1C6-54E749072B9E}"/>
                </a:ext>
              </a:extLst>
            </p:cNvPr>
            <p:cNvGrpSpPr/>
            <p:nvPr/>
          </p:nvGrpSpPr>
          <p:grpSpPr>
            <a:xfrm>
              <a:off x="695897" y="3201151"/>
              <a:ext cx="1512075" cy="508792"/>
              <a:chOff x="7424756" y="2785264"/>
              <a:chExt cx="1512075" cy="508792"/>
            </a:xfrm>
          </p:grpSpPr>
          <mc:AlternateContent xmlns:mc="http://schemas.openxmlformats.org/markup-compatibility/2006" xmlns:a14="http://schemas.microsoft.com/office/drawing/2010/main">
            <mc:Choice Requires="a14">
              <p:sp>
                <p:nvSpPr>
                  <p:cNvPr id="138" name="Rounded Rectangle 137">
                    <a:extLst>
                      <a:ext uri="{FF2B5EF4-FFF2-40B4-BE49-F238E27FC236}">
                        <a16:creationId xmlns:a16="http://schemas.microsoft.com/office/drawing/2014/main" id="{FBBAB8BA-D6B0-044D-94DC-66519E8B7FB9}"/>
                      </a:ext>
                    </a:extLst>
                  </p:cNvPr>
                  <p:cNvSpPr/>
                  <p:nvPr/>
                </p:nvSpPr>
                <p:spPr>
                  <a:xfrm>
                    <a:off x="7424756" y="2785264"/>
                    <a:ext cx="1512075" cy="50879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𝐸𝑝𝑖𝑑</m:t>
                              </m:r>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smtClean="0">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smtClean="0">
                                      <a:solidFill>
                                        <a:schemeClr val="tx1"/>
                                      </a:solidFill>
                                      <a:latin typeface="Cambria Math" panose="02040503050406030204" pitchFamily="18" charset="0"/>
                                    </a:rPr>
                                  </m:ctrlPr>
                                </m:dPr>
                                <m:e>
                                  <m:r>
                                    <a:rPr lang="en-GB" sz="1399" i="1" smtClean="0">
                                      <a:solidFill>
                                        <a:schemeClr val="tx1"/>
                                      </a:solidFill>
                                      <a:latin typeface="Cambria Math" panose="02040503050406030204" pitchFamily="18" charset="0"/>
                                    </a:rPr>
                                    <m:t>0</m:t>
                                  </m:r>
                                </m:e>
                              </m:d>
                            </m:sup>
                          </m:sSup>
                        </m:oMath>
                      </m:oMathPara>
                    </a14:m>
                    <a:endParaRPr lang="en-GB" sz="1399" dirty="0">
                      <a:solidFill>
                        <a:schemeClr val="tx1"/>
                      </a:solidFill>
                    </a:endParaRPr>
                  </a:p>
                </p:txBody>
              </p:sp>
            </mc:Choice>
            <mc:Fallback xmlns="">
              <p:sp>
                <p:nvSpPr>
                  <p:cNvPr id="138" name="Rounded Rectangle 137">
                    <a:extLst>
                      <a:ext uri="{FF2B5EF4-FFF2-40B4-BE49-F238E27FC236}">
                        <a16:creationId xmlns:a16="http://schemas.microsoft.com/office/drawing/2014/main" id="{FBBAB8BA-D6B0-044D-94DC-66519E8B7FB9}"/>
                      </a:ext>
                    </a:extLst>
                  </p:cNvPr>
                  <p:cNvSpPr>
                    <a:spLocks noRot="1" noChangeAspect="1" noMove="1" noResize="1" noEditPoints="1" noAdjustHandles="1" noChangeArrowheads="1" noChangeShapeType="1" noTextEdit="1"/>
                  </p:cNvSpPr>
                  <p:nvPr/>
                </p:nvSpPr>
                <p:spPr>
                  <a:xfrm>
                    <a:off x="7424756" y="2785264"/>
                    <a:ext cx="1512075" cy="508792"/>
                  </a:xfrm>
                  <a:prstGeom prst="roundRect">
                    <a:avLst/>
                  </a:prstGeom>
                  <a:blipFill>
                    <a:blip r:embed="rId7"/>
                    <a:stretch>
                      <a:fillRect l="-4167"/>
                    </a:stretch>
                  </a:blipFill>
                  <a:ln w="9525">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E125B481-5A8F-474A-A900-14AE4AEE6BE9}"/>
                      </a:ext>
                    </a:extLst>
                  </p:cNvPr>
                  <p:cNvSpPr txBox="1"/>
                  <p:nvPr/>
                </p:nvSpPr>
                <p:spPr>
                  <a:xfrm rot="5400000">
                    <a:off x="8645039" y="2997812"/>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0</m:t>
                                  </m:r>
                                </m:e>
                              </m:d>
                            </m:sup>
                          </m:sSubSup>
                        </m:oMath>
                      </m:oMathPara>
                    </a14:m>
                    <a:endParaRPr lang="en-GB" sz="1400" dirty="0">
                      <a:solidFill>
                        <a:schemeClr val="bg1"/>
                      </a:solidFill>
                    </a:endParaRPr>
                  </a:p>
                </p:txBody>
              </p:sp>
            </mc:Choice>
            <mc:Fallback xmlns="">
              <p:sp>
                <p:nvSpPr>
                  <p:cNvPr id="139" name="TextBox 138">
                    <a:extLst>
                      <a:ext uri="{FF2B5EF4-FFF2-40B4-BE49-F238E27FC236}">
                        <a16:creationId xmlns:a16="http://schemas.microsoft.com/office/drawing/2014/main" id="{E125B481-5A8F-474A-A900-14AE4AEE6BE9}"/>
                      </a:ext>
                    </a:extLst>
                  </p:cNvPr>
                  <p:cNvSpPr txBox="1">
                    <a:spLocks noRot="1" noChangeAspect="1" noMove="1" noResize="1" noEditPoints="1" noAdjustHandles="1" noChangeArrowheads="1" noChangeShapeType="1" noTextEdit="1"/>
                  </p:cNvSpPr>
                  <p:nvPr/>
                </p:nvSpPr>
                <p:spPr>
                  <a:xfrm rot="5400000">
                    <a:off x="8645039" y="2997812"/>
                    <a:ext cx="288206" cy="295377"/>
                  </a:xfrm>
                  <a:prstGeom prst="round1Rect">
                    <a:avLst>
                      <a:gd name="adj" fmla="val 26240"/>
                    </a:avLst>
                  </a:prstGeom>
                  <a:blipFill>
                    <a:blip r:embed="rId8"/>
                    <a:stretch>
                      <a:fillRect l="-20833" b="-4348"/>
                    </a:stretch>
                  </a:blipFill>
                </p:spPr>
                <p:txBody>
                  <a:bodyPr/>
                  <a:lstStyle/>
                  <a:p>
                    <a:r>
                      <a:rPr lang="en-GB">
                        <a:noFill/>
                      </a:rPr>
                      <a:t> </a:t>
                    </a:r>
                  </a:p>
                </p:txBody>
              </p:sp>
            </mc:Fallback>
          </mc:AlternateContent>
        </p:grpSp>
      </p:grpSp>
      <p:grpSp>
        <p:nvGrpSpPr>
          <p:cNvPr id="142" name="Group 141">
            <a:extLst>
              <a:ext uri="{FF2B5EF4-FFF2-40B4-BE49-F238E27FC236}">
                <a16:creationId xmlns:a16="http://schemas.microsoft.com/office/drawing/2014/main" id="{B58B2DC3-D5C3-9847-A13B-6D16A5DAD9E9}"/>
              </a:ext>
            </a:extLst>
          </p:cNvPr>
          <p:cNvGrpSpPr/>
          <p:nvPr/>
        </p:nvGrpSpPr>
        <p:grpSpPr>
          <a:xfrm>
            <a:off x="1053304" y="3987494"/>
            <a:ext cx="3521304" cy="1942259"/>
            <a:chOff x="7744716" y="1652403"/>
            <a:chExt cx="3521304" cy="1942259"/>
          </a:xfrm>
        </p:grpSpPr>
        <mc:AlternateContent xmlns:mc="http://schemas.openxmlformats.org/markup-compatibility/2006" xmlns:a14="http://schemas.microsoft.com/office/drawing/2010/main">
          <mc:Choice Requires="a14">
            <p:sp>
              <p:nvSpPr>
                <p:cNvPr id="143" name="Rectangle 142">
                  <a:extLst>
                    <a:ext uri="{FF2B5EF4-FFF2-40B4-BE49-F238E27FC236}">
                      <a16:creationId xmlns:a16="http://schemas.microsoft.com/office/drawing/2014/main" id="{8950E271-C8BB-B845-9642-AF5801E7AA89}"/>
                    </a:ext>
                  </a:extLst>
                </p:cNvPr>
                <p:cNvSpPr/>
                <p:nvPr/>
              </p:nvSpPr>
              <p:spPr>
                <a:xfrm>
                  <a:off x="8281773" y="2163347"/>
                  <a:ext cx="532325"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143" name="Rectangle 142">
                  <a:extLst>
                    <a:ext uri="{FF2B5EF4-FFF2-40B4-BE49-F238E27FC236}">
                      <a16:creationId xmlns:a16="http://schemas.microsoft.com/office/drawing/2014/main" id="{8950E271-C8BB-B845-9642-AF5801E7AA89}"/>
                    </a:ext>
                  </a:extLst>
                </p:cNvPr>
                <p:cNvSpPr>
                  <a:spLocks noRot="1" noChangeAspect="1" noMove="1" noResize="1" noEditPoints="1" noAdjustHandles="1" noChangeArrowheads="1" noChangeShapeType="1" noTextEdit="1"/>
                </p:cNvSpPr>
                <p:nvPr/>
              </p:nvSpPr>
              <p:spPr>
                <a:xfrm>
                  <a:off x="8281773" y="2163347"/>
                  <a:ext cx="532325" cy="301814"/>
                </a:xfrm>
                <a:prstGeom prst="rect">
                  <a:avLst/>
                </a:prstGeom>
                <a:blipFill>
                  <a:blip r:embed="rId9"/>
                  <a:stretch>
                    <a:fillRect/>
                  </a:stretch>
                </a:blipFill>
              </p:spPr>
              <p:txBody>
                <a:bodyPr/>
                <a:lstStyle/>
                <a:p>
                  <a:r>
                    <a:rPr lang="en-GB">
                      <a:noFill/>
                    </a:rPr>
                    <a:t> </a:t>
                  </a:r>
                </a:p>
              </p:txBody>
            </p:sp>
          </mc:Fallback>
        </mc:AlternateContent>
        <p:cxnSp>
          <p:nvCxnSpPr>
            <p:cNvPr id="144" name="Straight Connector 143">
              <a:extLst>
                <a:ext uri="{FF2B5EF4-FFF2-40B4-BE49-F238E27FC236}">
                  <a16:creationId xmlns:a16="http://schemas.microsoft.com/office/drawing/2014/main" id="{58FC7392-D786-E34B-997D-38AC696D6DBE}"/>
                </a:ext>
              </a:extLst>
            </p:cNvPr>
            <p:cNvCxnSpPr>
              <a:cxnSpLocks/>
              <a:stCxn id="173" idx="2"/>
              <a:endCxn id="175"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5" name="Rectangle 144">
                  <a:extLst>
                    <a:ext uri="{FF2B5EF4-FFF2-40B4-BE49-F238E27FC236}">
                      <a16:creationId xmlns:a16="http://schemas.microsoft.com/office/drawing/2014/main" id="{09135CEC-7FC9-384D-8BE1-9FA0A8BA232E}"/>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145" name="Rectangle 144">
                  <a:extLst>
                    <a:ext uri="{FF2B5EF4-FFF2-40B4-BE49-F238E27FC236}">
                      <a16:creationId xmlns:a16="http://schemas.microsoft.com/office/drawing/2014/main" id="{09135CEC-7FC9-384D-8BE1-9FA0A8BA232E}"/>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59667D58-34D2-1A4C-940F-22860A920958}"/>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146" name="Rectangle 145">
                  <a:extLst>
                    <a:ext uri="{FF2B5EF4-FFF2-40B4-BE49-F238E27FC236}">
                      <a16:creationId xmlns:a16="http://schemas.microsoft.com/office/drawing/2014/main" id="{59667D58-34D2-1A4C-940F-22860A920958}"/>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11"/>
                  <a:stretch>
                    <a:fillRect/>
                  </a:stretch>
                </a:blipFill>
              </p:spPr>
              <p:txBody>
                <a:bodyPr/>
                <a:lstStyle/>
                <a:p>
                  <a:r>
                    <a:rPr lang="en-GB">
                      <a:noFill/>
                    </a:rPr>
                    <a:t> </a:t>
                  </a:r>
                </a:p>
              </p:txBody>
            </p:sp>
          </mc:Fallback>
        </mc:AlternateContent>
        <p:cxnSp>
          <p:nvCxnSpPr>
            <p:cNvPr id="147" name="Straight Connector 146">
              <a:extLst>
                <a:ext uri="{FF2B5EF4-FFF2-40B4-BE49-F238E27FC236}">
                  <a16:creationId xmlns:a16="http://schemas.microsoft.com/office/drawing/2014/main" id="{2354DA5C-E337-1F42-8ED3-2D0EDD31A909}"/>
                </a:ext>
              </a:extLst>
            </p:cNvPr>
            <p:cNvCxnSpPr>
              <a:cxnSpLocks/>
              <a:stCxn id="173" idx="1"/>
              <a:endCxn id="171" idx="3"/>
            </p:cNvCxnSpPr>
            <p:nvPr/>
          </p:nvCxnSpPr>
          <p:spPr>
            <a:xfrm flipH="1">
              <a:off x="8961576" y="1906799"/>
              <a:ext cx="81616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C2AA5635-8134-F544-A849-BEE73B81B099}"/>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175" name="Rounded Rectangle 174">
                    <a:extLst>
                      <a:ext uri="{FF2B5EF4-FFF2-40B4-BE49-F238E27FC236}">
                        <a16:creationId xmlns:a16="http://schemas.microsoft.com/office/drawing/2014/main" id="{33DD92BF-32E4-1F47-81E1-38773941B321}"/>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175" name="Rounded Rectangle 174">
                    <a:extLst>
                      <a:ext uri="{FF2B5EF4-FFF2-40B4-BE49-F238E27FC236}">
                        <a16:creationId xmlns:a16="http://schemas.microsoft.com/office/drawing/2014/main" id="{33DD92BF-32E4-1F47-81E1-38773941B321}"/>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12"/>
                    <a:stretch>
                      <a:fillRect l="-3390"/>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5171BFE-0057-F649-8057-42F24128205D}"/>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176" name="TextBox 175">
                    <a:extLst>
                      <a:ext uri="{FF2B5EF4-FFF2-40B4-BE49-F238E27FC236}">
                        <a16:creationId xmlns:a16="http://schemas.microsoft.com/office/drawing/2014/main" id="{55171BFE-0057-F649-8057-42F24128205D}"/>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13"/>
                    <a:stretch>
                      <a:fillRect l="-21739" b="-4348"/>
                    </a:stretch>
                  </a:blipFill>
                </p:spPr>
                <p:txBody>
                  <a:bodyPr/>
                  <a:lstStyle/>
                  <a:p>
                    <a:r>
                      <a:rPr lang="en-GB">
                        <a:noFill/>
                      </a:rPr>
                      <a:t> </a:t>
                    </a:r>
                  </a:p>
                </p:txBody>
              </p:sp>
            </mc:Fallback>
          </mc:AlternateContent>
        </p:grpSp>
        <p:grpSp>
          <p:nvGrpSpPr>
            <p:cNvPr id="169" name="Group 168">
              <a:extLst>
                <a:ext uri="{FF2B5EF4-FFF2-40B4-BE49-F238E27FC236}">
                  <a16:creationId xmlns:a16="http://schemas.microsoft.com/office/drawing/2014/main" id="{EEEE52C5-681F-6940-87E2-AAC25FBCF96E}"/>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73" name="Rounded Rectangle 172">
                    <a:extLst>
                      <a:ext uri="{FF2B5EF4-FFF2-40B4-BE49-F238E27FC236}">
                        <a16:creationId xmlns:a16="http://schemas.microsoft.com/office/drawing/2014/main" id="{0E43D8CB-414E-C142-A2B1-B985F5631004}"/>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a14:m>
                    <a:r>
                      <a:rPr lang="en-GB" sz="1399" dirty="0">
                        <a:solidFill>
                          <a:schemeClr val="tx1"/>
                        </a:solidFill>
                      </a:rPr>
                      <a:t> </a:t>
                    </a:r>
                  </a:p>
                </p:txBody>
              </p:sp>
            </mc:Choice>
            <mc:Fallback xmlns="">
              <p:sp>
                <p:nvSpPr>
                  <p:cNvPr id="173" name="Rounded Rectangle 172">
                    <a:extLst>
                      <a:ext uri="{FF2B5EF4-FFF2-40B4-BE49-F238E27FC236}">
                        <a16:creationId xmlns:a16="http://schemas.microsoft.com/office/drawing/2014/main" id="{0E43D8CB-414E-C142-A2B1-B985F5631004}"/>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14"/>
                    <a:stretch>
                      <a:fillRect l="-3390"/>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952F2BB7-14D7-C04B-B344-8E3A01659E57}"/>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174" name="TextBox 173">
                    <a:extLst>
                      <a:ext uri="{FF2B5EF4-FFF2-40B4-BE49-F238E27FC236}">
                        <a16:creationId xmlns:a16="http://schemas.microsoft.com/office/drawing/2014/main" id="{952F2BB7-14D7-C04B-B344-8E3A01659E57}"/>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15"/>
                    <a:stretch>
                      <a:fillRect l="-6452" r="-3226" b="-4167"/>
                    </a:stretch>
                  </a:blipFill>
                </p:spPr>
                <p:txBody>
                  <a:bodyPr/>
                  <a:lstStyle/>
                  <a:p>
                    <a:r>
                      <a:rPr lang="en-GB">
                        <a:noFill/>
                      </a:rPr>
                      <a:t> </a:t>
                    </a:r>
                  </a:p>
                </p:txBody>
              </p:sp>
            </mc:Fallback>
          </mc:AlternateContent>
        </p:grpSp>
        <p:grpSp>
          <p:nvGrpSpPr>
            <p:cNvPr id="170" name="Group 169">
              <a:extLst>
                <a:ext uri="{FF2B5EF4-FFF2-40B4-BE49-F238E27FC236}">
                  <a16:creationId xmlns:a16="http://schemas.microsoft.com/office/drawing/2014/main" id="{54D3045D-A29C-6046-999B-79C0288DBB81}"/>
                </a:ext>
              </a:extLst>
            </p:cNvPr>
            <p:cNvGrpSpPr/>
            <p:nvPr/>
          </p:nvGrpSpPr>
          <p:grpSpPr>
            <a:xfrm>
              <a:off x="7744716" y="1653303"/>
              <a:ext cx="1217439" cy="512729"/>
              <a:chOff x="7744716" y="1653303"/>
              <a:chExt cx="1217439" cy="512729"/>
            </a:xfrm>
          </p:grpSpPr>
          <mc:AlternateContent xmlns:mc="http://schemas.openxmlformats.org/markup-compatibility/2006" xmlns:a14="http://schemas.microsoft.com/office/drawing/2010/main">
            <mc:Choice Requires="a14">
              <p:sp>
                <p:nvSpPr>
                  <p:cNvPr id="171" name="Rounded Rectangle 170">
                    <a:extLst>
                      <a:ext uri="{FF2B5EF4-FFF2-40B4-BE49-F238E27FC236}">
                        <a16:creationId xmlns:a16="http://schemas.microsoft.com/office/drawing/2014/main" id="{05FF115A-9168-5A43-9799-8C576876F107}"/>
                      </a:ext>
                    </a:extLst>
                  </p:cNvPr>
                  <p:cNvSpPr/>
                  <p:nvPr/>
                </p:nvSpPr>
                <p:spPr>
                  <a:xfrm>
                    <a:off x="7744716"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0</m:t>
                                  </m:r>
                                </m:e>
                              </m:d>
                            </m:sup>
                          </m:sSup>
                        </m:oMath>
                      </m:oMathPara>
                    </a14:m>
                    <a:endParaRPr lang="en-GB" sz="1399" dirty="0">
                      <a:solidFill>
                        <a:schemeClr val="tx1"/>
                      </a:solidFill>
                    </a:endParaRPr>
                  </a:p>
                </p:txBody>
              </p:sp>
            </mc:Choice>
            <mc:Fallback xmlns="">
              <p:sp>
                <p:nvSpPr>
                  <p:cNvPr id="171" name="Rounded Rectangle 170">
                    <a:extLst>
                      <a:ext uri="{FF2B5EF4-FFF2-40B4-BE49-F238E27FC236}">
                        <a16:creationId xmlns:a16="http://schemas.microsoft.com/office/drawing/2014/main" id="{05FF115A-9168-5A43-9799-8C576876F107}"/>
                      </a:ext>
                    </a:extLst>
                  </p:cNvPr>
                  <p:cNvSpPr>
                    <a:spLocks noRot="1" noChangeAspect="1" noMove="1" noResize="1" noEditPoints="1" noAdjustHandles="1" noChangeArrowheads="1" noChangeShapeType="1" noTextEdit="1"/>
                  </p:cNvSpPr>
                  <p:nvPr/>
                </p:nvSpPr>
                <p:spPr>
                  <a:xfrm>
                    <a:off x="7744716" y="1653303"/>
                    <a:ext cx="1216860" cy="508792"/>
                  </a:xfrm>
                  <a:prstGeom prst="roundRect">
                    <a:avLst/>
                  </a:prstGeom>
                  <a:blipFill>
                    <a:blip r:embed="rId16"/>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1D6EE9D6-8DF6-3F4D-99F5-F7A38874F2CE}"/>
                      </a:ext>
                    </a:extLst>
                  </p:cNvPr>
                  <p:cNvSpPr txBox="1"/>
                  <p:nvPr/>
                </p:nvSpPr>
                <p:spPr>
                  <a:xfrm rot="5400000">
                    <a:off x="8668256"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1</m:t>
                                  </m:r>
                                </m:e>
                              </m:d>
                            </m:sup>
                          </m:sSubSup>
                        </m:oMath>
                      </m:oMathPara>
                    </a14:m>
                    <a:endParaRPr lang="en-GB" sz="1400" dirty="0">
                      <a:solidFill>
                        <a:schemeClr val="bg1"/>
                      </a:solidFill>
                    </a:endParaRPr>
                  </a:p>
                </p:txBody>
              </p:sp>
            </mc:Choice>
            <mc:Fallback xmlns="">
              <p:sp>
                <p:nvSpPr>
                  <p:cNvPr id="172" name="TextBox 171">
                    <a:extLst>
                      <a:ext uri="{FF2B5EF4-FFF2-40B4-BE49-F238E27FC236}">
                        <a16:creationId xmlns:a16="http://schemas.microsoft.com/office/drawing/2014/main" id="{1D6EE9D6-8DF6-3F4D-99F5-F7A38874F2CE}"/>
                      </a:ext>
                    </a:extLst>
                  </p:cNvPr>
                  <p:cNvSpPr txBox="1">
                    <a:spLocks noRot="1" noChangeAspect="1" noMove="1" noResize="1" noEditPoints="1" noAdjustHandles="1" noChangeArrowheads="1" noChangeShapeType="1" noTextEdit="1"/>
                  </p:cNvSpPr>
                  <p:nvPr/>
                </p:nvSpPr>
                <p:spPr>
                  <a:xfrm rot="5400000">
                    <a:off x="8668256" y="1872133"/>
                    <a:ext cx="292421" cy="295377"/>
                  </a:xfrm>
                  <a:prstGeom prst="round1Rect">
                    <a:avLst>
                      <a:gd name="adj" fmla="val 26240"/>
                    </a:avLst>
                  </a:prstGeom>
                  <a:blipFill>
                    <a:blip r:embed="rId17"/>
                    <a:stretch>
                      <a:fillRect l="-26087" b="-8333"/>
                    </a:stretch>
                  </a:blipFill>
                </p:spPr>
                <p:txBody>
                  <a:bodyPr/>
                  <a:lstStyle/>
                  <a:p>
                    <a:r>
                      <a:rPr lang="en-GB">
                        <a:noFill/>
                      </a:rPr>
                      <a:t> </a:t>
                    </a:r>
                  </a:p>
                </p:txBody>
              </p:sp>
            </mc:Fallback>
          </mc:AlternateContent>
        </p:grpSp>
      </p:grpSp>
      <p:grpSp>
        <p:nvGrpSpPr>
          <p:cNvPr id="177" name="Group 176">
            <a:extLst>
              <a:ext uri="{FF2B5EF4-FFF2-40B4-BE49-F238E27FC236}">
                <a16:creationId xmlns:a16="http://schemas.microsoft.com/office/drawing/2014/main" id="{251F2522-08A5-2649-AFAD-021857D7972E}"/>
              </a:ext>
            </a:extLst>
          </p:cNvPr>
          <p:cNvGrpSpPr/>
          <p:nvPr/>
        </p:nvGrpSpPr>
        <p:grpSpPr>
          <a:xfrm>
            <a:off x="5288375" y="3991510"/>
            <a:ext cx="3521305" cy="1942259"/>
            <a:chOff x="7744715" y="1652403"/>
            <a:chExt cx="3521305" cy="1942259"/>
          </a:xfrm>
        </p:grpSpPr>
        <mc:AlternateContent xmlns:mc="http://schemas.openxmlformats.org/markup-compatibility/2006" xmlns:a14="http://schemas.microsoft.com/office/drawing/2010/main">
          <mc:Choice Requires="a14">
            <p:sp>
              <p:nvSpPr>
                <p:cNvPr id="178" name="Rectangle 177">
                  <a:extLst>
                    <a:ext uri="{FF2B5EF4-FFF2-40B4-BE49-F238E27FC236}">
                      <a16:creationId xmlns:a16="http://schemas.microsoft.com/office/drawing/2014/main" id="{8DBC557F-A6A9-D840-8014-DAC6C819B4AB}"/>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1,2</m:t>
                                </m:r>
                              </m:e>
                            </m:d>
                          </m:sup>
                        </m:sSubSup>
                      </m:oMath>
                    </m:oMathPara>
                  </a14:m>
                  <a:endParaRPr lang="en-GB" sz="1100" dirty="0">
                    <a:solidFill>
                      <a:schemeClr val="tx1">
                        <a:lumMod val="60000"/>
                        <a:lumOff val="40000"/>
                      </a:schemeClr>
                    </a:solidFill>
                  </a:endParaRPr>
                </a:p>
              </p:txBody>
            </p:sp>
          </mc:Choice>
          <mc:Fallback xmlns="">
            <p:sp>
              <p:nvSpPr>
                <p:cNvPr id="178" name="Rectangle 177">
                  <a:extLst>
                    <a:ext uri="{FF2B5EF4-FFF2-40B4-BE49-F238E27FC236}">
                      <a16:creationId xmlns:a16="http://schemas.microsoft.com/office/drawing/2014/main" id="{8DBC557F-A6A9-D840-8014-DAC6C819B4AB}"/>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18"/>
                  <a:stretch>
                    <a:fillRect/>
                  </a:stretch>
                </a:blipFill>
              </p:spPr>
              <p:txBody>
                <a:bodyPr/>
                <a:lstStyle/>
                <a:p>
                  <a:r>
                    <a:rPr lang="en-GB">
                      <a:noFill/>
                    </a:rPr>
                    <a:t> </a:t>
                  </a:r>
                </a:p>
              </p:txBody>
            </p:sp>
          </mc:Fallback>
        </mc:AlternateContent>
        <p:cxnSp>
          <p:nvCxnSpPr>
            <p:cNvPr id="179" name="Straight Connector 178">
              <a:extLst>
                <a:ext uri="{FF2B5EF4-FFF2-40B4-BE49-F238E27FC236}">
                  <a16:creationId xmlns:a16="http://schemas.microsoft.com/office/drawing/2014/main" id="{2DEE67BF-DB23-9B4F-9353-A64728AAB3A3}"/>
                </a:ext>
              </a:extLst>
            </p:cNvPr>
            <p:cNvCxnSpPr>
              <a:cxnSpLocks/>
              <a:stCxn id="188" idx="2"/>
              <a:endCxn id="190"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1E833A03-AFBD-444C-B9C5-24FC8B1E0E83}"/>
                    </a:ext>
                  </a:extLst>
                </p:cNvPr>
                <p:cNvSpPr/>
                <p:nvPr/>
              </p:nvSpPr>
              <p:spPr>
                <a:xfrm>
                  <a:off x="10506437" y="2148468"/>
                  <a:ext cx="452175"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180" name="Rectangle 179">
                  <a:extLst>
                    <a:ext uri="{FF2B5EF4-FFF2-40B4-BE49-F238E27FC236}">
                      <a16:creationId xmlns:a16="http://schemas.microsoft.com/office/drawing/2014/main" id="{1E833A03-AFBD-444C-B9C5-24FC8B1E0E83}"/>
                    </a:ext>
                  </a:extLst>
                </p:cNvPr>
                <p:cNvSpPr>
                  <a:spLocks noRot="1" noChangeAspect="1" noMove="1" noResize="1" noEditPoints="1" noAdjustHandles="1" noChangeArrowheads="1" noChangeShapeType="1" noTextEdit="1"/>
                </p:cNvSpPr>
                <p:nvPr/>
              </p:nvSpPr>
              <p:spPr>
                <a:xfrm>
                  <a:off x="10506437" y="2148468"/>
                  <a:ext cx="452175" cy="30174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1" name="Rectangle 180">
                  <a:extLst>
                    <a:ext uri="{FF2B5EF4-FFF2-40B4-BE49-F238E27FC236}">
                      <a16:creationId xmlns:a16="http://schemas.microsoft.com/office/drawing/2014/main" id="{46CDD4AA-39C4-C548-AB59-8A2A9B4C6815}"/>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181" name="Rectangle 180">
                  <a:extLst>
                    <a:ext uri="{FF2B5EF4-FFF2-40B4-BE49-F238E27FC236}">
                      <a16:creationId xmlns:a16="http://schemas.microsoft.com/office/drawing/2014/main" id="{46CDD4AA-39C4-C548-AB59-8A2A9B4C6815}"/>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20"/>
                  <a:stretch>
                    <a:fillRect/>
                  </a:stretch>
                </a:blipFill>
              </p:spPr>
              <p:txBody>
                <a:bodyPr/>
                <a:lstStyle/>
                <a:p>
                  <a:r>
                    <a:rPr lang="en-GB">
                      <a:noFill/>
                    </a:rPr>
                    <a:t> </a:t>
                  </a:r>
                </a:p>
              </p:txBody>
            </p:sp>
          </mc:Fallback>
        </mc:AlternateContent>
        <p:cxnSp>
          <p:nvCxnSpPr>
            <p:cNvPr id="182" name="Straight Connector 181">
              <a:extLst>
                <a:ext uri="{FF2B5EF4-FFF2-40B4-BE49-F238E27FC236}">
                  <a16:creationId xmlns:a16="http://schemas.microsoft.com/office/drawing/2014/main" id="{6B45E4CC-3B04-1642-AD98-8086086A8F9E}"/>
                </a:ext>
              </a:extLst>
            </p:cNvPr>
            <p:cNvCxnSpPr>
              <a:cxnSpLocks/>
              <a:stCxn id="188" idx="1"/>
              <a:endCxn id="186" idx="3"/>
            </p:cNvCxnSpPr>
            <p:nvPr/>
          </p:nvCxnSpPr>
          <p:spPr>
            <a:xfrm flipH="1">
              <a:off x="8961575" y="1906799"/>
              <a:ext cx="816161"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EE6787DA-A02C-6947-9A83-1D51917D6A6D}"/>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190" name="Rounded Rectangle 189">
                    <a:extLst>
                      <a:ext uri="{FF2B5EF4-FFF2-40B4-BE49-F238E27FC236}">
                        <a16:creationId xmlns:a16="http://schemas.microsoft.com/office/drawing/2014/main" id="{DFDCC2C8-912C-C348-B9ED-BEA29361DDB2}"/>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ndParaRPr>
                  </a:p>
                </p:txBody>
              </p:sp>
            </mc:Choice>
            <mc:Fallback xmlns="">
              <p:sp>
                <p:nvSpPr>
                  <p:cNvPr id="190" name="Rounded Rectangle 189">
                    <a:extLst>
                      <a:ext uri="{FF2B5EF4-FFF2-40B4-BE49-F238E27FC236}">
                        <a16:creationId xmlns:a16="http://schemas.microsoft.com/office/drawing/2014/main" id="{DFDCC2C8-912C-C348-B9ED-BEA29361DDB2}"/>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21"/>
                    <a:stretch>
                      <a:fillRect l="-4237"/>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DA4BA13B-0D24-884D-B27E-67BBA5BC3915}"/>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91" name="TextBox 190">
                    <a:extLst>
                      <a:ext uri="{FF2B5EF4-FFF2-40B4-BE49-F238E27FC236}">
                        <a16:creationId xmlns:a16="http://schemas.microsoft.com/office/drawing/2014/main" id="{DA4BA13B-0D24-884D-B27E-67BBA5BC3915}"/>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22"/>
                    <a:stretch>
                      <a:fillRect l="-16000" b="-4348"/>
                    </a:stretch>
                  </a:blipFill>
                </p:spPr>
                <p:txBody>
                  <a:bodyPr/>
                  <a:lstStyle/>
                  <a:p>
                    <a:r>
                      <a:rPr lang="en-GB">
                        <a:noFill/>
                      </a:rPr>
                      <a:t> </a:t>
                    </a:r>
                  </a:p>
                </p:txBody>
              </p:sp>
            </mc:Fallback>
          </mc:AlternateContent>
        </p:grpSp>
        <p:grpSp>
          <p:nvGrpSpPr>
            <p:cNvPr id="184" name="Group 183">
              <a:extLst>
                <a:ext uri="{FF2B5EF4-FFF2-40B4-BE49-F238E27FC236}">
                  <a16:creationId xmlns:a16="http://schemas.microsoft.com/office/drawing/2014/main" id="{4784D22B-883E-E144-898A-4FA6F899C3B5}"/>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188" name="Rounded Rectangle 187">
                    <a:extLst>
                      <a:ext uri="{FF2B5EF4-FFF2-40B4-BE49-F238E27FC236}">
                        <a16:creationId xmlns:a16="http://schemas.microsoft.com/office/drawing/2014/main" id="{BD997777-7CC7-8C47-AABF-6BC4FFC38C95}"/>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a14:m>
                    <a:r>
                      <a:rPr lang="en-GB" sz="1399" dirty="0">
                        <a:solidFill>
                          <a:schemeClr val="tx1"/>
                        </a:solidFill>
                      </a:rPr>
                      <a:t> </a:t>
                    </a:r>
                  </a:p>
                </p:txBody>
              </p:sp>
            </mc:Choice>
            <mc:Fallback xmlns="">
              <p:sp>
                <p:nvSpPr>
                  <p:cNvPr id="188" name="Rounded Rectangle 187">
                    <a:extLst>
                      <a:ext uri="{FF2B5EF4-FFF2-40B4-BE49-F238E27FC236}">
                        <a16:creationId xmlns:a16="http://schemas.microsoft.com/office/drawing/2014/main" id="{BD997777-7CC7-8C47-AABF-6BC4FFC38C95}"/>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23"/>
                    <a:stretch>
                      <a:fillRect l="-4237"/>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C3DF5EC-DCF5-A04A-8211-D6B12B76CFE0}"/>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89" name="TextBox 188">
                    <a:extLst>
                      <a:ext uri="{FF2B5EF4-FFF2-40B4-BE49-F238E27FC236}">
                        <a16:creationId xmlns:a16="http://schemas.microsoft.com/office/drawing/2014/main" id="{4C3DF5EC-DCF5-A04A-8211-D6B12B76CFE0}"/>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24"/>
                    <a:stretch>
                      <a:fillRect l="-9677" b="-4348"/>
                    </a:stretch>
                  </a:blipFill>
                </p:spPr>
                <p:txBody>
                  <a:bodyPr/>
                  <a:lstStyle/>
                  <a:p>
                    <a:r>
                      <a:rPr lang="en-GB">
                        <a:noFill/>
                      </a:rPr>
                      <a:t> </a:t>
                    </a:r>
                  </a:p>
                </p:txBody>
              </p:sp>
            </mc:Fallback>
          </mc:AlternateContent>
        </p:grpSp>
        <p:grpSp>
          <p:nvGrpSpPr>
            <p:cNvPr id="185" name="Group 184">
              <a:extLst>
                <a:ext uri="{FF2B5EF4-FFF2-40B4-BE49-F238E27FC236}">
                  <a16:creationId xmlns:a16="http://schemas.microsoft.com/office/drawing/2014/main" id="{7EFEE43B-C62A-1D4D-BD10-BBE17F591B1A}"/>
                </a:ext>
              </a:extLst>
            </p:cNvPr>
            <p:cNvGrpSpPr/>
            <p:nvPr/>
          </p:nvGrpSpPr>
          <p:grpSpPr>
            <a:xfrm>
              <a:off x="7744715" y="1653303"/>
              <a:ext cx="1220685" cy="512729"/>
              <a:chOff x="7744715" y="1653303"/>
              <a:chExt cx="1220685" cy="512729"/>
            </a:xfrm>
          </p:grpSpPr>
          <mc:AlternateContent xmlns:mc="http://schemas.openxmlformats.org/markup-compatibility/2006" xmlns:a14="http://schemas.microsoft.com/office/drawing/2010/main">
            <mc:Choice Requires="a14">
              <p:sp>
                <p:nvSpPr>
                  <p:cNvPr id="186" name="Rounded Rectangle 185">
                    <a:extLst>
                      <a:ext uri="{FF2B5EF4-FFF2-40B4-BE49-F238E27FC236}">
                        <a16:creationId xmlns:a16="http://schemas.microsoft.com/office/drawing/2014/main" id="{7E006273-6C56-8346-AD7B-E39DBF0D0CB7}"/>
                      </a:ext>
                    </a:extLst>
                  </p:cNvPr>
                  <p:cNvSpPr/>
                  <p:nvPr/>
                </p:nvSpPr>
                <p:spPr>
                  <a:xfrm>
                    <a:off x="7744715" y="1653303"/>
                    <a:ext cx="1216860" cy="508792"/>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ea typeface="Cambria Math" panose="02040503050406030204" pitchFamily="18" charset="0"/>
                                    </a:rPr>
                                    <m:t>1</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2</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ea typeface="Cambria Math" panose="02040503050406030204" pitchFamily="18" charset="0"/>
                                    </a:rPr>
                                    <m:t>1</m:t>
                                  </m:r>
                                </m:e>
                              </m:d>
                            </m:sup>
                          </m:sSup>
                        </m:oMath>
                      </m:oMathPara>
                    </a14:m>
                    <a:endParaRPr lang="en-GB" sz="1399" dirty="0">
                      <a:solidFill>
                        <a:schemeClr val="tx1"/>
                      </a:solidFill>
                    </a:endParaRPr>
                  </a:p>
                </p:txBody>
              </p:sp>
            </mc:Choice>
            <mc:Fallback xmlns="">
              <p:sp>
                <p:nvSpPr>
                  <p:cNvPr id="186" name="Rounded Rectangle 185">
                    <a:extLst>
                      <a:ext uri="{FF2B5EF4-FFF2-40B4-BE49-F238E27FC236}">
                        <a16:creationId xmlns:a16="http://schemas.microsoft.com/office/drawing/2014/main" id="{7E006273-6C56-8346-AD7B-E39DBF0D0CB7}"/>
                      </a:ext>
                    </a:extLst>
                  </p:cNvPr>
                  <p:cNvSpPr>
                    <a:spLocks noRot="1" noChangeAspect="1" noMove="1" noResize="1" noEditPoints="1" noAdjustHandles="1" noChangeArrowheads="1" noChangeShapeType="1" noTextEdit="1"/>
                  </p:cNvSpPr>
                  <p:nvPr/>
                </p:nvSpPr>
                <p:spPr>
                  <a:xfrm>
                    <a:off x="7744715" y="1653303"/>
                    <a:ext cx="1216860" cy="508792"/>
                  </a:xfrm>
                  <a:prstGeom prst="roundRect">
                    <a:avLst/>
                  </a:prstGeom>
                  <a:blipFill>
                    <a:blip r:embed="rId25"/>
                    <a:stretch>
                      <a:fillRect l="-408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9E1F1186-B835-184E-A6F5-934C9504470A}"/>
                      </a:ext>
                    </a:extLst>
                  </p:cNvPr>
                  <p:cNvSpPr txBox="1"/>
                  <p:nvPr/>
                </p:nvSpPr>
                <p:spPr>
                  <a:xfrm rot="5400000">
                    <a:off x="8671501" y="187213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2</m:t>
                                  </m:r>
                                </m:e>
                              </m:d>
                            </m:sup>
                          </m:sSubSup>
                        </m:oMath>
                      </m:oMathPara>
                    </a14:m>
                    <a:endParaRPr lang="en-GB" sz="1400" dirty="0">
                      <a:solidFill>
                        <a:schemeClr val="bg1"/>
                      </a:solidFill>
                    </a:endParaRPr>
                  </a:p>
                </p:txBody>
              </p:sp>
            </mc:Choice>
            <mc:Fallback xmlns="">
              <p:sp>
                <p:nvSpPr>
                  <p:cNvPr id="187" name="TextBox 186">
                    <a:extLst>
                      <a:ext uri="{FF2B5EF4-FFF2-40B4-BE49-F238E27FC236}">
                        <a16:creationId xmlns:a16="http://schemas.microsoft.com/office/drawing/2014/main" id="{9E1F1186-B835-184E-A6F5-934C9504470A}"/>
                      </a:ext>
                    </a:extLst>
                  </p:cNvPr>
                  <p:cNvSpPr txBox="1">
                    <a:spLocks noRot="1" noChangeAspect="1" noMove="1" noResize="1" noEditPoints="1" noAdjustHandles="1" noChangeArrowheads="1" noChangeShapeType="1" noTextEdit="1"/>
                  </p:cNvSpPr>
                  <p:nvPr/>
                </p:nvSpPr>
                <p:spPr>
                  <a:xfrm rot="5400000">
                    <a:off x="8671501" y="1872133"/>
                    <a:ext cx="292421" cy="295377"/>
                  </a:xfrm>
                  <a:prstGeom prst="round1Rect">
                    <a:avLst>
                      <a:gd name="adj" fmla="val 26240"/>
                    </a:avLst>
                  </a:prstGeom>
                  <a:blipFill>
                    <a:blip r:embed="rId26"/>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7637DA13-B7B7-4B48-94FD-D39997FC7671}"/>
                  </a:ext>
                </a:extLst>
              </p:cNvPr>
              <p:cNvSpPr/>
              <p:nvPr/>
            </p:nvSpPr>
            <p:spPr>
              <a:xfrm>
                <a:off x="12911630" y="4751855"/>
                <a:ext cx="707085" cy="334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solidFill>
                                <a:schemeClr val="bg1"/>
                              </a:solidFill>
                              <a:latin typeface="Cambria Math" panose="02040503050406030204" pitchFamily="18" charset="0"/>
                            </a:rPr>
                          </m:ctrlPr>
                        </m:sSubSupPr>
                        <m:e>
                          <m:r>
                            <a:rPr lang="en-GB" sz="1399" i="1">
                              <a:solidFill>
                                <a:schemeClr val="bg1"/>
                              </a:solidFill>
                              <a:latin typeface="Cambria Math" panose="02040503050406030204" pitchFamily="18" charset="0"/>
                            </a:rPr>
                            <m:t>𝑚</m:t>
                          </m:r>
                        </m:e>
                        <m:sub>
                          <m:r>
                            <a:rPr lang="en-GB" sz="1399" i="1">
                              <a:solidFill>
                                <a:schemeClr val="bg1"/>
                              </a:solidFill>
                              <a:latin typeface="Cambria Math" panose="02040503050406030204" pitchFamily="18" charset="0"/>
                            </a:rPr>
                            <m:t>3</m:t>
                          </m:r>
                        </m:sub>
                        <m:sup>
                          <m:r>
                            <a:rPr lang="en-GB" sz="1399" i="1">
                              <a:solidFill>
                                <a:schemeClr val="bg1"/>
                              </a:solidFill>
                              <a:latin typeface="Cambria Math" panose="02040503050406030204" pitchFamily="18" charset="0"/>
                            </a:rPr>
                            <m:t>1,</m:t>
                          </m:r>
                          <m:r>
                            <a:rPr lang="en-GB" sz="1399" i="1">
                              <a:solidFill>
                                <a:schemeClr val="bg1"/>
                              </a:solidFill>
                              <a:latin typeface="Cambria Math" panose="02040503050406030204" pitchFamily="18" charset="0"/>
                            </a:rPr>
                            <m:t>𝑜𝑢𝑡</m:t>
                          </m:r>
                        </m:sup>
                      </m:sSubSup>
                    </m:oMath>
                  </m:oMathPara>
                </a14:m>
                <a:endParaRPr lang="en-GB" sz="1399" dirty="0">
                  <a:solidFill>
                    <a:schemeClr val="bg1"/>
                  </a:solidFill>
                </a:endParaRPr>
              </a:p>
            </p:txBody>
          </p:sp>
        </mc:Choice>
        <mc:Fallback xmlns="">
          <p:sp>
            <p:nvSpPr>
              <p:cNvPr id="66" name="Rectangle 65">
                <a:extLst>
                  <a:ext uri="{FF2B5EF4-FFF2-40B4-BE49-F238E27FC236}">
                    <a16:creationId xmlns:a16="http://schemas.microsoft.com/office/drawing/2014/main" id="{7637DA13-B7B7-4B48-94FD-D39997FC7671}"/>
                  </a:ext>
                </a:extLst>
              </p:cNvPr>
              <p:cNvSpPr>
                <a:spLocks noRot="1" noChangeAspect="1" noMove="1" noResize="1" noEditPoints="1" noAdjustHandles="1" noChangeArrowheads="1" noChangeShapeType="1" noTextEdit="1"/>
              </p:cNvSpPr>
              <p:nvPr/>
            </p:nvSpPr>
            <p:spPr>
              <a:xfrm>
                <a:off x="12911630" y="4751855"/>
                <a:ext cx="707085" cy="334231"/>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1D24B314-68E5-5640-9762-1D6F232E156C}"/>
                  </a:ext>
                </a:extLst>
              </p:cNvPr>
              <p:cNvSpPr/>
              <p:nvPr/>
            </p:nvSpPr>
            <p:spPr>
              <a:xfrm>
                <a:off x="12905208" y="5849050"/>
                <a:ext cx="710929" cy="3342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solidFill>
                                <a:schemeClr val="bg1"/>
                              </a:solidFill>
                              <a:latin typeface="Cambria Math" panose="02040503050406030204" pitchFamily="18" charset="0"/>
                            </a:rPr>
                          </m:ctrlPr>
                        </m:sSubSupPr>
                        <m:e>
                          <m:r>
                            <a:rPr lang="en-GB" sz="1399" i="1">
                              <a:solidFill>
                                <a:schemeClr val="bg1"/>
                              </a:solidFill>
                              <a:latin typeface="Cambria Math" panose="02040503050406030204" pitchFamily="18" charset="0"/>
                            </a:rPr>
                            <m:t>𝑚</m:t>
                          </m:r>
                        </m:e>
                        <m:sub>
                          <m:r>
                            <a:rPr lang="en-GB" sz="1399" i="1">
                              <a:solidFill>
                                <a:schemeClr val="bg1"/>
                              </a:solidFill>
                              <a:latin typeface="Cambria Math" panose="02040503050406030204" pitchFamily="18" charset="0"/>
                            </a:rPr>
                            <m:t>3</m:t>
                          </m:r>
                        </m:sub>
                        <m:sup>
                          <m:r>
                            <a:rPr lang="en-GB" sz="1399" i="1">
                              <a:solidFill>
                                <a:schemeClr val="bg1"/>
                              </a:solidFill>
                              <a:latin typeface="Cambria Math" panose="02040503050406030204" pitchFamily="18" charset="0"/>
                            </a:rPr>
                            <m:t>𝑜𝑢𝑡</m:t>
                          </m:r>
                          <m:r>
                            <a:rPr lang="en-GB" sz="1399" i="1">
                              <a:solidFill>
                                <a:schemeClr val="bg1"/>
                              </a:solidFill>
                              <a:latin typeface="Cambria Math" panose="02040503050406030204" pitchFamily="18" charset="0"/>
                            </a:rPr>
                            <m:t>,1</m:t>
                          </m:r>
                        </m:sup>
                      </m:sSubSup>
                    </m:oMath>
                  </m:oMathPara>
                </a14:m>
                <a:endParaRPr lang="en-GB" sz="1399" dirty="0">
                  <a:solidFill>
                    <a:schemeClr val="bg1"/>
                  </a:solidFill>
                </a:endParaRPr>
              </a:p>
            </p:txBody>
          </p:sp>
        </mc:Choice>
        <mc:Fallback xmlns="">
          <p:sp>
            <p:nvSpPr>
              <p:cNvPr id="67" name="Rectangle 66">
                <a:extLst>
                  <a:ext uri="{FF2B5EF4-FFF2-40B4-BE49-F238E27FC236}">
                    <a16:creationId xmlns:a16="http://schemas.microsoft.com/office/drawing/2014/main" id="{1D24B314-68E5-5640-9762-1D6F232E156C}"/>
                  </a:ext>
                </a:extLst>
              </p:cNvPr>
              <p:cNvSpPr>
                <a:spLocks noRot="1" noChangeAspect="1" noMove="1" noResize="1" noEditPoints="1" noAdjustHandles="1" noChangeArrowheads="1" noChangeShapeType="1" noTextEdit="1"/>
              </p:cNvSpPr>
              <p:nvPr/>
            </p:nvSpPr>
            <p:spPr>
              <a:xfrm>
                <a:off x="12905208" y="5849050"/>
                <a:ext cx="710929" cy="334231"/>
              </a:xfrm>
              <a:prstGeom prst="rect">
                <a:avLst/>
              </a:prstGeom>
              <a:blipFill>
                <a:blip r:embed="rId2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71215DE5-57F1-774C-B510-9DFE87DA563D}"/>
                  </a:ext>
                </a:extLst>
              </p:cNvPr>
              <p:cNvSpPr/>
              <p:nvPr/>
            </p:nvSpPr>
            <p:spPr>
              <a:xfrm>
                <a:off x="13128590" y="4942759"/>
                <a:ext cx="769218" cy="3423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399" i="1" smtClean="0">
                              <a:solidFill>
                                <a:schemeClr val="bg1"/>
                              </a:solidFill>
                              <a:latin typeface="Cambria Math" panose="02040503050406030204" pitchFamily="18" charset="0"/>
                            </a:rPr>
                          </m:ctrlPr>
                        </m:sSubSupPr>
                        <m:e>
                          <m:r>
                            <a:rPr lang="en-GB" sz="1399" i="1">
                              <a:solidFill>
                                <a:schemeClr val="bg1"/>
                              </a:solidFill>
                              <a:latin typeface="Cambria Math" panose="02040503050406030204" pitchFamily="18" charset="0"/>
                            </a:rPr>
                            <m:t>𝑚</m:t>
                          </m:r>
                        </m:e>
                        <m:sub>
                          <m:r>
                            <a:rPr lang="en-GB" sz="1399" i="1">
                              <a:solidFill>
                                <a:schemeClr val="bg1"/>
                              </a:solidFill>
                              <a:latin typeface="Cambria Math" panose="02040503050406030204" pitchFamily="18" charset="0"/>
                            </a:rPr>
                            <m:t>3</m:t>
                          </m:r>
                        </m:sub>
                        <m:sup>
                          <m:r>
                            <a:rPr lang="en-GB" sz="1399" i="1">
                              <a:solidFill>
                                <a:schemeClr val="bg1"/>
                              </a:solidFill>
                              <a:latin typeface="Cambria Math" panose="02040503050406030204" pitchFamily="18" charset="0"/>
                            </a:rPr>
                            <m:t>𝑖𝑛</m:t>
                          </m:r>
                          <m:r>
                            <a:rPr lang="en-GB" sz="1399" i="1">
                              <a:solidFill>
                                <a:schemeClr val="bg1"/>
                              </a:solidFill>
                              <a:latin typeface="Cambria Math" panose="02040503050406030204" pitchFamily="18" charset="0"/>
                            </a:rPr>
                            <m:t>,</m:t>
                          </m:r>
                          <m:r>
                            <a:rPr lang="en-GB" sz="1399" i="1">
                              <a:solidFill>
                                <a:schemeClr val="bg1"/>
                              </a:solidFill>
                              <a:latin typeface="Cambria Math" panose="02040503050406030204" pitchFamily="18" charset="0"/>
                            </a:rPr>
                            <m:t>𝑜𝑢𝑡</m:t>
                          </m:r>
                        </m:sup>
                      </m:sSubSup>
                    </m:oMath>
                  </m:oMathPara>
                </a14:m>
                <a:endParaRPr lang="en-GB" sz="1399" dirty="0">
                  <a:solidFill>
                    <a:schemeClr val="bg1"/>
                  </a:solidFill>
                </a:endParaRPr>
              </a:p>
            </p:txBody>
          </p:sp>
        </mc:Choice>
        <mc:Fallback xmlns="">
          <p:sp>
            <p:nvSpPr>
              <p:cNvPr id="68" name="Rectangle 67">
                <a:extLst>
                  <a:ext uri="{FF2B5EF4-FFF2-40B4-BE49-F238E27FC236}">
                    <a16:creationId xmlns:a16="http://schemas.microsoft.com/office/drawing/2014/main" id="{71215DE5-57F1-774C-B510-9DFE87DA563D}"/>
                  </a:ext>
                </a:extLst>
              </p:cNvPr>
              <p:cNvSpPr>
                <a:spLocks noRot="1" noChangeAspect="1" noMove="1" noResize="1" noEditPoints="1" noAdjustHandles="1" noChangeArrowheads="1" noChangeShapeType="1" noTextEdit="1"/>
              </p:cNvSpPr>
              <p:nvPr/>
            </p:nvSpPr>
            <p:spPr>
              <a:xfrm>
                <a:off x="13128590" y="4942759"/>
                <a:ext cx="769218" cy="342301"/>
              </a:xfrm>
              <a:prstGeom prst="rect">
                <a:avLst/>
              </a:prstGeom>
              <a:blipFill>
                <a:blip r:embed="rId29"/>
                <a:stretch>
                  <a:fillRect/>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38468644-F86B-D449-9DDF-8ACA2647E00B}"/>
              </a:ext>
            </a:extLst>
          </p:cNvPr>
          <p:cNvSpPr txBox="1"/>
          <p:nvPr/>
        </p:nvSpPr>
        <p:spPr>
          <a:xfrm>
            <a:off x="4369135" y="6305173"/>
            <a:ext cx="2868479" cy="369012"/>
          </a:xfrm>
          <a:prstGeom prst="rect">
            <a:avLst/>
          </a:prstGeom>
          <a:noFill/>
        </p:spPr>
        <p:txBody>
          <a:bodyPr wrap="none" rtlCol="0">
            <a:spAutoFit/>
          </a:bodyPr>
          <a:lstStyle/>
          <a:p>
            <a:pPr algn="ctr"/>
            <a:r>
              <a:rPr lang="en-GB" sz="1798" dirty="0">
                <a:solidFill>
                  <a:schemeClr val="accent1"/>
                </a:solidFill>
              </a:rPr>
              <a:t>Unrolled FO jtree in memory</a:t>
            </a:r>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C3C5ED75-38B7-C140-B623-43B20424A96C}"/>
                  </a:ext>
                </a:extLst>
              </p:cNvPr>
              <p:cNvSpPr txBox="1"/>
              <p:nvPr/>
            </p:nvSpPr>
            <p:spPr>
              <a:xfrm>
                <a:off x="4386603" y="5634174"/>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16" name="TextBox 115">
                <a:extLst>
                  <a:ext uri="{FF2B5EF4-FFF2-40B4-BE49-F238E27FC236}">
                    <a16:creationId xmlns:a16="http://schemas.microsoft.com/office/drawing/2014/main" id="{C3C5ED75-38B7-C140-B623-43B20424A96C}"/>
                  </a:ext>
                </a:extLst>
              </p:cNvPr>
              <p:cNvSpPr txBox="1">
                <a:spLocks noRot="1" noChangeAspect="1" noMove="1" noResize="1" noEditPoints="1" noAdjustHandles="1" noChangeArrowheads="1" noChangeShapeType="1" noTextEdit="1"/>
              </p:cNvSpPr>
              <p:nvPr/>
            </p:nvSpPr>
            <p:spPr>
              <a:xfrm>
                <a:off x="4386603" y="5634174"/>
                <a:ext cx="597215" cy="315599"/>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16F71CAC-D7DF-2346-A739-6E094D41AF5A}"/>
                  </a:ext>
                </a:extLst>
              </p:cNvPr>
              <p:cNvSpPr txBox="1"/>
              <p:nvPr/>
            </p:nvSpPr>
            <p:spPr>
              <a:xfrm>
                <a:off x="4135487" y="447604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17" name="TextBox 116">
                <a:extLst>
                  <a:ext uri="{FF2B5EF4-FFF2-40B4-BE49-F238E27FC236}">
                    <a16:creationId xmlns:a16="http://schemas.microsoft.com/office/drawing/2014/main" id="{16F71CAC-D7DF-2346-A739-6E094D41AF5A}"/>
                  </a:ext>
                </a:extLst>
              </p:cNvPr>
              <p:cNvSpPr txBox="1">
                <a:spLocks noRot="1" noChangeAspect="1" noMove="1" noResize="1" noEditPoints="1" noAdjustHandles="1" noChangeArrowheads="1" noChangeShapeType="1" noTextEdit="1"/>
              </p:cNvSpPr>
              <p:nvPr/>
            </p:nvSpPr>
            <p:spPr>
              <a:xfrm>
                <a:off x="4135487" y="4476049"/>
                <a:ext cx="597215" cy="315599"/>
              </a:xfrm>
              <a:prstGeom prst="rect">
                <a:avLst/>
              </a:prstGeom>
              <a:blipFill>
                <a:blip r:embed="rId3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8736D06-5423-1845-AB5D-DD8E8E3E686A}"/>
                  </a:ext>
                </a:extLst>
              </p:cNvPr>
              <p:cNvSpPr txBox="1"/>
              <p:nvPr/>
            </p:nvSpPr>
            <p:spPr>
              <a:xfrm>
                <a:off x="1940244" y="4782863"/>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m:t>
                          </m:r>
                          <m:r>
                            <a:rPr lang="en-GB" sz="1100" i="1">
                              <a:latin typeface="Cambria Math" panose="02040503050406030204" pitchFamily="18" charset="0"/>
                            </a:rPr>
                            <m:t>𝑖𝑛</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18" name="TextBox 117">
                <a:extLst>
                  <a:ext uri="{FF2B5EF4-FFF2-40B4-BE49-F238E27FC236}">
                    <a16:creationId xmlns:a16="http://schemas.microsoft.com/office/drawing/2014/main" id="{E8736D06-5423-1845-AB5D-DD8E8E3E686A}"/>
                  </a:ext>
                </a:extLst>
              </p:cNvPr>
              <p:cNvSpPr txBox="1">
                <a:spLocks noRot="1" noChangeAspect="1" noMove="1" noResize="1" noEditPoints="1" noAdjustHandles="1" noChangeArrowheads="1" noChangeShapeType="1" noTextEdit="1"/>
              </p:cNvSpPr>
              <p:nvPr/>
            </p:nvSpPr>
            <p:spPr>
              <a:xfrm>
                <a:off x="1940244" y="4782863"/>
                <a:ext cx="643831" cy="318613"/>
              </a:xfrm>
              <a:prstGeom prst="rect">
                <a:avLst/>
              </a:prstGeom>
              <a:blipFill>
                <a:blip r:embed="rId3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6DCC584A-7BF3-504F-8F9C-4955E76E9370}"/>
                  </a:ext>
                </a:extLst>
              </p:cNvPr>
              <p:cNvSpPr txBox="1"/>
              <p:nvPr/>
            </p:nvSpPr>
            <p:spPr>
              <a:xfrm>
                <a:off x="4118683" y="4785128"/>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1</m:t>
                              </m:r>
                            </m:e>
                          </m:d>
                        </m:sup>
                      </m:sSubSup>
                    </m:oMath>
                  </m:oMathPara>
                </a14:m>
                <a:endParaRPr lang="en-GB" sz="1100" dirty="0"/>
              </a:p>
            </p:txBody>
          </p:sp>
        </mc:Choice>
        <mc:Fallback xmlns="">
          <p:sp>
            <p:nvSpPr>
              <p:cNvPr id="119" name="TextBox 118">
                <a:extLst>
                  <a:ext uri="{FF2B5EF4-FFF2-40B4-BE49-F238E27FC236}">
                    <a16:creationId xmlns:a16="http://schemas.microsoft.com/office/drawing/2014/main" id="{6DCC584A-7BF3-504F-8F9C-4955E76E9370}"/>
                  </a:ext>
                </a:extLst>
              </p:cNvPr>
              <p:cNvSpPr txBox="1">
                <a:spLocks noRot="1" noChangeAspect="1" noMove="1" noResize="1" noEditPoints="1" noAdjustHandles="1" noChangeArrowheads="1" noChangeShapeType="1" noTextEdit="1"/>
              </p:cNvSpPr>
              <p:nvPr/>
            </p:nvSpPr>
            <p:spPr>
              <a:xfrm>
                <a:off x="4118683" y="4785128"/>
                <a:ext cx="643831" cy="318613"/>
              </a:xfrm>
              <a:prstGeom prst="rect">
                <a:avLst/>
              </a:prstGeom>
              <a:blipFill>
                <a:blip r:embed="rId3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5EBC2A05-E58B-604A-BE8C-1AA3721765DD}"/>
                  </a:ext>
                </a:extLst>
              </p:cNvPr>
              <p:cNvSpPr txBox="1"/>
              <p:nvPr/>
            </p:nvSpPr>
            <p:spPr>
              <a:xfrm>
                <a:off x="147736" y="565069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0</m:t>
                              </m:r>
                            </m:e>
                          </m:d>
                        </m:sup>
                      </m:sSubSup>
                    </m:oMath>
                  </m:oMathPara>
                </a14:m>
                <a:endParaRPr lang="en-GB" sz="1100" dirty="0"/>
              </a:p>
            </p:txBody>
          </p:sp>
        </mc:Choice>
        <mc:Fallback xmlns="">
          <p:sp>
            <p:nvSpPr>
              <p:cNvPr id="120" name="TextBox 119">
                <a:extLst>
                  <a:ext uri="{FF2B5EF4-FFF2-40B4-BE49-F238E27FC236}">
                    <a16:creationId xmlns:a16="http://schemas.microsoft.com/office/drawing/2014/main" id="{5EBC2A05-E58B-604A-BE8C-1AA3721765DD}"/>
                  </a:ext>
                </a:extLst>
              </p:cNvPr>
              <p:cNvSpPr txBox="1">
                <a:spLocks noRot="1" noChangeAspect="1" noMove="1" noResize="1" noEditPoints="1" noAdjustHandles="1" noChangeArrowheads="1" noChangeShapeType="1" noTextEdit="1"/>
              </p:cNvSpPr>
              <p:nvPr/>
            </p:nvSpPr>
            <p:spPr>
              <a:xfrm>
                <a:off x="147736" y="5650699"/>
                <a:ext cx="597215" cy="315599"/>
              </a:xfrm>
              <a:prstGeom prst="rect">
                <a:avLst/>
              </a:prstGeom>
              <a:blipFill>
                <a:blip r:embed="rId3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A808AB6-40F3-DC4A-8CFF-A7FC77DA28DA}"/>
                  </a:ext>
                </a:extLst>
              </p:cNvPr>
              <p:cNvSpPr txBox="1"/>
              <p:nvPr/>
            </p:nvSpPr>
            <p:spPr>
              <a:xfrm>
                <a:off x="-150871" y="4533405"/>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0</m:t>
                              </m:r>
                            </m:e>
                          </m:d>
                        </m:sup>
                      </m:sSubSup>
                    </m:oMath>
                  </m:oMathPara>
                </a14:m>
                <a:endParaRPr lang="en-GB" sz="1100" dirty="0"/>
              </a:p>
            </p:txBody>
          </p:sp>
        </mc:Choice>
        <mc:Fallback xmlns="">
          <p:sp>
            <p:nvSpPr>
              <p:cNvPr id="121" name="TextBox 120">
                <a:extLst>
                  <a:ext uri="{FF2B5EF4-FFF2-40B4-BE49-F238E27FC236}">
                    <a16:creationId xmlns:a16="http://schemas.microsoft.com/office/drawing/2014/main" id="{1A808AB6-40F3-DC4A-8CFF-A7FC77DA28DA}"/>
                  </a:ext>
                </a:extLst>
              </p:cNvPr>
              <p:cNvSpPr txBox="1">
                <a:spLocks noRot="1" noChangeAspect="1" noMove="1" noResize="1" noEditPoints="1" noAdjustHandles="1" noChangeArrowheads="1" noChangeShapeType="1" noTextEdit="1"/>
              </p:cNvSpPr>
              <p:nvPr/>
            </p:nvSpPr>
            <p:spPr>
              <a:xfrm>
                <a:off x="-150871" y="4533405"/>
                <a:ext cx="597215" cy="315599"/>
              </a:xfrm>
              <a:prstGeom prst="rect">
                <a:avLst/>
              </a:prstGeom>
              <a:blipFill>
                <a:blip r:embed="rId3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4842CFFF-D54F-5C48-BFDE-1E72CE3F9691}"/>
                  </a:ext>
                </a:extLst>
              </p:cNvPr>
              <p:cNvSpPr txBox="1"/>
              <p:nvPr/>
            </p:nvSpPr>
            <p:spPr>
              <a:xfrm>
                <a:off x="1955779" y="4529353"/>
                <a:ext cx="459421" cy="273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lumMod val="50000"/>
                                </a:schemeClr>
                              </a:solidFill>
                              <a:latin typeface="Cambria Math" panose="02040503050406030204" pitchFamily="18" charset="0"/>
                              <a:ea typeface="Cambria Math" panose="02040503050406030204" pitchFamily="18" charset="0"/>
                            </a:rPr>
                          </m:ctrlPr>
                        </m:sSupPr>
                        <m:e>
                          <m:r>
                            <a:rPr lang="en-GB" sz="1100" i="1">
                              <a:solidFill>
                                <a:schemeClr val="accent1">
                                  <a:lumMod val="50000"/>
                                </a:schemeClr>
                              </a:solidFill>
                              <a:latin typeface="Cambria Math" panose="02040503050406030204" pitchFamily="18" charset="0"/>
                              <a:ea typeface="Cambria Math" panose="02040503050406030204" pitchFamily="18" charset="0"/>
                            </a:rPr>
                            <m:t>𝛼</m:t>
                          </m:r>
                        </m:e>
                        <m:sup>
                          <m:d>
                            <m:dPr>
                              <m:ctrlPr>
                                <a:rPr lang="en-GB" sz="1100" i="1">
                                  <a:solidFill>
                                    <a:schemeClr val="accent1">
                                      <a:lumMod val="50000"/>
                                    </a:schemeClr>
                                  </a:solidFill>
                                  <a:latin typeface="Cambria Math" panose="02040503050406030204" pitchFamily="18" charset="0"/>
                                  <a:ea typeface="Cambria Math" panose="02040503050406030204" pitchFamily="18" charset="0"/>
                                </a:rPr>
                              </m:ctrlPr>
                            </m:dPr>
                            <m:e>
                              <m:r>
                                <a:rPr lang="en-GB" sz="1100" i="1">
                                  <a:solidFill>
                                    <a:schemeClr val="accent1">
                                      <a:lumMod val="50000"/>
                                    </a:schemeClr>
                                  </a:solidFill>
                                  <a:latin typeface="Cambria Math" panose="02040503050406030204" pitchFamily="18" charset="0"/>
                                  <a:ea typeface="Cambria Math" panose="02040503050406030204" pitchFamily="18" charset="0"/>
                                </a:rPr>
                                <m:t>0</m:t>
                              </m:r>
                            </m:e>
                          </m:d>
                        </m:sup>
                      </m:sSup>
                    </m:oMath>
                  </m:oMathPara>
                </a14:m>
                <a:endParaRPr lang="en-GB" sz="1100" dirty="0">
                  <a:solidFill>
                    <a:schemeClr val="accent1">
                      <a:lumMod val="50000"/>
                    </a:schemeClr>
                  </a:solidFill>
                </a:endParaRPr>
              </a:p>
            </p:txBody>
          </p:sp>
        </mc:Choice>
        <mc:Fallback xmlns="">
          <p:sp>
            <p:nvSpPr>
              <p:cNvPr id="75" name="TextBox 74">
                <a:extLst>
                  <a:ext uri="{FF2B5EF4-FFF2-40B4-BE49-F238E27FC236}">
                    <a16:creationId xmlns:a16="http://schemas.microsoft.com/office/drawing/2014/main" id="{4842CFFF-D54F-5C48-BFDE-1E72CE3F9691}"/>
                  </a:ext>
                </a:extLst>
              </p:cNvPr>
              <p:cNvSpPr txBox="1">
                <a:spLocks noRot="1" noChangeAspect="1" noMove="1" noResize="1" noEditPoints="1" noAdjustHandles="1" noChangeArrowheads="1" noChangeShapeType="1" noTextEdit="1"/>
              </p:cNvSpPr>
              <p:nvPr/>
            </p:nvSpPr>
            <p:spPr>
              <a:xfrm>
                <a:off x="1955779" y="4529353"/>
                <a:ext cx="459421" cy="273023"/>
              </a:xfrm>
              <a:prstGeom prst="rect">
                <a:avLst/>
              </a:prstGeom>
              <a:blipFill>
                <a:blip r:embed="rId3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BD6F8EA-6833-A648-A714-BA686EFE1CFB}"/>
                  </a:ext>
                </a:extLst>
              </p:cNvPr>
              <p:cNvSpPr txBox="1"/>
              <p:nvPr/>
            </p:nvSpPr>
            <p:spPr>
              <a:xfrm>
                <a:off x="6218067" y="4509840"/>
                <a:ext cx="459421" cy="273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chemeClr val="accent1">
                                  <a:lumMod val="50000"/>
                                </a:schemeClr>
                              </a:solidFill>
                              <a:latin typeface="Cambria Math" panose="02040503050406030204" pitchFamily="18" charset="0"/>
                              <a:ea typeface="Cambria Math" panose="02040503050406030204" pitchFamily="18" charset="0"/>
                            </a:rPr>
                          </m:ctrlPr>
                        </m:sSupPr>
                        <m:e>
                          <m:r>
                            <a:rPr lang="en-GB" sz="1100" i="1">
                              <a:solidFill>
                                <a:schemeClr val="accent1">
                                  <a:lumMod val="50000"/>
                                </a:schemeClr>
                              </a:solidFill>
                              <a:latin typeface="Cambria Math" panose="02040503050406030204" pitchFamily="18" charset="0"/>
                              <a:ea typeface="Cambria Math" panose="02040503050406030204" pitchFamily="18" charset="0"/>
                            </a:rPr>
                            <m:t>𝛼</m:t>
                          </m:r>
                        </m:e>
                        <m:sup>
                          <m:d>
                            <m:dPr>
                              <m:ctrlPr>
                                <a:rPr lang="en-GB" sz="1100" i="1">
                                  <a:solidFill>
                                    <a:schemeClr val="accent1">
                                      <a:lumMod val="50000"/>
                                    </a:schemeClr>
                                  </a:solidFill>
                                  <a:latin typeface="Cambria Math" panose="02040503050406030204" pitchFamily="18" charset="0"/>
                                  <a:ea typeface="Cambria Math" panose="02040503050406030204" pitchFamily="18" charset="0"/>
                                </a:rPr>
                              </m:ctrlPr>
                            </m:dPr>
                            <m:e>
                              <m:r>
                                <a:rPr lang="en-GB" sz="1100" i="1">
                                  <a:solidFill>
                                    <a:schemeClr val="accent1">
                                      <a:lumMod val="50000"/>
                                    </a:schemeClr>
                                  </a:solidFill>
                                  <a:latin typeface="Cambria Math" panose="02040503050406030204" pitchFamily="18" charset="0"/>
                                  <a:ea typeface="Cambria Math" panose="02040503050406030204" pitchFamily="18" charset="0"/>
                                </a:rPr>
                                <m:t>1</m:t>
                              </m:r>
                            </m:e>
                          </m:d>
                        </m:sup>
                      </m:sSup>
                    </m:oMath>
                  </m:oMathPara>
                </a14:m>
                <a:endParaRPr lang="en-GB" sz="1100" dirty="0">
                  <a:solidFill>
                    <a:schemeClr val="accent1">
                      <a:lumMod val="50000"/>
                    </a:schemeClr>
                  </a:solidFill>
                </a:endParaRPr>
              </a:p>
            </p:txBody>
          </p:sp>
        </mc:Choice>
        <mc:Fallback xmlns="">
          <p:sp>
            <p:nvSpPr>
              <p:cNvPr id="122" name="TextBox 121">
                <a:extLst>
                  <a:ext uri="{FF2B5EF4-FFF2-40B4-BE49-F238E27FC236}">
                    <a16:creationId xmlns:a16="http://schemas.microsoft.com/office/drawing/2014/main" id="{1BD6F8EA-6833-A648-A714-BA686EFE1CFB}"/>
                  </a:ext>
                </a:extLst>
              </p:cNvPr>
              <p:cNvSpPr txBox="1">
                <a:spLocks noRot="1" noChangeAspect="1" noMove="1" noResize="1" noEditPoints="1" noAdjustHandles="1" noChangeArrowheads="1" noChangeShapeType="1" noTextEdit="1"/>
              </p:cNvSpPr>
              <p:nvPr/>
            </p:nvSpPr>
            <p:spPr>
              <a:xfrm>
                <a:off x="6218067" y="4509840"/>
                <a:ext cx="459421" cy="273023"/>
              </a:xfrm>
              <a:prstGeom prst="rect">
                <a:avLst/>
              </a:prstGeom>
              <a:blipFill>
                <a:blip r:embed="rId3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5E95C136-9A9B-9F49-8D42-76F821A960A7}"/>
                  </a:ext>
                </a:extLst>
              </p:cNvPr>
              <p:cNvSpPr txBox="1"/>
              <p:nvPr/>
            </p:nvSpPr>
            <p:spPr>
              <a:xfrm>
                <a:off x="8299795" y="4500679"/>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2</m:t>
                              </m:r>
                            </m:e>
                          </m:d>
                        </m:sup>
                      </m:sSubSup>
                    </m:oMath>
                  </m:oMathPara>
                </a14:m>
                <a:endParaRPr lang="en-GB" sz="1100" dirty="0"/>
              </a:p>
            </p:txBody>
          </p:sp>
        </mc:Choice>
        <mc:Fallback xmlns="">
          <p:sp>
            <p:nvSpPr>
              <p:cNvPr id="124" name="TextBox 123">
                <a:extLst>
                  <a:ext uri="{FF2B5EF4-FFF2-40B4-BE49-F238E27FC236}">
                    <a16:creationId xmlns:a16="http://schemas.microsoft.com/office/drawing/2014/main" id="{5E95C136-9A9B-9F49-8D42-76F821A960A7}"/>
                  </a:ext>
                </a:extLst>
              </p:cNvPr>
              <p:cNvSpPr txBox="1">
                <a:spLocks noRot="1" noChangeAspect="1" noMove="1" noResize="1" noEditPoints="1" noAdjustHandles="1" noChangeArrowheads="1" noChangeShapeType="1" noTextEdit="1"/>
              </p:cNvSpPr>
              <p:nvPr/>
            </p:nvSpPr>
            <p:spPr>
              <a:xfrm>
                <a:off x="8299795" y="4500679"/>
                <a:ext cx="597215" cy="315599"/>
              </a:xfrm>
              <a:prstGeom prst="rect">
                <a:avLst/>
              </a:prstGeom>
              <a:blipFill>
                <a:blip r:embed="rId3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0B1D182E-5F5D-8B47-AC9D-1CA7F4B4793C}"/>
                  </a:ext>
                </a:extLst>
              </p:cNvPr>
              <p:cNvSpPr txBox="1"/>
              <p:nvPr/>
            </p:nvSpPr>
            <p:spPr>
              <a:xfrm>
                <a:off x="6191182" y="4782093"/>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m:t>
                          </m:r>
                          <m:r>
                            <a:rPr lang="en-GB" sz="1100" i="1">
                              <a:latin typeface="Cambria Math" panose="02040503050406030204" pitchFamily="18" charset="0"/>
                            </a:rPr>
                            <m:t>𝑖𝑛</m:t>
                          </m:r>
                        </m:sub>
                        <m:sup>
                          <m:d>
                            <m:dPr>
                              <m:ctrlPr>
                                <a:rPr lang="en-GB" sz="1100" i="1">
                                  <a:latin typeface="Cambria Math" panose="02040503050406030204" pitchFamily="18" charset="0"/>
                                </a:rPr>
                              </m:ctrlPr>
                            </m:dPr>
                            <m:e>
                              <m:r>
                                <a:rPr lang="en-GB" sz="1100" i="1">
                                  <a:latin typeface="Cambria Math" panose="02040503050406030204" pitchFamily="18" charset="0"/>
                                </a:rPr>
                                <m:t>2</m:t>
                              </m:r>
                            </m:e>
                          </m:d>
                        </m:sup>
                      </m:sSubSup>
                    </m:oMath>
                  </m:oMathPara>
                </a14:m>
                <a:endParaRPr lang="en-GB" sz="1100" dirty="0"/>
              </a:p>
            </p:txBody>
          </p:sp>
        </mc:Choice>
        <mc:Fallback xmlns="">
          <p:sp>
            <p:nvSpPr>
              <p:cNvPr id="125" name="TextBox 124">
                <a:extLst>
                  <a:ext uri="{FF2B5EF4-FFF2-40B4-BE49-F238E27FC236}">
                    <a16:creationId xmlns:a16="http://schemas.microsoft.com/office/drawing/2014/main" id="{0B1D182E-5F5D-8B47-AC9D-1CA7F4B4793C}"/>
                  </a:ext>
                </a:extLst>
              </p:cNvPr>
              <p:cNvSpPr txBox="1">
                <a:spLocks noRot="1" noChangeAspect="1" noMove="1" noResize="1" noEditPoints="1" noAdjustHandles="1" noChangeArrowheads="1" noChangeShapeType="1" noTextEdit="1"/>
              </p:cNvSpPr>
              <p:nvPr/>
            </p:nvSpPr>
            <p:spPr>
              <a:xfrm>
                <a:off x="6191182" y="4782093"/>
                <a:ext cx="643831" cy="318613"/>
              </a:xfrm>
              <a:prstGeom prst="rect">
                <a:avLst/>
              </a:prstGeom>
              <a:blipFill>
                <a:blip r:embed="rId3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32D59F0B-29B9-344F-A96B-CB510FF4E720}"/>
                  </a:ext>
                </a:extLst>
              </p:cNvPr>
              <p:cNvSpPr txBox="1"/>
              <p:nvPr/>
            </p:nvSpPr>
            <p:spPr>
              <a:xfrm>
                <a:off x="8275057" y="4810693"/>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i="1">
                                  <a:latin typeface="Cambria Math" panose="02040503050406030204" pitchFamily="18" charset="0"/>
                                </a:rPr>
                                <m:t>2</m:t>
                              </m:r>
                            </m:e>
                          </m:d>
                        </m:sup>
                      </m:sSubSup>
                    </m:oMath>
                  </m:oMathPara>
                </a14:m>
                <a:endParaRPr lang="en-GB" sz="1100" dirty="0"/>
              </a:p>
            </p:txBody>
          </p:sp>
        </mc:Choice>
        <mc:Fallback xmlns="">
          <p:sp>
            <p:nvSpPr>
              <p:cNvPr id="126" name="TextBox 125">
                <a:extLst>
                  <a:ext uri="{FF2B5EF4-FFF2-40B4-BE49-F238E27FC236}">
                    <a16:creationId xmlns:a16="http://schemas.microsoft.com/office/drawing/2014/main" id="{32D59F0B-29B9-344F-A96B-CB510FF4E720}"/>
                  </a:ext>
                </a:extLst>
              </p:cNvPr>
              <p:cNvSpPr txBox="1">
                <a:spLocks noRot="1" noChangeAspect="1" noMove="1" noResize="1" noEditPoints="1" noAdjustHandles="1" noChangeArrowheads="1" noChangeShapeType="1" noTextEdit="1"/>
              </p:cNvSpPr>
              <p:nvPr/>
            </p:nvSpPr>
            <p:spPr>
              <a:xfrm>
                <a:off x="8275057" y="4810693"/>
                <a:ext cx="643831" cy="318613"/>
              </a:xfrm>
              <a:prstGeom prst="rect">
                <a:avLst/>
              </a:prstGeom>
              <a:blipFill>
                <a:blip r:embed="rId4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B515AADE-B6E3-324E-A5AF-9B7027BAA8E9}"/>
                  </a:ext>
                </a:extLst>
              </p:cNvPr>
              <p:cNvSpPr txBox="1"/>
              <p:nvPr/>
            </p:nvSpPr>
            <p:spPr>
              <a:xfrm>
                <a:off x="4555722" y="4507650"/>
                <a:ext cx="456663" cy="273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en-GB" sz="1100" i="1">
                                  <a:solidFill>
                                    <a:srgbClr val="FFC000"/>
                                  </a:solidFill>
                                  <a:latin typeface="Cambria Math" panose="02040503050406030204" pitchFamily="18" charset="0"/>
                                  <a:ea typeface="Cambria Math" panose="02040503050406030204" pitchFamily="18" charset="0"/>
                                </a:rPr>
                                <m:t>2</m:t>
                              </m:r>
                            </m:e>
                          </m:d>
                        </m:sup>
                      </m:sSup>
                    </m:oMath>
                  </m:oMathPara>
                </a14:m>
                <a:endParaRPr lang="en-GB" sz="1100" dirty="0">
                  <a:solidFill>
                    <a:srgbClr val="FFC000"/>
                  </a:solidFill>
                </a:endParaRPr>
              </a:p>
            </p:txBody>
          </p:sp>
        </mc:Choice>
        <mc:Fallback xmlns="">
          <p:sp>
            <p:nvSpPr>
              <p:cNvPr id="78" name="TextBox 77">
                <a:extLst>
                  <a:ext uri="{FF2B5EF4-FFF2-40B4-BE49-F238E27FC236}">
                    <a16:creationId xmlns:a16="http://schemas.microsoft.com/office/drawing/2014/main" id="{B515AADE-B6E3-324E-A5AF-9B7027BAA8E9}"/>
                  </a:ext>
                </a:extLst>
              </p:cNvPr>
              <p:cNvSpPr txBox="1">
                <a:spLocks noRot="1" noChangeAspect="1" noMove="1" noResize="1" noEditPoints="1" noAdjustHandles="1" noChangeArrowheads="1" noChangeShapeType="1" noTextEdit="1"/>
              </p:cNvSpPr>
              <p:nvPr/>
            </p:nvSpPr>
            <p:spPr>
              <a:xfrm>
                <a:off x="4555722" y="4507650"/>
                <a:ext cx="456663" cy="273023"/>
              </a:xfrm>
              <a:prstGeom prst="rect">
                <a:avLst/>
              </a:prstGeom>
              <a:blipFill>
                <a:blip r:embed="rId41"/>
                <a:stretch>
                  <a:fillRect/>
                </a:stretch>
              </a:blipFill>
            </p:spPr>
            <p:txBody>
              <a:bodyPr/>
              <a:lstStyle/>
              <a:p>
                <a:r>
                  <a:rPr lang="en-GB">
                    <a:noFill/>
                  </a:rPr>
                  <a:t> </a:t>
                </a:r>
              </a:p>
            </p:txBody>
          </p:sp>
        </mc:Fallback>
      </mc:AlternateContent>
      <p:sp>
        <p:nvSpPr>
          <p:cNvPr id="150" name="Rectangle 149">
            <a:extLst>
              <a:ext uri="{FF2B5EF4-FFF2-40B4-BE49-F238E27FC236}">
                <a16:creationId xmlns:a16="http://schemas.microsoft.com/office/drawing/2014/main" id="{1B4A2404-31D0-A748-9F75-A116EFF20EBC}"/>
              </a:ext>
            </a:extLst>
          </p:cNvPr>
          <p:cNvSpPr/>
          <p:nvPr/>
        </p:nvSpPr>
        <p:spPr>
          <a:xfrm>
            <a:off x="9078173" y="3925662"/>
            <a:ext cx="4260606" cy="2006579"/>
          </a:xfrm>
          <a:prstGeom prst="rect">
            <a:avLst/>
          </a:prstGeom>
          <a:solidFill>
            <a:srgbClr val="00B0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solidFill>
                <a:schemeClr val="accent1"/>
              </a:solidFill>
            </a:endParaRPr>
          </a:p>
        </p:txBody>
      </p:sp>
      <p:cxnSp>
        <p:nvCxnSpPr>
          <p:cNvPr id="168" name="Straight Connector 167">
            <a:extLst>
              <a:ext uri="{FF2B5EF4-FFF2-40B4-BE49-F238E27FC236}">
                <a16:creationId xmlns:a16="http://schemas.microsoft.com/office/drawing/2014/main" id="{D88BE967-B9AF-244D-9AC2-946D7AE08DC7}"/>
              </a:ext>
            </a:extLst>
          </p:cNvPr>
          <p:cNvCxnSpPr>
            <a:cxnSpLocks/>
            <a:endCxn id="188" idx="3"/>
          </p:cNvCxnSpPr>
          <p:nvPr/>
        </p:nvCxnSpPr>
        <p:spPr>
          <a:xfrm flipH="1">
            <a:off x="8795928" y="4245906"/>
            <a:ext cx="5657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C5AF1BE5-4BDC-3F4B-9FD8-F3DCE4821F57}"/>
                  </a:ext>
                </a:extLst>
              </p:cNvPr>
              <p:cNvSpPr txBox="1"/>
              <p:nvPr/>
            </p:nvSpPr>
            <p:spPr>
              <a:xfrm>
                <a:off x="8608761" y="5630994"/>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𝑜𝑢𝑡</m:t>
                          </m:r>
                          <m:r>
                            <a:rPr lang="en-GB" sz="1100" i="1">
                              <a:latin typeface="Cambria Math" panose="02040503050406030204" pitchFamily="18" charset="0"/>
                            </a:rPr>
                            <m:t>,3</m:t>
                          </m:r>
                        </m:sub>
                        <m:sup>
                          <m:d>
                            <m:dPr>
                              <m:ctrlPr>
                                <a:rPr lang="en-GB" sz="1100" i="1">
                                  <a:latin typeface="Cambria Math" panose="02040503050406030204" pitchFamily="18" charset="0"/>
                                </a:rPr>
                              </m:ctrlPr>
                            </m:dPr>
                            <m:e>
                              <m:r>
                                <a:rPr lang="en-GB" sz="1100" i="1">
                                  <a:latin typeface="Cambria Math" panose="02040503050406030204" pitchFamily="18" charset="0"/>
                                </a:rPr>
                                <m:t>2</m:t>
                              </m:r>
                            </m:e>
                          </m:d>
                        </m:sup>
                      </m:sSubSup>
                    </m:oMath>
                  </m:oMathPara>
                </a14:m>
                <a:endParaRPr lang="en-GB" sz="1100" dirty="0"/>
              </a:p>
            </p:txBody>
          </p:sp>
        </mc:Choice>
        <mc:Fallback xmlns="">
          <p:sp>
            <p:nvSpPr>
              <p:cNvPr id="123" name="TextBox 122">
                <a:extLst>
                  <a:ext uri="{FF2B5EF4-FFF2-40B4-BE49-F238E27FC236}">
                    <a16:creationId xmlns:a16="http://schemas.microsoft.com/office/drawing/2014/main" id="{C5AF1BE5-4BDC-3F4B-9FD8-F3DCE4821F57}"/>
                  </a:ext>
                </a:extLst>
              </p:cNvPr>
              <p:cNvSpPr txBox="1">
                <a:spLocks noRot="1" noChangeAspect="1" noMove="1" noResize="1" noEditPoints="1" noAdjustHandles="1" noChangeArrowheads="1" noChangeShapeType="1" noTextEdit="1"/>
              </p:cNvSpPr>
              <p:nvPr/>
            </p:nvSpPr>
            <p:spPr>
              <a:xfrm>
                <a:off x="8608761" y="5630994"/>
                <a:ext cx="597215" cy="315599"/>
              </a:xfrm>
              <a:prstGeom prst="rect">
                <a:avLst/>
              </a:prstGeom>
              <a:blipFill>
                <a:blip r:embed="rId42"/>
                <a:stretch>
                  <a:fillRect/>
                </a:stretch>
              </a:blipFill>
            </p:spPr>
            <p:txBody>
              <a:bodyPr/>
              <a:lstStyle/>
              <a:p>
                <a:r>
                  <a:rPr lang="en-GB">
                    <a:noFill/>
                  </a:rPr>
                  <a:t> </a:t>
                </a:r>
              </a:p>
            </p:txBody>
          </p:sp>
        </mc:Fallback>
      </mc:AlternateContent>
      <p:grpSp>
        <p:nvGrpSpPr>
          <p:cNvPr id="192" name="Group 191">
            <a:extLst>
              <a:ext uri="{FF2B5EF4-FFF2-40B4-BE49-F238E27FC236}">
                <a16:creationId xmlns:a16="http://schemas.microsoft.com/office/drawing/2014/main" id="{A851DD4B-C4BB-224A-A00C-5BB67207C0B3}"/>
              </a:ext>
            </a:extLst>
          </p:cNvPr>
          <p:cNvGrpSpPr/>
          <p:nvPr/>
        </p:nvGrpSpPr>
        <p:grpSpPr>
          <a:xfrm>
            <a:off x="9363486" y="3987494"/>
            <a:ext cx="3548144" cy="1943487"/>
            <a:chOff x="7717876" y="1651175"/>
            <a:chExt cx="3548144" cy="1943487"/>
          </a:xfrm>
        </p:grpSpPr>
        <mc:AlternateContent xmlns:mc="http://schemas.openxmlformats.org/markup-compatibility/2006" xmlns:a14="http://schemas.microsoft.com/office/drawing/2010/main">
          <mc:Choice Requires="a14">
            <p:sp>
              <p:nvSpPr>
                <p:cNvPr id="193" name="Rectangle 192">
                  <a:extLst>
                    <a:ext uri="{FF2B5EF4-FFF2-40B4-BE49-F238E27FC236}">
                      <a16:creationId xmlns:a16="http://schemas.microsoft.com/office/drawing/2014/main" id="{569A5C24-ECC8-634D-A6BD-8EF736567F7B}"/>
                    </a:ext>
                  </a:extLst>
                </p:cNvPr>
                <p:cNvSpPr/>
                <p:nvPr/>
              </p:nvSpPr>
              <p:spPr>
                <a:xfrm>
                  <a:off x="8281773" y="2163347"/>
                  <a:ext cx="536557" cy="301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193" name="Rectangle 192">
                  <a:extLst>
                    <a:ext uri="{FF2B5EF4-FFF2-40B4-BE49-F238E27FC236}">
                      <a16:creationId xmlns:a16="http://schemas.microsoft.com/office/drawing/2014/main" id="{569A5C24-ECC8-634D-A6BD-8EF736567F7B}"/>
                    </a:ext>
                  </a:extLst>
                </p:cNvPr>
                <p:cNvSpPr>
                  <a:spLocks noRot="1" noChangeAspect="1" noMove="1" noResize="1" noEditPoints="1" noAdjustHandles="1" noChangeArrowheads="1" noChangeShapeType="1" noTextEdit="1"/>
                </p:cNvSpPr>
                <p:nvPr/>
              </p:nvSpPr>
              <p:spPr>
                <a:xfrm>
                  <a:off x="8281773" y="2163347"/>
                  <a:ext cx="536557" cy="301814"/>
                </a:xfrm>
                <a:prstGeom prst="rect">
                  <a:avLst/>
                </a:prstGeom>
                <a:blipFill>
                  <a:blip r:embed="rId43"/>
                  <a:stretch>
                    <a:fillRect/>
                  </a:stretch>
                </a:blipFill>
              </p:spPr>
              <p:txBody>
                <a:bodyPr/>
                <a:lstStyle/>
                <a:p>
                  <a:r>
                    <a:rPr lang="en-GB">
                      <a:noFill/>
                    </a:rPr>
                    <a:t> </a:t>
                  </a:r>
                </a:p>
              </p:txBody>
            </p:sp>
          </mc:Fallback>
        </mc:AlternateContent>
        <p:cxnSp>
          <p:nvCxnSpPr>
            <p:cNvPr id="194" name="Straight Connector 193">
              <a:extLst>
                <a:ext uri="{FF2B5EF4-FFF2-40B4-BE49-F238E27FC236}">
                  <a16:creationId xmlns:a16="http://schemas.microsoft.com/office/drawing/2014/main" id="{9F4B4FB7-7D10-F149-876B-B986CB2604E8}"/>
                </a:ext>
              </a:extLst>
            </p:cNvPr>
            <p:cNvCxnSpPr>
              <a:cxnSpLocks/>
              <a:stCxn id="203" idx="2"/>
              <a:endCxn id="205" idx="0"/>
            </p:cNvCxnSpPr>
            <p:nvPr/>
          </p:nvCxnSpPr>
          <p:spPr>
            <a:xfrm>
              <a:off x="10515002" y="2161195"/>
              <a:ext cx="1" cy="6231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5" name="Rectangle 194">
                  <a:extLst>
                    <a:ext uri="{FF2B5EF4-FFF2-40B4-BE49-F238E27FC236}">
                      <a16:creationId xmlns:a16="http://schemas.microsoft.com/office/drawing/2014/main" id="{3BC6272A-B876-854A-AD10-B0172647FA27}"/>
                    </a:ext>
                  </a:extLst>
                </p:cNvPr>
                <p:cNvSpPr/>
                <p:nvPr/>
              </p:nvSpPr>
              <p:spPr>
                <a:xfrm>
                  <a:off x="10506437" y="2148468"/>
                  <a:ext cx="456407" cy="301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195" name="Rectangle 194">
                  <a:extLst>
                    <a:ext uri="{FF2B5EF4-FFF2-40B4-BE49-F238E27FC236}">
                      <a16:creationId xmlns:a16="http://schemas.microsoft.com/office/drawing/2014/main" id="{3BC6272A-B876-854A-AD10-B0172647FA27}"/>
                    </a:ext>
                  </a:extLst>
                </p:cNvPr>
                <p:cNvSpPr>
                  <a:spLocks noRot="1" noChangeAspect="1" noMove="1" noResize="1" noEditPoints="1" noAdjustHandles="1" noChangeArrowheads="1" noChangeShapeType="1" noTextEdit="1"/>
                </p:cNvSpPr>
                <p:nvPr/>
              </p:nvSpPr>
              <p:spPr>
                <a:xfrm>
                  <a:off x="10506437" y="2148468"/>
                  <a:ext cx="456407" cy="301749"/>
                </a:xfrm>
                <a:prstGeom prst="rect">
                  <a:avLst/>
                </a:prstGeom>
                <a:blipFill>
                  <a:blip r:embed="rId4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E1660628-0044-EA49-B17A-7505093B6D3B}"/>
                    </a:ext>
                  </a:extLst>
                </p:cNvPr>
                <p:cNvSpPr/>
                <p:nvPr/>
              </p:nvSpPr>
              <p:spPr>
                <a:xfrm>
                  <a:off x="10517545" y="3291887"/>
                  <a:ext cx="748475" cy="3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0</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r>
                          <a:rPr lang="en-GB" sz="1100" i="1">
                            <a:solidFill>
                              <a:schemeClr val="tx1">
                                <a:lumMod val="60000"/>
                                <a:lumOff val="40000"/>
                              </a:schemeClr>
                            </a:solidFill>
                            <a:latin typeface="Cambria Math" panose="02040503050406030204" pitchFamily="18" charset="0"/>
                            <a:ea typeface="Cambria Math" panose="02040503050406030204" pitchFamily="18" charset="0"/>
                          </a:rPr>
                          <m:t>,</m:t>
                        </m:r>
                        <m:sSubSup>
                          <m:sSubSup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196" name="Rectangle 195">
                  <a:extLst>
                    <a:ext uri="{FF2B5EF4-FFF2-40B4-BE49-F238E27FC236}">
                      <a16:creationId xmlns:a16="http://schemas.microsoft.com/office/drawing/2014/main" id="{E1660628-0044-EA49-B17A-7505093B6D3B}"/>
                    </a:ext>
                  </a:extLst>
                </p:cNvPr>
                <p:cNvSpPr>
                  <a:spLocks noRot="1" noChangeAspect="1" noMove="1" noResize="1" noEditPoints="1" noAdjustHandles="1" noChangeArrowheads="1" noChangeShapeType="1" noTextEdit="1"/>
                </p:cNvSpPr>
                <p:nvPr/>
              </p:nvSpPr>
              <p:spPr>
                <a:xfrm>
                  <a:off x="10517545" y="3291887"/>
                  <a:ext cx="748475" cy="302775"/>
                </a:xfrm>
                <a:prstGeom prst="rect">
                  <a:avLst/>
                </a:prstGeom>
                <a:blipFill>
                  <a:blip r:embed="rId45"/>
                  <a:stretch>
                    <a:fillRect/>
                  </a:stretch>
                </a:blipFill>
              </p:spPr>
              <p:txBody>
                <a:bodyPr/>
                <a:lstStyle/>
                <a:p>
                  <a:r>
                    <a:rPr lang="en-GB">
                      <a:noFill/>
                    </a:rPr>
                    <a:t> </a:t>
                  </a:r>
                </a:p>
              </p:txBody>
            </p:sp>
          </mc:Fallback>
        </mc:AlternateContent>
        <p:cxnSp>
          <p:nvCxnSpPr>
            <p:cNvPr id="197" name="Straight Connector 196">
              <a:extLst>
                <a:ext uri="{FF2B5EF4-FFF2-40B4-BE49-F238E27FC236}">
                  <a16:creationId xmlns:a16="http://schemas.microsoft.com/office/drawing/2014/main" id="{7D4A6C8B-28CC-FA42-AA27-749EB9E90D96}"/>
                </a:ext>
              </a:extLst>
            </p:cNvPr>
            <p:cNvCxnSpPr>
              <a:cxnSpLocks/>
              <a:stCxn id="203" idx="1"/>
              <a:endCxn id="201" idx="3"/>
            </p:cNvCxnSpPr>
            <p:nvPr/>
          </p:nvCxnSpPr>
          <p:spPr>
            <a:xfrm flipH="1">
              <a:off x="8988416" y="1906799"/>
              <a:ext cx="789320" cy="9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DBA33771-B862-A441-9E97-28043B0AB97D}"/>
                </a:ext>
              </a:extLst>
            </p:cNvPr>
            <p:cNvGrpSpPr/>
            <p:nvPr/>
          </p:nvGrpSpPr>
          <p:grpSpPr>
            <a:xfrm>
              <a:off x="9775032" y="2784364"/>
              <a:ext cx="1479942" cy="508792"/>
              <a:chOff x="9775032" y="2784364"/>
              <a:chExt cx="1479942" cy="508792"/>
            </a:xfrm>
          </p:grpSpPr>
          <mc:AlternateContent xmlns:mc="http://schemas.openxmlformats.org/markup-compatibility/2006" xmlns:a14="http://schemas.microsoft.com/office/drawing/2010/main">
            <mc:Choice Requires="a14">
              <p:sp>
                <p:nvSpPr>
                  <p:cNvPr id="205" name="Rounded Rectangle 204">
                    <a:extLst>
                      <a:ext uri="{FF2B5EF4-FFF2-40B4-BE49-F238E27FC236}">
                        <a16:creationId xmlns:a16="http://schemas.microsoft.com/office/drawing/2014/main" id="{CDDBBFA5-98C6-BC44-AEE7-1AB70684CEBA}"/>
                      </a:ext>
                    </a:extLst>
                  </p:cNvPr>
                  <p:cNvSpPr/>
                  <p:nvPr/>
                </p:nvSpPr>
                <p:spPr>
                  <a:xfrm>
                    <a:off x="9775032" y="2784364"/>
                    <a:ext cx="1479942" cy="50879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i="1" dirty="0">
                      <a:solidFill>
                        <a:schemeClr val="tx1"/>
                      </a:solidFill>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𝑇𝑟𝑒𝑎𝑡</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r>
                                    <a:rPr lang="en-GB" sz="1399" b="0" i="1" smtClean="0">
                                      <a:solidFill>
                                        <a:schemeClr val="tx1"/>
                                      </a:solidFill>
                                      <a:latin typeface="Cambria Math" panose="02040503050406030204" pitchFamily="18" charset="0"/>
                                    </a:rPr>
                                    <m:t>,</m:t>
                                  </m:r>
                                  <m:r>
                                    <a:rPr lang="en-GB" sz="1399" b="0" i="1" smtClean="0">
                                      <a:solidFill>
                                        <a:schemeClr val="tx1"/>
                                      </a:solidFill>
                                      <a:latin typeface="Cambria Math" panose="02040503050406030204" pitchFamily="18" charset="0"/>
                                    </a:rPr>
                                    <m:t>𝑀</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m:oMathPara>
                    </a14:m>
                    <a:endParaRPr lang="en-GB" sz="1399" dirty="0">
                      <a:solidFill>
                        <a:schemeClr val="tx1"/>
                      </a:solidFill>
                    </a:endParaRPr>
                  </a:p>
                </p:txBody>
              </p:sp>
            </mc:Choice>
            <mc:Fallback xmlns="">
              <p:sp>
                <p:nvSpPr>
                  <p:cNvPr id="205" name="Rounded Rectangle 204">
                    <a:extLst>
                      <a:ext uri="{FF2B5EF4-FFF2-40B4-BE49-F238E27FC236}">
                        <a16:creationId xmlns:a16="http://schemas.microsoft.com/office/drawing/2014/main" id="{CDDBBFA5-98C6-BC44-AEE7-1AB70684CEBA}"/>
                      </a:ext>
                    </a:extLst>
                  </p:cNvPr>
                  <p:cNvSpPr>
                    <a:spLocks noRot="1" noChangeAspect="1" noMove="1" noResize="1" noEditPoints="1" noAdjustHandles="1" noChangeArrowheads="1" noChangeShapeType="1" noTextEdit="1"/>
                  </p:cNvSpPr>
                  <p:nvPr/>
                </p:nvSpPr>
                <p:spPr>
                  <a:xfrm>
                    <a:off x="9775032" y="2784364"/>
                    <a:ext cx="1479942" cy="508792"/>
                  </a:xfrm>
                  <a:prstGeom prst="roundRect">
                    <a:avLst/>
                  </a:prstGeom>
                  <a:blipFill>
                    <a:blip r:embed="rId46"/>
                    <a:stretch>
                      <a:fillRect l="-3361"/>
                    </a:stretch>
                  </a:blipFill>
                  <a:ln w="127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1FEA46A4-21AC-1342-B47A-750D9DF9B3A5}"/>
                      </a:ext>
                    </a:extLst>
                  </p:cNvPr>
                  <p:cNvSpPr txBox="1"/>
                  <p:nvPr/>
                </p:nvSpPr>
                <p:spPr>
                  <a:xfrm rot="5400000">
                    <a:off x="10960476" y="2998248"/>
                    <a:ext cx="288206" cy="295377"/>
                  </a:xfrm>
                  <a:prstGeom prst="round1Rect">
                    <a:avLst>
                      <a:gd name="adj" fmla="val 26240"/>
                    </a:avLst>
                  </a:prstGeom>
                  <a:solidFill>
                    <a:schemeClr val="tx1"/>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3</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206" name="TextBox 205">
                    <a:extLst>
                      <a:ext uri="{FF2B5EF4-FFF2-40B4-BE49-F238E27FC236}">
                        <a16:creationId xmlns:a16="http://schemas.microsoft.com/office/drawing/2014/main" id="{1FEA46A4-21AC-1342-B47A-750D9DF9B3A5}"/>
                      </a:ext>
                    </a:extLst>
                  </p:cNvPr>
                  <p:cNvSpPr txBox="1">
                    <a:spLocks noRot="1" noChangeAspect="1" noMove="1" noResize="1" noEditPoints="1" noAdjustHandles="1" noChangeArrowheads="1" noChangeShapeType="1" noTextEdit="1"/>
                  </p:cNvSpPr>
                  <p:nvPr/>
                </p:nvSpPr>
                <p:spPr>
                  <a:xfrm rot="5400000">
                    <a:off x="10960476" y="2998248"/>
                    <a:ext cx="288206" cy="295377"/>
                  </a:xfrm>
                  <a:prstGeom prst="round1Rect">
                    <a:avLst>
                      <a:gd name="adj" fmla="val 26240"/>
                    </a:avLst>
                  </a:prstGeom>
                  <a:blipFill>
                    <a:blip r:embed="rId47"/>
                    <a:stretch>
                      <a:fillRect l="-16000" b="-4348"/>
                    </a:stretch>
                  </a:blipFill>
                </p:spPr>
                <p:txBody>
                  <a:bodyPr/>
                  <a:lstStyle/>
                  <a:p>
                    <a:r>
                      <a:rPr lang="en-GB">
                        <a:noFill/>
                      </a:rPr>
                      <a:t> </a:t>
                    </a:r>
                  </a:p>
                </p:txBody>
              </p:sp>
            </mc:Fallback>
          </mc:AlternateContent>
        </p:grpSp>
        <p:grpSp>
          <p:nvGrpSpPr>
            <p:cNvPr id="199" name="Group 198">
              <a:extLst>
                <a:ext uri="{FF2B5EF4-FFF2-40B4-BE49-F238E27FC236}">
                  <a16:creationId xmlns:a16="http://schemas.microsoft.com/office/drawing/2014/main" id="{A19B377B-2A60-2E45-AA83-E2DC2611E8C5}"/>
                </a:ext>
              </a:extLst>
            </p:cNvPr>
            <p:cNvGrpSpPr/>
            <p:nvPr/>
          </p:nvGrpSpPr>
          <p:grpSpPr>
            <a:xfrm>
              <a:off x="9777736" y="1652403"/>
              <a:ext cx="1477949" cy="508792"/>
              <a:chOff x="9777736" y="1652403"/>
              <a:chExt cx="1477949" cy="508792"/>
            </a:xfrm>
          </p:grpSpPr>
          <mc:AlternateContent xmlns:mc="http://schemas.openxmlformats.org/markup-compatibility/2006" xmlns:a14="http://schemas.microsoft.com/office/drawing/2010/main">
            <mc:Choice Requires="a14">
              <p:sp>
                <p:nvSpPr>
                  <p:cNvPr id="203" name="Rounded Rectangle 202">
                    <a:extLst>
                      <a:ext uri="{FF2B5EF4-FFF2-40B4-BE49-F238E27FC236}">
                        <a16:creationId xmlns:a16="http://schemas.microsoft.com/office/drawing/2014/main" id="{AEA1DD4D-680C-3E40-A79E-3CEF1F8DA0C0}"/>
                      </a:ext>
                    </a:extLst>
                  </p:cNvPr>
                  <p:cNvSpPr/>
                  <p:nvPr/>
                </p:nvSpPr>
                <p:spPr>
                  <a:xfrm>
                    <a:off x="9777736" y="1652403"/>
                    <a:ext cx="1474532" cy="508792"/>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14:m>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i="1" dirty="0">
                        <a:solidFill>
                          <a:schemeClr val="tx1"/>
                        </a:solidFill>
                        <a:latin typeface="Cambria Math" panose="02040503050406030204" pitchFamily="18" charset="0"/>
                      </a:rPr>
                      <a:t> </a:t>
                    </a:r>
                  </a:p>
                  <a:p>
                    <a14:m>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𝑇𝑟𝑎𝑣𝑒𝑙</m:t>
                            </m:r>
                            <m:d>
                              <m:dPr>
                                <m:ctrlPr>
                                  <a:rPr lang="en-GB" sz="1399" b="0" i="1" smtClean="0">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ea typeface="Cambria Math" panose="02040503050406030204" pitchFamily="18" charset="0"/>
                                  </a:rPr>
                                  <m:t>3</m:t>
                                </m:r>
                              </m:e>
                            </m:d>
                          </m:sup>
                        </m:sSup>
                      </m:oMath>
                    </a14:m>
                    <a:r>
                      <a:rPr lang="en-GB" sz="1399" dirty="0">
                        <a:solidFill>
                          <a:schemeClr val="tx1"/>
                        </a:solidFill>
                      </a:rPr>
                      <a:t> </a:t>
                    </a:r>
                  </a:p>
                </p:txBody>
              </p:sp>
            </mc:Choice>
            <mc:Fallback xmlns="">
              <p:sp>
                <p:nvSpPr>
                  <p:cNvPr id="203" name="Rounded Rectangle 202">
                    <a:extLst>
                      <a:ext uri="{FF2B5EF4-FFF2-40B4-BE49-F238E27FC236}">
                        <a16:creationId xmlns:a16="http://schemas.microsoft.com/office/drawing/2014/main" id="{AEA1DD4D-680C-3E40-A79E-3CEF1F8DA0C0}"/>
                      </a:ext>
                    </a:extLst>
                  </p:cNvPr>
                  <p:cNvSpPr>
                    <a:spLocks noRot="1" noChangeAspect="1" noMove="1" noResize="1" noEditPoints="1" noAdjustHandles="1" noChangeArrowheads="1" noChangeShapeType="1" noTextEdit="1"/>
                  </p:cNvSpPr>
                  <p:nvPr/>
                </p:nvSpPr>
                <p:spPr>
                  <a:xfrm>
                    <a:off x="9777736" y="1652403"/>
                    <a:ext cx="1474532" cy="508792"/>
                  </a:xfrm>
                  <a:prstGeom prst="roundRect">
                    <a:avLst/>
                  </a:prstGeom>
                  <a:blipFill>
                    <a:blip r:embed="rId48"/>
                    <a:stretch>
                      <a:fillRect l="-3361"/>
                    </a:stretch>
                  </a:blipFill>
                  <a:ln w="12700">
                    <a:solidFill>
                      <a:schemeClr val="accent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ACD27B98-831E-D64A-8810-FB602C2AE587}"/>
                      </a:ext>
                    </a:extLst>
                  </p:cNvPr>
                  <p:cNvSpPr txBox="1"/>
                  <p:nvPr/>
                </p:nvSpPr>
                <p:spPr>
                  <a:xfrm rot="5400000">
                    <a:off x="10920808" y="1824717"/>
                    <a:ext cx="286894" cy="382861"/>
                  </a:xfrm>
                  <a:prstGeom prst="round1Rect">
                    <a:avLst>
                      <a:gd name="adj" fmla="val 26240"/>
                    </a:avLst>
                  </a:prstGeom>
                  <a:solidFill>
                    <a:schemeClr val="accent6"/>
                  </a:solidFill>
                </p:spPr>
                <p:txBody>
                  <a:bodyPr vert="vert270"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𝑜𝑢𝑡</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ea typeface="Cambria Math" panose="02040503050406030204" pitchFamily="18" charset="0"/>
                                    </a:rPr>
                                    <m:t>3</m:t>
                                  </m:r>
                                </m:e>
                              </m:d>
                            </m:sup>
                          </m:sSubSup>
                        </m:oMath>
                      </m:oMathPara>
                    </a14:m>
                    <a:endParaRPr lang="en-GB" sz="1400" dirty="0">
                      <a:solidFill>
                        <a:schemeClr val="bg1"/>
                      </a:solidFill>
                    </a:endParaRPr>
                  </a:p>
                </p:txBody>
              </p:sp>
            </mc:Choice>
            <mc:Fallback xmlns="">
              <p:sp>
                <p:nvSpPr>
                  <p:cNvPr id="204" name="TextBox 203">
                    <a:extLst>
                      <a:ext uri="{FF2B5EF4-FFF2-40B4-BE49-F238E27FC236}">
                        <a16:creationId xmlns:a16="http://schemas.microsoft.com/office/drawing/2014/main" id="{ACD27B98-831E-D64A-8810-FB602C2AE587}"/>
                      </a:ext>
                    </a:extLst>
                  </p:cNvPr>
                  <p:cNvSpPr txBox="1">
                    <a:spLocks noRot="1" noChangeAspect="1" noMove="1" noResize="1" noEditPoints="1" noAdjustHandles="1" noChangeArrowheads="1" noChangeShapeType="1" noTextEdit="1"/>
                  </p:cNvSpPr>
                  <p:nvPr/>
                </p:nvSpPr>
                <p:spPr>
                  <a:xfrm rot="5400000">
                    <a:off x="10920808" y="1824717"/>
                    <a:ext cx="286894" cy="382861"/>
                  </a:xfrm>
                  <a:prstGeom prst="round1Rect">
                    <a:avLst>
                      <a:gd name="adj" fmla="val 26240"/>
                    </a:avLst>
                  </a:prstGeom>
                  <a:blipFill>
                    <a:blip r:embed="rId49"/>
                    <a:stretch>
                      <a:fillRect l="-9677" b="-4167"/>
                    </a:stretch>
                  </a:blipFill>
                </p:spPr>
                <p:txBody>
                  <a:bodyPr/>
                  <a:lstStyle/>
                  <a:p>
                    <a:r>
                      <a:rPr lang="en-GB">
                        <a:noFill/>
                      </a:rPr>
                      <a:t> </a:t>
                    </a:r>
                  </a:p>
                </p:txBody>
              </p:sp>
            </mc:Fallback>
          </mc:AlternateContent>
        </p:grpSp>
        <p:grpSp>
          <p:nvGrpSpPr>
            <p:cNvPr id="200" name="Group 199">
              <a:extLst>
                <a:ext uri="{FF2B5EF4-FFF2-40B4-BE49-F238E27FC236}">
                  <a16:creationId xmlns:a16="http://schemas.microsoft.com/office/drawing/2014/main" id="{A684885F-771E-AF4B-B4EB-44B45D0C9491}"/>
                </a:ext>
              </a:extLst>
            </p:cNvPr>
            <p:cNvGrpSpPr/>
            <p:nvPr/>
          </p:nvGrpSpPr>
          <p:grpSpPr>
            <a:xfrm>
              <a:off x="7717876" y="1651175"/>
              <a:ext cx="1273639" cy="515487"/>
              <a:chOff x="7717876" y="1651175"/>
              <a:chExt cx="1273639" cy="515487"/>
            </a:xfrm>
          </p:grpSpPr>
          <mc:AlternateContent xmlns:mc="http://schemas.openxmlformats.org/markup-compatibility/2006" xmlns:a14="http://schemas.microsoft.com/office/drawing/2010/main">
            <mc:Choice Requires="a14">
              <p:sp>
                <p:nvSpPr>
                  <p:cNvPr id="201" name="Rounded Rectangle 200">
                    <a:extLst>
                      <a:ext uri="{FF2B5EF4-FFF2-40B4-BE49-F238E27FC236}">
                        <a16:creationId xmlns:a16="http://schemas.microsoft.com/office/drawing/2014/main" id="{67574FC9-02F9-A247-B534-F44E8BBD5D93}"/>
                      </a:ext>
                    </a:extLst>
                  </p:cNvPr>
                  <p:cNvSpPr/>
                  <p:nvPr/>
                </p:nvSpPr>
                <p:spPr>
                  <a:xfrm>
                    <a:off x="7717876" y="1651175"/>
                    <a:ext cx="1270540" cy="51304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14:m>
                      <m:oMathPara xmlns:m="http://schemas.openxmlformats.org/officeDocument/2006/math">
                        <m:oMathParaPr>
                          <m:jc m:val="left"/>
                        </m:oMathParaPr>
                        <m:oMath xmlns:m="http://schemas.openxmlformats.org/officeDocument/2006/math">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sSup>
                            <m:sSupPr>
                              <m:ctrlPr>
                                <a:rPr lang="en-GB" sz="1399" i="1" smtClean="0">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𝐸𝑝𝑖𝑑</m:t>
                              </m:r>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3</m:t>
                                  </m:r>
                                </m:e>
                              </m:d>
                            </m:sup>
                          </m:sSup>
                        </m:oMath>
                      </m:oMathPara>
                    </a14:m>
                    <a:endParaRPr lang="en-GB" sz="1399" dirty="0">
                      <a:solidFill>
                        <a:schemeClr val="tx1"/>
                      </a:solidFill>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p>
                            <m:sSupPr>
                              <m:ctrlPr>
                                <a:rPr lang="en-GB" sz="1399" i="1">
                                  <a:solidFill>
                                    <a:schemeClr val="tx1"/>
                                  </a:solidFill>
                                  <a:latin typeface="Cambria Math" panose="02040503050406030204" pitchFamily="18" charset="0"/>
                                </a:rPr>
                              </m:ctrlPr>
                            </m:sSupPr>
                            <m:e>
                              <m:r>
                                <a:rPr lang="en-GB" sz="1399" i="1">
                                  <a:solidFill>
                                    <a:schemeClr val="tx1"/>
                                  </a:solidFill>
                                  <a:latin typeface="Cambria Math" panose="02040503050406030204" pitchFamily="18" charset="0"/>
                                </a:rPr>
                                <m:t>𝑆𝑖𝑐𝑘</m:t>
                              </m:r>
                              <m:d>
                                <m:dPr>
                                  <m:ctrlPr>
                                    <a:rPr lang="en-GB" sz="1399" i="1">
                                      <a:solidFill>
                                        <a:schemeClr val="tx1"/>
                                      </a:solidFill>
                                      <a:latin typeface="Cambria Math" panose="02040503050406030204" pitchFamily="18" charset="0"/>
                                    </a:rPr>
                                  </m:ctrlPr>
                                </m:dPr>
                                <m:e>
                                  <m:r>
                                    <a:rPr lang="en-GB" sz="1399" i="1">
                                      <a:solidFill>
                                        <a:schemeClr val="tx1"/>
                                      </a:solidFill>
                                      <a:latin typeface="Cambria Math" panose="02040503050406030204" pitchFamily="18" charset="0"/>
                                    </a:rPr>
                                    <m:t>𝑋</m:t>
                                  </m:r>
                                </m:e>
                              </m:d>
                            </m:e>
                            <m:sup>
                              <m:d>
                                <m:dPr>
                                  <m:ctrlPr>
                                    <a:rPr lang="en-GB" sz="1399" i="1">
                                      <a:solidFill>
                                        <a:schemeClr val="tx1"/>
                                      </a:solidFill>
                                      <a:latin typeface="Cambria Math" panose="02040503050406030204" pitchFamily="18" charset="0"/>
                                    </a:rPr>
                                  </m:ctrlPr>
                                </m:dPr>
                                <m:e>
                                  <m:r>
                                    <a:rPr lang="en-GB" sz="1399" b="0" i="1" smtClean="0">
                                      <a:solidFill>
                                        <a:schemeClr val="tx1"/>
                                      </a:solidFill>
                                      <a:latin typeface="Cambria Math" panose="02040503050406030204" pitchFamily="18" charset="0"/>
                                    </a:rPr>
                                    <m:t>2</m:t>
                                  </m:r>
                                </m:e>
                              </m:d>
                            </m:sup>
                          </m:sSup>
                        </m:oMath>
                      </m:oMathPara>
                    </a14:m>
                    <a:endParaRPr lang="en-GB" sz="1399" dirty="0">
                      <a:solidFill>
                        <a:schemeClr val="tx1"/>
                      </a:solidFill>
                    </a:endParaRPr>
                  </a:p>
                </p:txBody>
              </p:sp>
            </mc:Choice>
            <mc:Fallback xmlns="">
              <p:sp>
                <p:nvSpPr>
                  <p:cNvPr id="201" name="Rounded Rectangle 200">
                    <a:extLst>
                      <a:ext uri="{FF2B5EF4-FFF2-40B4-BE49-F238E27FC236}">
                        <a16:creationId xmlns:a16="http://schemas.microsoft.com/office/drawing/2014/main" id="{67574FC9-02F9-A247-B534-F44E8BBD5D93}"/>
                      </a:ext>
                    </a:extLst>
                  </p:cNvPr>
                  <p:cNvSpPr>
                    <a:spLocks noRot="1" noChangeAspect="1" noMove="1" noResize="1" noEditPoints="1" noAdjustHandles="1" noChangeArrowheads="1" noChangeShapeType="1" noTextEdit="1"/>
                  </p:cNvSpPr>
                  <p:nvPr/>
                </p:nvSpPr>
                <p:spPr>
                  <a:xfrm>
                    <a:off x="7717876" y="1651175"/>
                    <a:ext cx="1270540" cy="513048"/>
                  </a:xfrm>
                  <a:prstGeom prst="roundRect">
                    <a:avLst/>
                  </a:prstGeom>
                  <a:blipFill>
                    <a:blip r:embed="rId50"/>
                    <a:stretch>
                      <a:fillRect l="-3922"/>
                    </a:stretch>
                  </a:blipFill>
                  <a:ln w="12700">
                    <a:solidFill>
                      <a:schemeClr val="bg2"/>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0394D2E3-E9F3-0B46-8843-044FD39A470B}"/>
                      </a:ext>
                    </a:extLst>
                  </p:cNvPr>
                  <p:cNvSpPr txBox="1"/>
                  <p:nvPr/>
                </p:nvSpPr>
                <p:spPr>
                  <a:xfrm rot="5400000">
                    <a:off x="8697616" y="1872763"/>
                    <a:ext cx="292421" cy="295377"/>
                  </a:xfrm>
                  <a:prstGeom prst="round1Rect">
                    <a:avLst>
                      <a:gd name="adj" fmla="val 26240"/>
                    </a:avLst>
                  </a:prstGeom>
                  <a:solidFill>
                    <a:schemeClr val="accent5"/>
                  </a:solidFill>
                </p:spPr>
                <p:txBody>
                  <a:bodyPr vert="vert270"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b="1" i="1" smtClean="0">
                                  <a:solidFill>
                                    <a:schemeClr val="bg1"/>
                                  </a:solidFill>
                                  <a:latin typeface="Cambria Math" panose="02040503050406030204" pitchFamily="18" charset="0"/>
                                </a:rPr>
                              </m:ctrlPr>
                            </m:sSubSupPr>
                            <m:e>
                              <m:r>
                                <a:rPr lang="en-GB" sz="1400" b="1" i="1">
                                  <a:solidFill>
                                    <a:schemeClr val="bg1"/>
                                  </a:solidFill>
                                  <a:latin typeface="Cambria Math" panose="02040503050406030204" pitchFamily="18" charset="0"/>
                                </a:rPr>
                                <m:t>𝑪</m:t>
                              </m:r>
                            </m:e>
                            <m:sub>
                              <m:r>
                                <a:rPr lang="en-GB" sz="1400" b="0" i="1" smtClean="0">
                                  <a:solidFill>
                                    <a:schemeClr val="bg1"/>
                                  </a:solidFill>
                                  <a:latin typeface="Cambria Math" panose="02040503050406030204" pitchFamily="18" charset="0"/>
                                </a:rPr>
                                <m:t>𝑖𝑛</m:t>
                              </m:r>
                            </m:sub>
                            <m:sup>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3</m:t>
                                  </m:r>
                                </m:e>
                              </m:d>
                            </m:sup>
                          </m:sSubSup>
                        </m:oMath>
                      </m:oMathPara>
                    </a14:m>
                    <a:endParaRPr lang="en-GB" sz="1400" dirty="0">
                      <a:solidFill>
                        <a:schemeClr val="bg1"/>
                      </a:solidFill>
                    </a:endParaRPr>
                  </a:p>
                </p:txBody>
              </p:sp>
            </mc:Choice>
            <mc:Fallback xmlns="">
              <p:sp>
                <p:nvSpPr>
                  <p:cNvPr id="202" name="TextBox 201">
                    <a:extLst>
                      <a:ext uri="{FF2B5EF4-FFF2-40B4-BE49-F238E27FC236}">
                        <a16:creationId xmlns:a16="http://schemas.microsoft.com/office/drawing/2014/main" id="{0394D2E3-E9F3-0B46-8843-044FD39A470B}"/>
                      </a:ext>
                    </a:extLst>
                  </p:cNvPr>
                  <p:cNvSpPr txBox="1">
                    <a:spLocks noRot="1" noChangeAspect="1" noMove="1" noResize="1" noEditPoints="1" noAdjustHandles="1" noChangeArrowheads="1" noChangeShapeType="1" noTextEdit="1"/>
                  </p:cNvSpPr>
                  <p:nvPr/>
                </p:nvSpPr>
                <p:spPr>
                  <a:xfrm rot="5400000">
                    <a:off x="8697616" y="1872763"/>
                    <a:ext cx="292421" cy="295377"/>
                  </a:xfrm>
                  <a:prstGeom prst="round1Rect">
                    <a:avLst>
                      <a:gd name="adj" fmla="val 26240"/>
                    </a:avLst>
                  </a:prstGeom>
                  <a:blipFill>
                    <a:blip r:embed="rId51"/>
                    <a:stretch>
                      <a:fillRect l="-16000" b="-41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8F7D7E8E-03EC-8B4D-9FE5-1FA438AA7746}"/>
                  </a:ext>
                </a:extLst>
              </p:cNvPr>
              <p:cNvSpPr txBox="1"/>
              <p:nvPr/>
            </p:nvSpPr>
            <p:spPr>
              <a:xfrm>
                <a:off x="12445926" y="5823747"/>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,3</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207" name="TextBox 206">
                <a:extLst>
                  <a:ext uri="{FF2B5EF4-FFF2-40B4-BE49-F238E27FC236}">
                    <a16:creationId xmlns:a16="http://schemas.microsoft.com/office/drawing/2014/main" id="{8F7D7E8E-03EC-8B4D-9FE5-1FA438AA7746}"/>
                  </a:ext>
                </a:extLst>
              </p:cNvPr>
              <p:cNvSpPr txBox="1">
                <a:spLocks noRot="1" noChangeAspect="1" noMove="1" noResize="1" noEditPoints="1" noAdjustHandles="1" noChangeArrowheads="1" noChangeShapeType="1" noTextEdit="1"/>
              </p:cNvSpPr>
              <p:nvPr/>
            </p:nvSpPr>
            <p:spPr>
              <a:xfrm>
                <a:off x="12445926" y="5823747"/>
                <a:ext cx="597215" cy="315599"/>
              </a:xfrm>
              <a:prstGeom prst="rect">
                <a:avLst/>
              </a:prstGeom>
              <a:blipFill>
                <a:blip r:embed="rId5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6AE38DAF-E59A-6E43-94ED-797100B5CC24}"/>
                  </a:ext>
                </a:extLst>
              </p:cNvPr>
              <p:cNvSpPr txBox="1"/>
              <p:nvPr/>
            </p:nvSpPr>
            <p:spPr>
              <a:xfrm>
                <a:off x="10252833" y="4729072"/>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smtClean="0">
                              <a:latin typeface="Cambria Math" panose="02040503050406030204" pitchFamily="18" charset="0"/>
                            </a:rPr>
                            <m:t>𝑚</m:t>
                          </m:r>
                        </m:e>
                        <m:sub>
                          <m:r>
                            <a:rPr lang="en-GB" sz="1100" i="1" smtClean="0">
                              <a:latin typeface="Cambria Math" panose="02040503050406030204" pitchFamily="18" charset="0"/>
                            </a:rPr>
                            <m:t>𝑜𝑢𝑡</m:t>
                          </m:r>
                          <m:r>
                            <a:rPr lang="en-GB" sz="1100" i="1" smtClean="0">
                              <a:latin typeface="Cambria Math" panose="02040503050406030204" pitchFamily="18" charset="0"/>
                            </a:rPr>
                            <m:t>,</m:t>
                          </m:r>
                          <m:r>
                            <a:rPr lang="en-GB" sz="1100" i="1" smtClean="0">
                              <a:latin typeface="Cambria Math" panose="02040503050406030204" pitchFamily="18" charset="0"/>
                            </a:rPr>
                            <m:t>𝑖𝑛</m:t>
                          </m:r>
                        </m:sub>
                        <m:sup>
                          <m:d>
                            <m:dPr>
                              <m:ctrlPr>
                                <a:rPr lang="en-GB" sz="1100" i="1" smtClean="0">
                                  <a:latin typeface="Cambria Math" panose="02040503050406030204" pitchFamily="18" charset="0"/>
                                </a:rPr>
                              </m:ctrlPr>
                            </m:dPr>
                            <m:e>
                              <m:r>
                                <a:rPr lang="en-GB" sz="1100" i="1" smtClean="0">
                                  <a:latin typeface="Cambria Math" panose="02040503050406030204" pitchFamily="18" charset="0"/>
                                </a:rPr>
                                <m:t>3</m:t>
                              </m:r>
                            </m:e>
                          </m:d>
                        </m:sup>
                      </m:sSubSup>
                    </m:oMath>
                  </m:oMathPara>
                </a14:m>
                <a:endParaRPr lang="en-GB" sz="1100" dirty="0"/>
              </a:p>
            </p:txBody>
          </p:sp>
        </mc:Choice>
        <mc:Fallback xmlns="">
          <p:sp>
            <p:nvSpPr>
              <p:cNvPr id="208" name="TextBox 207">
                <a:extLst>
                  <a:ext uri="{FF2B5EF4-FFF2-40B4-BE49-F238E27FC236}">
                    <a16:creationId xmlns:a16="http://schemas.microsoft.com/office/drawing/2014/main" id="{6AE38DAF-E59A-6E43-94ED-797100B5CC24}"/>
                  </a:ext>
                </a:extLst>
              </p:cNvPr>
              <p:cNvSpPr txBox="1">
                <a:spLocks noRot="1" noChangeAspect="1" noMove="1" noResize="1" noEditPoints="1" noAdjustHandles="1" noChangeArrowheads="1" noChangeShapeType="1" noTextEdit="1"/>
              </p:cNvSpPr>
              <p:nvPr/>
            </p:nvSpPr>
            <p:spPr>
              <a:xfrm>
                <a:off x="10252833" y="4729072"/>
                <a:ext cx="643831" cy="318613"/>
              </a:xfrm>
              <a:prstGeom prst="rect">
                <a:avLst/>
              </a:prstGeom>
              <a:blipFill>
                <a:blip r:embed="rId5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3E68E0E-C287-B042-A160-CAC1C9C5DC94}"/>
                  </a:ext>
                </a:extLst>
              </p:cNvPr>
              <p:cNvSpPr txBox="1"/>
              <p:nvPr/>
            </p:nvSpPr>
            <p:spPr>
              <a:xfrm>
                <a:off x="12418891" y="4491625"/>
                <a:ext cx="597215" cy="3155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3,</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209" name="TextBox 208">
                <a:extLst>
                  <a:ext uri="{FF2B5EF4-FFF2-40B4-BE49-F238E27FC236}">
                    <a16:creationId xmlns:a16="http://schemas.microsoft.com/office/drawing/2014/main" id="{B3E68E0E-C287-B042-A160-CAC1C9C5DC94}"/>
                  </a:ext>
                </a:extLst>
              </p:cNvPr>
              <p:cNvSpPr txBox="1">
                <a:spLocks noRot="1" noChangeAspect="1" noMove="1" noResize="1" noEditPoints="1" noAdjustHandles="1" noChangeArrowheads="1" noChangeShapeType="1" noTextEdit="1"/>
              </p:cNvSpPr>
              <p:nvPr/>
            </p:nvSpPr>
            <p:spPr>
              <a:xfrm>
                <a:off x="12418891" y="4491625"/>
                <a:ext cx="597215" cy="315599"/>
              </a:xfrm>
              <a:prstGeom prst="rect">
                <a:avLst/>
              </a:prstGeom>
              <a:blipFill>
                <a:blip r:embed="rId5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id="{7EFB83A8-3756-C046-9CC5-EBB7998BB487}"/>
                  </a:ext>
                </a:extLst>
              </p:cNvPr>
              <p:cNvSpPr/>
              <p:nvPr/>
            </p:nvSpPr>
            <p:spPr>
              <a:xfrm>
                <a:off x="10252584" y="4531779"/>
                <a:ext cx="459421" cy="273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100" i="1" smtClean="0">
                              <a:ln>
                                <a:noFill/>
                              </a:ln>
                              <a:solidFill>
                                <a:schemeClr val="accent1"/>
                              </a:solidFill>
                              <a:latin typeface="Cambria Math" panose="02040503050406030204" pitchFamily="18" charset="0"/>
                              <a:ea typeface="Cambria Math" panose="02040503050406030204" pitchFamily="18" charset="0"/>
                            </a:rPr>
                          </m:ctrlPr>
                        </m:sSupPr>
                        <m:e>
                          <m:r>
                            <a:rPr lang="en-GB" sz="1100" i="1">
                              <a:ln>
                                <a:noFill/>
                              </a:ln>
                              <a:solidFill>
                                <a:schemeClr val="accent1"/>
                              </a:solidFill>
                              <a:latin typeface="Cambria Math" panose="02040503050406030204" pitchFamily="18" charset="0"/>
                              <a:ea typeface="Cambria Math" panose="02040503050406030204" pitchFamily="18" charset="0"/>
                            </a:rPr>
                            <m:t>𝛼</m:t>
                          </m:r>
                        </m:e>
                        <m:sup>
                          <m:d>
                            <m:dPr>
                              <m:ctrlPr>
                                <a:rPr lang="en-GB" sz="1100" i="1">
                                  <a:ln>
                                    <a:noFill/>
                                  </a:ln>
                                  <a:solidFill>
                                    <a:schemeClr val="accent1"/>
                                  </a:solidFill>
                                  <a:latin typeface="Cambria Math" panose="02040503050406030204" pitchFamily="18" charset="0"/>
                                  <a:ea typeface="Cambria Math" panose="02040503050406030204" pitchFamily="18" charset="0"/>
                                </a:rPr>
                              </m:ctrlPr>
                            </m:dPr>
                            <m:e>
                              <m:r>
                                <a:rPr lang="en-GB" sz="1100" b="0" i="1" smtClean="0">
                                  <a:ln>
                                    <a:noFill/>
                                  </a:ln>
                                  <a:solidFill>
                                    <a:schemeClr val="accent1"/>
                                  </a:solidFill>
                                  <a:latin typeface="Cambria Math" panose="02040503050406030204" pitchFamily="18" charset="0"/>
                                  <a:ea typeface="Cambria Math" panose="02040503050406030204" pitchFamily="18" charset="0"/>
                                </a:rPr>
                                <m:t>2</m:t>
                              </m:r>
                            </m:e>
                          </m:d>
                        </m:sup>
                      </m:sSup>
                    </m:oMath>
                  </m:oMathPara>
                </a14:m>
                <a:endParaRPr lang="en-GB" sz="1100" dirty="0">
                  <a:ln>
                    <a:noFill/>
                  </a:ln>
                </a:endParaRPr>
              </a:p>
            </p:txBody>
          </p:sp>
        </mc:Choice>
        <mc:Fallback xmlns="">
          <p:sp>
            <p:nvSpPr>
              <p:cNvPr id="210" name="Rectangle 209">
                <a:extLst>
                  <a:ext uri="{FF2B5EF4-FFF2-40B4-BE49-F238E27FC236}">
                    <a16:creationId xmlns:a16="http://schemas.microsoft.com/office/drawing/2014/main" id="{7EFB83A8-3756-C046-9CC5-EBB7998BB487}"/>
                  </a:ext>
                </a:extLst>
              </p:cNvPr>
              <p:cNvSpPr>
                <a:spLocks noRot="1" noChangeAspect="1" noMove="1" noResize="1" noEditPoints="1" noAdjustHandles="1" noChangeArrowheads="1" noChangeShapeType="1" noTextEdit="1"/>
              </p:cNvSpPr>
              <p:nvPr/>
            </p:nvSpPr>
            <p:spPr>
              <a:xfrm>
                <a:off x="10252584" y="4531779"/>
                <a:ext cx="459421" cy="273023"/>
              </a:xfrm>
              <a:prstGeom prst="rect">
                <a:avLst/>
              </a:prstGeom>
              <a:blipFill>
                <a:blip r:embed="rId5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8578BFB1-DA5E-B241-81C2-68647F6EDBC2}"/>
                  </a:ext>
                </a:extLst>
              </p:cNvPr>
              <p:cNvSpPr txBox="1"/>
              <p:nvPr/>
            </p:nvSpPr>
            <p:spPr>
              <a:xfrm>
                <a:off x="12445926" y="4776604"/>
                <a:ext cx="643831" cy="318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GB" sz="1100" i="1">
                              <a:latin typeface="Cambria Math" panose="02040503050406030204" pitchFamily="18" charset="0"/>
                            </a:rPr>
                            <m:t>𝑚</m:t>
                          </m:r>
                        </m:e>
                        <m:sub>
                          <m:r>
                            <a:rPr lang="en-GB" sz="1100" i="1">
                              <a:latin typeface="Cambria Math" panose="02040503050406030204" pitchFamily="18" charset="0"/>
                            </a:rPr>
                            <m:t>𝑖𝑛</m:t>
                          </m:r>
                          <m:r>
                            <a:rPr lang="en-GB" sz="1100" i="1">
                              <a:latin typeface="Cambria Math" panose="02040503050406030204" pitchFamily="18" charset="0"/>
                            </a:rPr>
                            <m:t>,</m:t>
                          </m:r>
                          <m:r>
                            <a:rPr lang="en-GB" sz="1100" i="1">
                              <a:latin typeface="Cambria Math" panose="02040503050406030204" pitchFamily="18" charset="0"/>
                            </a:rPr>
                            <m:t>𝑜𝑢𝑡</m:t>
                          </m:r>
                        </m:sub>
                        <m:sup>
                          <m:d>
                            <m:dPr>
                              <m:ctrlPr>
                                <a:rPr lang="en-GB" sz="1100" i="1">
                                  <a:latin typeface="Cambria Math" panose="02040503050406030204" pitchFamily="18" charset="0"/>
                                </a:rPr>
                              </m:ctrlPr>
                            </m:dPr>
                            <m:e>
                              <m:r>
                                <a:rPr lang="en-GB" sz="1100" b="0" i="1" smtClean="0">
                                  <a:latin typeface="Cambria Math" panose="02040503050406030204" pitchFamily="18" charset="0"/>
                                </a:rPr>
                                <m:t>3</m:t>
                              </m:r>
                            </m:e>
                          </m:d>
                        </m:sup>
                      </m:sSubSup>
                    </m:oMath>
                  </m:oMathPara>
                </a14:m>
                <a:endParaRPr lang="en-GB" sz="1100" dirty="0"/>
              </a:p>
            </p:txBody>
          </p:sp>
        </mc:Choice>
        <mc:Fallback xmlns="">
          <p:sp>
            <p:nvSpPr>
              <p:cNvPr id="211" name="TextBox 210">
                <a:extLst>
                  <a:ext uri="{FF2B5EF4-FFF2-40B4-BE49-F238E27FC236}">
                    <a16:creationId xmlns:a16="http://schemas.microsoft.com/office/drawing/2014/main" id="{8578BFB1-DA5E-B241-81C2-68647F6EDBC2}"/>
                  </a:ext>
                </a:extLst>
              </p:cNvPr>
              <p:cNvSpPr txBox="1">
                <a:spLocks noRot="1" noChangeAspect="1" noMove="1" noResize="1" noEditPoints="1" noAdjustHandles="1" noChangeArrowheads="1" noChangeShapeType="1" noTextEdit="1"/>
              </p:cNvSpPr>
              <p:nvPr/>
            </p:nvSpPr>
            <p:spPr>
              <a:xfrm>
                <a:off x="12445926" y="4776604"/>
                <a:ext cx="643831" cy="318613"/>
              </a:xfrm>
              <a:prstGeom prst="rect">
                <a:avLst/>
              </a:prstGeom>
              <a:blipFill>
                <a:blip r:embed="rId5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2" name="Rectangle 211">
                <a:extLst>
                  <a:ext uri="{FF2B5EF4-FFF2-40B4-BE49-F238E27FC236}">
                    <a16:creationId xmlns:a16="http://schemas.microsoft.com/office/drawing/2014/main" id="{C0160B28-59CD-444A-9ADB-FACF355660F8}"/>
                  </a:ext>
                </a:extLst>
              </p:cNvPr>
              <p:cNvSpPr/>
              <p:nvPr/>
            </p:nvSpPr>
            <p:spPr>
              <a:xfrm>
                <a:off x="9924687" y="4733747"/>
                <a:ext cx="536557" cy="315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2,3</m:t>
                              </m:r>
                            </m:e>
                          </m:d>
                        </m:sup>
                      </m:sSubSup>
                    </m:oMath>
                  </m:oMathPara>
                </a14:m>
                <a:endParaRPr lang="en-GB" sz="1100" dirty="0">
                  <a:solidFill>
                    <a:schemeClr val="tx1">
                      <a:lumMod val="60000"/>
                      <a:lumOff val="40000"/>
                    </a:schemeClr>
                  </a:solidFill>
                </a:endParaRPr>
              </a:p>
            </p:txBody>
          </p:sp>
        </mc:Choice>
        <mc:Fallback xmlns="">
          <p:sp>
            <p:nvSpPr>
              <p:cNvPr id="212" name="Rectangle 211">
                <a:extLst>
                  <a:ext uri="{FF2B5EF4-FFF2-40B4-BE49-F238E27FC236}">
                    <a16:creationId xmlns:a16="http://schemas.microsoft.com/office/drawing/2014/main" id="{C0160B28-59CD-444A-9ADB-FACF355660F8}"/>
                  </a:ext>
                </a:extLst>
              </p:cNvPr>
              <p:cNvSpPr>
                <a:spLocks noRot="1" noChangeAspect="1" noMove="1" noResize="1" noEditPoints="1" noAdjustHandles="1" noChangeArrowheads="1" noChangeShapeType="1" noTextEdit="1"/>
              </p:cNvSpPr>
              <p:nvPr/>
            </p:nvSpPr>
            <p:spPr>
              <a:xfrm>
                <a:off x="9924687" y="4733747"/>
                <a:ext cx="536557" cy="315664"/>
              </a:xfrm>
              <a:prstGeom prst="rect">
                <a:avLst/>
              </a:prstGeom>
              <a:blipFill>
                <a:blip r:embed="rId5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BE46CDD-B6FF-694C-A079-9787A6946F8A}"/>
                  </a:ext>
                </a:extLst>
              </p:cNvPr>
              <p:cNvSpPr/>
              <p:nvPr/>
            </p:nvSpPr>
            <p:spPr>
              <a:xfrm>
                <a:off x="12149351" y="4718868"/>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213" name="Rectangle 212">
                <a:extLst>
                  <a:ext uri="{FF2B5EF4-FFF2-40B4-BE49-F238E27FC236}">
                    <a16:creationId xmlns:a16="http://schemas.microsoft.com/office/drawing/2014/main" id="{3BE46CDD-B6FF-694C-A079-9787A6946F8A}"/>
                  </a:ext>
                </a:extLst>
              </p:cNvPr>
              <p:cNvSpPr>
                <a:spLocks noRot="1" noChangeAspect="1" noMove="1" noResize="1" noEditPoints="1" noAdjustHandles="1" noChangeArrowheads="1" noChangeShapeType="1" noTextEdit="1"/>
              </p:cNvSpPr>
              <p:nvPr/>
            </p:nvSpPr>
            <p:spPr>
              <a:xfrm>
                <a:off x="12149351" y="4718868"/>
                <a:ext cx="456407" cy="315599"/>
              </a:xfrm>
              <a:prstGeom prst="rect">
                <a:avLst/>
              </a:prstGeom>
              <a:blipFill>
                <a:blip r:embed="rId5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4" name="Rectangle 213">
                <a:extLst>
                  <a:ext uri="{FF2B5EF4-FFF2-40B4-BE49-F238E27FC236}">
                    <a16:creationId xmlns:a16="http://schemas.microsoft.com/office/drawing/2014/main" id="{2F740390-1117-8A41-9FB3-1BBC0A55E79B}"/>
                  </a:ext>
                </a:extLst>
              </p:cNvPr>
              <p:cNvSpPr/>
              <p:nvPr/>
            </p:nvSpPr>
            <p:spPr>
              <a:xfrm>
                <a:off x="12159638" y="5817336"/>
                <a:ext cx="456407" cy="3155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3</m:t>
                              </m:r>
                            </m:e>
                          </m:d>
                        </m:sup>
                      </m:sSubSup>
                    </m:oMath>
                  </m:oMathPara>
                </a14:m>
                <a:endParaRPr lang="en-GB" sz="1100" dirty="0">
                  <a:solidFill>
                    <a:schemeClr val="tx1">
                      <a:lumMod val="60000"/>
                      <a:lumOff val="40000"/>
                    </a:schemeClr>
                  </a:solidFill>
                </a:endParaRPr>
              </a:p>
            </p:txBody>
          </p:sp>
        </mc:Choice>
        <mc:Fallback xmlns="">
          <p:sp>
            <p:nvSpPr>
              <p:cNvPr id="214" name="Rectangle 213">
                <a:extLst>
                  <a:ext uri="{FF2B5EF4-FFF2-40B4-BE49-F238E27FC236}">
                    <a16:creationId xmlns:a16="http://schemas.microsoft.com/office/drawing/2014/main" id="{2F740390-1117-8A41-9FB3-1BBC0A55E79B}"/>
                  </a:ext>
                </a:extLst>
              </p:cNvPr>
              <p:cNvSpPr>
                <a:spLocks noRot="1" noChangeAspect="1" noMove="1" noResize="1" noEditPoints="1" noAdjustHandles="1" noChangeArrowheads="1" noChangeShapeType="1" noTextEdit="1"/>
              </p:cNvSpPr>
              <p:nvPr/>
            </p:nvSpPr>
            <p:spPr>
              <a:xfrm>
                <a:off x="12159638" y="5817336"/>
                <a:ext cx="456407" cy="315599"/>
              </a:xfrm>
              <a:prstGeom prst="rect">
                <a:avLst/>
              </a:prstGeom>
              <a:blipFill>
                <a:blip r:embed="rId5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 name="Rectangle 214">
                <a:extLst>
                  <a:ext uri="{FF2B5EF4-FFF2-40B4-BE49-F238E27FC236}">
                    <a16:creationId xmlns:a16="http://schemas.microsoft.com/office/drawing/2014/main" id="{0C5E21B9-B16E-194B-8892-503881454BD7}"/>
                  </a:ext>
                </a:extLst>
              </p:cNvPr>
              <p:cNvSpPr/>
              <p:nvPr/>
            </p:nvSpPr>
            <p:spPr>
              <a:xfrm>
                <a:off x="1596281" y="4776661"/>
                <a:ext cx="532325" cy="315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0,1</m:t>
                              </m:r>
                            </m:e>
                          </m:d>
                        </m:sup>
                      </m:sSubSup>
                    </m:oMath>
                  </m:oMathPara>
                </a14:m>
                <a:endParaRPr lang="en-GB" sz="1100" dirty="0">
                  <a:solidFill>
                    <a:schemeClr val="tx1">
                      <a:lumMod val="60000"/>
                      <a:lumOff val="40000"/>
                    </a:schemeClr>
                  </a:solidFill>
                </a:endParaRPr>
              </a:p>
            </p:txBody>
          </p:sp>
        </mc:Choice>
        <mc:Fallback xmlns="">
          <p:sp>
            <p:nvSpPr>
              <p:cNvPr id="215" name="Rectangle 214">
                <a:extLst>
                  <a:ext uri="{FF2B5EF4-FFF2-40B4-BE49-F238E27FC236}">
                    <a16:creationId xmlns:a16="http://schemas.microsoft.com/office/drawing/2014/main" id="{0C5E21B9-B16E-194B-8892-503881454BD7}"/>
                  </a:ext>
                </a:extLst>
              </p:cNvPr>
              <p:cNvSpPr>
                <a:spLocks noRot="1" noChangeAspect="1" noMove="1" noResize="1" noEditPoints="1" noAdjustHandles="1" noChangeArrowheads="1" noChangeShapeType="1" noTextEdit="1"/>
              </p:cNvSpPr>
              <p:nvPr/>
            </p:nvSpPr>
            <p:spPr>
              <a:xfrm>
                <a:off x="1596281" y="4776661"/>
                <a:ext cx="532325" cy="315664"/>
              </a:xfrm>
              <a:prstGeom prst="rect">
                <a:avLst/>
              </a:prstGeom>
              <a:blipFill>
                <a:blip r:embed="rId6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6" name="Rectangle 215">
                <a:extLst>
                  <a:ext uri="{FF2B5EF4-FFF2-40B4-BE49-F238E27FC236}">
                    <a16:creationId xmlns:a16="http://schemas.microsoft.com/office/drawing/2014/main" id="{93B636B2-3DA7-4246-8804-2496E77D1A3C}"/>
                  </a:ext>
                </a:extLst>
              </p:cNvPr>
              <p:cNvSpPr/>
              <p:nvPr/>
            </p:nvSpPr>
            <p:spPr>
              <a:xfrm>
                <a:off x="3803185" y="4774924"/>
                <a:ext cx="4521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216" name="Rectangle 215">
                <a:extLst>
                  <a:ext uri="{FF2B5EF4-FFF2-40B4-BE49-F238E27FC236}">
                    <a16:creationId xmlns:a16="http://schemas.microsoft.com/office/drawing/2014/main" id="{93B636B2-3DA7-4246-8804-2496E77D1A3C}"/>
                  </a:ext>
                </a:extLst>
              </p:cNvPr>
              <p:cNvSpPr>
                <a:spLocks noRot="1" noChangeAspect="1" noMove="1" noResize="1" noEditPoints="1" noAdjustHandles="1" noChangeArrowheads="1" noChangeShapeType="1" noTextEdit="1"/>
              </p:cNvSpPr>
              <p:nvPr/>
            </p:nvSpPr>
            <p:spPr>
              <a:xfrm>
                <a:off x="3803185" y="4774924"/>
                <a:ext cx="452175" cy="315599"/>
              </a:xfrm>
              <a:prstGeom prst="rect">
                <a:avLst/>
              </a:prstGeom>
              <a:blipFill>
                <a:blip r:embed="rId6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7" name="Rectangle 216">
                <a:extLst>
                  <a:ext uri="{FF2B5EF4-FFF2-40B4-BE49-F238E27FC236}">
                    <a16:creationId xmlns:a16="http://schemas.microsoft.com/office/drawing/2014/main" id="{05061E83-76E6-944C-AD8D-C9E6C7E559CD}"/>
                  </a:ext>
                </a:extLst>
              </p:cNvPr>
              <p:cNvSpPr/>
              <p:nvPr/>
            </p:nvSpPr>
            <p:spPr>
              <a:xfrm>
                <a:off x="3380231" y="5623323"/>
                <a:ext cx="7484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1</m:t>
                              </m:r>
                            </m:e>
                          </m:d>
                        </m:sup>
                      </m:sSubSup>
                    </m:oMath>
                  </m:oMathPara>
                </a14:m>
                <a:endParaRPr lang="en-GB" sz="1100" dirty="0">
                  <a:solidFill>
                    <a:schemeClr val="tx1">
                      <a:lumMod val="60000"/>
                      <a:lumOff val="40000"/>
                    </a:schemeClr>
                  </a:solidFill>
                </a:endParaRPr>
              </a:p>
            </p:txBody>
          </p:sp>
        </mc:Choice>
        <mc:Fallback xmlns="">
          <p:sp>
            <p:nvSpPr>
              <p:cNvPr id="217" name="Rectangle 216">
                <a:extLst>
                  <a:ext uri="{FF2B5EF4-FFF2-40B4-BE49-F238E27FC236}">
                    <a16:creationId xmlns:a16="http://schemas.microsoft.com/office/drawing/2014/main" id="{05061E83-76E6-944C-AD8D-C9E6C7E559CD}"/>
                  </a:ext>
                </a:extLst>
              </p:cNvPr>
              <p:cNvSpPr>
                <a:spLocks noRot="1" noChangeAspect="1" noMove="1" noResize="1" noEditPoints="1" noAdjustHandles="1" noChangeArrowheads="1" noChangeShapeType="1" noTextEdit="1"/>
              </p:cNvSpPr>
              <p:nvPr/>
            </p:nvSpPr>
            <p:spPr>
              <a:xfrm>
                <a:off x="3380231" y="5623323"/>
                <a:ext cx="748475" cy="315599"/>
              </a:xfrm>
              <a:prstGeom prst="rect">
                <a:avLst/>
              </a:prstGeom>
              <a:blipFill>
                <a:blip r:embed="rId6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8" name="Rectangle 217">
                <a:extLst>
                  <a:ext uri="{FF2B5EF4-FFF2-40B4-BE49-F238E27FC236}">
                    <a16:creationId xmlns:a16="http://schemas.microsoft.com/office/drawing/2014/main" id="{5E55B7BC-29FA-ED46-B4FE-7A305F4AD5D9}"/>
                  </a:ext>
                </a:extLst>
              </p:cNvPr>
              <p:cNvSpPr/>
              <p:nvPr/>
            </p:nvSpPr>
            <p:spPr>
              <a:xfrm>
                <a:off x="5827548" y="4769345"/>
                <a:ext cx="532325" cy="315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𝐸</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1</m:t>
                              </m:r>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218" name="Rectangle 217">
                <a:extLst>
                  <a:ext uri="{FF2B5EF4-FFF2-40B4-BE49-F238E27FC236}">
                    <a16:creationId xmlns:a16="http://schemas.microsoft.com/office/drawing/2014/main" id="{5E55B7BC-29FA-ED46-B4FE-7A305F4AD5D9}"/>
                  </a:ext>
                </a:extLst>
              </p:cNvPr>
              <p:cNvSpPr>
                <a:spLocks noRot="1" noChangeAspect="1" noMove="1" noResize="1" noEditPoints="1" noAdjustHandles="1" noChangeArrowheads="1" noChangeShapeType="1" noTextEdit="1"/>
              </p:cNvSpPr>
              <p:nvPr/>
            </p:nvSpPr>
            <p:spPr>
              <a:xfrm>
                <a:off x="5827548" y="4769345"/>
                <a:ext cx="532325" cy="315664"/>
              </a:xfrm>
              <a:prstGeom prst="rect">
                <a:avLst/>
              </a:prstGeom>
              <a:blipFill>
                <a:blip r:embed="rId6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9" name="Rectangle 218">
                <a:extLst>
                  <a:ext uri="{FF2B5EF4-FFF2-40B4-BE49-F238E27FC236}">
                    <a16:creationId xmlns:a16="http://schemas.microsoft.com/office/drawing/2014/main" id="{5AF0FEB1-C8F6-2E41-A3C2-28DF5D8A2490}"/>
                  </a:ext>
                </a:extLst>
              </p:cNvPr>
              <p:cNvSpPr/>
              <p:nvPr/>
            </p:nvSpPr>
            <p:spPr>
              <a:xfrm>
                <a:off x="8032933" y="4785553"/>
                <a:ext cx="4521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2</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219" name="Rectangle 218">
                <a:extLst>
                  <a:ext uri="{FF2B5EF4-FFF2-40B4-BE49-F238E27FC236}">
                    <a16:creationId xmlns:a16="http://schemas.microsoft.com/office/drawing/2014/main" id="{5AF0FEB1-C8F6-2E41-A3C2-28DF5D8A2490}"/>
                  </a:ext>
                </a:extLst>
              </p:cNvPr>
              <p:cNvSpPr>
                <a:spLocks noRot="1" noChangeAspect="1" noMove="1" noResize="1" noEditPoints="1" noAdjustHandles="1" noChangeArrowheads="1" noChangeShapeType="1" noTextEdit="1"/>
              </p:cNvSpPr>
              <p:nvPr/>
            </p:nvSpPr>
            <p:spPr>
              <a:xfrm>
                <a:off x="8032933" y="4785553"/>
                <a:ext cx="452175" cy="315599"/>
              </a:xfrm>
              <a:prstGeom prst="rect">
                <a:avLst/>
              </a:prstGeom>
              <a:blipFill>
                <a:blip r:embed="rId6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0" name="Rectangle 219">
                <a:extLst>
                  <a:ext uri="{FF2B5EF4-FFF2-40B4-BE49-F238E27FC236}">
                    <a16:creationId xmlns:a16="http://schemas.microsoft.com/office/drawing/2014/main" id="{1855B757-E875-D344-9287-84D9BEDC437B}"/>
                  </a:ext>
                </a:extLst>
              </p:cNvPr>
              <p:cNvSpPr/>
              <p:nvPr/>
            </p:nvSpPr>
            <p:spPr>
              <a:xfrm>
                <a:off x="7629806" y="5634252"/>
                <a:ext cx="748475" cy="3155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100" i="1" smtClean="0">
                              <a:solidFill>
                                <a:schemeClr val="tx1">
                                  <a:lumMod val="60000"/>
                                  <a:lumOff val="40000"/>
                                </a:schemeClr>
                              </a:solidFill>
                              <a:latin typeface="Cambria Math" panose="02040503050406030204" pitchFamily="18" charset="0"/>
                              <a:ea typeface="Cambria Math" panose="02040503050406030204" pitchFamily="18" charset="0"/>
                            </a:rPr>
                          </m:ctrlPr>
                        </m:sSubSupPr>
                        <m:e>
                          <m:r>
                            <a:rPr lang="en-GB" sz="1100" b="0" i="1" smtClean="0">
                              <a:solidFill>
                                <a:schemeClr val="tx1">
                                  <a:lumMod val="60000"/>
                                  <a:lumOff val="40000"/>
                                </a:schemeClr>
                              </a:solidFill>
                              <a:latin typeface="Cambria Math" panose="02040503050406030204" pitchFamily="18" charset="0"/>
                              <a:ea typeface="Cambria Math" panose="02040503050406030204" pitchFamily="18" charset="0"/>
                            </a:rPr>
                            <m:t>𝑔</m:t>
                          </m:r>
                        </m:e>
                        <m:sub>
                          <m:r>
                            <a:rPr lang="en-GB" sz="1100" i="1">
                              <a:solidFill>
                                <a:schemeClr val="tx1">
                                  <a:lumMod val="60000"/>
                                  <a:lumOff val="40000"/>
                                </a:schemeClr>
                              </a:solidFill>
                              <a:latin typeface="Cambria Math" panose="02040503050406030204" pitchFamily="18" charset="0"/>
                              <a:ea typeface="Cambria Math" panose="02040503050406030204" pitchFamily="18" charset="0"/>
                            </a:rPr>
                            <m:t>3</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m:t>
                          </m:r>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𝑎</m:t>
                          </m:r>
                        </m:sub>
                        <m:sup>
                          <m:d>
                            <m:dPr>
                              <m:ctrlPr>
                                <a:rPr lang="en-GB" sz="1100" i="1">
                                  <a:solidFill>
                                    <a:schemeClr val="tx1">
                                      <a:lumMod val="60000"/>
                                      <a:lumOff val="40000"/>
                                    </a:schemeClr>
                                  </a:solidFill>
                                  <a:latin typeface="Cambria Math" panose="02040503050406030204" pitchFamily="18" charset="0"/>
                                  <a:ea typeface="Cambria Math" panose="02040503050406030204" pitchFamily="18" charset="0"/>
                                </a:rPr>
                              </m:ctrlPr>
                            </m:dPr>
                            <m:e>
                              <m:r>
                                <a:rPr lang="de-DE" sz="1100" b="0" i="1" smtClean="0">
                                  <a:solidFill>
                                    <a:schemeClr val="tx1">
                                      <a:lumMod val="60000"/>
                                      <a:lumOff val="40000"/>
                                    </a:schemeClr>
                                  </a:solidFill>
                                  <a:latin typeface="Cambria Math" panose="02040503050406030204" pitchFamily="18" charset="0"/>
                                  <a:ea typeface="Cambria Math" panose="02040503050406030204" pitchFamily="18" charset="0"/>
                                </a:rPr>
                                <m:t>2</m:t>
                              </m:r>
                            </m:e>
                          </m:d>
                        </m:sup>
                      </m:sSubSup>
                    </m:oMath>
                  </m:oMathPara>
                </a14:m>
                <a:endParaRPr lang="en-GB" sz="1100" dirty="0">
                  <a:solidFill>
                    <a:schemeClr val="tx1">
                      <a:lumMod val="60000"/>
                      <a:lumOff val="40000"/>
                    </a:schemeClr>
                  </a:solidFill>
                </a:endParaRPr>
              </a:p>
            </p:txBody>
          </p:sp>
        </mc:Choice>
        <mc:Fallback xmlns="">
          <p:sp>
            <p:nvSpPr>
              <p:cNvPr id="220" name="Rectangle 219">
                <a:extLst>
                  <a:ext uri="{FF2B5EF4-FFF2-40B4-BE49-F238E27FC236}">
                    <a16:creationId xmlns:a16="http://schemas.microsoft.com/office/drawing/2014/main" id="{1855B757-E875-D344-9287-84D9BEDC437B}"/>
                  </a:ext>
                </a:extLst>
              </p:cNvPr>
              <p:cNvSpPr>
                <a:spLocks noRot="1" noChangeAspect="1" noMove="1" noResize="1" noEditPoints="1" noAdjustHandles="1" noChangeArrowheads="1" noChangeShapeType="1" noTextEdit="1"/>
              </p:cNvSpPr>
              <p:nvPr/>
            </p:nvSpPr>
            <p:spPr>
              <a:xfrm>
                <a:off x="7629806" y="5634252"/>
                <a:ext cx="748475" cy="315599"/>
              </a:xfrm>
              <a:prstGeom prst="rect">
                <a:avLst/>
              </a:prstGeom>
              <a:blipFill>
                <a:blip r:embed="rId6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1B528DBC-F8EB-1647-8069-821C9CEBC4F6}"/>
                  </a:ext>
                </a:extLst>
              </p:cNvPr>
              <p:cNvSpPr txBox="1"/>
              <p:nvPr/>
            </p:nvSpPr>
            <p:spPr>
              <a:xfrm>
                <a:off x="8715109" y="4555860"/>
                <a:ext cx="456663" cy="273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1100" i="1" smtClean="0">
                              <a:solidFill>
                                <a:srgbClr val="FFC000"/>
                              </a:solidFill>
                              <a:latin typeface="Cambria Math" panose="02040503050406030204" pitchFamily="18" charset="0"/>
                              <a:ea typeface="Cambria Math" panose="02040503050406030204" pitchFamily="18" charset="0"/>
                            </a:rPr>
                          </m:ctrlPr>
                        </m:sSupPr>
                        <m:e>
                          <m:r>
                            <a:rPr lang="en-GB" sz="1100" i="1">
                              <a:solidFill>
                                <a:srgbClr val="FFC000"/>
                              </a:solidFill>
                              <a:latin typeface="Cambria Math" panose="02040503050406030204" pitchFamily="18" charset="0"/>
                              <a:ea typeface="Cambria Math" panose="02040503050406030204" pitchFamily="18" charset="0"/>
                            </a:rPr>
                            <m:t>𝛽</m:t>
                          </m:r>
                        </m:e>
                        <m:sup>
                          <m:d>
                            <m:dPr>
                              <m:ctrlPr>
                                <a:rPr lang="en-GB" sz="1100" i="1">
                                  <a:solidFill>
                                    <a:srgbClr val="FFC000"/>
                                  </a:solidFill>
                                  <a:latin typeface="Cambria Math" panose="02040503050406030204" pitchFamily="18" charset="0"/>
                                  <a:ea typeface="Cambria Math" panose="02040503050406030204" pitchFamily="18" charset="0"/>
                                </a:rPr>
                              </m:ctrlPr>
                            </m:dPr>
                            <m:e>
                              <m:r>
                                <a:rPr lang="en-GB" sz="1100" i="1">
                                  <a:solidFill>
                                    <a:srgbClr val="FFC000"/>
                                  </a:solidFill>
                                  <a:latin typeface="Cambria Math" panose="02040503050406030204" pitchFamily="18" charset="0"/>
                                  <a:ea typeface="Cambria Math" panose="02040503050406030204" pitchFamily="18" charset="0"/>
                                </a:rPr>
                                <m:t>3</m:t>
                              </m:r>
                            </m:e>
                          </m:d>
                        </m:sup>
                      </m:sSup>
                    </m:oMath>
                  </m:oMathPara>
                </a14:m>
                <a:endParaRPr lang="en-GB" sz="1100" dirty="0">
                  <a:solidFill>
                    <a:srgbClr val="FFC000"/>
                  </a:solidFill>
                </a:endParaRPr>
              </a:p>
            </p:txBody>
          </p:sp>
        </mc:Choice>
        <mc:Fallback xmlns="">
          <p:sp>
            <p:nvSpPr>
              <p:cNvPr id="149" name="TextBox 148">
                <a:extLst>
                  <a:ext uri="{FF2B5EF4-FFF2-40B4-BE49-F238E27FC236}">
                    <a16:creationId xmlns:a16="http://schemas.microsoft.com/office/drawing/2014/main" id="{1B528DBC-F8EB-1647-8069-821C9CEBC4F6}"/>
                  </a:ext>
                </a:extLst>
              </p:cNvPr>
              <p:cNvSpPr txBox="1">
                <a:spLocks noRot="1" noChangeAspect="1" noMove="1" noResize="1" noEditPoints="1" noAdjustHandles="1" noChangeArrowheads="1" noChangeShapeType="1" noTextEdit="1"/>
              </p:cNvSpPr>
              <p:nvPr/>
            </p:nvSpPr>
            <p:spPr>
              <a:xfrm>
                <a:off x="8715109" y="4555860"/>
                <a:ext cx="456663" cy="273023"/>
              </a:xfrm>
              <a:prstGeom prst="rect">
                <a:avLst/>
              </a:prstGeom>
              <a:blipFill>
                <a:blip r:embed="rId6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85B1E22-70F2-7F43-A295-5628BE192339}"/>
                  </a:ext>
                </a:extLst>
              </p:cNvPr>
              <p:cNvSpPr/>
              <p:nvPr/>
            </p:nvSpPr>
            <p:spPr>
              <a:xfrm>
                <a:off x="9268096" y="1612095"/>
                <a:ext cx="2563579" cy="68717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Hindsight query </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d>
                        <m:dPr>
                          <m:ctrlPr>
                            <a:rPr lang="en-GB" b="1"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𝑇𝑟𝑒𝑎𝑡</m:t>
                              </m:r>
                            </m:e>
                            <m:sup>
                              <m:d>
                                <m:dPr>
                                  <m:ctrlPr>
                                    <a:rPr lang="en-GB" i="1">
                                      <a:latin typeface="Cambria Math" panose="02040503050406030204" pitchFamily="18" charset="0"/>
                                    </a:rPr>
                                  </m:ctrlPr>
                                </m:dPr>
                                <m:e>
                                  <m:r>
                                    <a:rPr lang="en-GB" i="1">
                                      <a:solidFill>
                                        <a:srgbClr val="FFC000"/>
                                      </a:solidFill>
                                      <a:latin typeface="Cambria Math" panose="02040503050406030204" pitchFamily="18" charset="0"/>
                                    </a:rPr>
                                    <m:t>1</m:t>
                                  </m:r>
                                </m:e>
                              </m:d>
                            </m:sup>
                          </m:sSup>
                        </m:e>
                        <m:e>
                          <m:sSup>
                            <m:sSupPr>
                              <m:ctrlPr>
                                <a:rPr lang="en-GB" i="1">
                                  <a:latin typeface="Cambria Math" panose="02040503050406030204" pitchFamily="18" charset="0"/>
                                </a:rPr>
                              </m:ctrlPr>
                            </m:sSupPr>
                            <m:e>
                              <m:r>
                                <a:rPr lang="en-GB" i="1">
                                  <a:latin typeface="Cambria Math" panose="02040503050406030204" pitchFamily="18" charset="0"/>
                                </a:rPr>
                                <m:t>𝒆</m:t>
                              </m:r>
                            </m:e>
                            <m:sup>
                              <m:d>
                                <m:dPr>
                                  <m:ctrlPr>
                                    <a:rPr lang="en-GB" b="1" i="1">
                                      <a:latin typeface="Cambria Math" panose="02040503050406030204" pitchFamily="18" charset="0"/>
                                    </a:rPr>
                                  </m:ctrlPr>
                                </m:dPr>
                                <m:e>
                                  <m:r>
                                    <a:rPr lang="en-GB" i="1" smtClean="0">
                                      <a:solidFill>
                                        <a:schemeClr val="accent3">
                                          <a:lumMod val="40000"/>
                                          <a:lumOff val="60000"/>
                                        </a:schemeClr>
                                      </a:solidFill>
                                      <a:latin typeface="Cambria Math" panose="02040503050406030204" pitchFamily="18" charset="0"/>
                                    </a:rPr>
                                    <m:t>0 :</m:t>
                                  </m:r>
                                  <m:r>
                                    <a:rPr lang="en-GB" i="1">
                                      <a:solidFill>
                                        <a:schemeClr val="accent3">
                                          <a:lumMod val="40000"/>
                                          <a:lumOff val="60000"/>
                                        </a:schemeClr>
                                      </a:solidFill>
                                      <a:latin typeface="Cambria Math" panose="02040503050406030204" pitchFamily="18" charset="0"/>
                                    </a:rPr>
                                    <m:t>3</m:t>
                                  </m:r>
                                </m:e>
                              </m:d>
                            </m:sup>
                          </m:sSup>
                        </m:e>
                      </m:d>
                    </m:oMath>
                  </m:oMathPara>
                </a14:m>
                <a:endParaRPr lang="en-GB" dirty="0"/>
              </a:p>
            </p:txBody>
          </p:sp>
        </mc:Choice>
        <mc:Fallback xmlns="">
          <p:sp>
            <p:nvSpPr>
              <p:cNvPr id="9" name="Rectangle 8">
                <a:extLst>
                  <a:ext uri="{FF2B5EF4-FFF2-40B4-BE49-F238E27FC236}">
                    <a16:creationId xmlns:a16="http://schemas.microsoft.com/office/drawing/2014/main" id="{085B1E22-70F2-7F43-A295-5628BE192339}"/>
                  </a:ext>
                </a:extLst>
              </p:cNvPr>
              <p:cNvSpPr>
                <a:spLocks noRot="1" noChangeAspect="1" noMove="1" noResize="1" noEditPoints="1" noAdjustHandles="1" noChangeArrowheads="1" noChangeShapeType="1" noTextEdit="1"/>
              </p:cNvSpPr>
              <p:nvPr/>
            </p:nvSpPr>
            <p:spPr>
              <a:xfrm>
                <a:off x="9268096" y="1612095"/>
                <a:ext cx="2563579" cy="687176"/>
              </a:xfrm>
              <a:prstGeom prst="rect">
                <a:avLst/>
              </a:prstGeom>
              <a:blipFill>
                <a:blip r:embed="rId67"/>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307AF7C-CF96-0722-AE90-69FEE37CE272}"/>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0DFF6323-9CC3-7B6E-2D33-AC18BC8E6E8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67324F46-C2EE-6C51-717C-DF77A19A9403}"/>
              </a:ext>
            </a:extLst>
          </p:cNvPr>
          <p:cNvSpPr>
            <a:spLocks noGrp="1"/>
          </p:cNvSpPr>
          <p:nvPr>
            <p:ph type="sldNum" sz="quarter" idx="11"/>
          </p:nvPr>
        </p:nvSpPr>
        <p:spPr/>
        <p:txBody>
          <a:bodyPr/>
          <a:lstStyle/>
          <a:p>
            <a:fld id="{EB1502E6-D9AE-3544-B6D5-378AAA0B915F}" type="slidenum">
              <a:rPr lang="de-DE" altLang="de-DE" smtClean="0"/>
              <a:pPr/>
              <a:t>60</a:t>
            </a:fld>
            <a:endParaRPr lang="de-DE" altLang="de-DE" dirty="0"/>
          </a:p>
        </p:txBody>
      </p:sp>
    </p:spTree>
    <p:extLst>
      <p:ext uri="{BB962C8B-B14F-4D97-AF65-F5344CB8AC3E}">
        <p14:creationId xmlns:p14="http://schemas.microsoft.com/office/powerpoint/2010/main" val="189723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C1E-6119-4549-9319-2E0A612006E0}"/>
              </a:ext>
            </a:extLst>
          </p:cNvPr>
          <p:cNvSpPr>
            <a:spLocks noGrp="1"/>
          </p:cNvSpPr>
          <p:nvPr>
            <p:ph type="title"/>
          </p:nvPr>
        </p:nvSpPr>
        <p:spPr/>
        <p:txBody>
          <a:bodyPr/>
          <a:lstStyle/>
          <a:p>
            <a:r>
              <a:rPr lang="en-GB"/>
              <a:t>Approaches to Moving Backwards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303B729-86EC-C54F-9640-43AD31E5FA8E}"/>
                  </a:ext>
                </a:extLst>
              </p:cNvPr>
              <p:cNvSpPr>
                <a:spLocks noGrp="1"/>
              </p:cNvSpPr>
              <p:nvPr>
                <p:ph type="body" sz="quarter" idx="13"/>
              </p:nvPr>
            </p:nvSpPr>
            <p:spPr>
              <a:xfrm>
                <a:off x="623392" y="3692567"/>
                <a:ext cx="11087099" cy="2224541"/>
              </a:xfrm>
            </p:spPr>
            <p:txBody>
              <a:bodyPr>
                <a:normAutofit fontScale="92500" lnSpcReduction="10000"/>
              </a:bodyPr>
              <a:lstStyle/>
              <a:p>
                <a:r>
                  <a:rPr lang="en-GB" dirty="0"/>
                  <a:t>Keeping all instantiations in memory usually not feasible</a:t>
                </a:r>
              </a:p>
              <a:p>
                <a:pPr lvl="1"/>
                <a:r>
                  <a:rPr lang="en-GB" dirty="0"/>
                  <a:t>Additionally, goal was to build a memory-efficient algorithm that does not keep the whole model from the first slice onward in memory</a:t>
                </a:r>
              </a:p>
              <a:p>
                <a:r>
                  <a:rPr lang="en-GB" dirty="0"/>
                  <a:t>Trade off runtime vs. memory</a:t>
                </a:r>
              </a:p>
              <a:p>
                <a:pPr lvl="1"/>
                <a:r>
                  <a:rPr lang="en-GB" dirty="0"/>
                  <a:t>Keep last </a:t>
                </a:r>
                <a14:m>
                  <m:oMath xmlns:m="http://schemas.openxmlformats.org/officeDocument/2006/math">
                    <m:r>
                      <a:rPr lang="en-GB" i="1" smtClean="0">
                        <a:latin typeface="Cambria Math" panose="02040503050406030204" pitchFamily="18" charset="0"/>
                      </a:rPr>
                      <m:t>𝑘</m:t>
                    </m:r>
                  </m:oMath>
                </a14:m>
                <a:r>
                  <a:rPr lang="en-GB" dirty="0"/>
                  <a:t> instantiations and instantiate on-demand for queries with larger lag </a:t>
                </a:r>
              </a:p>
              <a:p>
                <a:pPr lvl="2"/>
                <a:r>
                  <a:rPr lang="en-GB" dirty="0"/>
                  <a:t>Analyse data (queries) to find out typical lag</a:t>
                </a:r>
              </a:p>
              <a:p>
                <a:pPr lvl="2"/>
                <a:endParaRPr lang="en-GB" dirty="0"/>
              </a:p>
              <a:p>
                <a:pPr lvl="1"/>
                <a:endParaRPr lang="en-GB" dirty="0"/>
              </a:p>
            </p:txBody>
          </p:sp>
        </mc:Choice>
        <mc:Fallback>
          <p:sp>
            <p:nvSpPr>
              <p:cNvPr id="3" name="Content Placeholder 2">
                <a:extLst>
                  <a:ext uri="{FF2B5EF4-FFF2-40B4-BE49-F238E27FC236}">
                    <a16:creationId xmlns:a16="http://schemas.microsoft.com/office/drawing/2014/main" id="{F303B729-86EC-C54F-9640-43AD31E5FA8E}"/>
                  </a:ext>
                </a:extLst>
              </p:cNvPr>
              <p:cNvSpPr>
                <a:spLocks noGrp="1" noRot="1" noChangeAspect="1" noMove="1" noResize="1" noEditPoints="1" noAdjustHandles="1" noChangeArrowheads="1" noChangeShapeType="1" noTextEdit="1"/>
              </p:cNvSpPr>
              <p:nvPr>
                <p:ph type="body" sz="quarter" idx="13"/>
              </p:nvPr>
            </p:nvSpPr>
            <p:spPr>
              <a:xfrm>
                <a:off x="623392" y="3692567"/>
                <a:ext cx="11087099" cy="2224541"/>
              </a:xfrm>
              <a:blipFill>
                <a:blip r:embed="rId2"/>
                <a:stretch>
                  <a:fillRect l="-1600" t="-5085" r="-1714" b="-452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EB0B22FD-BEF3-F942-95A0-EE004F4C69EB}"/>
                  </a:ext>
                </a:extLst>
              </p:cNvPr>
              <p:cNvGraphicFramePr>
                <a:graphicFrameLocks noGrp="1"/>
              </p:cNvGraphicFramePr>
              <p:nvPr/>
            </p:nvGraphicFramePr>
            <p:xfrm>
              <a:off x="1307565" y="1666902"/>
              <a:ext cx="9576169" cy="2025666"/>
            </p:xfrm>
            <a:graphic>
              <a:graphicData uri="http://schemas.openxmlformats.org/drawingml/2006/table">
                <a:tbl>
                  <a:tblPr firstRow="1" firstCol="1" bandCol="1">
                    <a:tableStyleId>{9D7B26C5-4107-4FEC-AEDC-1716B250A1EF}</a:tableStyleId>
                  </a:tblPr>
                  <a:tblGrid>
                    <a:gridCol w="3283847">
                      <a:extLst>
                        <a:ext uri="{9D8B030D-6E8A-4147-A177-3AD203B41FA5}">
                          <a16:colId xmlns:a16="http://schemas.microsoft.com/office/drawing/2014/main" val="3485926672"/>
                        </a:ext>
                      </a:extLst>
                    </a:gridCol>
                    <a:gridCol w="3459940">
                      <a:extLst>
                        <a:ext uri="{9D8B030D-6E8A-4147-A177-3AD203B41FA5}">
                          <a16:colId xmlns:a16="http://schemas.microsoft.com/office/drawing/2014/main" val="4235008738"/>
                        </a:ext>
                      </a:extLst>
                    </a:gridCol>
                    <a:gridCol w="2832382">
                      <a:extLst>
                        <a:ext uri="{9D8B030D-6E8A-4147-A177-3AD203B41FA5}">
                          <a16:colId xmlns:a16="http://schemas.microsoft.com/office/drawing/2014/main" val="1612520156"/>
                        </a:ext>
                      </a:extLst>
                    </a:gridCol>
                  </a:tblGrid>
                  <a:tr h="370454">
                    <a:tc>
                      <a:txBody>
                        <a:bodyPr/>
                        <a:lstStyle/>
                        <a:p>
                          <a:endParaRPr lang="en-GB" sz="1800" noProof="0" dirty="0"/>
                        </a:p>
                      </a:txBody>
                      <a:tcPr marL="91345" marR="91345" marT="45672" marB="45672"/>
                    </a:tc>
                    <a:tc>
                      <a:txBody>
                        <a:bodyPr/>
                        <a:lstStyle/>
                        <a:p>
                          <a:pPr algn="ctr"/>
                          <a:r>
                            <a:rPr lang="en-GB" sz="1800" noProof="0" dirty="0"/>
                            <a:t>Keep instantiations</a:t>
                          </a:r>
                        </a:p>
                      </a:txBody>
                      <a:tcPr marL="91345" marR="91345" marT="45672" marB="45672"/>
                    </a:tc>
                    <a:tc>
                      <a:txBody>
                        <a:bodyPr/>
                        <a:lstStyle/>
                        <a:p>
                          <a:pPr algn="ctr"/>
                          <a:r>
                            <a:rPr lang="en-GB" sz="1800" noProof="0" dirty="0"/>
                            <a:t>Instantiate on-demand</a:t>
                          </a:r>
                        </a:p>
                      </a:txBody>
                      <a:tcPr marL="91345" marR="91345" marT="45672" marB="45672"/>
                    </a:tc>
                    <a:extLst>
                      <a:ext uri="{0D108BD9-81ED-4DB2-BD59-A6C34878D82A}">
                        <a16:rowId xmlns:a16="http://schemas.microsoft.com/office/drawing/2014/main" val="3864637095"/>
                      </a:ext>
                    </a:extLst>
                  </a:tr>
                  <a:tr h="370454">
                    <a:tc>
                      <a:txBody>
                        <a:bodyPr/>
                        <a:lstStyle/>
                        <a:p>
                          <a:r>
                            <a:rPr lang="en-GB" sz="1800" noProof="0" dirty="0"/>
                            <a:t>Slices without queries</a:t>
                          </a:r>
                          <a:endParaRPr lang="en-GB" sz="1800" b="1" noProof="0" dirty="0"/>
                        </a:p>
                      </a:txBody>
                      <a:tcPr marL="91345" marR="91345" marT="45672" marB="45672" anchor="ctr"/>
                    </a:tc>
                    <a:tc>
                      <a:txBody>
                        <a:bodyPr/>
                        <a:lstStyle/>
                        <a:p>
                          <a:pPr/>
                          <a14:m>
                            <m:oMathPara xmlns:m="http://schemas.openxmlformats.org/officeDocument/2006/math">
                              <m:oMathParaPr>
                                <m:jc m:val="centerGroup"/>
                              </m:oMathParaPr>
                              <m:oMath xmlns:m="http://schemas.openxmlformats.org/officeDocument/2006/math">
                                <m:r>
                                  <a:rPr lang="en-GB" sz="1800" noProof="0" smtClean="0">
                                    <a:latin typeface="Cambria Math" panose="02040503050406030204" pitchFamily="18" charset="0"/>
                                  </a:rPr>
                                  <m:t>≤</m:t>
                                </m:r>
                                <m:r>
                                  <a:rPr lang="en-GB" sz="1800" noProof="0" smtClean="0">
                                    <a:latin typeface="Cambria Math" panose="02040503050406030204" pitchFamily="18" charset="0"/>
                                  </a:rPr>
                                  <m:t>𝑛</m:t>
                                </m:r>
                                <m:r>
                                  <a:rPr lang="en-GB" sz="1800" noProof="0" smtClean="0">
                                    <a:latin typeface="Cambria Math" panose="02040503050406030204" pitchFamily="18" charset="0"/>
                                  </a:rPr>
                                  <m:t>−1</m:t>
                                </m:r>
                              </m:oMath>
                            </m:oMathPara>
                          </a14:m>
                          <a:endParaRPr lang="en-GB" sz="1800" noProof="0" dirty="0"/>
                        </a:p>
                      </a:txBody>
                      <a:tcPr marL="91345" marR="91345" marT="45672" marB="4567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800" noProof="0" smtClean="0">
                                    <a:latin typeface="Cambria Math" panose="02040503050406030204" pitchFamily="18" charset="0"/>
                                  </a:rPr>
                                  <m:t>𝑛</m:t>
                                </m:r>
                                <m:r>
                                  <a:rPr lang="en-GB" sz="1800" noProof="0" smtClean="0">
                                    <a:latin typeface="Cambria Math" panose="02040503050406030204" pitchFamily="18" charset="0"/>
                                  </a:rPr>
                                  <m:t>−1</m:t>
                                </m:r>
                              </m:oMath>
                            </m:oMathPara>
                          </a14:m>
                          <a:endParaRPr lang="en-GB" sz="1800" noProof="0" dirty="0"/>
                        </a:p>
                      </a:txBody>
                      <a:tcPr marL="91345" marR="91345" marT="45672" marB="45672" anchor="ctr"/>
                    </a:tc>
                    <a:extLst>
                      <a:ext uri="{0D108BD9-81ED-4DB2-BD59-A6C34878D82A}">
                        <a16:rowId xmlns:a16="http://schemas.microsoft.com/office/drawing/2014/main" val="1768018513"/>
                      </a:ext>
                    </a:extLst>
                  </a:tr>
                  <a:tr h="370454">
                    <a:tc>
                      <a:txBody>
                        <a:bodyPr/>
                        <a:lstStyle/>
                        <a:p>
                          <a:r>
                            <a:rPr lang="en-GB" sz="1800" noProof="0" dirty="0"/>
                            <a:t>Slices with arbitrary queries</a:t>
                          </a:r>
                        </a:p>
                      </a:txBody>
                      <a:tcPr marL="91345" marR="91345" marT="45672" marB="45672" anchor="ctr"/>
                    </a:tc>
                    <a:tc>
                      <a:txBody>
                        <a:bodyPr/>
                        <a:lstStyle/>
                        <a:p>
                          <a:pPr/>
                          <a14:m>
                            <m:oMathPara xmlns:m="http://schemas.openxmlformats.org/officeDocument/2006/math">
                              <m:oMathParaPr>
                                <m:jc m:val="centerGroup"/>
                              </m:oMathParaPr>
                              <m:oMath xmlns:m="http://schemas.openxmlformats.org/officeDocument/2006/math">
                                <m:r>
                                  <a:rPr lang="en-GB" sz="1800" noProof="0" smtClean="0">
                                    <a:latin typeface="Cambria Math" panose="02040503050406030204" pitchFamily="18" charset="0"/>
                                  </a:rPr>
                                  <m:t>𝑛</m:t>
                                </m:r>
                                <m:r>
                                  <a:rPr lang="en-GB" sz="1800" noProof="0" smtClean="0">
                                    <a:latin typeface="Cambria Math" panose="02040503050406030204" pitchFamily="18" charset="0"/>
                                  </a:rPr>
                                  <m:t>−1</m:t>
                                </m:r>
                              </m:oMath>
                            </m:oMathPara>
                          </a14:m>
                          <a:endParaRPr lang="en-GB" sz="1800" noProof="0" dirty="0"/>
                        </a:p>
                      </a:txBody>
                      <a:tcPr marL="91345" marR="91345" marT="45672" marB="45672" anchor="ctr"/>
                    </a:tc>
                    <a:tc>
                      <a:txBody>
                        <a:bodyPr/>
                        <a:lstStyle/>
                        <a:p>
                          <a:pPr/>
                          <a14:m>
                            <m:oMathPara xmlns:m="http://schemas.openxmlformats.org/officeDocument/2006/math">
                              <m:oMathParaPr>
                                <m:jc m:val="centerGroup"/>
                              </m:oMathParaPr>
                              <m:oMath xmlns:m="http://schemas.openxmlformats.org/officeDocument/2006/math">
                                <m:r>
                                  <a:rPr lang="en-GB" sz="1800" noProof="0" smtClean="0">
                                    <a:latin typeface="Cambria Math" panose="02040503050406030204" pitchFamily="18" charset="0"/>
                                  </a:rPr>
                                  <m:t>2(</m:t>
                                </m:r>
                                <m:r>
                                  <a:rPr lang="en-GB" sz="1800" noProof="0" smtClean="0">
                                    <a:latin typeface="Cambria Math" panose="02040503050406030204" pitchFamily="18" charset="0"/>
                                  </a:rPr>
                                  <m:t>𝑛</m:t>
                                </m:r>
                                <m:r>
                                  <a:rPr lang="en-GB" sz="1800" noProof="0" smtClean="0">
                                    <a:latin typeface="Cambria Math" panose="02040503050406030204" pitchFamily="18" charset="0"/>
                                  </a:rPr>
                                  <m:t>−1)</m:t>
                                </m:r>
                              </m:oMath>
                            </m:oMathPara>
                          </a14:m>
                          <a:endParaRPr lang="en-GB" sz="1800" noProof="0" dirty="0"/>
                        </a:p>
                      </a:txBody>
                      <a:tcPr marL="91345" marR="91345" marT="45672" marB="45672" anchor="ctr"/>
                    </a:tc>
                    <a:extLst>
                      <a:ext uri="{0D108BD9-81ED-4DB2-BD59-A6C34878D82A}">
                        <a16:rowId xmlns:a16="http://schemas.microsoft.com/office/drawing/2014/main" val="3729093589"/>
                      </a:ext>
                    </a:extLst>
                  </a:tr>
                  <a:tr h="657366">
                    <a:tc>
                      <a:txBody>
                        <a:bodyPr/>
                        <a:lstStyle/>
                        <a:p>
                          <a:r>
                            <a:rPr lang="en-GB" sz="1800" noProof="0" dirty="0"/>
                            <a:t>Additional memory for hindsight compared to filtering/prediction</a:t>
                          </a:r>
                        </a:p>
                      </a:txBody>
                      <a:tcPr marL="91345" marR="91345" marT="45672" marB="45672" anchor="ctr"/>
                    </a:tc>
                    <a:tc>
                      <a:txBody>
                        <a:bodyPr/>
                        <a:lstStyle/>
                        <a:p>
                          <a:pPr algn="ctr"/>
                          <a:r>
                            <a:rPr lang="en-GB" sz="1800" noProof="0" dirty="0"/>
                            <a:t>Local models, intra-slice</a:t>
                          </a:r>
                          <a:br>
                            <a:rPr lang="en-GB" sz="1800" noProof="0" dirty="0"/>
                          </a:br>
                          <a:r>
                            <a:rPr lang="en-GB" sz="1800" noProof="0" dirty="0"/>
                            <a:t>messages, </a:t>
                          </a:r>
                          <a14:m>
                            <m:oMath xmlns:m="http://schemas.openxmlformats.org/officeDocument/2006/math">
                              <m:sSup>
                                <m:sSupPr>
                                  <m:ctrlPr>
                                    <a:rPr lang="en-GB" sz="1800" i="1" noProof="0" smtClean="0">
                                      <a:latin typeface="Cambria Math" panose="02040503050406030204" pitchFamily="18" charset="0"/>
                                    </a:rPr>
                                  </m:ctrlPr>
                                </m:sSupPr>
                                <m:e>
                                  <m:r>
                                    <m:rPr>
                                      <m:sty m:val="p"/>
                                    </m:rPr>
                                    <a:rPr lang="en-GB" sz="1800" noProof="0" smtClean="0">
                                      <a:latin typeface="Cambria Math" panose="02040503050406030204" pitchFamily="18" charset="0"/>
                                    </a:rPr>
                                    <m:t>α</m:t>
                                  </m:r>
                                </m:e>
                                <m:sup>
                                  <m:d>
                                    <m:dPr>
                                      <m:ctrlPr>
                                        <a:rPr lang="en-GB" sz="1800" b="0" i="1" noProof="0" smtClean="0">
                                          <a:latin typeface="Cambria Math" panose="02040503050406030204" pitchFamily="18" charset="0"/>
                                        </a:rPr>
                                      </m:ctrlPr>
                                    </m:dPr>
                                    <m:e>
                                      <m:r>
                                        <a:rPr lang="en-GB" sz="1800" b="0" i="1" noProof="0" smtClean="0">
                                          <a:latin typeface="Cambria Math" panose="02040503050406030204" pitchFamily="18" charset="0"/>
                                        </a:rPr>
                                        <m:t>𝑡</m:t>
                                      </m:r>
                                    </m:e>
                                  </m:d>
                                </m:sup>
                              </m:sSup>
                            </m:oMath>
                          </a14:m>
                          <a:r>
                            <a:rPr lang="en-GB" sz="1800" noProof="0" dirty="0"/>
                            <a:t> messages</a:t>
                          </a:r>
                        </a:p>
                      </a:txBody>
                      <a:tcPr marL="91345" marR="91345"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GB" sz="1800" i="1" noProof="0" smtClean="0">
                                      <a:latin typeface="Cambria Math" panose="02040503050406030204" pitchFamily="18" charset="0"/>
                                    </a:rPr>
                                  </m:ctrlPr>
                                </m:sSupPr>
                                <m:e>
                                  <m:r>
                                    <m:rPr>
                                      <m:sty m:val="p"/>
                                    </m:rPr>
                                    <a:rPr lang="en-GB" sz="1800" noProof="0" smtClean="0">
                                      <a:latin typeface="Cambria Math" panose="02040503050406030204" pitchFamily="18" charset="0"/>
                                    </a:rPr>
                                    <m:t>α</m:t>
                                  </m:r>
                                </m:e>
                                <m:sup>
                                  <m:d>
                                    <m:dPr>
                                      <m:ctrlPr>
                                        <a:rPr lang="en-GB" sz="1800" b="0" i="1" noProof="0" smtClean="0">
                                          <a:latin typeface="Cambria Math" panose="02040503050406030204" pitchFamily="18" charset="0"/>
                                        </a:rPr>
                                      </m:ctrlPr>
                                    </m:dPr>
                                    <m:e>
                                      <m:r>
                                        <a:rPr lang="en-GB" sz="1800" b="0" i="1" noProof="0" smtClean="0">
                                          <a:latin typeface="Cambria Math" panose="02040503050406030204" pitchFamily="18" charset="0"/>
                                        </a:rPr>
                                        <m:t>𝑡</m:t>
                                      </m:r>
                                    </m:e>
                                  </m:d>
                                </m:sup>
                              </m:sSup>
                            </m:oMath>
                          </a14:m>
                          <a:r>
                            <a:rPr lang="en-GB" sz="1800" noProof="0" dirty="0"/>
                            <a:t> messages</a:t>
                          </a:r>
                        </a:p>
                      </a:txBody>
                      <a:tcPr marL="91345" marR="91345" marT="45672" marB="45672" anchor="ctr"/>
                    </a:tc>
                    <a:extLst>
                      <a:ext uri="{0D108BD9-81ED-4DB2-BD59-A6C34878D82A}">
                        <a16:rowId xmlns:a16="http://schemas.microsoft.com/office/drawing/2014/main" val="2658669838"/>
                      </a:ext>
                    </a:extLst>
                  </a:tr>
                </a:tbl>
              </a:graphicData>
            </a:graphic>
          </p:graphicFrame>
        </mc:Choice>
        <mc:Fallback xmlns="">
          <p:graphicFrame>
            <p:nvGraphicFramePr>
              <p:cNvPr id="44" name="Table 43">
                <a:extLst>
                  <a:ext uri="{FF2B5EF4-FFF2-40B4-BE49-F238E27FC236}">
                    <a16:creationId xmlns:a16="http://schemas.microsoft.com/office/drawing/2014/main" id="{EB0B22FD-BEF3-F942-95A0-EE004F4C69EB}"/>
                  </a:ext>
                </a:extLst>
              </p:cNvPr>
              <p:cNvGraphicFramePr>
                <a:graphicFrameLocks noGrp="1"/>
              </p:cNvGraphicFramePr>
              <p:nvPr>
                <p:extLst>
                  <p:ext uri="{D42A27DB-BD31-4B8C-83A1-F6EECF244321}">
                    <p14:modId xmlns:p14="http://schemas.microsoft.com/office/powerpoint/2010/main" val="3086910331"/>
                  </p:ext>
                </p:extLst>
              </p:nvPr>
            </p:nvGraphicFramePr>
            <p:xfrm>
              <a:off x="1307565" y="1666902"/>
              <a:ext cx="9576169" cy="1769761"/>
            </p:xfrm>
            <a:graphic>
              <a:graphicData uri="http://schemas.openxmlformats.org/drawingml/2006/table">
                <a:tbl>
                  <a:tblPr firstRow="1" firstCol="1" bandCol="1">
                    <a:tableStyleId>{9D7B26C5-4107-4FEC-AEDC-1716B250A1EF}</a:tableStyleId>
                  </a:tblPr>
                  <a:tblGrid>
                    <a:gridCol w="3283847">
                      <a:extLst>
                        <a:ext uri="{9D8B030D-6E8A-4147-A177-3AD203B41FA5}">
                          <a16:colId xmlns:a16="http://schemas.microsoft.com/office/drawing/2014/main" val="3485926672"/>
                        </a:ext>
                      </a:extLst>
                    </a:gridCol>
                    <a:gridCol w="3459940">
                      <a:extLst>
                        <a:ext uri="{9D8B030D-6E8A-4147-A177-3AD203B41FA5}">
                          <a16:colId xmlns:a16="http://schemas.microsoft.com/office/drawing/2014/main" val="4235008738"/>
                        </a:ext>
                      </a:extLst>
                    </a:gridCol>
                    <a:gridCol w="2832382">
                      <a:extLst>
                        <a:ext uri="{9D8B030D-6E8A-4147-A177-3AD203B41FA5}">
                          <a16:colId xmlns:a16="http://schemas.microsoft.com/office/drawing/2014/main" val="1612520156"/>
                        </a:ext>
                      </a:extLst>
                    </a:gridCol>
                  </a:tblGrid>
                  <a:tr h="370454">
                    <a:tc>
                      <a:txBody>
                        <a:bodyPr/>
                        <a:lstStyle/>
                        <a:p>
                          <a:endParaRPr lang="en-GB" sz="1800" noProof="0" dirty="0"/>
                        </a:p>
                      </a:txBody>
                      <a:tcPr marL="91345" marR="91345" marT="45672" marB="45672"/>
                    </a:tc>
                    <a:tc>
                      <a:txBody>
                        <a:bodyPr/>
                        <a:lstStyle/>
                        <a:p>
                          <a:pPr algn="ctr"/>
                          <a:r>
                            <a:rPr lang="en-GB" sz="1800" noProof="0" dirty="0"/>
                            <a:t>Keep instantiations</a:t>
                          </a:r>
                        </a:p>
                      </a:txBody>
                      <a:tcPr marL="91345" marR="91345" marT="45672" marB="45672"/>
                    </a:tc>
                    <a:tc>
                      <a:txBody>
                        <a:bodyPr/>
                        <a:lstStyle/>
                        <a:p>
                          <a:pPr algn="ctr"/>
                          <a:r>
                            <a:rPr lang="en-GB" sz="1800" noProof="0" dirty="0"/>
                            <a:t>Instantiate on-demand</a:t>
                          </a:r>
                        </a:p>
                      </a:txBody>
                      <a:tcPr marL="91345" marR="91345" marT="45672" marB="45672"/>
                    </a:tc>
                    <a:extLst>
                      <a:ext uri="{0D108BD9-81ED-4DB2-BD59-A6C34878D82A}">
                        <a16:rowId xmlns:a16="http://schemas.microsoft.com/office/drawing/2014/main" val="3864637095"/>
                      </a:ext>
                    </a:extLst>
                  </a:tr>
                  <a:tr h="370454">
                    <a:tc>
                      <a:txBody>
                        <a:bodyPr/>
                        <a:lstStyle/>
                        <a:p>
                          <a:r>
                            <a:rPr lang="en-GB" sz="1800" noProof="0" dirty="0"/>
                            <a:t>Slices without queries</a:t>
                          </a:r>
                          <a:endParaRPr lang="en-GB" sz="1800" b="1" noProof="0" dirty="0"/>
                        </a:p>
                      </a:txBody>
                      <a:tcPr marL="91345" marR="91345" marT="45672" marB="45672" anchor="ctr"/>
                    </a:tc>
                    <a:tc>
                      <a:txBody>
                        <a:bodyPr/>
                        <a:lstStyle/>
                        <a:p>
                          <a:endParaRPr lang="en-US"/>
                        </a:p>
                      </a:txBody>
                      <a:tcPr marL="91345" marR="91345" marT="45672" marB="45672" anchor="ctr">
                        <a:blipFill>
                          <a:blip r:embed="rId3"/>
                          <a:stretch>
                            <a:fillRect l="-94872" t="-103333" r="-81685" b="-293333"/>
                          </a:stretch>
                        </a:blipFill>
                      </a:tcPr>
                    </a:tc>
                    <a:tc>
                      <a:txBody>
                        <a:bodyPr/>
                        <a:lstStyle/>
                        <a:p>
                          <a:endParaRPr lang="en-US"/>
                        </a:p>
                      </a:txBody>
                      <a:tcPr marL="91345" marR="91345" marT="45672" marB="45672" anchor="ctr">
                        <a:blipFill>
                          <a:blip r:embed="rId3"/>
                          <a:stretch>
                            <a:fillRect l="-238565" t="-103333" b="-293333"/>
                          </a:stretch>
                        </a:blipFill>
                      </a:tcPr>
                    </a:tc>
                    <a:extLst>
                      <a:ext uri="{0D108BD9-81ED-4DB2-BD59-A6C34878D82A}">
                        <a16:rowId xmlns:a16="http://schemas.microsoft.com/office/drawing/2014/main" val="1768018513"/>
                      </a:ext>
                    </a:extLst>
                  </a:tr>
                  <a:tr h="370454">
                    <a:tc>
                      <a:txBody>
                        <a:bodyPr/>
                        <a:lstStyle/>
                        <a:p>
                          <a:r>
                            <a:rPr lang="en-GB" sz="1800" noProof="0" dirty="0"/>
                            <a:t>Slices with arbitrary queries</a:t>
                          </a:r>
                        </a:p>
                      </a:txBody>
                      <a:tcPr marL="91345" marR="91345" marT="45672" marB="45672" anchor="ctr"/>
                    </a:tc>
                    <a:tc>
                      <a:txBody>
                        <a:bodyPr/>
                        <a:lstStyle/>
                        <a:p>
                          <a:endParaRPr lang="en-US"/>
                        </a:p>
                      </a:txBody>
                      <a:tcPr marL="91345" marR="91345" marT="45672" marB="45672" anchor="ctr">
                        <a:blipFill>
                          <a:blip r:embed="rId3"/>
                          <a:stretch>
                            <a:fillRect l="-94872" t="-210345" r="-81685" b="-203448"/>
                          </a:stretch>
                        </a:blipFill>
                      </a:tcPr>
                    </a:tc>
                    <a:tc>
                      <a:txBody>
                        <a:bodyPr/>
                        <a:lstStyle/>
                        <a:p>
                          <a:endParaRPr lang="en-US"/>
                        </a:p>
                      </a:txBody>
                      <a:tcPr marL="91345" marR="91345" marT="45672" marB="45672" anchor="ctr">
                        <a:blipFill>
                          <a:blip r:embed="rId3"/>
                          <a:stretch>
                            <a:fillRect l="-238565" t="-210345" b="-203448"/>
                          </a:stretch>
                        </a:blipFill>
                      </a:tcPr>
                    </a:tc>
                    <a:extLst>
                      <a:ext uri="{0D108BD9-81ED-4DB2-BD59-A6C34878D82A}">
                        <a16:rowId xmlns:a16="http://schemas.microsoft.com/office/drawing/2014/main" val="3729093589"/>
                      </a:ext>
                    </a:extLst>
                  </a:tr>
                  <a:tr h="658399">
                    <a:tc>
                      <a:txBody>
                        <a:bodyPr/>
                        <a:lstStyle/>
                        <a:p>
                          <a:r>
                            <a:rPr lang="en-GB" sz="1800" noProof="0" dirty="0"/>
                            <a:t>Additional memory for hindsight compared to filtering/prediction</a:t>
                          </a:r>
                        </a:p>
                      </a:txBody>
                      <a:tcPr marL="91345" marR="91345" marT="45672" marB="45672" anchor="ctr"/>
                    </a:tc>
                    <a:tc>
                      <a:txBody>
                        <a:bodyPr/>
                        <a:lstStyle/>
                        <a:p>
                          <a:endParaRPr lang="en-US"/>
                        </a:p>
                      </a:txBody>
                      <a:tcPr marL="91345" marR="91345" marT="45672" marB="45672" anchor="ctr">
                        <a:blipFill>
                          <a:blip r:embed="rId3"/>
                          <a:stretch>
                            <a:fillRect l="-94872" t="-173077" r="-81685" b="-13462"/>
                          </a:stretch>
                        </a:blipFill>
                      </a:tcPr>
                    </a:tc>
                    <a:tc>
                      <a:txBody>
                        <a:bodyPr/>
                        <a:lstStyle/>
                        <a:p>
                          <a:endParaRPr lang="en-US"/>
                        </a:p>
                      </a:txBody>
                      <a:tcPr marL="91345" marR="91345" marT="45672" marB="45672" anchor="ctr">
                        <a:blipFill>
                          <a:blip r:embed="rId3"/>
                          <a:stretch>
                            <a:fillRect l="-238565" t="-173077" b="-13462"/>
                          </a:stretch>
                        </a:blipFill>
                      </a:tcPr>
                    </a:tc>
                    <a:extLst>
                      <a:ext uri="{0D108BD9-81ED-4DB2-BD59-A6C34878D82A}">
                        <a16:rowId xmlns:a16="http://schemas.microsoft.com/office/drawing/2014/main" val="2658669838"/>
                      </a:ext>
                    </a:extLst>
                  </a:tr>
                </a:tbl>
              </a:graphicData>
            </a:graphic>
          </p:graphicFrame>
        </mc:Fallback>
      </mc:AlternateContent>
      <p:sp>
        <p:nvSpPr>
          <p:cNvPr id="4" name="Date Placeholder 3">
            <a:extLst>
              <a:ext uri="{FF2B5EF4-FFF2-40B4-BE49-F238E27FC236}">
                <a16:creationId xmlns:a16="http://schemas.microsoft.com/office/drawing/2014/main" id="{C56C0EFC-A4D4-ADCE-E22A-80CB5382CB44}"/>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66849C3F-C05D-4531-E0F9-AD52E1EDDD9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89B2BA66-895A-9AB8-3F6F-57F7637801EE}"/>
              </a:ext>
            </a:extLst>
          </p:cNvPr>
          <p:cNvSpPr>
            <a:spLocks noGrp="1"/>
          </p:cNvSpPr>
          <p:nvPr>
            <p:ph type="sldNum" sz="quarter" idx="11"/>
          </p:nvPr>
        </p:nvSpPr>
        <p:spPr/>
        <p:txBody>
          <a:bodyPr/>
          <a:lstStyle/>
          <a:p>
            <a:fld id="{EB1502E6-D9AE-3544-B6D5-378AAA0B915F}" type="slidenum">
              <a:rPr lang="de-DE" altLang="de-DE" smtClean="0"/>
              <a:pPr/>
              <a:t>61</a:t>
            </a:fld>
            <a:endParaRPr lang="de-DE" altLang="de-DE" dirty="0"/>
          </a:p>
        </p:txBody>
      </p:sp>
    </p:spTree>
    <p:extLst>
      <p:ext uri="{BB962C8B-B14F-4D97-AF65-F5344CB8AC3E}">
        <p14:creationId xmlns:p14="http://schemas.microsoft.com/office/powerpoint/2010/main" val="138589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26C6-D0D9-D64A-BBB9-1A6628940817}"/>
              </a:ext>
            </a:extLst>
          </p:cNvPr>
          <p:cNvSpPr>
            <a:spLocks noGrp="1"/>
          </p:cNvSpPr>
          <p:nvPr>
            <p:ph type="title"/>
          </p:nvPr>
        </p:nvSpPr>
        <p:spPr/>
        <p:txBody>
          <a:bodyPr>
            <a:normAutofit/>
          </a:bodyPr>
          <a:lstStyle/>
          <a:p>
            <a:r>
              <a:rPr lang="en-GB"/>
              <a:t>Queries over Multiple Slices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66E1827-9DF5-0D42-A3C1-01C3D297CF9D}"/>
                  </a:ext>
                </a:extLst>
              </p:cNvPr>
              <p:cNvSpPr>
                <a:spLocks noGrp="1"/>
              </p:cNvSpPr>
              <p:nvPr>
                <p:ph type="body" sz="quarter" idx="13"/>
              </p:nvPr>
            </p:nvSpPr>
            <p:spPr/>
            <p:txBody>
              <a:bodyPr>
                <a:normAutofit fontScale="92500" lnSpcReduction="10000"/>
              </a:bodyPr>
              <a:lstStyle/>
              <a:p>
                <a:r>
                  <a:rPr lang="en-GB" dirty="0"/>
                  <a:t>So far, assumed that query terms of a single query refer to the same slice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endParaRPr lang="en-GB" dirty="0"/>
              </a:p>
              <a:p>
                <a:r>
                  <a:rPr lang="en-GB" dirty="0"/>
                  <a:t>What about query terms from different slices?</a:t>
                </a:r>
              </a:p>
              <a:p>
                <a:pPr lvl="1"/>
                <a:r>
                  <a:rPr lang="en-GB" dirty="0"/>
                  <a:t>Example: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𝑇𝑟𝑒𝑎𝑡</m:t>
                            </m:r>
                          </m:e>
                          <m:sup>
                            <m:d>
                              <m:dPr>
                                <m:ctrlPr>
                                  <a:rPr lang="en-GB" i="1" smtClean="0">
                                    <a:latin typeface="Cambria Math" panose="02040503050406030204" pitchFamily="18" charset="0"/>
                                  </a:rPr>
                                </m:ctrlPr>
                              </m:dPr>
                              <m:e>
                                <m:r>
                                  <a:rPr lang="en-GB" i="1" smtClean="0">
                                    <a:latin typeface="Cambria Math" panose="02040503050406030204" pitchFamily="18" charset="0"/>
                                  </a:rPr>
                                  <m:t>1</m:t>
                                </m:r>
                              </m:e>
                            </m:d>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𝑇𝑟𝑎𝑣𝑒𝑙</m:t>
                            </m:r>
                          </m:e>
                          <m:sup>
                            <m:d>
                              <m:dPr>
                                <m:ctrlPr>
                                  <a:rPr lang="en-GB" i="1" smtClean="0">
                                    <a:latin typeface="Cambria Math" panose="02040503050406030204" pitchFamily="18" charset="0"/>
                                  </a:rPr>
                                </m:ctrlPr>
                              </m:dPr>
                              <m:e>
                                <m:r>
                                  <a:rPr lang="en-GB" b="0" i="1" smtClean="0">
                                    <a:latin typeface="Cambria Math" panose="02040503050406030204" pitchFamily="18" charset="0"/>
                                  </a:rPr>
                                  <m:t>2</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b="0" i="1" smtClean="0">
                                    <a:latin typeface="Cambria Math" panose="02040503050406030204" pitchFamily="18" charset="0"/>
                                  </a:rPr>
                                </m:ctrlPr>
                              </m:dPr>
                              <m:e>
                                <m:r>
                                  <a:rPr lang="en-GB" b="0" i="1" smtClean="0">
                                    <a:latin typeface="Cambria Math" panose="02040503050406030204" pitchFamily="18" charset="0"/>
                                  </a:rPr>
                                  <m:t>0 :3</m:t>
                                </m:r>
                              </m:e>
                            </m:d>
                          </m:sup>
                        </m:sSup>
                      </m:e>
                    </m:d>
                  </m:oMath>
                </a14:m>
                <a:r>
                  <a:rPr lang="en-GB" dirty="0"/>
                  <a:t> with </a:t>
                </a:r>
                <a14:m>
                  <m:oMath xmlns:m="http://schemas.openxmlformats.org/officeDocument/2006/math">
                    <m:r>
                      <a:rPr lang="en-GB" i="1" smtClean="0">
                        <a:latin typeface="Cambria Math" panose="02040503050406030204" pitchFamily="18" charset="0"/>
                      </a:rPr>
                      <m:t>𝑡</m:t>
                    </m:r>
                    <m:r>
                      <a:rPr lang="en-GB" b="0" i="1" smtClean="0">
                        <a:latin typeface="Cambria Math" panose="02040503050406030204" pitchFamily="18" charset="0"/>
                      </a:rPr>
                      <m:t>=3</m:t>
                    </m:r>
                  </m:oMath>
                </a14:m>
                <a:r>
                  <a:rPr lang="en-GB" dirty="0"/>
                  <a:t> ➝ </a:t>
                </a:r>
                <a14:m>
                  <m:oMath xmlns:m="http://schemas.openxmlformats.org/officeDocument/2006/math">
                    <m:r>
                      <a:rPr lang="en-GB" b="0" i="1" smtClean="0">
                        <a:latin typeface="Cambria Math" panose="02040503050406030204" pitchFamily="18" charset="0"/>
                      </a:rPr>
                      <m:t>𝑚𝑖𝑛</m:t>
                    </m:r>
                    <m:r>
                      <a:rPr lang="en-GB" b="0" i="1" smtClean="0">
                        <a:latin typeface="Cambria Math" panose="02040503050406030204" pitchFamily="18" charset="0"/>
                      </a:rPr>
                      <m:t>=1,</m:t>
                    </m:r>
                    <m:r>
                      <a:rPr lang="en-GB" b="0" i="1" smtClean="0">
                        <a:latin typeface="Cambria Math" panose="02040503050406030204" pitchFamily="18" charset="0"/>
                      </a:rPr>
                      <m:t>𝑚𝑎𝑥</m:t>
                    </m:r>
                    <m:r>
                      <a:rPr lang="en-GB" b="0" i="1" smtClean="0">
                        <a:latin typeface="Cambria Math" panose="02040503050406030204" pitchFamily="18" charset="0"/>
                      </a:rPr>
                      <m:t>=2</m:t>
                    </m:r>
                  </m:oMath>
                </a14:m>
                <a:r>
                  <a:rPr lang="en-GB" dirty="0"/>
                  <a:t> in query</a:t>
                </a:r>
              </a:p>
              <a:p>
                <a:r>
                  <a:rPr lang="en-GB" dirty="0"/>
                  <a:t>Query answering (one of many possibilities):</a:t>
                </a:r>
              </a:p>
              <a:p>
                <a:pPr lvl="1"/>
                <a:r>
                  <a:rPr lang="en-GB" dirty="0"/>
                  <a:t>Unroll FO jtree for those slices covered by query: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𝑚𝑖𝑛</m:t>
                            </m:r>
                            <m:r>
                              <a:rPr lang="en-GB" b="0" i="1" smtClean="0">
                                <a:latin typeface="Cambria Math" panose="02040503050406030204" pitchFamily="18" charset="0"/>
                              </a:rPr>
                              <m:t> :</m:t>
                            </m:r>
                            <m:r>
                              <a:rPr lang="en-GB" b="0" i="1" smtClean="0">
                                <a:latin typeface="Cambria Math" panose="02040503050406030204" pitchFamily="18" charset="0"/>
                              </a:rPr>
                              <m:t>𝑚𝑎𝑥</m:t>
                            </m:r>
                          </m:e>
                        </m:d>
                      </m:sup>
                    </m:sSup>
                  </m:oMath>
                </a14:m>
                <a:endParaRPr lang="en-GB" dirty="0"/>
              </a:p>
              <a:p>
                <a:pPr lvl="2"/>
                <a14:m>
                  <m:oMath xmlns:m="http://schemas.openxmlformats.org/officeDocument/2006/math">
                    <m:r>
                      <a:rPr lang="en-GB" i="1" smtClean="0">
                        <a:latin typeface="Cambria Math" panose="02040503050406030204" pitchFamily="18" charset="0"/>
                      </a:rPr>
                      <m:t>𝑚𝑖𝑛</m:t>
                    </m:r>
                    <m:r>
                      <a:rPr lang="en-GB" b="0" i="1" smtClean="0">
                        <a:latin typeface="Cambria Math" panose="02040503050406030204" pitchFamily="18" charset="0"/>
                      </a:rPr>
                      <m:t>=</m:t>
                    </m:r>
                  </m:oMath>
                </a14:m>
                <a:r>
                  <a:rPr lang="en-GB" dirty="0"/>
                  <a:t> minimum slice in query, </a:t>
                </a:r>
                <a14:m>
                  <m:oMath xmlns:m="http://schemas.openxmlformats.org/officeDocument/2006/math">
                    <m:r>
                      <a:rPr lang="en-GB" i="1" smtClean="0">
                        <a:latin typeface="Cambria Math" panose="02040503050406030204" pitchFamily="18" charset="0"/>
                      </a:rPr>
                      <m:t>𝑚</m:t>
                    </m:r>
                    <m:r>
                      <a:rPr lang="en-GB" b="0" i="1" smtClean="0">
                        <a:latin typeface="Cambria Math" panose="02040503050406030204" pitchFamily="18" charset="0"/>
                      </a:rPr>
                      <m:t>𝑎𝑥</m:t>
                    </m:r>
                    <m:r>
                      <a:rPr lang="en-GB" i="1" smtClean="0">
                        <a:latin typeface="Cambria Math" panose="02040503050406030204" pitchFamily="18" charset="0"/>
                      </a:rPr>
                      <m:t>=</m:t>
                    </m:r>
                  </m:oMath>
                </a14:m>
                <a:r>
                  <a:rPr lang="en-GB" dirty="0"/>
                  <a:t> maximum slice in query</a:t>
                </a:r>
              </a:p>
              <a:p>
                <a:pPr lvl="2"/>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𝑚𝑖𝑛</m:t>
                            </m:r>
                            <m:r>
                              <a:rPr lang="en-GB" i="1" smtClean="0">
                                <a:latin typeface="Cambria Math" panose="02040503050406030204" pitchFamily="18" charset="0"/>
                                <a:ea typeface="Cambria Math" panose="02040503050406030204" pitchFamily="18" charset="0"/>
                              </a:rPr>
                              <m:t>−1</m:t>
                            </m:r>
                          </m:e>
                        </m:d>
                      </m:sup>
                    </m:sSup>
                  </m:oMath>
                </a14:m>
                <a:r>
                  <a:rPr lang="en-GB" dirty="0"/>
                  <a:t> in in-cluster of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𝑚𝑖𝑛</m:t>
                            </m:r>
                          </m:e>
                        </m:d>
                      </m:sup>
                    </m:sSup>
                  </m:oMath>
                </a14:m>
                <a:r>
                  <a:rPr lang="en-GB" dirty="0"/>
                  <a:t>; if </a:t>
                </a:r>
                <a14:m>
                  <m:oMath xmlns:m="http://schemas.openxmlformats.org/officeDocument/2006/math">
                    <m:r>
                      <a:rPr lang="en-GB" i="1" smtClean="0">
                        <a:latin typeface="Cambria Math" panose="02040503050406030204" pitchFamily="18" charset="0"/>
                      </a:rPr>
                      <m:t>𝑚𝑎𝑥</m:t>
                    </m:r>
                    <m:r>
                      <a:rPr lang="en-GB" i="1" smtClean="0">
                        <a:latin typeface="Cambria Math" panose="02040503050406030204" pitchFamily="18" charset="0"/>
                      </a:rPr>
                      <m:t>&lt;</m:t>
                    </m:r>
                    <m:r>
                      <a:rPr lang="en-GB" i="1" smtClean="0">
                        <a:latin typeface="Cambria Math" panose="02040503050406030204" pitchFamily="18" charset="0"/>
                      </a:rPr>
                      <m:t>𝑡</m:t>
                    </m:r>
                  </m:oMath>
                </a14:m>
                <a:r>
                  <a:rPr lang="en-GB" dirty="0"/>
                  <a:t>,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𝛽</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𝑚𝑎𝑥</m:t>
                            </m:r>
                            <m:r>
                              <a:rPr lang="en-GB" i="1" smtClean="0">
                                <a:latin typeface="Cambria Math" panose="02040503050406030204" pitchFamily="18" charset="0"/>
                                <a:ea typeface="Cambria Math" panose="02040503050406030204" pitchFamily="18" charset="0"/>
                              </a:rPr>
                              <m:t>+1</m:t>
                            </m:r>
                          </m:e>
                        </m:d>
                      </m:sup>
                    </m:sSup>
                  </m:oMath>
                </a14:m>
                <a:r>
                  <a:rPr lang="en-GB" dirty="0"/>
                  <a:t> in out-cluster of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𝑚𝑎𝑥</m:t>
                            </m:r>
                          </m:e>
                        </m:d>
                      </m:sup>
                    </m:sSup>
                  </m:oMath>
                </a14:m>
                <a:endParaRPr lang="en-GB" dirty="0"/>
              </a:p>
              <a:p>
                <a:pPr lvl="1"/>
                <a:r>
                  <a:rPr lang="en-GB" dirty="0"/>
                  <a:t>Enter evidence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𝒆</m:t>
                        </m:r>
                      </m:e>
                      <m:sup>
                        <m:d>
                          <m:dPr>
                            <m:ctrlPr>
                              <a:rPr lang="en-GB" i="1" smtClean="0">
                                <a:latin typeface="Cambria Math" panose="02040503050406030204" pitchFamily="18" charset="0"/>
                              </a:rPr>
                            </m:ctrlPr>
                          </m:dPr>
                          <m:e>
                            <m:r>
                              <a:rPr lang="en-GB" i="1" smtClean="0">
                                <a:latin typeface="Cambria Math" panose="02040503050406030204" pitchFamily="18" charset="0"/>
                              </a:rPr>
                              <m:t>𝑚𝑖𝑛</m:t>
                            </m:r>
                            <m:r>
                              <a:rPr lang="en-GB" i="1" smtClean="0">
                                <a:latin typeface="Cambria Math" panose="02040503050406030204" pitchFamily="18" charset="0"/>
                              </a:rPr>
                              <m:t> :</m:t>
                            </m:r>
                            <m:r>
                              <a:rPr lang="en-GB" i="1" smtClean="0">
                                <a:latin typeface="Cambria Math" panose="02040503050406030204" pitchFamily="18" charset="0"/>
                              </a:rPr>
                              <m:t>𝑚𝑎𝑥</m:t>
                            </m:r>
                          </m:e>
                        </m:d>
                      </m:sup>
                    </m:sSup>
                  </m:oMath>
                </a14:m>
                <a:r>
                  <a:rPr lang="en-GB" dirty="0"/>
                  <a:t> </a:t>
                </a:r>
              </a:p>
              <a:p>
                <a:pPr lvl="1"/>
                <a:r>
                  <a:rPr lang="en-GB" dirty="0"/>
                  <a:t>Find subgraph covering the query terms</a:t>
                </a:r>
              </a:p>
              <a:p>
                <a:pPr lvl="1"/>
                <a:r>
                  <a:rPr lang="en-GB" dirty="0"/>
                  <a:t>Send messages in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𝑚𝑖𝑛</m:t>
                            </m:r>
                            <m:r>
                              <a:rPr lang="en-GB" i="1" smtClean="0">
                                <a:latin typeface="Cambria Math" panose="02040503050406030204" pitchFamily="18" charset="0"/>
                              </a:rPr>
                              <m:t> :</m:t>
                            </m:r>
                            <m:r>
                              <a:rPr lang="en-GB" i="1" smtClean="0">
                                <a:latin typeface="Cambria Math" panose="02040503050406030204" pitchFamily="18" charset="0"/>
                              </a:rPr>
                              <m:t>𝑚𝑎𝑥</m:t>
                            </m:r>
                          </m:e>
                        </m:d>
                      </m:sup>
                    </m:sSup>
                  </m:oMath>
                </a14:m>
                <a:r>
                  <a:rPr lang="en-GB" dirty="0"/>
                  <a:t> from periphery towards border of subgraph</a:t>
                </a:r>
              </a:p>
              <a:p>
                <a:pPr lvl="1"/>
                <a:r>
                  <a:rPr lang="en-GB" dirty="0"/>
                  <a:t>Answer query on submodel of local models of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𝐽</m:t>
                        </m:r>
                      </m:e>
                      <m:sup>
                        <m:d>
                          <m:dPr>
                            <m:ctrlPr>
                              <a:rPr lang="en-GB" i="1" smtClean="0">
                                <a:latin typeface="Cambria Math" panose="02040503050406030204" pitchFamily="18" charset="0"/>
                              </a:rPr>
                            </m:ctrlPr>
                          </m:dPr>
                          <m:e>
                            <m:r>
                              <a:rPr lang="en-GB" i="1" smtClean="0">
                                <a:latin typeface="Cambria Math" panose="02040503050406030204" pitchFamily="18" charset="0"/>
                              </a:rPr>
                              <m:t>𝑚𝑖𝑛</m:t>
                            </m:r>
                            <m:r>
                              <a:rPr lang="en-GB" i="1" smtClean="0">
                                <a:latin typeface="Cambria Math" panose="02040503050406030204" pitchFamily="18" charset="0"/>
                              </a:rPr>
                              <m:t> :</m:t>
                            </m:r>
                            <m:r>
                              <a:rPr lang="en-GB" i="1" smtClean="0">
                                <a:latin typeface="Cambria Math" panose="02040503050406030204" pitchFamily="18" charset="0"/>
                              </a:rPr>
                              <m:t>𝑚𝑎𝑥</m:t>
                            </m:r>
                          </m:e>
                        </m:d>
                      </m:sup>
                    </m:sSup>
                  </m:oMath>
                </a14:m>
                <a:r>
                  <a:rPr lang="en-GB" dirty="0"/>
                  <a:t> and messages at the border </a:t>
                </a:r>
              </a:p>
            </p:txBody>
          </p:sp>
        </mc:Choice>
        <mc:Fallback>
          <p:sp>
            <p:nvSpPr>
              <p:cNvPr id="3" name="Content Placeholder 2">
                <a:extLst>
                  <a:ext uri="{FF2B5EF4-FFF2-40B4-BE49-F238E27FC236}">
                    <a16:creationId xmlns:a16="http://schemas.microsoft.com/office/drawing/2014/main" id="{C66E1827-9DF5-0D42-A3C1-01C3D297CF9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b="-1934"/>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15C6C4BF-D6BB-D198-629C-7D61650B8DEF}"/>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66103290-FBF9-F96F-F30D-C1F24751A6F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5FDBC08-8250-E7EE-DDFD-FA1BD31C0306}"/>
              </a:ext>
            </a:extLst>
          </p:cNvPr>
          <p:cNvSpPr>
            <a:spLocks noGrp="1"/>
          </p:cNvSpPr>
          <p:nvPr>
            <p:ph type="sldNum" sz="quarter" idx="11"/>
          </p:nvPr>
        </p:nvSpPr>
        <p:spPr/>
        <p:txBody>
          <a:bodyPr/>
          <a:lstStyle/>
          <a:p>
            <a:fld id="{EB1502E6-D9AE-3544-B6D5-378AAA0B915F}" type="slidenum">
              <a:rPr lang="de-DE" altLang="de-DE" smtClean="0"/>
              <a:pPr/>
              <a:t>62</a:t>
            </a:fld>
            <a:endParaRPr lang="de-DE" altLang="de-DE" dirty="0"/>
          </a:p>
        </p:txBody>
      </p:sp>
    </p:spTree>
    <p:extLst>
      <p:ext uri="{BB962C8B-B14F-4D97-AF65-F5344CB8AC3E}">
        <p14:creationId xmlns:p14="http://schemas.microsoft.com/office/powerpoint/2010/main" val="225502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F052-B3A2-C347-B638-6B7B700676FF}"/>
              </a:ext>
            </a:extLst>
          </p:cNvPr>
          <p:cNvSpPr>
            <a:spLocks noGrp="1"/>
          </p:cNvSpPr>
          <p:nvPr>
            <p:ph type="title"/>
          </p:nvPr>
        </p:nvSpPr>
        <p:spPr/>
        <p:txBody>
          <a:bodyPr/>
          <a:lstStyle/>
          <a:p>
            <a:r>
              <a:rPr lang="en-GB" dirty="0"/>
              <a:t>Algorithm-induced Groundings</a:t>
            </a:r>
          </a:p>
        </p:txBody>
      </p:sp>
      <p:sp>
        <p:nvSpPr>
          <p:cNvPr id="3" name="Content Placeholder 2">
            <a:extLst>
              <a:ext uri="{FF2B5EF4-FFF2-40B4-BE49-F238E27FC236}">
                <a16:creationId xmlns:a16="http://schemas.microsoft.com/office/drawing/2014/main" id="{74AFD4A8-3FB8-9545-BA49-19C53521B4F8}"/>
              </a:ext>
            </a:extLst>
          </p:cNvPr>
          <p:cNvSpPr>
            <a:spLocks noGrp="1"/>
          </p:cNvSpPr>
          <p:nvPr>
            <p:ph type="body" sz="quarter" idx="13"/>
          </p:nvPr>
        </p:nvSpPr>
        <p:spPr/>
        <p:txBody>
          <a:bodyPr/>
          <a:lstStyle/>
          <a:p>
            <a:r>
              <a:rPr lang="en-GB" dirty="0"/>
              <a:t>Like LJT, LDJT may induce groundings during message passing</a:t>
            </a:r>
          </a:p>
          <a:p>
            <a:pPr lvl="1"/>
            <a:r>
              <a:rPr lang="en-GB" sz="2000" dirty="0"/>
              <a:t>Intra-slice: use LJT-fusion to avoid</a:t>
            </a:r>
          </a:p>
          <a:p>
            <a:pPr lvl="2"/>
            <a:r>
              <a:rPr lang="en-GB" sz="2000" dirty="0"/>
              <a:t>Merge parclusters if a </a:t>
            </a:r>
            <a:br>
              <a:rPr lang="en-GB" sz="2000" dirty="0"/>
            </a:br>
            <a:r>
              <a:rPr lang="en-GB" sz="2000" dirty="0"/>
              <a:t>separator PRV induces </a:t>
            </a:r>
            <a:br>
              <a:rPr lang="en-GB" sz="2000" dirty="0"/>
            </a:br>
            <a:r>
              <a:rPr lang="en-GB" sz="2000" dirty="0"/>
              <a:t>groundings</a:t>
            </a:r>
          </a:p>
          <a:p>
            <a:pPr lvl="1"/>
            <a:endParaRPr lang="en-GB" dirty="0"/>
          </a:p>
        </p:txBody>
      </p:sp>
      <p:pic>
        <p:nvPicPr>
          <p:cNvPr id="13" name="Picture 12">
            <a:extLst>
              <a:ext uri="{FF2B5EF4-FFF2-40B4-BE49-F238E27FC236}">
                <a16:creationId xmlns:a16="http://schemas.microsoft.com/office/drawing/2014/main" id="{EC6E5C4D-F723-6042-9B5D-FD8B59131B62}"/>
              </a:ext>
            </a:extLst>
          </p:cNvPr>
          <p:cNvPicPr>
            <a:picLocks noChangeAspect="1"/>
          </p:cNvPicPr>
          <p:nvPr/>
        </p:nvPicPr>
        <p:blipFill rotWithShape="1">
          <a:blip r:embed="rId2"/>
          <a:srcRect t="11884" b="42267"/>
          <a:stretch/>
        </p:blipFill>
        <p:spPr>
          <a:xfrm>
            <a:off x="5137461" y="3939639"/>
            <a:ext cx="6725589" cy="173452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95A4C0E4-A0C8-0044-B2BE-F2D8F44EF958}"/>
              </a:ext>
            </a:extLst>
          </p:cNvPr>
          <p:cNvPicPr>
            <a:picLocks noChangeAspect="1"/>
          </p:cNvPicPr>
          <p:nvPr/>
        </p:nvPicPr>
        <p:blipFill rotWithShape="1">
          <a:blip r:embed="rId3"/>
          <a:srcRect t="12564" r="49032" b="27056"/>
          <a:stretch/>
        </p:blipFill>
        <p:spPr>
          <a:xfrm>
            <a:off x="538593" y="3287273"/>
            <a:ext cx="3929742" cy="2618641"/>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CB5FEC17-2060-C74F-BAF1-51809E278177}"/>
              </a:ext>
            </a:extLst>
          </p:cNvPr>
          <p:cNvPicPr>
            <a:picLocks noChangeAspect="1"/>
          </p:cNvPicPr>
          <p:nvPr/>
        </p:nvPicPr>
        <p:blipFill rotWithShape="1">
          <a:blip r:embed="rId4"/>
          <a:srcRect t="10968" b="44302"/>
          <a:stretch/>
        </p:blipFill>
        <p:spPr>
          <a:xfrm>
            <a:off x="4908068" y="2014393"/>
            <a:ext cx="6954982" cy="174990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Date Placeholder 3">
            <a:extLst>
              <a:ext uri="{FF2B5EF4-FFF2-40B4-BE49-F238E27FC236}">
                <a16:creationId xmlns:a16="http://schemas.microsoft.com/office/drawing/2014/main" id="{9CC33FC8-62B2-71B9-FBED-D896E68CD5AD}"/>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39EA5236-E5BA-25FC-446E-60AE704631A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33B5BD3-E304-F639-ED0F-CEBA8863CC90}"/>
              </a:ext>
            </a:extLst>
          </p:cNvPr>
          <p:cNvSpPr>
            <a:spLocks noGrp="1"/>
          </p:cNvSpPr>
          <p:nvPr>
            <p:ph type="sldNum" sz="quarter" idx="11"/>
          </p:nvPr>
        </p:nvSpPr>
        <p:spPr/>
        <p:txBody>
          <a:bodyPr/>
          <a:lstStyle/>
          <a:p>
            <a:fld id="{EB1502E6-D9AE-3544-B6D5-378AAA0B915F}" type="slidenum">
              <a:rPr lang="de-DE" altLang="de-DE" smtClean="0"/>
              <a:pPr/>
              <a:t>63</a:t>
            </a:fld>
            <a:endParaRPr lang="de-DE" altLang="de-DE" dirty="0"/>
          </a:p>
        </p:txBody>
      </p:sp>
    </p:spTree>
    <p:extLst>
      <p:ext uri="{BB962C8B-B14F-4D97-AF65-F5344CB8AC3E}">
        <p14:creationId xmlns:p14="http://schemas.microsoft.com/office/powerpoint/2010/main" val="3019637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F052-B3A2-C347-B638-6B7B700676FF}"/>
              </a:ext>
            </a:extLst>
          </p:cNvPr>
          <p:cNvSpPr>
            <a:spLocks noGrp="1"/>
          </p:cNvSpPr>
          <p:nvPr>
            <p:ph type="title"/>
          </p:nvPr>
        </p:nvSpPr>
        <p:spPr/>
        <p:txBody>
          <a:bodyPr/>
          <a:lstStyle/>
          <a:p>
            <a:r>
              <a:rPr lang="en-GB" dirty="0"/>
              <a:t>Algorithm-induced Groundings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AFD4A8-3FB8-9545-BA49-19C53521B4F8}"/>
                  </a:ext>
                </a:extLst>
              </p:cNvPr>
              <p:cNvSpPr>
                <a:spLocks noGrp="1"/>
              </p:cNvSpPr>
              <p:nvPr>
                <p:ph type="body" sz="quarter" idx="13"/>
              </p:nvPr>
            </p:nvSpPr>
            <p:spPr/>
            <p:txBody>
              <a:bodyPr>
                <a:normAutofit lnSpcReduction="10000"/>
              </a:bodyPr>
              <a:lstStyle/>
              <a:p>
                <a:r>
                  <a:rPr lang="en-GB" dirty="0"/>
                  <a:t>Inter-slice?</a:t>
                </a:r>
              </a:p>
              <a:p>
                <a:pPr lvl="1"/>
                <a:r>
                  <a:rPr lang="en-GB" dirty="0"/>
                  <a:t>Check if calculation of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de-DE" b="0" i="1" smtClean="0">
                            <a:latin typeface="Cambria Math" panose="02040503050406030204" pitchFamily="18" charset="0"/>
                            <a:ea typeface="Cambria Math" panose="02040503050406030204" pitchFamily="18" charset="0"/>
                          </a:rPr>
                          <m:t>𝑡</m:t>
                        </m:r>
                      </m:sub>
                    </m:sSub>
                  </m:oMath>
                </a14:m>
                <a:r>
                  <a:rPr lang="en-GB" dirty="0"/>
                  <a:t> leads to groundings using the same conditions as LJT-fusion</a:t>
                </a:r>
              </a:p>
              <a:p>
                <a:pPr lvl="2"/>
                <a:r>
                  <a:rPr lang="en-GB" dirty="0"/>
                  <a:t>If so, extend </a:t>
                </a:r>
                <a:r>
                  <a:rPr lang="en-GB" dirty="0" err="1"/>
                  <a:t>incluster</a:t>
                </a:r>
                <a:r>
                  <a:rPr lang="en-GB" dirty="0"/>
                  <a:t> with PRV that causes groundings</a:t>
                </a:r>
              </a:p>
              <a:p>
                <a:pPr lvl="3"/>
                <a:r>
                  <a:rPr lang="en-GB" dirty="0"/>
                  <a:t>Do not merge but keep separate to keep up sequential/temporal separation between </a:t>
                </a:r>
                <a14:m>
                  <m:oMath xmlns:m="http://schemas.openxmlformats.org/officeDocument/2006/math">
                    <m:r>
                      <a:rPr lang="de-DE" i="1">
                        <a:latin typeface="Cambria Math" panose="02040503050406030204" pitchFamily="18" charset="0"/>
                      </a:rPr>
                      <m:t>𝑡</m:t>
                    </m:r>
                  </m:oMath>
                </a14:m>
                <a:r>
                  <a:rPr lang="en-GB" dirty="0"/>
                  <a:t> and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+1</m:t>
                    </m:r>
                  </m:oMath>
                </a14:m>
                <a:r>
                  <a:rPr lang="en-GB" dirty="0"/>
                  <a:t> </a:t>
                </a:r>
              </a:p>
              <a:p>
                <a:pPr lvl="1"/>
                <a:r>
                  <a:rPr lang="en-GB" dirty="0"/>
                  <a:t>But: still may lead to </a:t>
                </a:r>
                <a:r>
                  <a:rPr lang="en-GB" dirty="0" err="1"/>
                  <a:t>outcluster</a:t>
                </a:r>
                <a:r>
                  <a:rPr lang="en-GB" dirty="0"/>
                  <a:t> of </a:t>
                </a:r>
                <a14:m>
                  <m:oMath xmlns:m="http://schemas.openxmlformats.org/officeDocument/2006/math">
                    <m:r>
                      <a:rPr lang="de-DE" i="1">
                        <a:latin typeface="Cambria Math" panose="02040503050406030204" pitchFamily="18" charset="0"/>
                      </a:rPr>
                      <m:t>𝑡</m:t>
                    </m:r>
                  </m:oMath>
                </a14:m>
                <a:r>
                  <a:rPr lang="en-GB" dirty="0"/>
                  <a:t> or </a:t>
                </a:r>
                <a:r>
                  <a:rPr lang="en-GB" dirty="0" err="1"/>
                  <a:t>incluster</a:t>
                </a:r>
                <a:r>
                  <a:rPr lang="en-GB" dirty="0"/>
                  <a:t> of </a:t>
                </a:r>
                <a14:m>
                  <m:oMath xmlns:m="http://schemas.openxmlformats.org/officeDocument/2006/math">
                    <m:r>
                      <a:rPr lang="en-GB" i="1" dirty="0">
                        <a:latin typeface="Cambria Math" panose="02040503050406030204" pitchFamily="18" charset="0"/>
                      </a:rPr>
                      <m:t>𝑡</m:t>
                    </m:r>
                    <m:r>
                      <a:rPr lang="de-DE" i="1" dirty="0">
                        <a:latin typeface="Cambria Math" panose="02040503050406030204" pitchFamily="18" charset="0"/>
                      </a:rPr>
                      <m:t>+1</m:t>
                    </m:r>
                  </m:oMath>
                </a14:m>
                <a:r>
                  <a:rPr lang="en-GB" dirty="0"/>
                  <a:t> being a subset of the other (separation removed) that cannot be avoided if wanting to avoid groundings</a:t>
                </a:r>
              </a:p>
              <a:p>
                <a:pPr lvl="1"/>
                <a:endParaRPr lang="en-GB" dirty="0"/>
              </a:p>
              <a:p>
                <a:pPr marL="347663" indent="-347663">
                  <a:buFont typeface="Zapf Dingbats"/>
                  <a:buChar char="➝"/>
                </a:pPr>
                <a:r>
                  <a:rPr lang="en-GB" dirty="0">
                    <a:solidFill>
                      <a:srgbClr val="FFC000"/>
                    </a:solidFill>
                  </a:rPr>
                  <a:t>Trade off between lifting and handling temporal aspects due to restrictions on elimination orders</a:t>
                </a:r>
              </a:p>
              <a:p>
                <a:pPr lvl="1"/>
                <a:endParaRPr lang="en-GB" dirty="0"/>
              </a:p>
            </p:txBody>
          </p:sp>
        </mc:Choice>
        <mc:Fallback xmlns="">
          <p:sp>
            <p:nvSpPr>
              <p:cNvPr id="3" name="Content Placeholder 2">
                <a:extLst>
                  <a:ext uri="{FF2B5EF4-FFF2-40B4-BE49-F238E27FC236}">
                    <a16:creationId xmlns:a16="http://schemas.microsoft.com/office/drawing/2014/main" id="{74AFD4A8-3FB8-9545-BA49-19C53521B4F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3039" r="-2286"/>
                </a:stretch>
              </a:blipFill>
            </p:spPr>
            <p:txBody>
              <a:bodyPr/>
              <a:lstStyle/>
              <a:p>
                <a:r>
                  <a:rPr lang="en-DE">
                    <a:noFill/>
                  </a:rPr>
                  <a:t> </a:t>
                </a:r>
              </a:p>
            </p:txBody>
          </p:sp>
        </mc:Fallback>
      </mc:AlternateContent>
      <p:sp>
        <p:nvSpPr>
          <p:cNvPr id="5" name="TextBox 4">
            <a:extLst>
              <a:ext uri="{FF2B5EF4-FFF2-40B4-BE49-F238E27FC236}">
                <a16:creationId xmlns:a16="http://schemas.microsoft.com/office/drawing/2014/main" id="{10165216-AFC5-994D-8017-A04369735530}"/>
              </a:ext>
            </a:extLst>
          </p:cNvPr>
          <p:cNvSpPr txBox="1"/>
          <p:nvPr/>
        </p:nvSpPr>
        <p:spPr>
          <a:xfrm>
            <a:off x="3339935" y="6090782"/>
            <a:ext cx="6487468" cy="707886"/>
          </a:xfrm>
          <a:prstGeom prst="rect">
            <a:avLst/>
          </a:prstGeom>
          <a:noFill/>
        </p:spPr>
        <p:txBody>
          <a:bodyPr wrap="square" rtlCol="0">
            <a:spAutoFit/>
          </a:bodyPr>
          <a:lstStyle/>
          <a:p>
            <a:r>
              <a:rPr lang="en-GB" sz="1000" dirty="0">
                <a:solidFill>
                  <a:schemeClr val="bg1">
                    <a:lumMod val="85000"/>
                  </a:schemeClr>
                </a:solidFill>
              </a:rPr>
              <a:t>Marcel </a:t>
            </a:r>
            <a:r>
              <a:rPr lang="en-GB" sz="1000" dirty="0" err="1">
                <a:solidFill>
                  <a:schemeClr val="bg1">
                    <a:lumMod val="85000"/>
                  </a:schemeClr>
                </a:solidFill>
              </a:rPr>
              <a:t>Gehrke</a:t>
            </a:r>
            <a:r>
              <a:rPr lang="en-GB" sz="1000" dirty="0">
                <a:solidFill>
                  <a:schemeClr val="bg1">
                    <a:lumMod val="85000"/>
                  </a:schemeClr>
                </a:solidFill>
              </a:rPr>
              <a:t>, Tanya Braun, and Ralf </a:t>
            </a:r>
            <a:r>
              <a:rPr lang="en-GB" sz="1000" dirty="0" err="1">
                <a:solidFill>
                  <a:schemeClr val="bg1">
                    <a:lumMod val="85000"/>
                  </a:schemeClr>
                </a:solidFill>
              </a:rPr>
              <a:t>Möller</a:t>
            </a:r>
            <a:r>
              <a:rPr lang="en-GB" sz="1000" dirty="0">
                <a:solidFill>
                  <a:schemeClr val="bg1">
                    <a:lumMod val="85000"/>
                  </a:schemeClr>
                </a:solidFill>
              </a:rPr>
              <a:t>. Preventing Unnecessary Groundings in the Lifted Dynamic Junction Tree Algorithm. In: </a:t>
            </a:r>
            <a:r>
              <a:rPr lang="en-GB" sz="1000" i="1" dirty="0">
                <a:solidFill>
                  <a:schemeClr val="bg1">
                    <a:lumMod val="85000"/>
                  </a:schemeClr>
                </a:solidFill>
              </a:rPr>
              <a:t>Proceedings of the AI 2018: Advances in Artificial Intelligence</a:t>
            </a:r>
            <a:r>
              <a:rPr lang="en-GB" sz="1000" dirty="0">
                <a:solidFill>
                  <a:schemeClr val="bg1">
                    <a:lumMod val="85000"/>
                  </a:schemeClr>
                </a:solidFill>
              </a:rPr>
              <a:t>, 2018.</a:t>
            </a:r>
          </a:p>
          <a:p>
            <a:r>
              <a:rPr lang="en-GB" sz="1000" dirty="0">
                <a:solidFill>
                  <a:schemeClr val="bg1">
                    <a:lumMod val="85000"/>
                  </a:schemeClr>
                </a:solidFill>
              </a:rPr>
              <a:t>Marcel </a:t>
            </a:r>
            <a:r>
              <a:rPr lang="en-GB" sz="1000" dirty="0" err="1">
                <a:solidFill>
                  <a:schemeClr val="bg1">
                    <a:lumMod val="85000"/>
                  </a:schemeClr>
                </a:solidFill>
              </a:rPr>
              <a:t>Gehrke</a:t>
            </a:r>
            <a:r>
              <a:rPr lang="en-GB" sz="1000" dirty="0">
                <a:solidFill>
                  <a:schemeClr val="bg1">
                    <a:lumMod val="85000"/>
                  </a:schemeClr>
                </a:solidFill>
              </a:rPr>
              <a:t>, Tanya Braun, Ralf </a:t>
            </a:r>
            <a:r>
              <a:rPr lang="en-GB" sz="1000" dirty="0" err="1">
                <a:solidFill>
                  <a:schemeClr val="bg1">
                    <a:lumMod val="85000"/>
                  </a:schemeClr>
                </a:solidFill>
              </a:rPr>
              <a:t>Möller</a:t>
            </a:r>
            <a:r>
              <a:rPr lang="en-GB" sz="1000" dirty="0">
                <a:solidFill>
                  <a:schemeClr val="bg1">
                    <a:lumMod val="85000"/>
                  </a:schemeClr>
                </a:solidFill>
              </a:rPr>
              <a:t>: Towards Preventing Unnecessary Groundings in the Lifted Dynamic Junction Tree Algorithm. In: </a:t>
            </a:r>
            <a:r>
              <a:rPr lang="en-GB" sz="1000" i="1" dirty="0">
                <a:solidFill>
                  <a:schemeClr val="bg1">
                    <a:lumMod val="85000"/>
                  </a:schemeClr>
                </a:solidFill>
              </a:rPr>
              <a:t>Proceedings of KI 2018: Advances in Artificial Intelligence</a:t>
            </a:r>
            <a:r>
              <a:rPr lang="en-GB" sz="1000" dirty="0">
                <a:solidFill>
                  <a:schemeClr val="bg1">
                    <a:lumMod val="85000"/>
                  </a:schemeClr>
                </a:solidFill>
              </a:rPr>
              <a:t>, 2018.</a:t>
            </a:r>
          </a:p>
        </p:txBody>
      </p:sp>
      <p:sp>
        <p:nvSpPr>
          <p:cNvPr id="4" name="Date Placeholder 3">
            <a:extLst>
              <a:ext uri="{FF2B5EF4-FFF2-40B4-BE49-F238E27FC236}">
                <a16:creationId xmlns:a16="http://schemas.microsoft.com/office/drawing/2014/main" id="{8BB68FB7-7C42-D7FD-D7D7-F8EF97EED3D8}"/>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8113427B-D124-FB81-A882-E50D9877E5F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3867EEFE-AF5E-8551-13D7-7D0680A92002}"/>
              </a:ext>
            </a:extLst>
          </p:cNvPr>
          <p:cNvSpPr>
            <a:spLocks noGrp="1"/>
          </p:cNvSpPr>
          <p:nvPr>
            <p:ph type="sldNum" sz="quarter" idx="11"/>
          </p:nvPr>
        </p:nvSpPr>
        <p:spPr/>
        <p:txBody>
          <a:bodyPr/>
          <a:lstStyle/>
          <a:p>
            <a:fld id="{EB1502E6-D9AE-3544-B6D5-378AAA0B915F}" type="slidenum">
              <a:rPr lang="de-DE" altLang="de-DE" smtClean="0"/>
              <a:pPr/>
              <a:t>64</a:t>
            </a:fld>
            <a:endParaRPr lang="de-DE" altLang="de-DE" dirty="0"/>
          </a:p>
        </p:txBody>
      </p:sp>
    </p:spTree>
    <p:extLst>
      <p:ext uri="{BB962C8B-B14F-4D97-AF65-F5344CB8AC3E}">
        <p14:creationId xmlns:p14="http://schemas.microsoft.com/office/powerpoint/2010/main" val="14612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A7E5-1A7D-B549-9C05-14F3564924AE}"/>
              </a:ext>
            </a:extLst>
          </p:cNvPr>
          <p:cNvSpPr>
            <a:spLocks noGrp="1"/>
          </p:cNvSpPr>
          <p:nvPr>
            <p:ph type="ctrTitle"/>
          </p:nvPr>
        </p:nvSpPr>
        <p:spPr>
          <a:xfrm>
            <a:off x="914400" y="2152878"/>
            <a:ext cx="10363200" cy="1470025"/>
          </a:xfrm>
        </p:spPr>
        <p:txBody>
          <a:bodyPr/>
          <a:lstStyle/>
          <a:p>
            <a:r>
              <a:rPr lang="en-GB" dirty="0"/>
              <a:t>Complexity Analysis</a:t>
            </a:r>
            <a:br>
              <a:rPr lang="en-GB" dirty="0"/>
            </a:br>
            <a:r>
              <a:rPr lang="en-GB" dirty="0"/>
              <a:t>&amp; Runtimes</a:t>
            </a:r>
          </a:p>
        </p:txBody>
      </p:sp>
      <p:sp>
        <p:nvSpPr>
          <p:cNvPr id="3" name="Content Placeholder 2">
            <a:extLst>
              <a:ext uri="{FF2B5EF4-FFF2-40B4-BE49-F238E27FC236}">
                <a16:creationId xmlns:a16="http://schemas.microsoft.com/office/drawing/2014/main" id="{4DC42CA1-11F3-5248-9A71-F078B86454BF}"/>
              </a:ext>
            </a:extLst>
          </p:cNvPr>
          <p:cNvSpPr>
            <a:spLocks noGrp="1"/>
          </p:cNvSpPr>
          <p:nvPr>
            <p:ph type="subTitle" idx="1"/>
          </p:nvPr>
        </p:nvSpPr>
        <p:spPr>
          <a:xfrm>
            <a:off x="1828800" y="3908648"/>
            <a:ext cx="8534400" cy="1752600"/>
          </a:xfrm>
        </p:spPr>
        <p:txBody>
          <a:bodyPr>
            <a:normAutofit/>
          </a:bodyPr>
          <a:lstStyle/>
          <a:p>
            <a:r>
              <a:rPr lang="en-GB" dirty="0"/>
              <a:t>Lifted Dynamic Junction Tree Algorithm (LDJT)</a:t>
            </a:r>
          </a:p>
        </p:txBody>
      </p:sp>
      <p:sp>
        <p:nvSpPr>
          <p:cNvPr id="5" name="Footer Placeholder 4">
            <a:extLst>
              <a:ext uri="{FF2B5EF4-FFF2-40B4-BE49-F238E27FC236}">
                <a16:creationId xmlns:a16="http://schemas.microsoft.com/office/drawing/2014/main" id="{944E95FD-CFEF-BA48-414E-0A28034B312B}"/>
              </a:ext>
            </a:extLst>
          </p:cNvPr>
          <p:cNvSpPr>
            <a:spLocks noGrp="1"/>
          </p:cNvSpPr>
          <p:nvPr>
            <p:ph type="ftr" sz="quarter" idx="11"/>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760D0EF-F5A0-F7E3-C628-5EE188D506D0}"/>
              </a:ext>
            </a:extLst>
          </p:cNvPr>
          <p:cNvSpPr>
            <a:spLocks noGrp="1"/>
          </p:cNvSpPr>
          <p:nvPr>
            <p:ph type="sldNum" sz="quarter" idx="12"/>
          </p:nvPr>
        </p:nvSpPr>
        <p:spPr/>
        <p:txBody>
          <a:bodyPr/>
          <a:lstStyle/>
          <a:p>
            <a:fld id="{EB1502E6-D9AE-3544-B6D5-378AAA0B915F}" type="slidenum">
              <a:rPr lang="de-DE" altLang="de-DE" smtClean="0"/>
              <a:pPr/>
              <a:t>65</a:t>
            </a:fld>
            <a:endParaRPr lang="de-DE" altLang="de-DE" dirty="0"/>
          </a:p>
        </p:txBody>
      </p:sp>
      <p:sp>
        <p:nvSpPr>
          <p:cNvPr id="4" name="Date Placeholder 3">
            <a:extLst>
              <a:ext uri="{FF2B5EF4-FFF2-40B4-BE49-F238E27FC236}">
                <a16:creationId xmlns:a16="http://schemas.microsoft.com/office/drawing/2014/main" id="{6C2118EA-5C15-B40B-F8F2-087CE6A24457}"/>
              </a:ext>
            </a:extLst>
          </p:cNvPr>
          <p:cNvSpPr>
            <a:spLocks noGrp="1"/>
          </p:cNvSpPr>
          <p:nvPr>
            <p:ph type="dt" sz="half" idx="2"/>
          </p:nvPr>
        </p:nvSpPr>
        <p:spPr/>
        <p:txBody>
          <a:bodyPr/>
          <a:lstStyle/>
          <a:p>
            <a:pPr eaLnBrk="1" hangingPunct="1"/>
            <a:r>
              <a:rPr lang="de-DE"/>
              <a:t>Temporal</a:t>
            </a:r>
            <a:endParaRPr lang="de-DE" dirty="0"/>
          </a:p>
        </p:txBody>
      </p:sp>
    </p:spTree>
    <p:extLst>
      <p:ext uri="{BB962C8B-B14F-4D97-AF65-F5344CB8AC3E}">
        <p14:creationId xmlns:p14="http://schemas.microsoft.com/office/powerpoint/2010/main" val="1059174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59A0731-8F2B-DA46-B599-E43F7F83EECC}"/>
                  </a:ext>
                </a:extLst>
              </p:cNvPr>
              <p:cNvSpPr>
                <a:spLocks noGrp="1"/>
              </p:cNvSpPr>
              <p:nvPr>
                <p:ph type="body" sz="quarter" idx="13"/>
              </p:nvPr>
            </p:nvSpPr>
            <p:spPr/>
            <p:txBody>
              <a:bodyPr>
                <a:normAutofit lnSpcReduction="10000"/>
              </a:bodyPr>
              <a:lstStyle/>
              <a:p>
                <a:r>
                  <a:rPr lang="en-GB" dirty="0"/>
                  <a:t>LJT complexity for message passing and query answering</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r>
                        <m:rPr>
                          <m:aln/>
                        </m:rPr>
                        <a:rPr lang="de-DE" b="0" i="1" smtClean="0">
                          <a:latin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𝑄𝐴</m:t>
                          </m:r>
                        </m:sub>
                      </m:sSub>
                      <m:r>
                        <m:rPr>
                          <m:aln/>
                        </m:rPr>
                        <a:rPr lang="de-DE" i="1">
                          <a:latin typeface="Cambria Math" panose="02040503050406030204" pitchFamily="18" charset="0"/>
                        </a:rPr>
                        <m:t>=</m:t>
                      </m:r>
                      <m:r>
                        <a:rPr lang="de-DE" i="1">
                          <a:latin typeface="Cambria Math" panose="02040503050406030204" pitchFamily="18" charset="0"/>
                        </a:rPr>
                        <m:t> </m:t>
                      </m:r>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rPr>
                                <m:t>𝑟</m:t>
                              </m:r>
                            </m:e>
                            <m:sup>
                              <m:sSub>
                                <m:sSubPr>
                                  <m:ctrlPr>
                                    <a:rPr lang="en-GB" i="1">
                                      <a:solidFill>
                                        <a:schemeClr val="tx1">
                                          <a:lumMod val="50000"/>
                                          <a:lumOff val="50000"/>
                                        </a:schemeClr>
                                      </a:solidFill>
                                      <a:latin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pPr>
                            <m:e>
                              <m:r>
                                <a:rPr lang="en-GB" i="1">
                                  <a:solidFill>
                                    <a:schemeClr val="tx1">
                                      <a:lumMod val="50000"/>
                                      <a:lumOff val="50000"/>
                                    </a:schemeClr>
                                  </a:solidFill>
                                  <a:latin typeface="Cambria Math" panose="02040503050406030204" pitchFamily="18" charset="0"/>
                                  <a:ea typeface="Cambria Math" panose="02040503050406030204" pitchFamily="18" charset="0"/>
                                </a:rPr>
                                <m:t>𝑛</m:t>
                              </m:r>
                            </m:e>
                            <m:sup>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𝑟</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Sub>
                                <m:sSubPr>
                                  <m:ctrlPr>
                                    <a:rPr lang="en-GB" i="1">
                                      <a:solidFill>
                                        <a:schemeClr val="tx1">
                                          <a:lumMod val="50000"/>
                                          <a:lumOff val="50000"/>
                                        </a:schemeClr>
                                      </a:solidFill>
                                      <a:latin typeface="Cambria Math" panose="02040503050406030204" pitchFamily="18" charset="0"/>
                                      <a:ea typeface="Cambria Math" panose="02040503050406030204" pitchFamily="18" charset="0"/>
                                    </a:rPr>
                                  </m:ctrlPr>
                                </m:sSubPr>
                                <m:e>
                                  <m:r>
                                    <a:rPr lang="en-GB" i="1">
                                      <a:solidFill>
                                        <a:schemeClr val="tx1">
                                          <a:lumMod val="50000"/>
                                          <a:lumOff val="50000"/>
                                        </a:schemeClr>
                                      </a:solidFill>
                                      <a:latin typeface="Cambria Math" panose="02040503050406030204" pitchFamily="18" charset="0"/>
                                      <a:ea typeface="Cambria Math" panose="02040503050406030204" pitchFamily="18" charset="0"/>
                                    </a:rPr>
                                    <m:t>𝑤</m:t>
                                  </m:r>
                                </m:e>
                                <m:sub>
                                  <m:r>
                                    <a:rPr lang="en-GB" i="1">
                                      <a:solidFill>
                                        <a:schemeClr val="tx1">
                                          <a:lumMod val="50000"/>
                                          <a:lumOff val="50000"/>
                                        </a:schemeClr>
                                      </a:solidFill>
                                      <a:latin typeface="Cambria Math" panose="02040503050406030204" pitchFamily="18" charset="0"/>
                                      <a:ea typeface="Cambria Math" panose="02040503050406030204" pitchFamily="18" charset="0"/>
                                    </a:rPr>
                                    <m:t>#</m:t>
                                  </m:r>
                                </m:sub>
                              </m:sSub>
                            </m:sup>
                          </m:sSup>
                        </m:e>
                      </m:d>
                    </m:oMath>
                  </m:oMathPara>
                </a14:m>
                <a:br>
                  <a:rPr lang="de-DE" dirty="0"/>
                </a:br>
                <a:endParaRPr lang="de-DE" b="0" i="1" dirty="0">
                  <a:latin typeface="Cambria Math" panose="02040503050406030204" pitchFamily="18" charset="0"/>
                </a:endParaRPr>
              </a:p>
              <a:p>
                <a:pPr lvl="1"/>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𝑛</m:t>
                        </m:r>
                      </m:e>
                      <m:sub>
                        <m:r>
                          <a:rPr lang="de-DE" b="0" i="1" smtClean="0">
                            <a:latin typeface="Cambria Math" panose="02040503050406030204" pitchFamily="18" charset="0"/>
                          </a:rPr>
                          <m:t>𝑇</m:t>
                        </m:r>
                      </m:sub>
                    </m:sSub>
                    <m:r>
                      <a:rPr lang="de-DE" b="0"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𝐽</m:t>
                        </m:r>
                      </m:sub>
                    </m:sSub>
                  </m:oMath>
                </a14:m>
                <a:r>
                  <a:rPr lang="en-GB" dirty="0"/>
                  <a:t> number of nodes in FO dtree/jtree</a:t>
                </a:r>
              </a:p>
              <a:p>
                <a:pPr lvl="1"/>
                <a14:m>
                  <m:oMath xmlns:m="http://schemas.openxmlformats.org/officeDocument/2006/math">
                    <m:r>
                      <a:rPr lang="en-GB" i="1" smtClean="0">
                        <a:solidFill>
                          <a:schemeClr val="tx1"/>
                        </a:solidFill>
                        <a:latin typeface="Cambria Math" panose="02040503050406030204" pitchFamily="18" charset="0"/>
                        <a:ea typeface="Cambria Math" panose="02040503050406030204" pitchFamily="18" charset="0"/>
                      </a:rPr>
                      <m:t>𝑛</m:t>
                    </m:r>
                  </m:oMath>
                </a14:m>
                <a:r>
                  <a:rPr lang="en-GB" dirty="0">
                    <a:solidFill>
                      <a:schemeClr val="tx1"/>
                    </a:solidFill>
                  </a:rPr>
                  <a:t> </a:t>
                </a:r>
                <a:r>
                  <a:rPr lang="en-GB" dirty="0"/>
                  <a:t>largest domain size</a:t>
                </a:r>
                <a:endParaRPr lang="en-GB" i="1" dirty="0">
                  <a:latin typeface="Cambria Math" panose="02040503050406030204" pitchFamily="18" charset="0"/>
                </a:endParaRPr>
              </a:p>
              <a:p>
                <a:pPr lvl="1"/>
                <a14:m>
                  <m:oMath xmlns:m="http://schemas.openxmlformats.org/officeDocument/2006/math">
                    <m:r>
                      <a:rPr lang="en-GB" b="0" i="1" smtClean="0">
                        <a:latin typeface="Cambria Math" panose="02040503050406030204" pitchFamily="18" charset="0"/>
                        <a:ea typeface="Cambria Math" panose="02040503050406030204" pitchFamily="18" charset="0"/>
                      </a:rPr>
                      <m:t>𝑟</m:t>
                    </m:r>
                  </m:oMath>
                </a14:m>
                <a:r>
                  <a:rPr lang="en-GB" dirty="0"/>
                  <a:t> largest range size,</a:t>
                </a:r>
                <a:r>
                  <a:rPr lang="en-GB" dirty="0">
                    <a:solidFill>
                      <a:schemeClr val="tx1"/>
                    </a:solidFill>
                  </a:rPr>
                  <a:t> </a:t>
                </a:r>
                <a14:m>
                  <m:oMath xmlns:m="http://schemas.openxmlformats.org/officeDocument/2006/math">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oMath>
                </a14:m>
                <a:r>
                  <a:rPr lang="en-GB" dirty="0"/>
                  <a:t> largest range size of a PRV in a CRV</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𝑤</m:t>
                        </m:r>
                      </m:e>
                      <m:sub>
                        <m:r>
                          <a:rPr lang="en-GB" i="1" smtClean="0">
                            <a:latin typeface="Cambria Math" panose="02040503050406030204" pitchFamily="18" charset="0"/>
                          </a:rPr>
                          <m:t>𝑔</m:t>
                        </m:r>
                      </m:sub>
                    </m:sSub>
                  </m:oMath>
                </a14:m>
                <a:r>
                  <a:rPr lang="en-GB" dirty="0"/>
                  <a:t> largest ground width</a:t>
                </a:r>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𝑤</m:t>
                        </m:r>
                      </m:e>
                      <m:sub>
                        <m:r>
                          <a:rPr lang="en-GB" i="1" smtClean="0">
                            <a:latin typeface="Cambria Math" panose="02040503050406030204" pitchFamily="18" charset="0"/>
                          </a:rPr>
                          <m:t>#</m:t>
                        </m:r>
                      </m:sub>
                    </m:sSub>
                  </m:oMath>
                </a14:m>
                <a:r>
                  <a:rPr lang="en-GB" dirty="0"/>
                  <a:t> largest counting width</a:t>
                </a:r>
              </a:p>
              <a:p>
                <a:r>
                  <a:rPr lang="en-GB" dirty="0"/>
                  <a:t>LDJT: Moving forward in time</a:t>
                </a:r>
              </a:p>
              <a:p>
                <a:pPr lvl="1"/>
                <a:r>
                  <a:rPr lang="en-GB" dirty="0"/>
                  <a:t>Uses message passing within each time step ➝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oMath>
                </a14:m>
                <a:endParaRPr lang="en-GB" dirty="0"/>
              </a:p>
              <a:p>
                <a:pPr lvl="1"/>
                <a:r>
                  <a:rPr lang="en-GB" dirty="0"/>
                  <a:t>Uses LJT query answering for inter-slice message ➝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smtClean="0">
                            <a:latin typeface="Cambria Math" panose="02040503050406030204" pitchFamily="18" charset="0"/>
                          </a:rPr>
                          <m:t>𝑄</m:t>
                        </m:r>
                        <m:r>
                          <a:rPr lang="de-DE" b="0" i="1" smtClean="0">
                            <a:latin typeface="Cambria Math" panose="02040503050406030204" pitchFamily="18" charset="0"/>
                          </a:rPr>
                          <m:t>𝐴</m:t>
                        </m:r>
                      </m:sub>
                    </m:sSub>
                  </m:oMath>
                </a14:m>
                <a:endParaRPr lang="en-GB" dirty="0"/>
              </a:p>
            </p:txBody>
          </p:sp>
        </mc:Choice>
        <mc:Fallback>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3039" b="-1934"/>
                </a:stretch>
              </a:blipFill>
            </p:spPr>
            <p:txBody>
              <a:bodyPr/>
              <a:lstStyle/>
              <a:p>
                <a:r>
                  <a:rPr lang="en-DE">
                    <a:noFill/>
                  </a:rPr>
                  <a:t> </a:t>
                </a:r>
              </a:p>
            </p:txBody>
          </p:sp>
        </mc:Fallback>
      </mc:AlternateContent>
      <p:grpSp>
        <p:nvGrpSpPr>
          <p:cNvPr id="10" name="Group 9">
            <a:extLst>
              <a:ext uri="{FF2B5EF4-FFF2-40B4-BE49-F238E27FC236}">
                <a16:creationId xmlns:a16="http://schemas.microsoft.com/office/drawing/2014/main" id="{00515174-D449-EB44-95F1-C1DF4C6590DB}"/>
              </a:ext>
            </a:extLst>
          </p:cNvPr>
          <p:cNvGrpSpPr/>
          <p:nvPr/>
        </p:nvGrpSpPr>
        <p:grpSpPr>
          <a:xfrm>
            <a:off x="7563124" y="3978549"/>
            <a:ext cx="3285403" cy="1146049"/>
            <a:chOff x="4960076" y="3551993"/>
            <a:chExt cx="2864670" cy="1146049"/>
          </a:xfrm>
        </p:grpSpPr>
        <p:sp>
          <p:nvSpPr>
            <p:cNvPr id="9" name="Cloud Callout 8">
              <a:extLst>
                <a:ext uri="{FF2B5EF4-FFF2-40B4-BE49-F238E27FC236}">
                  <a16:creationId xmlns:a16="http://schemas.microsoft.com/office/drawing/2014/main" id="{3988D927-35A4-D441-86C8-B0C4A1B97DF0}"/>
                </a:ext>
              </a:extLst>
            </p:cNvPr>
            <p:cNvSpPr/>
            <p:nvPr/>
          </p:nvSpPr>
          <p:spPr>
            <a:xfrm>
              <a:off x="4960076" y="3551993"/>
              <a:ext cx="2864670" cy="1146049"/>
            </a:xfrm>
            <a:prstGeom prst="cloudCallout">
              <a:avLst>
                <a:gd name="adj1" fmla="val -75484"/>
                <a:gd name="adj2" fmla="val 33162"/>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E408679-F4F3-F045-861C-7E89D7740427}"/>
                </a:ext>
              </a:extLst>
            </p:cNvPr>
            <p:cNvSpPr/>
            <p:nvPr/>
          </p:nvSpPr>
          <p:spPr>
            <a:xfrm>
              <a:off x="5207042" y="3663352"/>
              <a:ext cx="2477589" cy="923330"/>
            </a:xfrm>
            <a:prstGeom prst="rect">
              <a:avLst/>
            </a:prstGeom>
          </p:spPr>
          <p:txBody>
            <a:bodyPr wrap="square">
              <a:spAutoFit/>
            </a:bodyPr>
            <a:lstStyle/>
            <a:p>
              <a:pPr algn="ctr"/>
              <a:r>
                <a:rPr lang="en-GB" dirty="0">
                  <a:solidFill>
                    <a:schemeClr val="bg1"/>
                  </a:solidFill>
                </a:rPr>
                <a:t>What are the worst-case and best-case scenarios in terms of queries?</a:t>
              </a:r>
            </a:p>
          </p:txBody>
        </p:sp>
      </p:grpSp>
      <p:sp>
        <p:nvSpPr>
          <p:cNvPr id="11" name="TextBox 10">
            <a:extLst>
              <a:ext uri="{FF2B5EF4-FFF2-40B4-BE49-F238E27FC236}">
                <a16:creationId xmlns:a16="http://schemas.microsoft.com/office/drawing/2014/main" id="{58DDAA7C-B6E8-954D-8EEB-BAD0CC848116}"/>
              </a:ext>
            </a:extLst>
          </p:cNvPr>
          <p:cNvSpPr txBox="1"/>
          <p:nvPr/>
        </p:nvSpPr>
        <p:spPr>
          <a:xfrm>
            <a:off x="6411201" y="2348880"/>
            <a:ext cx="1730795" cy="307777"/>
          </a:xfrm>
          <a:prstGeom prst="rect">
            <a:avLst/>
          </a:prstGeom>
          <a:noFill/>
        </p:spPr>
        <p:txBody>
          <a:bodyPr wrap="none" rtlCol="0">
            <a:spAutoFit/>
          </a:bodyPr>
          <a:lstStyle/>
          <a:p>
            <a:r>
              <a:rPr lang="en-GB" sz="1400" dirty="0">
                <a:solidFill>
                  <a:schemeClr val="tx1">
                    <a:lumMod val="50000"/>
                    <a:lumOff val="50000"/>
                  </a:schemeClr>
                </a:solidFill>
              </a:rPr>
              <a:t>Largest parfactor size</a:t>
            </a:r>
          </a:p>
        </p:txBody>
      </p:sp>
      <p:sp>
        <p:nvSpPr>
          <p:cNvPr id="12" name="TextBox 11">
            <a:extLst>
              <a:ext uri="{FF2B5EF4-FFF2-40B4-BE49-F238E27FC236}">
                <a16:creationId xmlns:a16="http://schemas.microsoft.com/office/drawing/2014/main" id="{231756F0-FC3E-0B48-8C24-062B5E08658B}"/>
              </a:ext>
            </a:extLst>
          </p:cNvPr>
          <p:cNvSpPr txBox="1"/>
          <p:nvPr/>
        </p:nvSpPr>
        <p:spPr>
          <a:xfrm>
            <a:off x="4910726" y="2385253"/>
            <a:ext cx="1500475" cy="307777"/>
          </a:xfrm>
          <a:prstGeom prst="rect">
            <a:avLst/>
          </a:prstGeom>
          <a:noFill/>
        </p:spPr>
        <p:txBody>
          <a:bodyPr wrap="none" rtlCol="0">
            <a:spAutoFit/>
          </a:bodyPr>
          <a:lstStyle/>
          <a:p>
            <a:r>
              <a:rPr lang="en-GB" sz="1400" dirty="0">
                <a:solidFill>
                  <a:schemeClr val="accent1"/>
                </a:solidFill>
              </a:rPr>
              <a:t>Lifted calculations</a:t>
            </a:r>
          </a:p>
        </p:txBody>
      </p:sp>
      <p:sp>
        <p:nvSpPr>
          <p:cNvPr id="4" name="Date Placeholder 3">
            <a:extLst>
              <a:ext uri="{FF2B5EF4-FFF2-40B4-BE49-F238E27FC236}">
                <a16:creationId xmlns:a16="http://schemas.microsoft.com/office/drawing/2014/main" id="{DC984A36-3C64-EA5C-34CC-F16D851AA2F2}"/>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E5350F05-F821-EABC-0F1A-639DCCDB742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3F322DC-403D-DA9D-2DC5-EB4D3EB2F131}"/>
              </a:ext>
            </a:extLst>
          </p:cNvPr>
          <p:cNvSpPr>
            <a:spLocks noGrp="1"/>
          </p:cNvSpPr>
          <p:nvPr>
            <p:ph type="sldNum" sz="quarter" idx="11"/>
          </p:nvPr>
        </p:nvSpPr>
        <p:spPr/>
        <p:txBody>
          <a:bodyPr/>
          <a:lstStyle/>
          <a:p>
            <a:fld id="{EB1502E6-D9AE-3544-B6D5-378AAA0B915F}" type="slidenum">
              <a:rPr lang="de-DE" altLang="de-DE" smtClean="0"/>
              <a:pPr/>
              <a:t>66</a:t>
            </a:fld>
            <a:endParaRPr lang="de-DE" altLang="de-DE" dirty="0"/>
          </a:p>
        </p:txBody>
      </p:sp>
    </p:spTree>
    <p:extLst>
      <p:ext uri="{BB962C8B-B14F-4D97-AF65-F5344CB8AC3E}">
        <p14:creationId xmlns:p14="http://schemas.microsoft.com/office/powerpoint/2010/main" val="34276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9A0731-8F2B-DA46-B599-E43F7F83EECC}"/>
                  </a:ext>
                </a:extLst>
              </p:cNvPr>
              <p:cNvSpPr>
                <a:spLocks noGrp="1"/>
              </p:cNvSpPr>
              <p:nvPr>
                <p:ph type="body" sz="quarter" idx="13"/>
              </p:nvPr>
            </p:nvSpPr>
            <p:spPr/>
            <p:txBody>
              <a:bodyPr>
                <a:normAutofit/>
              </a:bodyPr>
              <a:lstStyle/>
              <a:p>
                <a:r>
                  <a:rPr lang="en-GB" dirty="0"/>
                  <a:t>Given a maximum number </a:t>
                </a:r>
                <a14:m>
                  <m:oMath xmlns:m="http://schemas.openxmlformats.org/officeDocument/2006/math">
                    <m:r>
                      <a:rPr lang="en-GB" i="1" dirty="0" smtClean="0">
                        <a:latin typeface="Cambria Math" panose="02040503050406030204" pitchFamily="18" charset="0"/>
                      </a:rPr>
                      <m:t>𝑇</m:t>
                    </m:r>
                  </m:oMath>
                </a14:m>
                <a:r>
                  <a:rPr lang="en-GB" dirty="0"/>
                  <a:t> occurring over all </a:t>
                </a:r>
                <a14:m>
                  <m:oMath xmlns:m="http://schemas.openxmlformats.org/officeDocument/2006/math">
                    <m:r>
                      <a:rPr lang="de-DE" b="0" i="1" smtClean="0">
                        <a:latin typeface="Cambria Math" panose="02040503050406030204" pitchFamily="18" charset="0"/>
                      </a:rPr>
                      <m:t>𝑀</m:t>
                    </m:r>
                  </m:oMath>
                </a14:m>
                <a:r>
                  <a:rPr lang="en-GB" dirty="0"/>
                  <a:t> queries (</a:t>
                </a:r>
                <a14:m>
                  <m:oMath xmlns:m="http://schemas.openxmlformats.org/officeDocument/2006/math">
                    <m:r>
                      <a:rPr lang="de-DE" b="0" i="1" smtClean="0">
                        <a:latin typeface="Cambria Math" panose="02040503050406030204" pitchFamily="18" charset="0"/>
                      </a:rPr>
                      <m:t>𝑀</m:t>
                    </m:r>
                    <m:r>
                      <a:rPr lang="de-DE" i="1">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𝑡</m:t>
                        </m:r>
                        <m:r>
                          <a:rPr lang="de-DE" i="1">
                            <a:latin typeface="Cambria Math" panose="02040503050406030204" pitchFamily="18" charset="0"/>
                          </a:rPr>
                          <m:t>=0</m:t>
                        </m:r>
                      </m:sub>
                      <m:sup>
                        <m:r>
                          <a:rPr lang="de-DE" i="1">
                            <a:latin typeface="Cambria Math" panose="02040503050406030204" pitchFamily="18" charset="0"/>
                          </a:rPr>
                          <m:t>𝑇</m:t>
                        </m:r>
                      </m:sup>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𝑡</m:t>
                            </m:r>
                          </m:sub>
                        </m:sSub>
                      </m:e>
                    </m:nary>
                  </m:oMath>
                </a14:m>
                <a:r>
                  <a:rPr lang="en-GB" dirty="0"/>
                  <a:t>, </a:t>
                </a:r>
                <a14:m>
                  <m:oMath xmlns:m="http://schemas.openxmlformats.org/officeDocument/2006/math">
                    <m:r>
                      <a:rPr lang="de-DE" i="1" smtClean="0">
                        <a:solidFill>
                          <a:schemeClr val="tx1"/>
                        </a:solidFill>
                        <a:latin typeface="Cambria Math" panose="02040503050406030204" pitchFamily="18" charset="0"/>
                        <a:ea typeface="Cambria Math" panose="02040503050406030204" pitchFamily="18" charset="0"/>
                      </a:rPr>
                      <m:t>𝑚</m:t>
                    </m:r>
                    <m:r>
                      <a:rPr lang="de-DE" b="0" i="1" smtClean="0">
                        <a:solidFill>
                          <a:schemeClr val="tx1"/>
                        </a:solidFill>
                        <a:latin typeface="Cambria Math" panose="02040503050406030204" pitchFamily="18" charset="0"/>
                        <a:ea typeface="Cambria Math" panose="02040503050406030204" pitchFamily="18" charset="0"/>
                      </a:rPr>
                      <m:t>=</m:t>
                    </m:r>
                    <m:f>
                      <m:fPr>
                        <m:ctrlPr>
                          <a:rPr lang="de-DE" b="0" i="1" smtClean="0">
                            <a:solidFill>
                              <a:schemeClr val="tx1"/>
                            </a:solidFill>
                            <a:latin typeface="Cambria Math" panose="02040503050406030204" pitchFamily="18" charset="0"/>
                            <a:ea typeface="Cambria Math" panose="02040503050406030204" pitchFamily="18" charset="0"/>
                          </a:rPr>
                        </m:ctrlPr>
                      </m:fPr>
                      <m:num>
                        <m:r>
                          <a:rPr lang="de-DE" b="0" i="1" smtClean="0">
                            <a:solidFill>
                              <a:schemeClr val="tx1"/>
                            </a:solidFill>
                            <a:latin typeface="Cambria Math" panose="02040503050406030204" pitchFamily="18" charset="0"/>
                            <a:ea typeface="Cambria Math" panose="02040503050406030204" pitchFamily="18" charset="0"/>
                          </a:rPr>
                          <m:t>1</m:t>
                        </m:r>
                      </m:num>
                      <m:den>
                        <m:r>
                          <a:rPr lang="de-DE" b="0" i="1" smtClean="0">
                            <a:solidFill>
                              <a:schemeClr val="tx1"/>
                            </a:solidFill>
                            <a:latin typeface="Cambria Math" panose="02040503050406030204" pitchFamily="18" charset="0"/>
                            <a:ea typeface="Cambria Math" panose="02040503050406030204" pitchFamily="18" charset="0"/>
                          </a:rPr>
                          <m:t>𝑇</m:t>
                        </m:r>
                      </m:den>
                    </m:f>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𝑡</m:t>
                        </m:r>
                        <m:r>
                          <a:rPr lang="de-DE" i="1">
                            <a:latin typeface="Cambria Math" panose="02040503050406030204" pitchFamily="18" charset="0"/>
                          </a:rPr>
                          <m:t>=0</m:t>
                        </m:r>
                      </m:sub>
                      <m:sup>
                        <m:r>
                          <a:rPr lang="de-DE" i="1">
                            <a:latin typeface="Cambria Math" panose="02040503050406030204" pitchFamily="18" charset="0"/>
                          </a:rPr>
                          <m:t>𝑇</m:t>
                        </m:r>
                      </m:sup>
                      <m:e>
                        <m:sSub>
                          <m:sSubPr>
                            <m:ctrlPr>
                              <a:rPr lang="de-DE" i="1">
                                <a:latin typeface="Cambria Math" panose="02040503050406030204" pitchFamily="18" charset="0"/>
                              </a:rPr>
                            </m:ctrlPr>
                          </m:sSubPr>
                          <m:e>
                            <m:r>
                              <a:rPr lang="de-DE" i="1">
                                <a:latin typeface="Cambria Math" panose="02040503050406030204" pitchFamily="18" charset="0"/>
                              </a:rPr>
                              <m:t>𝑚</m:t>
                            </m:r>
                          </m:e>
                          <m:sub>
                            <m:r>
                              <a:rPr lang="de-DE" i="1">
                                <a:latin typeface="Cambria Math" panose="02040503050406030204" pitchFamily="18" charset="0"/>
                              </a:rPr>
                              <m:t>𝑡</m:t>
                            </m:r>
                          </m:sub>
                        </m:sSub>
                      </m:e>
                    </m:nary>
                  </m:oMath>
                </a14:m>
                <a:r>
                  <a:rPr lang="en-GB" dirty="0"/>
                  <a:t>) </a:t>
                </a:r>
              </a:p>
              <a:p>
                <a:pPr lvl="1"/>
                <a:r>
                  <a:rPr lang="en-GB" dirty="0"/>
                  <a:t>Moving forward: </a:t>
                </a:r>
                <a14:m>
                  <m:oMath xmlns:m="http://schemas.openxmlformats.org/officeDocument/2006/math">
                    <m:r>
                      <a:rPr lang="en-GB" i="1" dirty="0">
                        <a:latin typeface="Cambria Math" panose="02040503050406030204" pitchFamily="18" charset="0"/>
                      </a:rPr>
                      <m:t>𝑇</m:t>
                    </m:r>
                    <m:r>
                      <a:rPr lang="en-GB" i="1"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b="0" i="1" smtClean="0">
                                <a:latin typeface="Cambria Math" panose="02040503050406030204" pitchFamily="18" charset="0"/>
                              </a:rPr>
                              <m:t>𝑀𝑃</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𝑄𝐴</m:t>
                            </m:r>
                          </m:sub>
                        </m:sSub>
                      </m:e>
                    </m:d>
                  </m:oMath>
                </a14:m>
                <a:endParaRPr lang="en-GB" dirty="0"/>
              </a:p>
              <a:p>
                <a:pPr lvl="1"/>
                <a:r>
                  <a:rPr lang="en-GB" i="1" dirty="0">
                    <a:solidFill>
                      <a:schemeClr val="accent1"/>
                    </a:solidFill>
                  </a:rPr>
                  <a:t>Best</a:t>
                </a:r>
                <a:r>
                  <a:rPr lang="en-GB" dirty="0">
                    <a:solidFill>
                      <a:schemeClr val="accent1"/>
                    </a:solidFill>
                  </a:rPr>
                  <a:t> worst case </a:t>
                </a:r>
                <a:r>
                  <a:rPr lang="en-GB" dirty="0"/>
                  <a:t>at a time step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0,…,</m:t>
                        </m:r>
                        <m:r>
                          <a:rPr lang="de-DE" i="1">
                            <a:latin typeface="Cambria Math" panose="02040503050406030204" pitchFamily="18" charset="0"/>
                            <a:ea typeface="Cambria Math" panose="02040503050406030204" pitchFamily="18" charset="0"/>
                          </a:rPr>
                          <m:t>𝑇</m:t>
                        </m:r>
                      </m:e>
                    </m:d>
                  </m:oMath>
                </a14:m>
                <a:endParaRPr lang="en-GB" dirty="0"/>
              </a:p>
              <a:p>
                <a:pPr lvl="2"/>
                <a:r>
                  <a:rPr lang="en-GB" dirty="0"/>
                  <a:t>Filtering query for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oMath>
                </a14:m>
                <a:r>
                  <a:rPr lang="en-GB" dirty="0"/>
                  <a:t>, each with </a:t>
                </a:r>
                <a14:m>
                  <m:oMath xmlns:m="http://schemas.openxmlformats.org/officeDocument/2006/math">
                    <m:sSub>
                      <m:sSubPr>
                        <m:ctrlPr>
                          <a:rPr lang="de-DE" i="1" smtClean="0">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𝑂</m:t>
                        </m:r>
                      </m:e>
                      <m:sub>
                        <m:r>
                          <a:rPr lang="de-DE" i="1">
                            <a:solidFill>
                              <a:schemeClr val="accent1"/>
                            </a:solidFill>
                            <a:latin typeface="Cambria Math" panose="02040503050406030204" pitchFamily="18" charset="0"/>
                          </a:rPr>
                          <m:t>𝑄𝐴</m:t>
                        </m:r>
                      </m:sub>
                    </m:sSub>
                  </m:oMath>
                </a14:m>
                <a:endParaRPr lang="en-GB" dirty="0"/>
              </a:p>
              <a:p>
                <a:pPr lvl="1"/>
                <a:r>
                  <a:rPr lang="en-GB" dirty="0"/>
                  <a:t>Overall, </a:t>
                </a:r>
              </a:p>
              <a:p>
                <a:pPr marL="0" indent="0">
                  <a:buNone/>
                </a:pPr>
                <a14:m>
                  <m:oMathPara xmlns:m="http://schemas.openxmlformats.org/officeDocument/2006/math">
                    <m:oMathParaPr>
                      <m:jc m:val="centerGroup"/>
                    </m:oMathParaPr>
                    <m:oMath xmlns:m="http://schemas.openxmlformats.org/officeDocument/2006/math">
                      <m:r>
                        <a:rPr lang="de-DE" b="0" i="1" dirty="0" smtClean="0">
                          <a:solidFill>
                            <a:schemeClr val="bg1"/>
                          </a:solidFill>
                          <a:latin typeface="Cambria Math" panose="02040503050406030204" pitchFamily="18" charset="0"/>
                        </a:rPr>
                        <m:t>=</m:t>
                      </m:r>
                      <m:r>
                        <a:rPr lang="de-DE" b="0" i="1" dirty="0" smtClean="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r>
                        <a:rPr lang="de-DE" b="0" i="1" smtClean="0">
                          <a:latin typeface="Cambria Math" panose="02040503050406030204" pitchFamily="18" charset="0"/>
                        </a:rPr>
                        <m:t>+</m:t>
                      </m:r>
                      <m:r>
                        <a:rPr lang="de-DE" b="0" i="1" smtClean="0">
                          <a:latin typeface="Cambria Math" panose="02040503050406030204" pitchFamily="18" charset="0"/>
                        </a:rPr>
                        <m:t>𝑀</m:t>
                      </m:r>
                      <m:r>
                        <a:rPr lang="en-GB" i="1" dirty="0" smtClean="0">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r>
                        <a:rPr lang="de-DE" b="0" i="0" smtClean="0">
                          <a:solidFill>
                            <a:schemeClr val="tx1"/>
                          </a:solidFill>
                          <a:latin typeface="Cambria Math" panose="02040503050406030204" pitchFamily="18" charset="0"/>
                        </a:rPr>
                        <m:t>=</m:t>
                      </m:r>
                      <m:d>
                        <m:dPr>
                          <m:ctrlPr>
                            <a:rPr lang="de-DE" b="0" i="1" dirty="0" smtClean="0">
                              <a:latin typeface="Cambria Math" panose="02040503050406030204" pitchFamily="18" charset="0"/>
                            </a:rPr>
                          </m:ctrlPr>
                        </m:dPr>
                        <m:e>
                          <m:r>
                            <a:rPr lang="de-DE" i="1" dirty="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b="0" i="1" smtClean="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rPr>
                            <m:t>𝑇</m:t>
                          </m:r>
                          <m:r>
                            <a:rPr lang="de-DE" b="0" i="1" smtClean="0">
                              <a:solidFill>
                                <a:schemeClr val="tx1"/>
                              </a:solidFill>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𝑀</m:t>
                          </m:r>
                        </m:e>
                      </m:d>
                      <m:r>
                        <a:rPr lang="en-GB" i="1" dirty="0">
                          <a:latin typeface="Cambria Math" panose="02040503050406030204" pitchFamily="18" charset="0"/>
                          <a:ea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func>
                            <m:funcPr>
                              <m:ctrlPr>
                                <a:rPr lang="en-GB" i="1">
                                  <a:latin typeface="Cambria Math" panose="02040503050406030204" pitchFamily="18" charset="0"/>
                                </a:rPr>
                              </m:ctrlPr>
                            </m:funcPr>
                            <m:fName>
                              <m:sSub>
                                <m:sSubPr>
                                  <m:ctrlPr>
                                    <a:rPr lang="en-GB" i="1">
                                      <a:latin typeface="Cambria Math" panose="02040503050406030204" pitchFamily="18" charset="0"/>
                                    </a:rPr>
                                  </m:ctrlPr>
                                </m:sSubPr>
                                <m:e>
                                  <m:r>
                                    <m:rPr>
                                      <m:sty m:val="p"/>
                                    </m:rPr>
                                    <a:rPr lang="en-GB">
                                      <a:latin typeface="Cambria Math" panose="02040503050406030204" pitchFamily="18" charset="0"/>
                                    </a:rPr>
                                    <m:t>log</m:t>
                                  </m:r>
                                </m:e>
                                <m:sub>
                                  <m:r>
                                    <a:rPr lang="en-GB" i="1">
                                      <a:latin typeface="Cambria Math" panose="02040503050406030204" pitchFamily="18" charset="0"/>
                                    </a:rPr>
                                    <m:t>2</m:t>
                                  </m:r>
                                </m:sub>
                              </m:sSub>
                            </m:fName>
                            <m:e>
                              <m:d>
                                <m:dPr>
                                  <m:ctrlPr>
                                    <a:rPr lang="en-GB" i="1">
                                      <a:latin typeface="Cambria Math" panose="02040503050406030204" pitchFamily="18" charset="0"/>
                                    </a:rPr>
                                  </m:ctrlPr>
                                </m:dPr>
                                <m:e>
                                  <m:r>
                                    <a:rPr lang="en-GB" i="1">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𝑟</m:t>
                              </m:r>
                            </m:e>
                            <m:sup>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𝑛</m:t>
                              </m:r>
                            </m:e>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𝑟</m:t>
                                  </m:r>
                                </m:e>
                                <m:sub>
                                  <m:r>
                                    <a:rPr lang="en-GB" i="1">
                                      <a:latin typeface="Cambria Math" panose="02040503050406030204" pitchFamily="18" charset="0"/>
                                      <a:ea typeface="Cambria Math" panose="02040503050406030204" pitchFamily="18" charset="0"/>
                                    </a:rPr>
                                    <m:t>#</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sup>
                          </m:sSup>
                        </m:e>
                      </m:d>
                    </m:oMath>
                    <m:oMath xmlns:m="http://schemas.openxmlformats.org/officeDocument/2006/math">
                      <m:r>
                        <a:rPr lang="de-DE" b="0"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𝑂</m:t>
                      </m:r>
                      <m:d>
                        <m:dPr>
                          <m:ctrlPr>
                            <a:rPr lang="en-GB" i="1">
                              <a:solidFill>
                                <a:schemeClr val="accent1"/>
                              </a:solidFill>
                              <a:latin typeface="Cambria Math" panose="02040503050406030204" pitchFamily="18" charset="0"/>
                            </a:rPr>
                          </m:ctrlPr>
                        </m:dPr>
                        <m:e>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𝑇</m:t>
                              </m:r>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𝑛</m:t>
                                  </m:r>
                                </m:e>
                                <m:sub>
                                  <m:r>
                                    <a:rPr lang="en-GB" i="1">
                                      <a:solidFill>
                                        <a:schemeClr val="accent1"/>
                                      </a:solidFill>
                                      <a:latin typeface="Cambria Math" panose="02040503050406030204" pitchFamily="18" charset="0"/>
                                    </a:rPr>
                                    <m:t>𝐽</m:t>
                                  </m:r>
                                </m:sub>
                              </m:sSub>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𝑀</m:t>
                              </m:r>
                            </m:e>
                          </m:d>
                          <m:r>
                            <a:rPr lang="en-GB" i="1">
                              <a:solidFill>
                                <a:schemeClr val="accent1"/>
                              </a:solidFill>
                              <a:latin typeface="Cambria Math" panose="02040503050406030204" pitchFamily="18" charset="0"/>
                              <a:ea typeface="Cambria Math" panose="02040503050406030204" pitchFamily="18" charset="0"/>
                            </a:rPr>
                            <m:t>∙</m:t>
                          </m:r>
                          <m:func>
                            <m:funcPr>
                              <m:ctrlPr>
                                <a:rPr lang="en-GB" i="1">
                                  <a:solidFill>
                                    <a:schemeClr val="accent1"/>
                                  </a:solidFill>
                                  <a:latin typeface="Cambria Math" panose="02040503050406030204" pitchFamily="18" charset="0"/>
                                </a:rPr>
                              </m:ctrlPr>
                            </m:funcPr>
                            <m:fName>
                              <m:sSub>
                                <m:sSubPr>
                                  <m:ctrlPr>
                                    <a:rPr lang="en-GB" i="1">
                                      <a:solidFill>
                                        <a:schemeClr val="accent1"/>
                                      </a:solidFill>
                                      <a:latin typeface="Cambria Math" panose="02040503050406030204" pitchFamily="18" charset="0"/>
                                    </a:rPr>
                                  </m:ctrlPr>
                                </m:sSubPr>
                                <m:e>
                                  <m:r>
                                    <m:rPr>
                                      <m:sty m:val="p"/>
                                    </m:rPr>
                                    <a:rPr lang="en-GB">
                                      <a:solidFill>
                                        <a:schemeClr val="accent1"/>
                                      </a:solidFill>
                                      <a:latin typeface="Cambria Math" panose="02040503050406030204" pitchFamily="18" charset="0"/>
                                    </a:rPr>
                                    <m:t>log</m:t>
                                  </m:r>
                                </m:e>
                                <m:sub>
                                  <m:r>
                                    <a:rPr lang="en-GB" i="1">
                                      <a:solidFill>
                                        <a:schemeClr val="accent1"/>
                                      </a:solidFill>
                                      <a:latin typeface="Cambria Math" panose="02040503050406030204" pitchFamily="18" charset="0"/>
                                    </a:rPr>
                                    <m:t>2</m:t>
                                  </m:r>
                                </m:sub>
                              </m:sSub>
                            </m:fName>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𝑛</m:t>
                                  </m:r>
                                </m:e>
                              </m:d>
                            </m:e>
                          </m:func>
                          <m:r>
                            <a:rPr lang="en-GB" i="1">
                              <a:solidFill>
                                <a:schemeClr val="accent1"/>
                              </a:solidFill>
                              <a:latin typeface="Cambria Math" panose="02040503050406030204" pitchFamily="18" charset="0"/>
                              <a:ea typeface="Cambria Math" panose="02040503050406030204" pitchFamily="18" charset="0"/>
                            </a:rPr>
                            <m:t>∙</m:t>
                          </m:r>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rPr>
                                <m:t>𝑟</m:t>
                              </m:r>
                            </m:e>
                            <m:sup>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𝑤</m:t>
                                  </m:r>
                                </m:e>
                                <m:sub>
                                  <m:r>
                                    <a:rPr lang="en-GB" i="1">
                                      <a:solidFill>
                                        <a:schemeClr val="accent1"/>
                                      </a:solidFill>
                                      <a:latin typeface="Cambria Math" panose="02040503050406030204" pitchFamily="18" charset="0"/>
                                    </a:rPr>
                                    <m:t>𝑔</m:t>
                                  </m:r>
                                </m:sub>
                              </m:sSub>
                            </m:sup>
                          </m:sSup>
                          <m:r>
                            <a:rPr lang="en-GB" i="1">
                              <a:solidFill>
                                <a:schemeClr val="accent1"/>
                              </a:solidFill>
                              <a:latin typeface="Cambria Math" panose="02040503050406030204" pitchFamily="18" charset="0"/>
                              <a:ea typeface="Cambria Math" panose="02040503050406030204" pitchFamily="18" charset="0"/>
                            </a:rPr>
                            <m:t>∙</m:t>
                          </m:r>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𝑛</m:t>
                              </m:r>
                            </m:e>
                            <m:sup>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𝑟</m:t>
                                  </m:r>
                                </m:e>
                                <m:sub>
                                  <m:r>
                                    <a:rPr lang="en-GB" i="1">
                                      <a:solidFill>
                                        <a:schemeClr val="accent1"/>
                                      </a:solidFill>
                                      <a:latin typeface="Cambria Math" panose="02040503050406030204" pitchFamily="18" charset="0"/>
                                      <a:ea typeface="Cambria Math" panose="02040503050406030204" pitchFamily="18" charset="0"/>
                                    </a:rPr>
                                    <m:t>#</m:t>
                                  </m:r>
                                </m:sub>
                              </m:sSub>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𝑤</m:t>
                                  </m:r>
                                </m:e>
                                <m:sub>
                                  <m:r>
                                    <a:rPr lang="en-GB" i="1">
                                      <a:solidFill>
                                        <a:schemeClr val="accent1"/>
                                      </a:solidFill>
                                      <a:latin typeface="Cambria Math" panose="02040503050406030204" pitchFamily="18" charset="0"/>
                                      <a:ea typeface="Cambria Math" panose="02040503050406030204" pitchFamily="18" charset="0"/>
                                    </a:rPr>
                                    <m:t>#</m:t>
                                  </m:r>
                                </m:sub>
                              </m:sSub>
                            </m:sup>
                          </m:sSup>
                        </m:e>
                      </m:d>
                      <m:r>
                        <a:rPr lang="de-DE"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𝑂</m:t>
                      </m:r>
                      <m:d>
                        <m:dPr>
                          <m:ctrlPr>
                            <a:rPr lang="en-GB" i="1">
                              <a:solidFill>
                                <a:schemeClr val="tx1"/>
                              </a:solidFill>
                              <a:latin typeface="Cambria Math" panose="02040503050406030204" pitchFamily="18" charset="0"/>
                            </a:rPr>
                          </m:ctrlPr>
                        </m:dPr>
                        <m:e>
                          <m:d>
                            <m:dPr>
                              <m:ctrlPr>
                                <a:rPr lang="de-DE" i="1">
                                  <a:solidFill>
                                    <a:schemeClr val="tx1"/>
                                  </a:solidFill>
                                  <a:latin typeface="Cambria Math" panose="02040503050406030204" pitchFamily="18" charset="0"/>
                                </a:rPr>
                              </m:ctrlPr>
                            </m:dPr>
                            <m:e>
                              <m:r>
                                <a:rPr lang="de-DE" i="1" smtClean="0">
                                  <a:solidFill>
                                    <a:schemeClr val="accent1"/>
                                  </a:solidFill>
                                  <a:latin typeface="Cambria Math" panose="02040503050406030204" pitchFamily="18" charset="0"/>
                                </a:rPr>
                                <m:t>𝑇</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𝑛</m:t>
                                  </m:r>
                                </m:e>
                                <m:sub>
                                  <m:r>
                                    <a:rPr lang="en-GB" i="1">
                                      <a:solidFill>
                                        <a:schemeClr val="tx1"/>
                                      </a:solidFill>
                                      <a:latin typeface="Cambria Math" panose="02040503050406030204" pitchFamily="18" charset="0"/>
                                    </a:rPr>
                                    <m:t>𝐽</m:t>
                                  </m:r>
                                </m:sub>
                              </m:sSub>
                              <m:r>
                                <a:rPr lang="de-DE" i="1">
                                  <a:solidFill>
                                    <a:schemeClr val="tx1"/>
                                  </a:solidFill>
                                  <a:latin typeface="Cambria Math" panose="02040503050406030204" pitchFamily="18" charset="0"/>
                                </a:rPr>
                                <m:t>+</m:t>
                              </m:r>
                              <m:r>
                                <a:rPr lang="de-DE" b="0" i="1" smtClean="0">
                                  <a:solidFill>
                                    <a:schemeClr val="accent1"/>
                                  </a:solidFill>
                                  <a:latin typeface="Cambria Math" panose="02040503050406030204" pitchFamily="18" charset="0"/>
                                </a:rPr>
                                <m:t>𝑇</m:t>
                              </m:r>
                              <m:r>
                                <a:rPr lang="en-GB" i="1" smtClean="0">
                                  <a:solidFill>
                                    <a:schemeClr val="tx1"/>
                                  </a:solidFill>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𝑚</m:t>
                              </m:r>
                            </m:e>
                          </m:d>
                          <m:r>
                            <a:rPr lang="en-GB" i="1">
                              <a:solidFill>
                                <a:schemeClr val="tx1"/>
                              </a:solidFill>
                              <a:latin typeface="Cambria Math" panose="02040503050406030204" pitchFamily="18" charset="0"/>
                              <a:ea typeface="Cambria Math" panose="02040503050406030204" pitchFamily="18" charset="0"/>
                            </a:rPr>
                            <m:t>∙</m:t>
                          </m:r>
                          <m:func>
                            <m:funcPr>
                              <m:ctrlPr>
                                <a:rPr lang="en-GB" i="1">
                                  <a:solidFill>
                                    <a:schemeClr val="tx1"/>
                                  </a:solidFill>
                                  <a:latin typeface="Cambria Math" panose="02040503050406030204" pitchFamily="18" charset="0"/>
                                </a:rPr>
                              </m:ctrlPr>
                            </m:funcPr>
                            <m:fName>
                              <m:sSub>
                                <m:sSubPr>
                                  <m:ctrlPr>
                                    <a:rPr lang="en-GB" i="1">
                                      <a:solidFill>
                                        <a:schemeClr val="tx1"/>
                                      </a:solidFill>
                                      <a:latin typeface="Cambria Math" panose="02040503050406030204" pitchFamily="18" charset="0"/>
                                    </a:rPr>
                                  </m:ctrlPr>
                                </m:sSubPr>
                                <m:e>
                                  <m:r>
                                    <m:rPr>
                                      <m:sty m:val="p"/>
                                    </m:rPr>
                                    <a:rPr lang="en-GB">
                                      <a:solidFill>
                                        <a:schemeClr val="tx1"/>
                                      </a:solidFill>
                                      <a:latin typeface="Cambria Math" panose="02040503050406030204" pitchFamily="18" charset="0"/>
                                    </a:rPr>
                                    <m:t>log</m:t>
                                  </m:r>
                                </m:e>
                                <m:sub>
                                  <m:r>
                                    <a:rPr lang="en-GB" i="1">
                                      <a:solidFill>
                                        <a:schemeClr val="tx1"/>
                                      </a:solidFill>
                                      <a:latin typeface="Cambria Math" panose="02040503050406030204" pitchFamily="18" charset="0"/>
                                    </a:rPr>
                                    <m:t>2</m:t>
                                  </m:r>
                                </m:sub>
                              </m:sSub>
                            </m:fName>
                            <m:e>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e>
                          </m:func>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𝑟</m:t>
                              </m:r>
                            </m:e>
                            <m: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𝑤</m:t>
                                  </m:r>
                                </m:e>
                                <m:sub>
                                  <m:r>
                                    <a:rPr lang="en-GB" i="1">
                                      <a:solidFill>
                                        <a:schemeClr val="tx1"/>
                                      </a:solidFill>
                                      <a:latin typeface="Cambria Math" panose="02040503050406030204" pitchFamily="18" charset="0"/>
                                    </a:rPr>
                                    <m:t>𝑔</m:t>
                                  </m:r>
                                </m:sub>
                              </m:sSub>
                            </m:sup>
                          </m:sSup>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𝑛</m:t>
                              </m:r>
                            </m:e>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m:t>
                                  </m:r>
                                </m:sub>
                              </m:sSub>
                            </m:sup>
                          </m:sSup>
                        </m:e>
                      </m:d>
                    </m:oMath>
                  </m:oMathPara>
                </a14:m>
                <a:endParaRPr lang="en-GB" dirty="0"/>
              </a:p>
              <a:p>
                <a:pPr marL="0" indent="0">
                  <a:buNone/>
                </a:pPr>
                <a:endParaRPr lang="en-GB" dirty="0">
                  <a:solidFill>
                    <a:schemeClr val="tx1"/>
                  </a:solidFill>
                </a:endParaRPr>
              </a:p>
              <a:p>
                <a:pPr lvl="2"/>
                <a:endParaRPr lang="en-GB" dirty="0"/>
              </a:p>
            </p:txBody>
          </p:sp>
        </mc:Choice>
        <mc:Fallback xmlns="">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12707"/>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E95198B6-3409-534D-87A6-EFD58C57BBF8}"/>
                  </a:ext>
                </a:extLst>
              </p:cNvPr>
              <p:cNvSpPr/>
              <p:nvPr/>
            </p:nvSpPr>
            <p:spPr>
              <a:xfrm>
                <a:off x="7786611" y="5133240"/>
                <a:ext cx="3781997" cy="783869"/>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t>Compare LJT complexity</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d>
                            <m:dPr>
                              <m:ctrlPr>
                                <a:rPr lang="de-DE"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i="1">
                                  <a:latin typeface="Cambria Math" panose="02040503050406030204" pitchFamily="18" charset="0"/>
                                </a:rPr>
                                <m:t>+</m:t>
                              </m:r>
                              <m:r>
                                <a:rPr lang="de-DE" i="1">
                                  <a:latin typeface="Cambria Math" panose="02040503050406030204" pitchFamily="18" charset="0"/>
                                </a:rPr>
                                <m:t>𝑚</m:t>
                              </m:r>
                            </m:e>
                          </m:d>
                          <m:r>
                            <a:rPr lang="en-GB" i="1">
                              <a:solidFill>
                                <a:schemeClr val="bg1"/>
                              </a:solidFill>
                              <a:latin typeface="Cambria Math" panose="02040503050406030204" pitchFamily="18" charset="0"/>
                              <a:ea typeface="Cambria Math" panose="02040503050406030204" pitchFamily="18" charset="0"/>
                            </a:rPr>
                            <m:t>∙</m:t>
                          </m:r>
                          <m:func>
                            <m:funcPr>
                              <m:ctrlPr>
                                <a:rPr lang="en-GB" i="1">
                                  <a:solidFill>
                                    <a:schemeClr val="bg1"/>
                                  </a:solidFill>
                                  <a:latin typeface="Cambria Math" panose="02040503050406030204" pitchFamily="18" charset="0"/>
                                </a:rPr>
                              </m:ctrlPr>
                            </m:funcPr>
                            <m:fName>
                              <m:sSub>
                                <m:sSubPr>
                                  <m:ctrlPr>
                                    <a:rPr lang="en-GB" i="1">
                                      <a:solidFill>
                                        <a:schemeClr val="bg1"/>
                                      </a:solidFill>
                                      <a:latin typeface="Cambria Math" panose="02040503050406030204" pitchFamily="18" charset="0"/>
                                    </a:rPr>
                                  </m:ctrlPr>
                                </m:sSubPr>
                                <m:e>
                                  <m:r>
                                    <m:rPr>
                                      <m:sty m:val="p"/>
                                    </m:rPr>
                                    <a:rPr lang="en-GB">
                                      <a:solidFill>
                                        <a:schemeClr val="bg1"/>
                                      </a:solidFill>
                                      <a:latin typeface="Cambria Math" panose="02040503050406030204" pitchFamily="18" charset="0"/>
                                    </a:rPr>
                                    <m:t>log</m:t>
                                  </m:r>
                                </m:e>
                                <m:sub>
                                  <m:r>
                                    <a:rPr lang="en-GB" i="1">
                                      <a:solidFill>
                                        <a:schemeClr val="bg1"/>
                                      </a:solidFill>
                                      <a:latin typeface="Cambria Math" panose="02040503050406030204" pitchFamily="18" charset="0"/>
                                    </a:rPr>
                                    <m:t>2</m:t>
                                  </m:r>
                                </m:sub>
                              </m:sSub>
                            </m:fName>
                            <m:e>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𝑛</m:t>
                                  </m:r>
                                </m:e>
                              </m:d>
                            </m:e>
                          </m:func>
                          <m:r>
                            <a:rPr lang="en-GB" i="1">
                              <a:solidFill>
                                <a:schemeClr val="bg1"/>
                              </a:solidFill>
                              <a:latin typeface="Cambria Math" panose="02040503050406030204" pitchFamily="18" charset="0"/>
                              <a:ea typeface="Cambria Math" panose="02040503050406030204" pitchFamily="18" charset="0"/>
                            </a:rPr>
                            <m:t>∙</m:t>
                          </m:r>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𝑟</m:t>
                              </m:r>
                            </m:e>
                            <m:sup>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𝑤</m:t>
                                  </m:r>
                                </m:e>
                                <m:sub>
                                  <m:r>
                                    <a:rPr lang="en-GB" i="1">
                                      <a:solidFill>
                                        <a:schemeClr val="bg1"/>
                                      </a:solidFill>
                                      <a:latin typeface="Cambria Math" panose="02040503050406030204" pitchFamily="18" charset="0"/>
                                    </a:rPr>
                                    <m:t>𝑔</m:t>
                                  </m:r>
                                </m:sub>
                              </m:sSub>
                            </m:sup>
                          </m:sSup>
                          <m:r>
                            <a:rPr lang="en-GB" i="1">
                              <a:solidFill>
                                <a:schemeClr val="bg1"/>
                              </a:solidFill>
                              <a:latin typeface="Cambria Math" panose="02040503050406030204" pitchFamily="18" charset="0"/>
                              <a:ea typeface="Cambria Math" panose="02040503050406030204" pitchFamily="18" charset="0"/>
                            </a:rPr>
                            <m:t>∙</m:t>
                          </m:r>
                          <m:sSup>
                            <m:sSupPr>
                              <m:ctrlPr>
                                <a:rPr lang="en-GB" i="1">
                                  <a:solidFill>
                                    <a:schemeClr val="bg1"/>
                                  </a:solidFill>
                                  <a:latin typeface="Cambria Math" panose="02040503050406030204" pitchFamily="18" charset="0"/>
                                  <a:ea typeface="Cambria Math" panose="02040503050406030204" pitchFamily="18" charset="0"/>
                                </a:rPr>
                              </m:ctrlPr>
                            </m:sSupPr>
                            <m:e>
                              <m:r>
                                <a:rPr lang="en-GB" i="1">
                                  <a:solidFill>
                                    <a:schemeClr val="bg1"/>
                                  </a:solidFill>
                                  <a:latin typeface="Cambria Math" panose="02040503050406030204" pitchFamily="18" charset="0"/>
                                  <a:ea typeface="Cambria Math" panose="02040503050406030204" pitchFamily="18" charset="0"/>
                                </a:rPr>
                                <m:t>𝑛</m:t>
                              </m:r>
                            </m:e>
                            <m:sup>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𝑟</m:t>
                                  </m:r>
                                </m:e>
                                <m:sub>
                                  <m:r>
                                    <a:rPr lang="en-GB" i="1">
                                      <a:solidFill>
                                        <a:schemeClr val="bg1"/>
                                      </a:solidFill>
                                      <a:latin typeface="Cambria Math" panose="02040503050406030204" pitchFamily="18" charset="0"/>
                                      <a:ea typeface="Cambria Math" panose="02040503050406030204" pitchFamily="18" charset="0"/>
                                    </a:rPr>
                                    <m:t>#</m:t>
                                  </m:r>
                                </m:sub>
                              </m:sSub>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𝑤</m:t>
                                  </m:r>
                                </m:e>
                                <m:sub>
                                  <m:r>
                                    <a:rPr lang="en-GB" i="1">
                                      <a:solidFill>
                                        <a:schemeClr val="bg1"/>
                                      </a:solidFill>
                                      <a:latin typeface="Cambria Math" panose="02040503050406030204" pitchFamily="18" charset="0"/>
                                      <a:ea typeface="Cambria Math" panose="02040503050406030204" pitchFamily="18" charset="0"/>
                                    </a:rPr>
                                    <m:t>#</m:t>
                                  </m:r>
                                </m:sub>
                              </m:sSub>
                            </m:sup>
                          </m:sSup>
                        </m:e>
                      </m:d>
                    </m:oMath>
                  </m:oMathPara>
                </a14:m>
                <a:endParaRPr lang="en-GB" dirty="0"/>
              </a:p>
            </p:txBody>
          </p:sp>
        </mc:Choice>
        <mc:Fallback>
          <p:sp>
            <p:nvSpPr>
              <p:cNvPr id="5" name="Rectangle 4">
                <a:extLst>
                  <a:ext uri="{FF2B5EF4-FFF2-40B4-BE49-F238E27FC236}">
                    <a16:creationId xmlns:a16="http://schemas.microsoft.com/office/drawing/2014/main" id="{E95198B6-3409-534D-87A6-EFD58C57BBF8}"/>
                  </a:ext>
                </a:extLst>
              </p:cNvPr>
              <p:cNvSpPr>
                <a:spLocks noRot="1" noChangeAspect="1" noMove="1" noResize="1" noEditPoints="1" noAdjustHandles="1" noChangeArrowheads="1" noChangeShapeType="1" noTextEdit="1"/>
              </p:cNvSpPr>
              <p:nvPr/>
            </p:nvSpPr>
            <p:spPr>
              <a:xfrm>
                <a:off x="7786611" y="5133240"/>
                <a:ext cx="3781997" cy="783869"/>
              </a:xfrm>
              <a:prstGeom prst="rect">
                <a:avLst/>
              </a:prstGeom>
              <a:blipFill>
                <a:blip r:embed="rId3"/>
                <a:stretch>
                  <a:fillRect/>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B17D4F27-DF4E-5BA1-1301-16756CBE92D4}"/>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088E5809-37C4-247C-0B4F-FE808D0BAB1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50D20511-3F21-64ED-3D71-1481C118E4B3}"/>
              </a:ext>
            </a:extLst>
          </p:cNvPr>
          <p:cNvSpPr>
            <a:spLocks noGrp="1"/>
          </p:cNvSpPr>
          <p:nvPr>
            <p:ph type="sldNum" sz="quarter" idx="11"/>
          </p:nvPr>
        </p:nvSpPr>
        <p:spPr/>
        <p:txBody>
          <a:bodyPr/>
          <a:lstStyle/>
          <a:p>
            <a:fld id="{EB1502E6-D9AE-3544-B6D5-378AAA0B915F}" type="slidenum">
              <a:rPr lang="de-DE" altLang="de-DE" smtClean="0"/>
              <a:pPr/>
              <a:t>67</a:t>
            </a:fld>
            <a:endParaRPr lang="de-DE" altLang="de-DE" dirty="0"/>
          </a:p>
        </p:txBody>
      </p:sp>
    </p:spTree>
    <p:extLst>
      <p:ext uri="{BB962C8B-B14F-4D97-AF65-F5344CB8AC3E}">
        <p14:creationId xmlns:p14="http://schemas.microsoft.com/office/powerpoint/2010/main" val="334288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9A0731-8F2B-DA46-B599-E43F7F83EECC}"/>
                  </a:ext>
                </a:extLst>
              </p:cNvPr>
              <p:cNvSpPr>
                <a:spLocks noGrp="1"/>
              </p:cNvSpPr>
              <p:nvPr>
                <p:ph type="body" sz="quarter" idx="13"/>
              </p:nvPr>
            </p:nvSpPr>
            <p:spPr/>
            <p:txBody>
              <a:bodyPr>
                <a:normAutofit fontScale="92500" lnSpcReduction="10000"/>
              </a:bodyPr>
              <a:lstStyle/>
              <a:p>
                <a:pPr lvl="1"/>
                <a:r>
                  <a:rPr lang="en-GB" i="1" dirty="0">
                    <a:solidFill>
                      <a:srgbClr val="FFC000"/>
                    </a:solidFill>
                  </a:rPr>
                  <a:t>Worst</a:t>
                </a:r>
                <a:r>
                  <a:rPr lang="en-GB" dirty="0">
                    <a:solidFill>
                      <a:srgbClr val="FFC000"/>
                    </a:solidFill>
                  </a:rPr>
                  <a:t> worst case </a:t>
                </a:r>
                <a:r>
                  <a:rPr lang="en-GB" dirty="0"/>
                  <a:t>at a time step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0,…,</m:t>
                        </m:r>
                        <m:r>
                          <a:rPr lang="de-DE" i="1">
                            <a:latin typeface="Cambria Math" panose="02040503050406030204" pitchFamily="18" charset="0"/>
                            <a:ea typeface="Cambria Math" panose="02040503050406030204" pitchFamily="18" charset="0"/>
                          </a:rPr>
                          <m:t>𝑇</m:t>
                        </m:r>
                      </m:e>
                    </m:d>
                  </m:oMath>
                </a14:m>
                <a:endParaRPr lang="en-GB" dirty="0"/>
              </a:p>
              <a:p>
                <a:pPr lvl="2"/>
                <a:r>
                  <a:rPr lang="en-GB" dirty="0"/>
                  <a:t>Hindsight query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=0</m:t>
                    </m:r>
                  </m:oMath>
                </a14:m>
                <a:endParaRPr lang="en-GB" dirty="0"/>
              </a:p>
              <a:p>
                <a:pPr lvl="3"/>
                <a:r>
                  <a:rPr lang="en-GB" dirty="0"/>
                  <a:t>Backward message pass to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=0</m:t>
                    </m:r>
                  </m:oMath>
                </a14:m>
                <a:r>
                  <a:rPr lang="en-GB" dirty="0"/>
                  <a:t>: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2"/>
                <a:r>
                  <a:rPr lang="en-GB" dirty="0"/>
                  <a:t>Prediction query for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oMath>
                </a14:m>
                <a:endParaRPr lang="en-GB" dirty="0"/>
              </a:p>
              <a:p>
                <a:pPr lvl="3"/>
                <a:r>
                  <a:rPr lang="en-GB" dirty="0"/>
                  <a:t>Forward message pass to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oMath>
                </a14:m>
                <a:r>
                  <a:rPr lang="en-GB" dirty="0"/>
                  <a:t>: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𝑇</m:t>
                        </m:r>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e>
                    </m:d>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2"/>
                <a:r>
                  <a:rPr lang="en-GB" dirty="0"/>
                  <a:t>Together, a hindsight and a prediction query yield a complexity of </a:t>
                </a:r>
                <a:endParaRPr lang="de-DE" i="1" dirty="0">
                  <a:latin typeface="Cambria Math" panose="02040503050406030204" pitchFamily="18" charset="0"/>
                  <a:ea typeface="Cambria Math" panose="02040503050406030204" pitchFamily="18" charset="0"/>
                </a:endParaRPr>
              </a:p>
              <a:p>
                <a:pPr marL="7938" lvl="2" indent="0">
                  <a:buNone/>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r>
                        <a:rPr lang="de-DE" i="1">
                          <a:latin typeface="Cambria Math" panose="02040503050406030204" pitchFamily="18" charset="0"/>
                        </a:rPr>
                        <m:t>+</m:t>
                      </m:r>
                      <m:d>
                        <m:dPr>
                          <m:ctrlPr>
                            <a:rPr lang="de-DE" i="1">
                              <a:latin typeface="Cambria Math" panose="02040503050406030204" pitchFamily="18" charset="0"/>
                            </a:rPr>
                          </m:ctrlPr>
                        </m:dPr>
                        <m:e>
                          <m:r>
                            <a:rPr lang="de-DE" i="1">
                              <a:latin typeface="Cambria Math" panose="02040503050406030204" pitchFamily="18" charset="0"/>
                            </a:rPr>
                            <m:t>𝑇</m:t>
                          </m:r>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𝜏</m:t>
                              </m:r>
                            </m:e>
                            <m:sup>
                              <m:r>
                                <a:rPr lang="de-DE" i="1">
                                  <a:latin typeface="Cambria Math" panose="02040503050406030204" pitchFamily="18" charset="0"/>
                                  <a:ea typeface="Cambria Math" panose="02040503050406030204" pitchFamily="18" charset="0"/>
                                </a:rPr>
                                <m:t>′</m:t>
                              </m:r>
                            </m:sup>
                          </m:sSup>
                        </m:e>
                      </m:d>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m:oMath xmlns:m="http://schemas.openxmlformats.org/officeDocument/2006/math">
                      <m:r>
                        <a:rPr lang="de-DE" i="1">
                          <a:latin typeface="Cambria Math" panose="02040503050406030204" pitchFamily="18" charset="0"/>
                        </a:rPr>
                        <m:t>=</m:t>
                      </m:r>
                      <m:r>
                        <a:rPr lang="de-DE" i="1" smtClean="0">
                          <a:solidFill>
                            <a:srgbClr val="FFC000"/>
                          </a:solidFill>
                          <a:latin typeface="Cambria Math" panose="02040503050406030204" pitchFamily="18" charset="0"/>
                        </a:rPr>
                        <m:t>𝑇</m:t>
                      </m:r>
                      <m:r>
                        <a:rPr lang="en-GB" i="1" dirty="0">
                          <a:solidFill>
                            <a:srgbClr val="FFC000"/>
                          </a:solidFill>
                          <a:latin typeface="Cambria Math" panose="02040503050406030204" pitchFamily="18" charset="0"/>
                          <a:ea typeface="Cambria Math" panose="02040503050406030204" pitchFamily="18" charset="0"/>
                        </a:rPr>
                        <m:t>∙</m:t>
                      </m:r>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𝑀𝑃</m:t>
                              </m:r>
                            </m:sub>
                          </m:sSub>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𝑄𝐴</m:t>
                              </m:r>
                            </m:sub>
                          </m:sSub>
                        </m:e>
                      </m:d>
                    </m:oMath>
                  </m:oMathPara>
                </a14:m>
                <a:endParaRPr lang="en-GB" dirty="0"/>
              </a:p>
              <a:p>
                <a:pPr lvl="2"/>
                <a:r>
                  <a:rPr lang="en-GB" dirty="0"/>
                  <a:t>For </a:t>
                </a:r>
                <a14:m>
                  <m:oMath xmlns:m="http://schemas.openxmlformats.org/officeDocument/2006/math">
                    <m:r>
                      <a:rPr lang="de-DE" b="0" i="1" smtClean="0">
                        <a:latin typeface="Cambria Math" panose="02040503050406030204" pitchFamily="18" charset="0"/>
                      </a:rPr>
                      <m:t>𝑚</m:t>
                    </m:r>
                  </m:oMath>
                </a14:m>
                <a:r>
                  <a:rPr lang="en-GB" dirty="0"/>
                  <a:t> queries per step, we have </a:t>
                </a:r>
              </a:p>
              <a:p>
                <a:pPr marL="12700" lvl="2" indent="0">
                  <a:buNone/>
                </a:pP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𝑀𝑃</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e>
                      </m:d>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𝑚</m:t>
                      </m:r>
                      <m:r>
                        <a:rPr lang="en-GB" i="1" dirty="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oMath>
                  </m:oMathPara>
                </a14:m>
                <a:endParaRPr lang="en-GB" dirty="0">
                  <a:solidFill>
                    <a:schemeClr val="tx1"/>
                  </a:solidFill>
                </a:endParaRPr>
              </a:p>
              <a:p>
                <a:pPr lvl="1"/>
                <a:r>
                  <a:rPr lang="en-GB" dirty="0">
                    <a:solidFill>
                      <a:schemeClr val="tx1"/>
                    </a:solidFill>
                  </a:rPr>
                  <a:t>For </a:t>
                </a:r>
                <a14:m>
                  <m:oMath xmlns:m="http://schemas.openxmlformats.org/officeDocument/2006/math">
                    <m:r>
                      <a:rPr lang="de-DE" b="0" i="1" smtClean="0">
                        <a:solidFill>
                          <a:schemeClr val="tx1"/>
                        </a:solidFill>
                        <a:latin typeface="Cambria Math" panose="02040503050406030204" pitchFamily="18" charset="0"/>
                      </a:rPr>
                      <m:t>𝑇</m:t>
                    </m:r>
                  </m:oMath>
                </a14:m>
                <a:r>
                  <a:rPr lang="en-GB" dirty="0">
                    <a:solidFill>
                      <a:schemeClr val="tx1"/>
                    </a:solidFill>
                  </a:rPr>
                  <a:t> steps, we have </a:t>
                </a:r>
              </a:p>
              <a:p>
                <a:pPr marL="0" lvl="1" indent="-444500">
                  <a:buNone/>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rPr>
                        <m:t>=</m:t>
                      </m:r>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rPr>
                        <m:t>𝑇</m:t>
                      </m:r>
                      <m:r>
                        <a:rPr lang="en-GB" i="1" dirty="0">
                          <a:solidFill>
                            <a:schemeClr val="tx1"/>
                          </a:solidFill>
                          <a:latin typeface="Cambria Math" panose="02040503050406030204" pitchFamily="18" charset="0"/>
                          <a:ea typeface="Cambria Math" panose="02040503050406030204" pitchFamily="18" charset="0"/>
                        </a:rPr>
                        <m:t>∙</m:t>
                      </m:r>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𝑀𝑃</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𝑂</m:t>
                              </m:r>
                            </m:e>
                            <m:sub>
                              <m:r>
                                <a:rPr lang="de-DE" i="1">
                                  <a:solidFill>
                                    <a:schemeClr val="tx1"/>
                                  </a:solidFill>
                                  <a:latin typeface="Cambria Math" panose="02040503050406030204" pitchFamily="18" charset="0"/>
                                </a:rPr>
                                <m:t>𝑄𝐴</m:t>
                              </m:r>
                            </m:sub>
                          </m:sSub>
                        </m:e>
                      </m:d>
                      <m:r>
                        <a:rPr lang="de-DE" i="1">
                          <a:latin typeface="Cambria Math" panose="02040503050406030204" pitchFamily="18" charset="0"/>
                        </a:rPr>
                        <m:t>+</m:t>
                      </m:r>
                      <m:r>
                        <a:rPr lang="de-DE" i="1">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𝑚</m:t>
                      </m:r>
                      <m:r>
                        <a:rPr lang="en-GB" i="1" dirty="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r>
                        <a:rPr lang="de-DE" b="0" i="1" smtClean="0">
                          <a:latin typeface="Cambria Math" panose="02040503050406030204" pitchFamily="18" charset="0"/>
                        </a:rPr>
                        <m:t>=</m:t>
                      </m:r>
                      <m:sSup>
                        <m:sSupPr>
                          <m:ctrlPr>
                            <a:rPr lang="de-DE" i="1" smtClean="0">
                              <a:solidFill>
                                <a:srgbClr val="FFC000"/>
                              </a:solidFill>
                              <a:latin typeface="Cambria Math" panose="02040503050406030204" pitchFamily="18" charset="0"/>
                            </a:rPr>
                          </m:ctrlPr>
                        </m:sSupPr>
                        <m:e>
                          <m:r>
                            <a:rPr lang="de-DE" i="1">
                              <a:solidFill>
                                <a:srgbClr val="FFC000"/>
                              </a:solidFill>
                              <a:latin typeface="Cambria Math" panose="02040503050406030204" pitchFamily="18" charset="0"/>
                            </a:rPr>
                            <m:t>𝑇</m:t>
                          </m:r>
                        </m:e>
                        <m:sup>
                          <m:r>
                            <a:rPr lang="de-DE" b="0" i="1" smtClean="0">
                              <a:solidFill>
                                <a:srgbClr val="FFC000"/>
                              </a:solidFill>
                              <a:latin typeface="Cambria Math" panose="02040503050406030204" pitchFamily="18" charset="0"/>
                            </a:rPr>
                            <m:t>2</m:t>
                          </m:r>
                        </m:sup>
                      </m:sSup>
                      <m:r>
                        <a:rPr lang="en-GB" i="1" dirty="0">
                          <a:solidFill>
                            <a:srgbClr val="FFC000"/>
                          </a:solidFill>
                          <a:latin typeface="Cambria Math" panose="02040503050406030204" pitchFamily="18" charset="0"/>
                          <a:ea typeface="Cambria Math" panose="02040503050406030204" pitchFamily="18" charset="0"/>
                        </a:rPr>
                        <m:t>∙</m:t>
                      </m:r>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𝑀𝑃</m:t>
                              </m:r>
                            </m:sub>
                          </m:sSub>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𝑄𝐴</m:t>
                              </m:r>
                            </m:sub>
                          </m:sSub>
                        </m:e>
                      </m:d>
                      <m:r>
                        <a:rPr lang="de-DE" i="1" smtClean="0">
                          <a:solidFill>
                            <a:srgbClr val="FFC000"/>
                          </a:solidFill>
                          <a:latin typeface="Cambria Math" panose="02040503050406030204" pitchFamily="18" charset="0"/>
                        </a:rPr>
                        <m:t>+</m:t>
                      </m:r>
                      <m:r>
                        <a:rPr lang="de-DE" i="1" smtClean="0">
                          <a:solidFill>
                            <a:srgbClr val="FFC000"/>
                          </a:solidFill>
                          <a:latin typeface="Cambria Math" panose="02040503050406030204" pitchFamily="18" charset="0"/>
                        </a:rPr>
                        <m:t>𝑀</m:t>
                      </m:r>
                      <m:r>
                        <a:rPr lang="en-GB" i="1" dirty="0">
                          <a:solidFill>
                            <a:srgbClr val="FFC000"/>
                          </a:solidFill>
                          <a:latin typeface="Cambria Math" panose="02040503050406030204" pitchFamily="18" charset="0"/>
                          <a:ea typeface="Cambria Math" panose="02040503050406030204" pitchFamily="18"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𝑂</m:t>
                          </m:r>
                        </m:e>
                        <m:sub>
                          <m:r>
                            <a:rPr lang="de-DE" i="1">
                              <a:solidFill>
                                <a:srgbClr val="FFC000"/>
                              </a:solidFill>
                              <a:latin typeface="Cambria Math" panose="02040503050406030204" pitchFamily="18" charset="0"/>
                            </a:rPr>
                            <m:t>𝑄𝐴</m:t>
                          </m:r>
                        </m:sub>
                      </m:sSub>
                    </m:oMath>
                  </m:oMathPara>
                </a14:m>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t="-2486"/>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07AEDE91-7FE2-9A99-7C9A-7602EA59B0AF}"/>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3C58F735-E7A4-DDBD-F8C7-D2313550490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DF1DC17-F61D-62A8-1FE8-B094071D3592}"/>
              </a:ext>
            </a:extLst>
          </p:cNvPr>
          <p:cNvSpPr>
            <a:spLocks noGrp="1"/>
          </p:cNvSpPr>
          <p:nvPr>
            <p:ph type="sldNum" sz="quarter" idx="11"/>
          </p:nvPr>
        </p:nvSpPr>
        <p:spPr/>
        <p:txBody>
          <a:bodyPr/>
          <a:lstStyle/>
          <a:p>
            <a:fld id="{EB1502E6-D9AE-3544-B6D5-378AAA0B915F}" type="slidenum">
              <a:rPr lang="de-DE" altLang="de-DE" smtClean="0"/>
              <a:pPr/>
              <a:t>68</a:t>
            </a:fld>
            <a:endParaRPr lang="de-DE" altLang="de-DE" dirty="0"/>
          </a:p>
        </p:txBody>
      </p:sp>
    </p:spTree>
    <p:extLst>
      <p:ext uri="{BB962C8B-B14F-4D97-AF65-F5344CB8AC3E}">
        <p14:creationId xmlns:p14="http://schemas.microsoft.com/office/powerpoint/2010/main" val="1204464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C61-8942-6F47-8C95-BFAA3759DDA6}"/>
              </a:ext>
            </a:extLst>
          </p:cNvPr>
          <p:cNvSpPr>
            <a:spLocks noGrp="1"/>
          </p:cNvSpPr>
          <p:nvPr>
            <p:ph type="title"/>
          </p:nvPr>
        </p:nvSpPr>
        <p:spPr/>
        <p:txBody>
          <a:bodyPr/>
          <a:lstStyle/>
          <a:p>
            <a:r>
              <a:rPr lang="en-GB" dirty="0"/>
              <a:t>Complexity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9A0731-8F2B-DA46-B599-E43F7F83EECC}"/>
                  </a:ext>
                </a:extLst>
              </p:cNvPr>
              <p:cNvSpPr>
                <a:spLocks noGrp="1"/>
              </p:cNvSpPr>
              <p:nvPr>
                <p:ph type="body" sz="quarter" idx="13"/>
              </p:nvPr>
            </p:nvSpPr>
            <p:spPr/>
            <p:txBody>
              <a:bodyPr>
                <a:normAutofit/>
              </a:bodyPr>
              <a:lstStyle/>
              <a:p>
                <a:pPr lvl="1"/>
                <a:r>
                  <a:rPr lang="en-GB" i="1" dirty="0">
                    <a:solidFill>
                      <a:srgbClr val="FFC000"/>
                    </a:solidFill>
                  </a:rPr>
                  <a:t>Worst</a:t>
                </a:r>
                <a:r>
                  <a:rPr lang="en-GB" dirty="0">
                    <a:solidFill>
                      <a:srgbClr val="FFC000"/>
                    </a:solidFill>
                  </a:rPr>
                  <a:t> worst case </a:t>
                </a:r>
                <a:r>
                  <a:rPr lang="en-GB" dirty="0"/>
                  <a:t>at a time step </a:t>
                </a:r>
                <a14:m>
                  <m:oMath xmlns:m="http://schemas.openxmlformats.org/officeDocument/2006/math">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𝜏</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𝑇</m:t>
                        </m:r>
                      </m:e>
                    </m:d>
                  </m:oMath>
                </a14:m>
                <a:endParaRPr lang="en-GB" dirty="0"/>
              </a:p>
              <a:p>
                <a:pPr lvl="1"/>
                <a:r>
                  <a:rPr lang="en-GB" dirty="0"/>
                  <a:t>Moving forward: </a:t>
                </a:r>
                <a14:m>
                  <m:oMath xmlns:m="http://schemas.openxmlformats.org/officeDocument/2006/math">
                    <m:r>
                      <a:rPr lang="en-GB" i="1" dirty="0">
                        <a:latin typeface="Cambria Math" panose="02040503050406030204" pitchFamily="18" charset="0"/>
                      </a:rPr>
                      <m:t>𝑇</m:t>
                    </m:r>
                    <m:r>
                      <a:rPr lang="en-GB" i="1" dirty="0">
                        <a:latin typeface="Cambria Math" panose="02040503050406030204" pitchFamily="18" charset="0"/>
                        <a:ea typeface="Cambria Math" panose="02040503050406030204" pitchFamily="18" charset="0"/>
                      </a:rPr>
                      <m:t>∙</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en-GB" i="1">
                                <a:latin typeface="Cambria Math" panose="02040503050406030204" pitchFamily="18" charset="0"/>
                              </a:rPr>
                              <m:t>𝑂</m:t>
                            </m:r>
                          </m:e>
                          <m:sub>
                            <m:r>
                              <a:rPr lang="de-DE" i="1">
                                <a:latin typeface="Cambria Math" panose="02040503050406030204" pitchFamily="18" charset="0"/>
                              </a:rPr>
                              <m:t>𝑀𝑃</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𝑂</m:t>
                            </m:r>
                          </m:e>
                          <m:sub>
                            <m:r>
                              <a:rPr lang="de-DE" i="1">
                                <a:latin typeface="Cambria Math" panose="02040503050406030204" pitchFamily="18" charset="0"/>
                              </a:rPr>
                              <m:t>𝑄𝐴</m:t>
                            </m:r>
                          </m:sub>
                        </m:sSub>
                      </m:e>
                    </m:d>
                  </m:oMath>
                </a14:m>
                <a:endParaRPr lang="en-GB" dirty="0"/>
              </a:p>
              <a:p>
                <a:pPr lvl="1"/>
                <a:r>
                  <a:rPr lang="en-GB" dirty="0"/>
                  <a:t>Query answering complexity: </a:t>
                </a:r>
                <a14:m>
                  <m:oMath xmlns:m="http://schemas.openxmlformats.org/officeDocument/2006/math">
                    <m:sSup>
                      <m:sSupPr>
                        <m:ctrlPr>
                          <a:rPr lang="en-GB" i="1" smtClean="0">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𝑇</m:t>
                        </m:r>
                      </m:e>
                      <m:sup>
                        <m:r>
                          <a:rPr lang="en-GB" i="1">
                            <a:solidFill>
                              <a:schemeClr val="tx1"/>
                            </a:solidFill>
                            <a:latin typeface="Cambria Math" panose="02040503050406030204" pitchFamily="18" charset="0"/>
                          </a:rPr>
                          <m:t>2</m:t>
                        </m:r>
                      </m:sup>
                    </m:sSup>
                    <m:r>
                      <a:rPr lang="en-GB" i="1">
                        <a:solidFill>
                          <a:schemeClr val="tx1"/>
                        </a:solidFill>
                        <a:latin typeface="Cambria Math" panose="02040503050406030204" pitchFamily="18" charset="0"/>
                        <a:ea typeface="Cambria Math" panose="02040503050406030204" pitchFamily="18" charset="0"/>
                      </a:rPr>
                      <m:t>∙</m:t>
                    </m:r>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𝑀𝑃</m:t>
                            </m:r>
                          </m:sub>
                        </m:sSub>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𝑀</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oMath>
                </a14:m>
                <a:endParaRPr lang="en-GB" dirty="0"/>
              </a:p>
              <a:p>
                <a:pPr lvl="1"/>
                <a:r>
                  <a:rPr lang="en-GB" dirty="0"/>
                  <a:t>Overall,</a:t>
                </a:r>
              </a:p>
              <a:p>
                <a:pPr marL="0" indent="0">
                  <a:buNone/>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m:t>
                      </m:r>
                      <m:r>
                        <a:rPr lang="en-GB" i="1">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𝑀𝑃</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𝑄𝐴</m:t>
                              </m:r>
                            </m:sub>
                          </m:sSub>
                        </m:e>
                      </m:d>
                      <m:r>
                        <a:rPr lang="en-GB" i="1">
                          <a:latin typeface="Cambria Math" panose="02040503050406030204" pitchFamily="18" charset="0"/>
                        </a:rPr>
                        <m:t>+</m:t>
                      </m:r>
                      <m:sSup>
                        <m:sSupPr>
                          <m:ctrlPr>
                            <a:rPr lang="en-GB" i="1" smtClean="0">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𝑇</m:t>
                          </m:r>
                        </m:e>
                        <m:sup>
                          <m:r>
                            <a:rPr lang="en-GB" i="1">
                              <a:solidFill>
                                <a:schemeClr val="tx1"/>
                              </a:solidFill>
                              <a:latin typeface="Cambria Math" panose="02040503050406030204" pitchFamily="18" charset="0"/>
                            </a:rPr>
                            <m:t>2</m:t>
                          </m:r>
                        </m:sup>
                      </m:sSup>
                      <m:r>
                        <a:rPr lang="en-GB" i="1">
                          <a:solidFill>
                            <a:schemeClr val="tx1"/>
                          </a:solidFill>
                          <a:latin typeface="Cambria Math" panose="02040503050406030204" pitchFamily="18" charset="0"/>
                          <a:ea typeface="Cambria Math" panose="02040503050406030204" pitchFamily="18" charset="0"/>
                        </a:rPr>
                        <m:t>∙</m:t>
                      </m:r>
                      <m:d>
                        <m:dPr>
                          <m:ctrlPr>
                            <a:rPr lang="en-GB" i="1">
                              <a:solidFill>
                                <a:schemeClr val="tx1"/>
                              </a:solidFill>
                              <a:latin typeface="Cambria Math" panose="02040503050406030204" pitchFamily="18" charset="0"/>
                              <a:ea typeface="Cambria Math" panose="02040503050406030204" pitchFamily="18" charset="0"/>
                            </a:rPr>
                          </m:ctrlPr>
                        </m:d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𝑀𝑃</m:t>
                              </m:r>
                            </m:sub>
                          </m:sSub>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𝑀</m:t>
                      </m:r>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𝑂</m:t>
                          </m:r>
                        </m:e>
                        <m:sub>
                          <m:r>
                            <a:rPr lang="en-GB" i="1">
                              <a:solidFill>
                                <a:schemeClr val="tx1"/>
                              </a:solidFill>
                              <a:latin typeface="Cambria Math" panose="02040503050406030204" pitchFamily="18" charset="0"/>
                            </a:rPr>
                            <m:t>𝑄𝐴</m:t>
                          </m:r>
                        </m:sub>
                      </m:sSub>
                    </m:oMath>
                    <m:oMath xmlns:m="http://schemas.openxmlformats.org/officeDocument/2006/math">
                      <m:r>
                        <a:rPr lang="en-GB" b="0" i="1" smtClean="0">
                          <a:latin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𝑇</m:t>
                          </m:r>
                          <m:r>
                            <a:rPr lang="en-GB" i="1">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rPr>
                                <m:t>𝑇</m:t>
                              </m:r>
                            </m:e>
                            <m:sup>
                              <m:r>
                                <a:rPr lang="en-GB" b="0" i="1" smtClean="0">
                                  <a:latin typeface="Cambria Math" panose="02040503050406030204" pitchFamily="18" charset="0"/>
                                </a:rPr>
                                <m:t>2</m:t>
                              </m:r>
                            </m:sup>
                          </m:sSup>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𝐽</m:t>
                              </m:r>
                            </m:sub>
                          </m:sSub>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𝑇</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𝑀</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𝑂</m:t>
                          </m:r>
                        </m:e>
                        <m:sub>
                          <m:r>
                            <a:rPr lang="en-GB" i="1">
                              <a:latin typeface="Cambria Math" panose="02040503050406030204" pitchFamily="18" charset="0"/>
                            </a:rPr>
                            <m:t>𝑄𝐴</m:t>
                          </m:r>
                        </m:sub>
                      </m:sSub>
                    </m:oMath>
                    <m:oMath xmlns:m="http://schemas.openxmlformats.org/officeDocument/2006/math">
                      <m:r>
                        <a:rPr lang="en-GB" b="0" i="1" smtClean="0">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𝑂</m:t>
                      </m:r>
                      <m:d>
                        <m:dPr>
                          <m:ctrlPr>
                            <a:rPr lang="en-GB" i="1">
                              <a:solidFill>
                                <a:srgbClr val="FFC000"/>
                              </a:solidFill>
                              <a:latin typeface="Cambria Math" panose="02040503050406030204" pitchFamily="18" charset="0"/>
                            </a:rPr>
                          </m:ctrlPr>
                        </m:dPr>
                        <m:e>
                          <m:d>
                            <m:dPr>
                              <m:ctrlPr>
                                <a:rPr lang="en-GB" i="1">
                                  <a:solidFill>
                                    <a:srgbClr val="FFC000"/>
                                  </a:solidFill>
                                  <a:latin typeface="Cambria Math" panose="02040503050406030204" pitchFamily="18" charset="0"/>
                                </a:rPr>
                              </m:ctrlPr>
                            </m:dPr>
                            <m:e>
                              <m:d>
                                <m:dPr>
                                  <m:ctrlPr>
                                    <a:rPr lang="en-GB" b="0" i="1" smtClean="0">
                                      <a:solidFill>
                                        <a:srgbClr val="FFC000"/>
                                      </a:solidFill>
                                      <a:latin typeface="Cambria Math" panose="02040503050406030204" pitchFamily="18" charset="0"/>
                                    </a:rPr>
                                  </m:ctrlPr>
                                </m:dPr>
                                <m:e>
                                  <m:sSup>
                                    <m:sSupPr>
                                      <m:ctrlPr>
                                        <a:rPr lang="en-GB" i="1" smtClean="0">
                                          <a:solidFill>
                                            <a:srgbClr val="FFC000"/>
                                          </a:solidFill>
                                          <a:latin typeface="Cambria Math" panose="02040503050406030204" pitchFamily="18" charset="0"/>
                                        </a:rPr>
                                      </m:ctrlPr>
                                    </m:sSupPr>
                                    <m:e>
                                      <m:r>
                                        <a:rPr lang="en-GB" i="1" smtClean="0">
                                          <a:solidFill>
                                            <a:srgbClr val="FFC000"/>
                                          </a:solidFill>
                                          <a:latin typeface="Cambria Math" panose="02040503050406030204" pitchFamily="18" charset="0"/>
                                        </a:rPr>
                                        <m:t>𝑇</m:t>
                                      </m:r>
                                    </m:e>
                                    <m:sup>
                                      <m:r>
                                        <a:rPr lang="en-GB" b="0" i="1" smtClean="0">
                                          <a:solidFill>
                                            <a:srgbClr val="FFC000"/>
                                          </a:solidFill>
                                          <a:latin typeface="Cambria Math" panose="02040503050406030204" pitchFamily="18" charset="0"/>
                                        </a:rPr>
                                        <m:t>2</m:t>
                                      </m:r>
                                    </m:sup>
                                  </m:sSup>
                                  <m:r>
                                    <a:rPr lang="en-GB" b="0" i="1" smtClean="0">
                                      <a:solidFill>
                                        <a:srgbClr val="FFC000"/>
                                      </a:solidFill>
                                      <a:latin typeface="Cambria Math" panose="02040503050406030204" pitchFamily="18" charset="0"/>
                                    </a:rPr>
                                    <m:t>+</m:t>
                                  </m:r>
                                  <m:r>
                                    <a:rPr lang="en-GB" b="0" i="1" smtClean="0">
                                      <a:solidFill>
                                        <a:srgbClr val="FFC000"/>
                                      </a:solidFill>
                                      <a:latin typeface="Cambria Math" panose="02040503050406030204" pitchFamily="18" charset="0"/>
                                    </a:rPr>
                                    <m:t>𝑇</m:t>
                                  </m:r>
                                </m:e>
                              </m:d>
                              <m:r>
                                <a:rPr lang="en-GB" i="1">
                                  <a:solidFill>
                                    <a:srgbClr val="FFC000"/>
                                  </a:solidFill>
                                  <a:latin typeface="Cambria Math" panose="02040503050406030204" pitchFamily="18" charset="0"/>
                                  <a:ea typeface="Cambria Math" panose="02040503050406030204" pitchFamily="18" charset="0"/>
                                </a:rPr>
                                <m:t>∙</m:t>
                              </m:r>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𝑛</m:t>
                                  </m:r>
                                </m:e>
                                <m:sub>
                                  <m:r>
                                    <a:rPr lang="en-GB" i="1">
                                      <a:solidFill>
                                        <a:srgbClr val="FFC000"/>
                                      </a:solidFill>
                                      <a:latin typeface="Cambria Math" panose="02040503050406030204" pitchFamily="18" charset="0"/>
                                    </a:rPr>
                                    <m:t>𝐽</m:t>
                                  </m:r>
                                </m:sub>
                              </m:sSub>
                              <m:r>
                                <a:rPr lang="en-GB" i="1">
                                  <a:solidFill>
                                    <a:srgbClr val="FFC000"/>
                                  </a:solidFill>
                                  <a:latin typeface="Cambria Math" panose="02040503050406030204" pitchFamily="18" charset="0"/>
                                </a:rPr>
                                <m:t>+</m:t>
                              </m:r>
                              <m:r>
                                <a:rPr lang="en-GB" b="0" i="1" smtClean="0">
                                  <a:solidFill>
                                    <a:srgbClr val="FFC000"/>
                                  </a:solidFill>
                                  <a:latin typeface="Cambria Math" panose="02040503050406030204" pitchFamily="18" charset="0"/>
                                </a:rPr>
                                <m:t>𝑀</m:t>
                              </m:r>
                            </m:e>
                          </m:d>
                          <m:r>
                            <a:rPr lang="en-GB" i="1">
                              <a:solidFill>
                                <a:srgbClr val="FFC000"/>
                              </a:solidFill>
                              <a:latin typeface="Cambria Math" panose="02040503050406030204" pitchFamily="18" charset="0"/>
                              <a:ea typeface="Cambria Math" panose="02040503050406030204" pitchFamily="18" charset="0"/>
                            </a:rPr>
                            <m:t>∙</m:t>
                          </m:r>
                          <m:func>
                            <m:funcPr>
                              <m:ctrlPr>
                                <a:rPr lang="en-GB" i="1">
                                  <a:solidFill>
                                    <a:srgbClr val="FFC000"/>
                                  </a:solidFill>
                                  <a:latin typeface="Cambria Math" panose="02040503050406030204" pitchFamily="18" charset="0"/>
                                </a:rPr>
                              </m:ctrlPr>
                            </m:funcPr>
                            <m:fName>
                              <m:sSub>
                                <m:sSubPr>
                                  <m:ctrlPr>
                                    <a:rPr lang="en-GB" i="1">
                                      <a:solidFill>
                                        <a:srgbClr val="FFC000"/>
                                      </a:solidFill>
                                      <a:latin typeface="Cambria Math" panose="02040503050406030204" pitchFamily="18" charset="0"/>
                                    </a:rPr>
                                  </m:ctrlPr>
                                </m:sSubPr>
                                <m:e>
                                  <m:r>
                                    <m:rPr>
                                      <m:sty m:val="p"/>
                                    </m:rPr>
                                    <a:rPr lang="en-GB">
                                      <a:solidFill>
                                        <a:srgbClr val="FFC000"/>
                                      </a:solidFill>
                                      <a:latin typeface="Cambria Math" panose="02040503050406030204" pitchFamily="18" charset="0"/>
                                    </a:rPr>
                                    <m:t>log</m:t>
                                  </m:r>
                                </m:e>
                                <m:sub>
                                  <m:r>
                                    <a:rPr lang="en-GB" i="1">
                                      <a:solidFill>
                                        <a:srgbClr val="FFC000"/>
                                      </a:solidFill>
                                      <a:latin typeface="Cambria Math" panose="02040503050406030204" pitchFamily="18" charset="0"/>
                                    </a:rPr>
                                    <m:t>2</m:t>
                                  </m:r>
                                </m:sub>
                              </m:sSub>
                            </m:fName>
                            <m:e>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𝑛</m:t>
                                  </m:r>
                                </m:e>
                              </m:d>
                            </m:e>
                          </m:func>
                          <m:r>
                            <a:rPr lang="en-GB" i="1">
                              <a:solidFill>
                                <a:srgbClr val="FFC000"/>
                              </a:solidFill>
                              <a:latin typeface="Cambria Math" panose="02040503050406030204" pitchFamily="18" charset="0"/>
                              <a:ea typeface="Cambria Math" panose="02040503050406030204" pitchFamily="18" charset="0"/>
                            </a:rPr>
                            <m:t>∙</m:t>
                          </m:r>
                          <m:sSup>
                            <m:sSupPr>
                              <m:ctrlPr>
                                <a:rPr lang="en-GB" i="1">
                                  <a:solidFill>
                                    <a:srgbClr val="FFC000"/>
                                  </a:solidFill>
                                  <a:latin typeface="Cambria Math" panose="02040503050406030204" pitchFamily="18" charset="0"/>
                                </a:rPr>
                              </m:ctrlPr>
                            </m:sSupPr>
                            <m:e>
                              <m:r>
                                <a:rPr lang="en-GB" i="1">
                                  <a:solidFill>
                                    <a:srgbClr val="FFC000"/>
                                  </a:solidFill>
                                  <a:latin typeface="Cambria Math" panose="02040503050406030204" pitchFamily="18" charset="0"/>
                                </a:rPr>
                                <m:t>𝑟</m:t>
                              </m:r>
                            </m:e>
                            <m:sup>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𝑤</m:t>
                                  </m:r>
                                </m:e>
                                <m:sub>
                                  <m:r>
                                    <a:rPr lang="en-GB" i="1">
                                      <a:solidFill>
                                        <a:srgbClr val="FFC000"/>
                                      </a:solidFill>
                                      <a:latin typeface="Cambria Math" panose="02040503050406030204" pitchFamily="18" charset="0"/>
                                    </a:rPr>
                                    <m:t>𝑔</m:t>
                                  </m:r>
                                </m:sub>
                              </m:sSub>
                            </m:sup>
                          </m:sSup>
                          <m:r>
                            <a:rPr lang="en-GB" i="1">
                              <a:solidFill>
                                <a:srgbClr val="FFC000"/>
                              </a:solidFill>
                              <a:latin typeface="Cambria Math" panose="02040503050406030204" pitchFamily="18" charset="0"/>
                              <a:ea typeface="Cambria Math" panose="02040503050406030204" pitchFamily="18" charset="0"/>
                            </a:rPr>
                            <m:t>∙</m:t>
                          </m:r>
                          <m:sSup>
                            <m:sSupPr>
                              <m:ctrlPr>
                                <a:rPr lang="en-GB"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𝑛</m:t>
                              </m:r>
                            </m:e>
                            <m:sup>
                              <m:sSub>
                                <m:sSubPr>
                                  <m:ctrlPr>
                                    <a:rPr lang="en-GB" i="1">
                                      <a:solidFill>
                                        <a:srgbClr val="FFC000"/>
                                      </a:solidFill>
                                      <a:latin typeface="Cambria Math" panose="02040503050406030204" pitchFamily="18" charset="0"/>
                                      <a:ea typeface="Cambria Math" panose="02040503050406030204" pitchFamily="18" charset="0"/>
                                    </a:rPr>
                                  </m:ctrlPr>
                                </m:sSubPr>
                                <m:e>
                                  <m:r>
                                    <a:rPr lang="en-GB" i="1">
                                      <a:solidFill>
                                        <a:srgbClr val="FFC000"/>
                                      </a:solidFill>
                                      <a:latin typeface="Cambria Math" panose="02040503050406030204" pitchFamily="18" charset="0"/>
                                      <a:ea typeface="Cambria Math" panose="02040503050406030204" pitchFamily="18" charset="0"/>
                                    </a:rPr>
                                    <m:t>𝑟</m:t>
                                  </m:r>
                                </m:e>
                                <m:sub>
                                  <m:r>
                                    <a:rPr lang="en-GB" i="1">
                                      <a:solidFill>
                                        <a:srgbClr val="FFC000"/>
                                      </a:solidFill>
                                      <a:latin typeface="Cambria Math" panose="02040503050406030204" pitchFamily="18" charset="0"/>
                                      <a:ea typeface="Cambria Math" panose="02040503050406030204" pitchFamily="18" charset="0"/>
                                    </a:rPr>
                                    <m:t>#</m:t>
                                  </m:r>
                                </m:sub>
                              </m:sSub>
                              <m:sSub>
                                <m:sSubPr>
                                  <m:ctrlPr>
                                    <a:rPr lang="en-GB" i="1">
                                      <a:solidFill>
                                        <a:srgbClr val="FFC000"/>
                                      </a:solidFill>
                                      <a:latin typeface="Cambria Math" panose="02040503050406030204" pitchFamily="18" charset="0"/>
                                      <a:ea typeface="Cambria Math" panose="02040503050406030204" pitchFamily="18" charset="0"/>
                                    </a:rPr>
                                  </m:ctrlPr>
                                </m:sSubPr>
                                <m:e>
                                  <m:r>
                                    <a:rPr lang="en-GB" i="1">
                                      <a:solidFill>
                                        <a:srgbClr val="FFC000"/>
                                      </a:solidFill>
                                      <a:latin typeface="Cambria Math" panose="02040503050406030204" pitchFamily="18" charset="0"/>
                                      <a:ea typeface="Cambria Math" panose="02040503050406030204" pitchFamily="18" charset="0"/>
                                    </a:rPr>
                                    <m:t>𝑤</m:t>
                                  </m:r>
                                </m:e>
                                <m:sub>
                                  <m:r>
                                    <a:rPr lang="en-GB" i="1">
                                      <a:solidFill>
                                        <a:srgbClr val="FFC000"/>
                                      </a:solidFill>
                                      <a:latin typeface="Cambria Math" panose="02040503050406030204" pitchFamily="18" charset="0"/>
                                      <a:ea typeface="Cambria Math" panose="02040503050406030204" pitchFamily="18" charset="0"/>
                                    </a:rPr>
                                    <m:t>#</m:t>
                                  </m:r>
                                </m:sub>
                              </m:sSub>
                            </m:sup>
                          </m:sSup>
                        </m:e>
                      </m:d>
                      <m:r>
                        <a:rPr lang="en-GB" i="1" smtClean="0">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𝑂</m:t>
                      </m:r>
                      <m:d>
                        <m:dPr>
                          <m:ctrlPr>
                            <a:rPr lang="en-GB" i="1">
                              <a:solidFill>
                                <a:schemeClr val="tx1"/>
                              </a:solidFill>
                              <a:latin typeface="Cambria Math" panose="02040503050406030204" pitchFamily="18" charset="0"/>
                            </a:rPr>
                          </m:ctrlPr>
                        </m:dPr>
                        <m:e>
                          <m:d>
                            <m:dPr>
                              <m:ctrlPr>
                                <a:rPr lang="en-GB" i="1">
                                  <a:solidFill>
                                    <a:schemeClr val="tx1"/>
                                  </a:solidFill>
                                  <a:latin typeface="Cambria Math" panose="02040503050406030204" pitchFamily="18" charset="0"/>
                                </a:rPr>
                              </m:ctrlPr>
                            </m:dPr>
                            <m:e>
                              <m:d>
                                <m:dPr>
                                  <m:ctrlPr>
                                    <a:rPr lang="en-GB" b="0" i="1" smtClean="0">
                                      <a:solidFill>
                                        <a:schemeClr val="tx1"/>
                                      </a:solidFill>
                                      <a:latin typeface="Cambria Math" panose="02040503050406030204" pitchFamily="18" charset="0"/>
                                    </a:rPr>
                                  </m:ctrlPr>
                                </m:dPr>
                                <m:e>
                                  <m:sSup>
                                    <m:sSupPr>
                                      <m:ctrlPr>
                                        <a:rPr lang="en-GB" i="1" smtClean="0">
                                          <a:solidFill>
                                            <a:srgbClr val="FFC000"/>
                                          </a:solidFill>
                                          <a:latin typeface="Cambria Math" panose="02040503050406030204" pitchFamily="18" charset="0"/>
                                        </a:rPr>
                                      </m:ctrlPr>
                                    </m:sSupPr>
                                    <m:e>
                                      <m:r>
                                        <a:rPr lang="en-GB" i="1">
                                          <a:solidFill>
                                            <a:srgbClr val="FFC000"/>
                                          </a:solidFill>
                                          <a:latin typeface="Cambria Math" panose="02040503050406030204" pitchFamily="18" charset="0"/>
                                        </a:rPr>
                                        <m:t>𝑇</m:t>
                                      </m:r>
                                    </m:e>
                                    <m:sup>
                                      <m:r>
                                        <a:rPr lang="en-GB" b="0" i="1" smtClean="0">
                                          <a:solidFill>
                                            <a:srgbClr val="FFC000"/>
                                          </a:solidFill>
                                          <a:latin typeface="Cambria Math" panose="02040503050406030204" pitchFamily="18" charset="0"/>
                                        </a:rPr>
                                        <m:t>2</m:t>
                                      </m:r>
                                    </m:sup>
                                  </m:sSup>
                                  <m:r>
                                    <a:rPr lang="en-GB" b="0" i="1" smtClean="0">
                                      <a:solidFill>
                                        <a:srgbClr val="FFC000"/>
                                      </a:solidFill>
                                      <a:latin typeface="Cambria Math" panose="02040503050406030204" pitchFamily="18" charset="0"/>
                                    </a:rPr>
                                    <m:t>+</m:t>
                                  </m:r>
                                  <m:r>
                                    <a:rPr lang="en-GB" b="0" i="1" smtClean="0">
                                      <a:latin typeface="Cambria Math" panose="02040503050406030204" pitchFamily="18" charset="0"/>
                                    </a:rPr>
                                    <m:t>𝑇</m:t>
                                  </m:r>
                                </m:e>
                              </m:d>
                              <m:r>
                                <a:rPr lang="en-GB" i="1">
                                  <a:solidFill>
                                    <a:schemeClr val="tx1"/>
                                  </a:solidFill>
                                  <a:latin typeface="Cambria Math" panose="02040503050406030204" pitchFamily="18" charset="0"/>
                                  <a:ea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𝑛</m:t>
                                  </m:r>
                                </m:e>
                                <m:sub>
                                  <m:r>
                                    <a:rPr lang="en-GB" i="1">
                                      <a:solidFill>
                                        <a:schemeClr val="tx1"/>
                                      </a:solidFill>
                                      <a:latin typeface="Cambria Math" panose="02040503050406030204" pitchFamily="18" charset="0"/>
                                    </a:rPr>
                                    <m:t>𝐽</m:t>
                                  </m:r>
                                </m:sub>
                              </m:sSub>
                              <m:r>
                                <a:rPr lang="en-GB" i="1">
                                  <a:solidFill>
                                    <a:schemeClr val="tx1"/>
                                  </a:solidFill>
                                  <a:latin typeface="Cambria Math" panose="02040503050406030204" pitchFamily="18" charset="0"/>
                                </a:rPr>
                                <m:t>+</m:t>
                              </m:r>
                              <m:r>
                                <a:rPr lang="en-GB" i="1" smtClean="0">
                                  <a:solidFill>
                                    <a:schemeClr val="tx1"/>
                                  </a:solidFill>
                                  <a:latin typeface="Cambria Math" panose="02040503050406030204" pitchFamily="18" charset="0"/>
                                </a:rPr>
                                <m:t>𝑇</m:t>
                              </m:r>
                              <m:r>
                                <a:rPr lang="en-GB" i="1">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𝑚</m:t>
                              </m:r>
                            </m:e>
                          </m:d>
                          <m:r>
                            <a:rPr lang="en-GB" i="1">
                              <a:solidFill>
                                <a:schemeClr val="tx1"/>
                              </a:solidFill>
                              <a:latin typeface="Cambria Math" panose="02040503050406030204" pitchFamily="18" charset="0"/>
                              <a:ea typeface="Cambria Math" panose="02040503050406030204" pitchFamily="18" charset="0"/>
                            </a:rPr>
                            <m:t>∙</m:t>
                          </m:r>
                          <m:func>
                            <m:funcPr>
                              <m:ctrlPr>
                                <a:rPr lang="en-GB" i="1">
                                  <a:solidFill>
                                    <a:schemeClr val="tx1"/>
                                  </a:solidFill>
                                  <a:latin typeface="Cambria Math" panose="02040503050406030204" pitchFamily="18" charset="0"/>
                                </a:rPr>
                              </m:ctrlPr>
                            </m:funcPr>
                            <m:fName>
                              <m:sSub>
                                <m:sSubPr>
                                  <m:ctrlPr>
                                    <a:rPr lang="en-GB" i="1">
                                      <a:solidFill>
                                        <a:schemeClr val="tx1"/>
                                      </a:solidFill>
                                      <a:latin typeface="Cambria Math" panose="02040503050406030204" pitchFamily="18" charset="0"/>
                                    </a:rPr>
                                  </m:ctrlPr>
                                </m:sSubPr>
                                <m:e>
                                  <m:r>
                                    <m:rPr>
                                      <m:sty m:val="p"/>
                                    </m:rPr>
                                    <a:rPr lang="en-GB">
                                      <a:solidFill>
                                        <a:schemeClr val="tx1"/>
                                      </a:solidFill>
                                      <a:latin typeface="Cambria Math" panose="02040503050406030204" pitchFamily="18" charset="0"/>
                                    </a:rPr>
                                    <m:t>log</m:t>
                                  </m:r>
                                </m:e>
                                <m:sub>
                                  <m:r>
                                    <a:rPr lang="en-GB" i="1">
                                      <a:solidFill>
                                        <a:schemeClr val="tx1"/>
                                      </a:solidFill>
                                      <a:latin typeface="Cambria Math" panose="02040503050406030204" pitchFamily="18" charset="0"/>
                                    </a:rPr>
                                    <m:t>2</m:t>
                                  </m:r>
                                </m:sub>
                              </m:sSub>
                            </m:fName>
                            <m:e>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𝑛</m:t>
                                  </m:r>
                                </m:e>
                              </m:d>
                            </m:e>
                          </m:func>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𝑟</m:t>
                              </m:r>
                            </m:e>
                            <m:sup>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𝑤</m:t>
                                  </m:r>
                                </m:e>
                                <m:sub>
                                  <m:r>
                                    <a:rPr lang="en-GB" i="1">
                                      <a:solidFill>
                                        <a:schemeClr val="tx1"/>
                                      </a:solidFill>
                                      <a:latin typeface="Cambria Math" panose="02040503050406030204" pitchFamily="18" charset="0"/>
                                    </a:rPr>
                                    <m:t>𝑔</m:t>
                                  </m:r>
                                </m:sub>
                              </m:sSub>
                            </m:sup>
                          </m:sSup>
                          <m:r>
                            <a:rPr lang="en-GB" i="1">
                              <a:solidFill>
                                <a:schemeClr val="tx1"/>
                              </a:solidFill>
                              <a:latin typeface="Cambria Math" panose="02040503050406030204" pitchFamily="18" charset="0"/>
                              <a:ea typeface="Cambria Math" panose="02040503050406030204" pitchFamily="18" charset="0"/>
                            </a:rPr>
                            <m:t>∙</m:t>
                          </m:r>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𝑛</m:t>
                              </m:r>
                            </m:e>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𝑟</m:t>
                                  </m:r>
                                </m:e>
                                <m:sub>
                                  <m:r>
                                    <a:rPr lang="en-GB" i="1">
                                      <a:solidFill>
                                        <a:schemeClr val="tx1"/>
                                      </a:solidFill>
                                      <a:latin typeface="Cambria Math" panose="02040503050406030204" pitchFamily="18" charset="0"/>
                                      <a:ea typeface="Cambria Math" panose="02040503050406030204" pitchFamily="18" charset="0"/>
                                    </a:rPr>
                                    <m:t>#</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m:t>
                                  </m:r>
                                </m:sub>
                              </m:sSub>
                            </m:sup>
                          </m:sSup>
                        </m:e>
                      </m:d>
                    </m:oMath>
                  </m:oMathPara>
                </a14:m>
                <a:endParaRPr lang="en-GB" dirty="0">
                  <a:solidFill>
                    <a:schemeClr val="tx1"/>
                  </a:solidFill>
                </a:endParaRPr>
              </a:p>
              <a:p>
                <a:pPr lvl="1"/>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859A0731-8F2B-DA46-B599-E43F7F83EEC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t="-2210"/>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5C629C4F-2FE0-F743-A1E2-9F8838A78F21}"/>
                  </a:ext>
                </a:extLst>
              </p:cNvPr>
              <p:cNvSpPr/>
              <p:nvPr/>
            </p:nvSpPr>
            <p:spPr>
              <a:xfrm>
                <a:off x="3964831" y="5525157"/>
                <a:ext cx="4404219" cy="783869"/>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t>Compare filtering complexity</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d>
                            <m:dPr>
                              <m:ctrlPr>
                                <a:rPr lang="de-DE" i="1">
                                  <a:latin typeface="Cambria Math" panose="02040503050406030204" pitchFamily="18" charset="0"/>
                                </a:rPr>
                              </m:ctrlPr>
                            </m:dPr>
                            <m:e>
                              <m:r>
                                <a:rPr lang="de-DE" i="1">
                                  <a:solidFill>
                                    <a:schemeClr val="bg1"/>
                                  </a:solidFill>
                                  <a:latin typeface="Cambria Math" panose="02040503050406030204" pitchFamily="18" charset="0"/>
                                </a:rPr>
                                <m:t>𝑇</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𝐽</m:t>
                                  </m:r>
                                </m:sub>
                              </m:sSub>
                              <m:r>
                                <a:rPr lang="de-DE" i="1">
                                  <a:latin typeface="Cambria Math" panose="02040503050406030204" pitchFamily="18" charset="0"/>
                                </a:rPr>
                                <m:t>+</m:t>
                              </m:r>
                              <m:r>
                                <a:rPr lang="de-DE" i="1">
                                  <a:solidFill>
                                    <a:schemeClr val="bg1"/>
                                  </a:solidFill>
                                  <a:latin typeface="Cambria Math" panose="02040503050406030204" pitchFamily="18" charset="0"/>
                                </a:rPr>
                                <m:t>𝑇</m:t>
                              </m:r>
                              <m:r>
                                <a:rPr lang="en-GB" i="1">
                                  <a:solidFill>
                                    <a:schemeClr val="bg1"/>
                                  </a:solidFill>
                                  <a:latin typeface="Cambria Math" panose="02040503050406030204" pitchFamily="18" charset="0"/>
                                  <a:ea typeface="Cambria Math" panose="02040503050406030204" pitchFamily="18" charset="0"/>
                                </a:rPr>
                                <m:t>∙</m:t>
                              </m:r>
                              <m:r>
                                <a:rPr lang="de-DE" i="1">
                                  <a:solidFill>
                                    <a:schemeClr val="bg1"/>
                                  </a:solidFill>
                                  <a:latin typeface="Cambria Math" panose="02040503050406030204" pitchFamily="18" charset="0"/>
                                  <a:ea typeface="Cambria Math" panose="02040503050406030204" pitchFamily="18" charset="0"/>
                                </a:rPr>
                                <m:t>𝑚</m:t>
                              </m:r>
                            </m:e>
                          </m:d>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rPr>
                              </m:ctrlPr>
                            </m:funcPr>
                            <m:fName>
                              <m:sSub>
                                <m:sSubPr>
                                  <m:ctrlPr>
                                    <a:rPr lang="en-GB" i="1">
                                      <a:latin typeface="Cambria Math" panose="02040503050406030204" pitchFamily="18" charset="0"/>
                                    </a:rPr>
                                  </m:ctrlPr>
                                </m:sSubPr>
                                <m:e>
                                  <m:r>
                                    <m:rPr>
                                      <m:sty m:val="p"/>
                                    </m:rPr>
                                    <a:rPr lang="en-GB">
                                      <a:latin typeface="Cambria Math" panose="02040503050406030204" pitchFamily="18" charset="0"/>
                                    </a:rPr>
                                    <m:t>log</m:t>
                                  </m:r>
                                </m:e>
                                <m:sub>
                                  <m:r>
                                    <a:rPr lang="en-GB" i="1">
                                      <a:latin typeface="Cambria Math" panose="02040503050406030204" pitchFamily="18" charset="0"/>
                                    </a:rPr>
                                    <m:t>2</m:t>
                                  </m:r>
                                </m:sub>
                              </m:sSub>
                            </m:fName>
                            <m:e>
                              <m:d>
                                <m:dPr>
                                  <m:ctrlPr>
                                    <a:rPr lang="en-GB" i="1">
                                      <a:latin typeface="Cambria Math" panose="02040503050406030204" pitchFamily="18" charset="0"/>
                                    </a:rPr>
                                  </m:ctrlPr>
                                </m:dPr>
                                <m:e>
                                  <m:r>
                                    <a:rPr lang="en-GB" i="1">
                                      <a:latin typeface="Cambria Math" panose="02040503050406030204" pitchFamily="18" charset="0"/>
                                    </a:rPr>
                                    <m:t>𝑛</m:t>
                                  </m:r>
                                </m:e>
                              </m:d>
                            </m:e>
                          </m:func>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𝑟</m:t>
                              </m:r>
                            </m:e>
                            <m:sup>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𝑔</m:t>
                                  </m:r>
                                </m:sub>
                              </m:sSub>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𝑛</m:t>
                              </m:r>
                            </m:e>
                            <m:sup>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𝑟</m:t>
                                  </m:r>
                                </m:e>
                                <m:sub>
                                  <m:r>
                                    <a:rPr lang="en-GB" i="1">
                                      <a:latin typeface="Cambria Math" panose="02040503050406030204" pitchFamily="18" charset="0"/>
                                      <a:ea typeface="Cambria Math" panose="02040503050406030204" pitchFamily="18" charset="0"/>
                                    </a:rPr>
                                    <m:t>#</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m:t>
                                  </m:r>
                                </m:sub>
                              </m:sSub>
                            </m:sup>
                          </m:sSup>
                        </m:e>
                      </m:d>
                    </m:oMath>
                  </m:oMathPara>
                </a14:m>
                <a:endParaRPr lang="en-GB" dirty="0"/>
              </a:p>
            </p:txBody>
          </p:sp>
        </mc:Choice>
        <mc:Fallback>
          <p:sp>
            <p:nvSpPr>
              <p:cNvPr id="7" name="Rectangle 6">
                <a:extLst>
                  <a:ext uri="{FF2B5EF4-FFF2-40B4-BE49-F238E27FC236}">
                    <a16:creationId xmlns:a16="http://schemas.microsoft.com/office/drawing/2014/main" id="{5C629C4F-2FE0-F743-A1E2-9F8838A78F21}"/>
                  </a:ext>
                </a:extLst>
              </p:cNvPr>
              <p:cNvSpPr>
                <a:spLocks noRot="1" noChangeAspect="1" noMove="1" noResize="1" noEditPoints="1" noAdjustHandles="1" noChangeArrowheads="1" noChangeShapeType="1" noTextEdit="1"/>
              </p:cNvSpPr>
              <p:nvPr/>
            </p:nvSpPr>
            <p:spPr>
              <a:xfrm>
                <a:off x="3964831" y="5525157"/>
                <a:ext cx="4404219" cy="783869"/>
              </a:xfrm>
              <a:prstGeom prst="rect">
                <a:avLst/>
              </a:prstGeom>
              <a:blipFill>
                <a:blip r:embed="rId3"/>
                <a:stretch>
                  <a:fillRect/>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C1BF5139-FB88-CA3F-F9B9-BBD346CF6793}"/>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47D54C63-454B-5452-62E7-43D4355ABC7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84176E4-C3EE-EC04-6D00-E786EE41F98A}"/>
              </a:ext>
            </a:extLst>
          </p:cNvPr>
          <p:cNvSpPr>
            <a:spLocks noGrp="1"/>
          </p:cNvSpPr>
          <p:nvPr>
            <p:ph type="sldNum" sz="quarter" idx="11"/>
          </p:nvPr>
        </p:nvSpPr>
        <p:spPr/>
        <p:txBody>
          <a:bodyPr/>
          <a:lstStyle/>
          <a:p>
            <a:fld id="{EB1502E6-D9AE-3544-B6D5-378AAA0B915F}" type="slidenum">
              <a:rPr lang="de-DE" altLang="de-DE" smtClean="0"/>
              <a:pPr/>
              <a:t>69</a:t>
            </a:fld>
            <a:endParaRPr lang="de-DE" altLang="de-DE" dirty="0"/>
          </a:p>
        </p:txBody>
      </p:sp>
    </p:spTree>
    <p:extLst>
      <p:ext uri="{BB962C8B-B14F-4D97-AF65-F5344CB8AC3E}">
        <p14:creationId xmlns:p14="http://schemas.microsoft.com/office/powerpoint/2010/main" val="100570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a:t>System State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23F5BA-0081-5F4F-8B6F-EF194BFDF49B}"/>
                  </a:ext>
                </a:extLst>
              </p:cNvPr>
              <p:cNvSpPr>
                <a:spLocks noGrp="1"/>
              </p:cNvSpPr>
              <p:nvPr>
                <p:ph type="body" sz="quarter" idx="13"/>
              </p:nvPr>
            </p:nvSpPr>
            <p:spPr/>
            <p:txBody>
              <a:bodyPr>
                <a:normAutofit lnSpcReduction="10000"/>
              </a:bodyPr>
              <a:lstStyle/>
              <a:p>
                <a:r>
                  <a:rPr lang="en-GB" dirty="0"/>
                  <a:t>Given a set of template variables </a:t>
                </a:r>
                <a14:m>
                  <m:oMath xmlns:m="http://schemas.openxmlformats.org/officeDocument/2006/math">
                    <m:r>
                      <a:rPr lang="en-GB" b="1" i="1" smtClean="0">
                        <a:latin typeface="Cambria Math" panose="02040503050406030204" pitchFamily="18" charset="0"/>
                      </a:rPr>
                      <m:t>𝑹</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𝑛</m:t>
                            </m:r>
                          </m:sub>
                        </m:sSub>
                      </m:e>
                    </m:d>
                  </m:oMath>
                </a14:m>
                <a:r>
                  <a:rPr lang="en-GB" b="0" dirty="0"/>
                  <a:t> and an end point </a:t>
                </a:r>
                <a14:m>
                  <m:oMath xmlns:m="http://schemas.openxmlformats.org/officeDocument/2006/math">
                    <m:r>
                      <a:rPr lang="en-GB" b="0" i="1" smtClean="0">
                        <a:latin typeface="Cambria Math" panose="02040503050406030204" pitchFamily="18" charset="0"/>
                      </a:rPr>
                      <m:t>𝑇</m:t>
                    </m:r>
                  </m:oMath>
                </a14:m>
                <a:endParaRPr lang="en-GB" b="0" dirty="0"/>
              </a:p>
              <a:p>
                <a:pPr lvl="1"/>
                <a:r>
                  <a:rPr lang="en-GB" dirty="0"/>
                  <a:t>Set of random variables: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b="0" i="1" smtClean="0">
                                <a:latin typeface="Cambria Math" panose="02040503050406030204" pitchFamily="18" charset="0"/>
                              </a:rPr>
                              <m:t>0 :</m:t>
                            </m:r>
                            <m:r>
                              <a:rPr lang="en-GB" b="0" i="1" smtClean="0">
                                <a:latin typeface="Cambria Math" panose="02040503050406030204" pitchFamily="18" charset="0"/>
                              </a:rPr>
                              <m:t>𝑇</m:t>
                            </m:r>
                          </m:e>
                        </m:d>
                      </m:sup>
                    </m:sSup>
                  </m:oMath>
                </a14:m>
                <a:endParaRPr lang="en-GB" dirty="0"/>
              </a:p>
              <a:p>
                <a:r>
                  <a:rPr lang="en-GB" dirty="0"/>
                  <a:t>One possible world: compound event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oMath>
                </a14:m>
                <a:r>
                  <a:rPr lang="en-GB" dirty="0"/>
                  <a:t> of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oMath>
                </a14:m>
                <a:r>
                  <a:rPr lang="en-GB" dirty="0"/>
                  <a:t> with probability assigned</a:t>
                </a:r>
              </a:p>
              <a:p>
                <a:pPr lvl="1"/>
                <a:r>
                  <a:rPr lang="en-GB" dirty="0"/>
                  <a:t>Called </a:t>
                </a:r>
                <a:r>
                  <a:rPr lang="en-GB" dirty="0">
                    <a:solidFill>
                      <a:schemeClr val="accent1"/>
                    </a:solidFill>
                  </a:rPr>
                  <a:t>trajectory</a:t>
                </a:r>
              </a:p>
              <a:p>
                <a:r>
                  <a:rPr lang="en-GB" dirty="0"/>
                  <a:t>Full joint probability distribution over all possible trajectories</a:t>
                </a:r>
              </a:p>
              <a:p>
                <a:pPr marL="258503" lvl="1" indent="0">
                  <a:buNone/>
                </a:pPr>
                <a14:m>
                  <m:oMathPara xmlns:m="http://schemas.openxmlformats.org/officeDocument/2006/math">
                    <m:oMathParaPr>
                      <m:jc m:val="centerGroup"/>
                    </m:oMathParaPr>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𝑃</m:t>
                          </m:r>
                        </m:e>
                        <m:sub>
                          <m:r>
                            <a:rPr lang="en-GB" b="1" i="1" smtClean="0">
                              <a:latin typeface="Cambria Math" panose="02040503050406030204" pitchFamily="18" charset="0"/>
                            </a:rPr>
                            <m:t>𝑹</m:t>
                          </m:r>
                        </m:sub>
                        <m:sup>
                          <m:r>
                            <a:rPr lang="en-GB" b="0" i="1" smtClean="0">
                              <a:latin typeface="Cambria Math" panose="02040503050406030204" pitchFamily="18" charset="0"/>
                            </a:rPr>
                            <m:t>𝑇</m:t>
                          </m:r>
                        </m:sup>
                      </m:sSubSup>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0 :</m:t>
                                  </m:r>
                                  <m:r>
                                    <a:rPr lang="en-GB" b="0" i="1" smtClean="0">
                                      <a:latin typeface="Cambria Math" panose="02040503050406030204" pitchFamily="18" charset="0"/>
                                    </a:rPr>
                                    <m:t>𝑇</m:t>
                                  </m:r>
                                </m:e>
                              </m:d>
                            </m:sup>
                          </m:sSup>
                        </m:e>
                      </m:d>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r>
                                <a:rPr lang="en-GB" b="0" i="1" smtClean="0">
                                  <a:latin typeface="Cambria Math" panose="02040503050406030204" pitchFamily="18" charset="0"/>
                                </a:rPr>
                                <m:t>𝑇</m:t>
                              </m:r>
                              <m:r>
                                <a:rPr lang="en-GB" b="0" i="1" smtClean="0">
                                  <a:latin typeface="Cambria Math" panose="02040503050406030204" pitchFamily="18" charset="0"/>
                                </a:rPr>
                                <m:t>)</m:t>
                              </m:r>
                            </m:sup>
                          </m:sSup>
                        </m:e>
                      </m:d>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𝑅</m:t>
                              </m:r>
                            </m:e>
                            <m:sub>
                              <m:r>
                                <a:rPr lang="en-GB" b="0" i="1" smtClean="0">
                                  <a:latin typeface="Cambria Math" panose="02040503050406030204" pitchFamily="18" charset="0"/>
                                </a:rPr>
                                <m:t>1</m:t>
                              </m:r>
                            </m:sub>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bSup>
                          <m:r>
                            <a:rPr lang="en-GB"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b="0" i="1" smtClean="0">
                                  <a:latin typeface="Cambria Math" panose="02040503050406030204" pitchFamily="18" charset="0"/>
                                </a:rPr>
                                <m:t>𝑛</m:t>
                              </m:r>
                            </m:sub>
                            <m:sup>
                              <m:d>
                                <m:dPr>
                                  <m:ctrlPr>
                                    <a:rPr lang="en-GB" i="1" smtClean="0">
                                      <a:latin typeface="Cambria Math" panose="02040503050406030204" pitchFamily="18" charset="0"/>
                                    </a:rPr>
                                  </m:ctrlPr>
                                </m:dPr>
                                <m:e>
                                  <m:r>
                                    <a:rPr lang="en-GB" i="1" smtClean="0">
                                      <a:latin typeface="Cambria Math" panose="02040503050406030204" pitchFamily="18" charset="0"/>
                                    </a:rPr>
                                    <m:t>0</m:t>
                                  </m:r>
                                </m:e>
                              </m:d>
                            </m:sup>
                          </m:sSubSup>
                          <m:r>
                            <a:rPr lang="en-GB" b="0"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i="1" smtClean="0">
                                  <a:latin typeface="Cambria Math" panose="02040503050406030204" pitchFamily="18" charset="0"/>
                                </a:rPr>
                                <m:t>1</m:t>
                              </m:r>
                            </m:sub>
                            <m:sup>
                              <m:d>
                                <m:dPr>
                                  <m:ctrlPr>
                                    <a:rPr lang="en-GB" i="1" smtClean="0">
                                      <a:latin typeface="Cambria Math" panose="02040503050406030204" pitchFamily="18" charset="0"/>
                                    </a:rPr>
                                  </m:ctrlPr>
                                </m:dPr>
                                <m:e>
                                  <m:r>
                                    <a:rPr lang="en-GB" b="0" i="1" smtClean="0">
                                      <a:latin typeface="Cambria Math" panose="02040503050406030204" pitchFamily="18" charset="0"/>
                                    </a:rPr>
                                    <m:t>𝑇</m:t>
                                  </m:r>
                                </m:e>
                              </m:d>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𝑅</m:t>
                              </m:r>
                            </m:e>
                            <m:sub>
                              <m:r>
                                <a:rPr lang="en-GB" i="1" smtClean="0">
                                  <a:latin typeface="Cambria Math" panose="02040503050406030204" pitchFamily="18" charset="0"/>
                                </a:rPr>
                                <m:t>𝑛</m:t>
                              </m:r>
                            </m:sub>
                            <m:sup>
                              <m:d>
                                <m:dPr>
                                  <m:ctrlPr>
                                    <a:rPr lang="en-GB" i="1" smtClean="0">
                                      <a:latin typeface="Cambria Math" panose="02040503050406030204" pitchFamily="18" charset="0"/>
                                    </a:rPr>
                                  </m:ctrlPr>
                                </m:dPr>
                                <m:e>
                                  <m:r>
                                    <a:rPr lang="en-GB" b="0" i="1" smtClean="0">
                                      <a:latin typeface="Cambria Math" panose="02040503050406030204" pitchFamily="18" charset="0"/>
                                    </a:rPr>
                                    <m:t>𝑇</m:t>
                                  </m:r>
                                </m:e>
                              </m:d>
                            </m:sup>
                          </m:sSubSup>
                        </m:e>
                      </m:d>
                    </m:oMath>
                  </m:oMathPara>
                </a14:m>
                <a:endParaRPr lang="en-GB" dirty="0"/>
              </a:p>
              <a:p>
                <a:pPr lvl="1"/>
                <a:r>
                  <a:rPr lang="en-GB" dirty="0"/>
                  <a:t>Apply chain rule:</a:t>
                </a:r>
              </a:p>
              <a:p>
                <a:pPr marL="532867" lvl="2" indent="0">
                  <a:buNone/>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𝑃</m:t>
                          </m:r>
                        </m:e>
                        <m:sub>
                          <m:r>
                            <a:rPr lang="en-GB" b="1" i="1" smtClean="0">
                              <a:latin typeface="Cambria Math" panose="02040503050406030204" pitchFamily="18" charset="0"/>
                            </a:rPr>
                            <m:t>𝑹</m:t>
                          </m:r>
                        </m:sub>
                        <m:sup>
                          <m:r>
                            <a:rPr lang="en-GB" i="1" smtClean="0">
                              <a:latin typeface="Cambria Math" panose="02040503050406030204" pitchFamily="18" charset="0"/>
                            </a:rPr>
                            <m:t>𝑇</m:t>
                          </m:r>
                        </m:sup>
                      </m:sSubSup>
                      <m:r>
                        <a:rPr lang="en-GB" b="0"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i="1" smtClean="0">
                                      <a:latin typeface="Cambria Math" panose="02040503050406030204" pitchFamily="18" charset="0"/>
                                    </a:rPr>
                                  </m:ctrlPr>
                                </m:dPr>
                                <m:e>
                                  <m:r>
                                    <a:rPr lang="en-GB" i="1" smtClean="0">
                                      <a:latin typeface="Cambria Math" panose="02040503050406030204" pitchFamily="18" charset="0"/>
                                    </a:rPr>
                                    <m:t>0 :</m:t>
                                  </m:r>
                                  <m:r>
                                    <a:rPr lang="en-GB" i="1" smtClean="0">
                                      <a:latin typeface="Cambria Math" panose="02040503050406030204" pitchFamily="18" charset="0"/>
                                    </a:rPr>
                                    <m:t>𝑇</m:t>
                                  </m:r>
                                </m:e>
                              </m:d>
                            </m:sup>
                          </m:sSup>
                        </m:e>
                      </m:d>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e>
                              </m:d>
                            </m:sup>
                          </m:sSup>
                        </m:e>
                      </m:d>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𝑡</m:t>
                          </m:r>
                          <m:r>
                            <a:rPr lang="en-GB" b="0" i="1" smtClean="0">
                              <a:latin typeface="Cambria Math" panose="02040503050406030204" pitchFamily="18" charset="0"/>
                            </a:rPr>
                            <m:t>=1</m:t>
                          </m:r>
                        </m:sub>
                        <m:sup>
                          <m:r>
                            <a:rPr lang="en-GB" b="0" i="1" smtClean="0">
                              <a:latin typeface="Cambria Math" panose="02040503050406030204" pitchFamily="18" charset="0"/>
                            </a:rPr>
                            <m:t>𝑇</m:t>
                          </m:r>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sup>
                              </m:sSup>
                            </m:e>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d>
                                    <m:dPr>
                                      <m:ctrlPr>
                                        <a:rPr lang="en-GB" b="0" i="1" smtClean="0">
                                          <a:latin typeface="Cambria Math" panose="02040503050406030204" pitchFamily="18" charset="0"/>
                                        </a:rPr>
                                      </m:ctrlPr>
                                    </m:dPr>
                                    <m:e>
                                      <m:r>
                                        <a:rPr lang="en-GB" b="0" i="1" smtClean="0">
                                          <a:latin typeface="Cambria Math" panose="02040503050406030204" pitchFamily="18" charset="0"/>
                                        </a:rPr>
                                        <m:t>0:</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−1</m:t>
                                          </m:r>
                                        </m:e>
                                      </m:d>
                                    </m:e>
                                  </m:d>
                                </m:sup>
                              </m:sSup>
                            </m:e>
                          </m:d>
                        </m:e>
                      </m:nary>
                    </m:oMath>
                  </m:oMathPara>
                </a14:m>
                <a:endParaRPr lang="en-GB" dirty="0"/>
              </a:p>
              <a:p>
                <a:pPr lvl="1"/>
                <a:r>
                  <a:rPr lang="en-GB" dirty="0"/>
                  <a:t>Very complex distribution without simplifying assumptions</a:t>
                </a:r>
              </a:p>
              <a:p>
                <a:pPr lvl="1"/>
                <a:endParaRPr lang="en-GB" dirty="0"/>
              </a:p>
            </p:txBody>
          </p:sp>
        </mc:Choice>
        <mc:Fallback xmlns="">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3039" b="-27901"/>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3FCB0E05-DEAC-E4A5-E8F8-A9AF44E3F523}"/>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C161B823-AE89-2AF0-30E7-49169C7EB8B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0DB08EBC-7CD4-53B6-BCC9-9DD289E9BFF7}"/>
              </a:ext>
            </a:extLst>
          </p:cNvPr>
          <p:cNvSpPr>
            <a:spLocks noGrp="1"/>
          </p:cNvSpPr>
          <p:nvPr>
            <p:ph type="sldNum" sz="quarter" idx="11"/>
          </p:nvPr>
        </p:nvSpPr>
        <p:spPr/>
        <p:txBody>
          <a:bodyPr/>
          <a:lstStyle/>
          <a:p>
            <a:fld id="{EB1502E6-D9AE-3544-B6D5-378AAA0B915F}" type="slidenum">
              <a:rPr lang="de-DE" altLang="de-DE" smtClean="0"/>
              <a:pPr/>
              <a:t>7</a:t>
            </a:fld>
            <a:endParaRPr lang="de-DE" altLang="de-DE" dirty="0"/>
          </a:p>
        </p:txBody>
      </p:sp>
    </p:spTree>
    <p:extLst>
      <p:ext uri="{BB962C8B-B14F-4D97-AF65-F5344CB8AC3E}">
        <p14:creationId xmlns:p14="http://schemas.microsoft.com/office/powerpoint/2010/main" val="4420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2038-88CA-1249-8775-965882E75FAA}"/>
              </a:ext>
            </a:extLst>
          </p:cNvPr>
          <p:cNvSpPr>
            <a:spLocks noGrp="1"/>
          </p:cNvSpPr>
          <p:nvPr>
            <p:ph type="title"/>
          </p:nvPr>
        </p:nvSpPr>
        <p:spPr/>
        <p:txBody>
          <a:bodyPr/>
          <a:lstStyle/>
          <a:p>
            <a:r>
              <a:rPr lang="en-GB" dirty="0"/>
              <a:t>Comparison to Ground Inference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431B6C7-8ADF-8C42-BFA9-F84EA7562300}"/>
                  </a:ext>
                </a:extLst>
              </p:cNvPr>
              <p:cNvSpPr>
                <a:spLocks noGrp="1"/>
              </p:cNvSpPr>
              <p:nvPr>
                <p:ph type="body" sz="quarter" idx="13"/>
              </p:nvPr>
            </p:nvSpPr>
            <p:spPr>
              <a:xfrm>
                <a:off x="623393" y="1332843"/>
                <a:ext cx="5653124" cy="4584266"/>
              </a:xfrm>
            </p:spPr>
            <p:txBody>
              <a:bodyPr>
                <a:normAutofit fontScale="92500" lnSpcReduction="20000"/>
              </a:bodyPr>
              <a:lstStyle/>
              <a:p>
                <a:r>
                  <a:rPr lang="en-GB" dirty="0"/>
                  <a:t>Earning of LVE vs. VE</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𝑛</m:t>
                        </m:r>
                      </m:e>
                      <m:sub>
                        <m:r>
                          <a:rPr lang="de-DE" i="1">
                            <a:latin typeface="Cambria Math" panose="02040503050406030204" pitchFamily="18" charset="0"/>
                          </a:rPr>
                          <m:t>𝑔𝑟</m:t>
                        </m:r>
                        <m:d>
                          <m:dPr>
                            <m:ctrlPr>
                              <a:rPr lang="de-DE" i="1">
                                <a:latin typeface="Cambria Math" panose="02040503050406030204" pitchFamily="18" charset="0"/>
                              </a:rPr>
                            </m:ctrlPr>
                          </m:dPr>
                          <m:e>
                            <m:r>
                              <a:rPr lang="en-GB" i="1">
                                <a:latin typeface="Cambria Math" panose="02040503050406030204" pitchFamily="18" charset="0"/>
                              </a:rPr>
                              <m:t>𝑇</m:t>
                            </m:r>
                          </m:e>
                        </m:d>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𝑇</m:t>
                        </m:r>
                      </m:sub>
                    </m:sSub>
                  </m:oMath>
                </a14:m>
                <a:r>
                  <a:rPr lang="en-GB" dirty="0"/>
                  <a:t> (with large domains)</a:t>
                </a:r>
              </a:p>
              <a:p>
                <a:pPr lvl="1"/>
                <a14:m>
                  <m:oMath xmlns:m="http://schemas.openxmlformats.org/officeDocument/2006/math">
                    <m:r>
                      <a:rPr lang="en-GB" i="1">
                        <a:latin typeface="Cambria Math" panose="02040503050406030204" pitchFamily="18" charset="0"/>
                        <a:ea typeface="Cambria Math" panose="02040503050406030204" pitchFamily="18" charset="0"/>
                      </a:rPr>
                      <m:t>𝑤</m:t>
                    </m:r>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𝑔</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m:t>
                            </m:r>
                          </m:sub>
                        </m:sSub>
                      </m:e>
                    </m:d>
                  </m:oMath>
                </a14:m>
                <a:r>
                  <a:rPr lang="en-GB" dirty="0"/>
                  <a:t> (with count conversions)</a:t>
                </a:r>
              </a:p>
              <a:p>
                <a:pPr lvl="2"/>
                <a:r>
                  <a:rPr lang="en-GB" dirty="0"/>
                  <a:t>Without count conversions, </a:t>
                </a:r>
                <a14:m>
                  <m:oMath xmlns:m="http://schemas.openxmlformats.org/officeDocument/2006/math">
                    <m:r>
                      <a:rPr lang="en-GB" i="1">
                        <a:latin typeface="Cambria Math" panose="02040503050406030204" pitchFamily="18" charset="0"/>
                        <a:ea typeface="Cambria Math" panose="02040503050406030204" pitchFamily="18" charset="0"/>
                      </a:rPr>
                      <m:t>𝑤</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𝑔</m:t>
                        </m:r>
                      </m:sub>
                    </m:sSub>
                  </m:oMath>
                </a14:m>
                <a:r>
                  <a:rPr lang="en-GB" dirty="0"/>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m:t>
                        </m:r>
                      </m:sub>
                    </m:sSub>
                    <m:r>
                      <a:rPr lang="de-DE" i="1">
                        <a:latin typeface="Cambria Math" panose="02040503050406030204" pitchFamily="18" charset="0"/>
                        <a:ea typeface="Cambria Math" panose="02040503050406030204" pitchFamily="18" charset="0"/>
                      </a:rPr>
                      <m:t>=0</m:t>
                    </m:r>
                  </m:oMath>
                </a14:m>
                <a:endParaRPr lang="en-GB" dirty="0"/>
              </a:p>
              <a:p>
                <a:r>
                  <a:rPr lang="en-GB" dirty="0"/>
                  <a:t>In sequential case, </a:t>
                </a:r>
              </a:p>
              <a:p>
                <a:pPr lvl="1"/>
                <a:r>
                  <a:rPr lang="en-GB" dirty="0"/>
                  <a:t>Earnings because of lifting the interface</a:t>
                </a:r>
              </a:p>
              <a:p>
                <a:pPr lvl="2"/>
                <a:r>
                  <a:rPr lang="en-GB" dirty="0"/>
                  <a:t>Even without count conversions,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𝑤</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𝑤</m:t>
                        </m:r>
                      </m:e>
                      <m:sub>
                        <m:r>
                          <a:rPr lang="de-DE" i="1">
                            <a:solidFill>
                              <a:schemeClr val="accent1"/>
                            </a:solidFill>
                            <a:latin typeface="Cambria Math" panose="02040503050406030204" pitchFamily="18" charset="0"/>
                            <a:ea typeface="Cambria Math" panose="02040503050406030204" pitchFamily="18" charset="0"/>
                          </a:rPr>
                          <m:t>𝑔</m:t>
                        </m:r>
                      </m:sub>
                    </m:sSub>
                  </m:oMath>
                </a14:m>
                <a:endParaRPr lang="en-GB" dirty="0"/>
              </a:p>
              <a:p>
                <a:pPr lvl="1"/>
                <a:r>
                  <a:rPr lang="en-GB" dirty="0">
                    <a:ea typeface="Cambria Math" panose="02040503050406030204" pitchFamily="18" charset="0"/>
                  </a:rPr>
                  <a:t>Example: Grounding with</a:t>
                </a: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en-GB" i="1" dirty="0">
                            <a:latin typeface="Cambria Math" panose="02040503050406030204" pitchFamily="18" charset="0"/>
                          </a:rPr>
                          <m:t>𝑋</m:t>
                        </m:r>
                      </m:e>
                    </m:d>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𝑎</m:t>
                        </m:r>
                        <m:r>
                          <a:rPr lang="de-DE" i="1" dirty="0">
                            <a:latin typeface="Cambria Math" panose="02040503050406030204" pitchFamily="18" charset="0"/>
                          </a:rPr>
                          <m:t>,</m:t>
                        </m:r>
                        <m:r>
                          <a:rPr lang="de-DE" i="1" dirty="0">
                            <a:latin typeface="Cambria Math" panose="02040503050406030204" pitchFamily="18" charset="0"/>
                          </a:rPr>
                          <m:t>𝑒</m:t>
                        </m:r>
                        <m:r>
                          <a:rPr lang="de-DE" i="1" dirty="0">
                            <a:latin typeface="Cambria Math" panose="02040503050406030204" pitchFamily="18" charset="0"/>
                          </a:rPr>
                          <m:t>,</m:t>
                        </m:r>
                        <m:r>
                          <a:rPr lang="de-DE" i="1" dirty="0">
                            <a:latin typeface="Cambria Math" panose="02040503050406030204" pitchFamily="18" charset="0"/>
                          </a:rPr>
                          <m:t>𝑏</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𝑀</m:t>
                        </m:r>
                      </m:e>
                    </m:d>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𝑚</m:t>
                        </m:r>
                      </m:e>
                    </m:d>
                  </m:oMath>
                </a14:m>
                <a:endParaRPr lang="en-GB" dirty="0"/>
              </a:p>
            </p:txBody>
          </p:sp>
        </mc:Choice>
        <mc:Fallback>
          <p:sp>
            <p:nvSpPr>
              <p:cNvPr id="3" name="Content Placeholder 2">
                <a:extLst>
                  <a:ext uri="{FF2B5EF4-FFF2-40B4-BE49-F238E27FC236}">
                    <a16:creationId xmlns:a16="http://schemas.microsoft.com/office/drawing/2014/main" id="{2431B6C7-8ADF-8C42-BFA9-F84EA7562300}"/>
                  </a:ext>
                </a:extLst>
              </p:cNvPr>
              <p:cNvSpPr>
                <a:spLocks noGrp="1" noRot="1" noChangeAspect="1" noMove="1" noResize="1" noEditPoints="1" noAdjustHandles="1" noChangeArrowheads="1" noChangeShapeType="1" noTextEdit="1"/>
              </p:cNvSpPr>
              <p:nvPr>
                <p:ph type="body" sz="quarter" idx="13"/>
              </p:nvPr>
            </p:nvSpPr>
            <p:spPr>
              <a:xfrm>
                <a:off x="623393" y="1332843"/>
                <a:ext cx="5653124" cy="4584266"/>
              </a:xfrm>
              <a:blipFill>
                <a:blip r:embed="rId3"/>
                <a:stretch>
                  <a:fillRect l="-3132" t="-3315" r="-2461"/>
                </a:stretch>
              </a:blipFill>
            </p:spPr>
            <p:txBody>
              <a:bodyPr/>
              <a:lstStyle/>
              <a:p>
                <a:r>
                  <a:rPr lang="en-DE">
                    <a:noFill/>
                  </a:rPr>
                  <a:t> </a:t>
                </a:r>
              </a:p>
            </p:txBody>
          </p:sp>
        </mc:Fallback>
      </mc:AlternateContent>
      <p:sp>
        <p:nvSpPr>
          <p:cNvPr id="337" name="Rectangle 336">
            <a:extLst>
              <a:ext uri="{FF2B5EF4-FFF2-40B4-BE49-F238E27FC236}">
                <a16:creationId xmlns:a16="http://schemas.microsoft.com/office/drawing/2014/main" id="{30DCC124-080C-5040-923D-61389191660C}"/>
              </a:ext>
            </a:extLst>
          </p:cNvPr>
          <p:cNvSpPr/>
          <p:nvPr/>
        </p:nvSpPr>
        <p:spPr>
          <a:xfrm>
            <a:off x="9071047" y="1732323"/>
            <a:ext cx="2660178" cy="11106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nvGrpSpPr>
          <p:cNvPr id="338" name="Group 337">
            <a:extLst>
              <a:ext uri="{FF2B5EF4-FFF2-40B4-BE49-F238E27FC236}">
                <a16:creationId xmlns:a16="http://schemas.microsoft.com/office/drawing/2014/main" id="{1CB259C2-7ADB-E04E-B1AE-72BB152F8456}"/>
              </a:ext>
            </a:extLst>
          </p:cNvPr>
          <p:cNvGrpSpPr/>
          <p:nvPr/>
        </p:nvGrpSpPr>
        <p:grpSpPr>
          <a:xfrm>
            <a:off x="9122989" y="1830193"/>
            <a:ext cx="2589410" cy="981954"/>
            <a:chOff x="9223440" y="2269825"/>
            <a:chExt cx="2589410" cy="981954"/>
          </a:xfrm>
        </p:grpSpPr>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0CD587D8-241A-D24F-A2EB-126D63248BAA}"/>
                    </a:ext>
                  </a:extLst>
                </p:cNvPr>
                <p:cNvSpPr txBox="1"/>
                <p:nvPr/>
              </p:nvSpPr>
              <p:spPr>
                <a:xfrm>
                  <a:off x="9223440" y="2496999"/>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39" name="TextBox 338">
                  <a:extLst>
                    <a:ext uri="{FF2B5EF4-FFF2-40B4-BE49-F238E27FC236}">
                      <a16:creationId xmlns:a16="http://schemas.microsoft.com/office/drawing/2014/main" id="{0CD587D8-241A-D24F-A2EB-126D63248BAA}"/>
                    </a:ext>
                  </a:extLst>
                </p:cNvPr>
                <p:cNvSpPr txBox="1">
                  <a:spLocks noRot="1" noChangeAspect="1" noMove="1" noResize="1" noEditPoints="1" noAdjustHandles="1" noChangeArrowheads="1" noChangeShapeType="1" noTextEdit="1"/>
                </p:cNvSpPr>
                <p:nvPr/>
              </p:nvSpPr>
              <p:spPr>
                <a:xfrm>
                  <a:off x="9223440" y="2496999"/>
                  <a:ext cx="1101910" cy="242635"/>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340" name="Straight Connector 339">
              <a:extLst>
                <a:ext uri="{FF2B5EF4-FFF2-40B4-BE49-F238E27FC236}">
                  <a16:creationId xmlns:a16="http://schemas.microsoft.com/office/drawing/2014/main" id="{41F741E6-8C2F-7B49-A13A-95DCA611A166}"/>
                </a:ext>
              </a:extLst>
            </p:cNvPr>
            <p:cNvCxnSpPr>
              <a:cxnSpLocks/>
              <a:stCxn id="339" idx="5"/>
              <a:endCxn id="351" idx="1"/>
            </p:cNvCxnSpPr>
            <p:nvPr/>
          </p:nvCxnSpPr>
          <p:spPr>
            <a:xfrm>
              <a:off x="10163978" y="2704101"/>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1EFB1163-B6DD-764B-BF1D-9335D98ADF7E}"/>
                </a:ext>
              </a:extLst>
            </p:cNvPr>
            <p:cNvCxnSpPr>
              <a:cxnSpLocks/>
              <a:stCxn id="351" idx="0"/>
              <a:endCxn id="346" idx="4"/>
            </p:cNvCxnSpPr>
            <p:nvPr/>
          </p:nvCxnSpPr>
          <p:spPr>
            <a:xfrm flipV="1">
              <a:off x="10361554" y="2512460"/>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E66D7978-AC30-3A49-9349-53A3B26917FB}"/>
                </a:ext>
              </a:extLst>
            </p:cNvPr>
            <p:cNvCxnSpPr>
              <a:cxnSpLocks/>
              <a:stCxn id="346" idx="4"/>
              <a:endCxn id="355" idx="0"/>
            </p:cNvCxnSpPr>
            <p:nvPr/>
          </p:nvCxnSpPr>
          <p:spPr>
            <a:xfrm>
              <a:off x="10445086" y="2512460"/>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19031D7B-B48E-4D43-B09A-CB4C22DBFB9E}"/>
                </a:ext>
              </a:extLst>
            </p:cNvPr>
            <p:cNvCxnSpPr>
              <a:cxnSpLocks/>
              <a:stCxn id="347" idx="0"/>
              <a:endCxn id="355" idx="2"/>
            </p:cNvCxnSpPr>
            <p:nvPr/>
          </p:nvCxnSpPr>
          <p:spPr>
            <a:xfrm flipV="1">
              <a:off x="10444471" y="2830055"/>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6C460508-8E61-1942-9626-374AFB0EFB45}"/>
                </a:ext>
              </a:extLst>
            </p:cNvPr>
            <p:cNvCxnSpPr>
              <a:cxnSpLocks/>
              <a:stCxn id="355" idx="3"/>
              <a:endCxn id="345" idx="3"/>
            </p:cNvCxnSpPr>
            <p:nvPr/>
          </p:nvCxnSpPr>
          <p:spPr>
            <a:xfrm flipV="1">
              <a:off x="10556694" y="2704101"/>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5" name="TextBox 344">
                  <a:extLst>
                    <a:ext uri="{FF2B5EF4-FFF2-40B4-BE49-F238E27FC236}">
                      <a16:creationId xmlns:a16="http://schemas.microsoft.com/office/drawing/2014/main" id="{84E870CC-AFB9-9945-B043-F6C4BE6B1768}"/>
                    </a:ext>
                  </a:extLst>
                </p:cNvPr>
                <p:cNvSpPr txBox="1"/>
                <p:nvPr/>
              </p:nvSpPr>
              <p:spPr>
                <a:xfrm>
                  <a:off x="10568029" y="2496999"/>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45" name="TextBox 344">
                  <a:extLst>
                    <a:ext uri="{FF2B5EF4-FFF2-40B4-BE49-F238E27FC236}">
                      <a16:creationId xmlns:a16="http://schemas.microsoft.com/office/drawing/2014/main" id="{84E870CC-AFB9-9945-B043-F6C4BE6B1768}"/>
                    </a:ext>
                  </a:extLst>
                </p:cNvPr>
                <p:cNvSpPr txBox="1">
                  <a:spLocks noRot="1" noChangeAspect="1" noMove="1" noResize="1" noEditPoints="1" noAdjustHandles="1" noChangeArrowheads="1" noChangeShapeType="1" noTextEdit="1"/>
                </p:cNvSpPr>
                <p:nvPr/>
              </p:nvSpPr>
              <p:spPr>
                <a:xfrm>
                  <a:off x="10568029" y="2496999"/>
                  <a:ext cx="1244821" cy="24263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6" name="TextBox 345">
                  <a:extLst>
                    <a:ext uri="{FF2B5EF4-FFF2-40B4-BE49-F238E27FC236}">
                      <a16:creationId xmlns:a16="http://schemas.microsoft.com/office/drawing/2014/main" id="{1FC40ECD-7F9D-1342-A082-F90DE890FE8A}"/>
                    </a:ext>
                  </a:extLst>
                </p:cNvPr>
                <p:cNvSpPr txBox="1"/>
                <p:nvPr/>
              </p:nvSpPr>
              <p:spPr>
                <a:xfrm>
                  <a:off x="10122699" y="2269825"/>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346" name="TextBox 345">
                  <a:extLst>
                    <a:ext uri="{FF2B5EF4-FFF2-40B4-BE49-F238E27FC236}">
                      <a16:creationId xmlns:a16="http://schemas.microsoft.com/office/drawing/2014/main" id="{1FC40ECD-7F9D-1342-A082-F90DE890FE8A}"/>
                    </a:ext>
                  </a:extLst>
                </p:cNvPr>
                <p:cNvSpPr txBox="1">
                  <a:spLocks noRot="1" noChangeAspect="1" noMove="1" noResize="1" noEditPoints="1" noAdjustHandles="1" noChangeArrowheads="1" noChangeShapeType="1" noTextEdit="1"/>
                </p:cNvSpPr>
                <p:nvPr/>
              </p:nvSpPr>
              <p:spPr>
                <a:xfrm>
                  <a:off x="10122699" y="2269825"/>
                  <a:ext cx="644772" cy="24263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4339320F-7683-0C49-B44C-D2277E0EB20B}"/>
                    </a:ext>
                  </a:extLst>
                </p:cNvPr>
                <p:cNvSpPr txBox="1"/>
                <p:nvPr/>
              </p:nvSpPr>
              <p:spPr>
                <a:xfrm>
                  <a:off x="10001940" y="3009144"/>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347" name="TextBox 346">
                  <a:extLst>
                    <a:ext uri="{FF2B5EF4-FFF2-40B4-BE49-F238E27FC236}">
                      <a16:creationId xmlns:a16="http://schemas.microsoft.com/office/drawing/2014/main" id="{4339320F-7683-0C49-B44C-D2277E0EB20B}"/>
                    </a:ext>
                  </a:extLst>
                </p:cNvPr>
                <p:cNvSpPr txBox="1">
                  <a:spLocks noRot="1" noChangeAspect="1" noMove="1" noResize="1" noEditPoints="1" noAdjustHandles="1" noChangeArrowheads="1" noChangeShapeType="1" noTextEdit="1"/>
                </p:cNvSpPr>
                <p:nvPr/>
              </p:nvSpPr>
              <p:spPr>
                <a:xfrm>
                  <a:off x="10001940" y="3009144"/>
                  <a:ext cx="885062" cy="242635"/>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348" name="Straight Connector 347">
              <a:extLst>
                <a:ext uri="{FF2B5EF4-FFF2-40B4-BE49-F238E27FC236}">
                  <a16:creationId xmlns:a16="http://schemas.microsoft.com/office/drawing/2014/main" id="{EDBCC115-BFC3-654A-935C-AA93AEBF2E0D}"/>
                </a:ext>
              </a:extLst>
            </p:cNvPr>
            <p:cNvCxnSpPr>
              <a:cxnSpLocks/>
              <a:stCxn id="351" idx="2"/>
              <a:endCxn id="347" idx="0"/>
            </p:cNvCxnSpPr>
            <p:nvPr/>
          </p:nvCxnSpPr>
          <p:spPr>
            <a:xfrm>
              <a:off x="10361554" y="2828735"/>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9" name="TextBox 348">
                  <a:extLst>
                    <a:ext uri="{FF2B5EF4-FFF2-40B4-BE49-F238E27FC236}">
                      <a16:creationId xmlns:a16="http://schemas.microsoft.com/office/drawing/2014/main" id="{3ECC7BE4-CD8E-F949-87E2-43BB8FC4B16A}"/>
                    </a:ext>
                  </a:extLst>
                </p:cNvPr>
                <p:cNvSpPr txBox="1"/>
                <p:nvPr/>
              </p:nvSpPr>
              <p:spPr>
                <a:xfrm>
                  <a:off x="10100234" y="2845910"/>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349" name="TextBox 348">
                  <a:extLst>
                    <a:ext uri="{FF2B5EF4-FFF2-40B4-BE49-F238E27FC236}">
                      <a16:creationId xmlns:a16="http://schemas.microsoft.com/office/drawing/2014/main" id="{3ECC7BE4-CD8E-F949-87E2-43BB8FC4B16A}"/>
                    </a:ext>
                  </a:extLst>
                </p:cNvPr>
                <p:cNvSpPr txBox="1">
                  <a:spLocks noRot="1" noChangeAspect="1" noMove="1" noResize="1" noEditPoints="1" noAdjustHandles="1" noChangeArrowheads="1" noChangeShapeType="1" noTextEdit="1"/>
                </p:cNvSpPr>
                <p:nvPr/>
              </p:nvSpPr>
              <p:spPr>
                <a:xfrm>
                  <a:off x="10100234" y="2845910"/>
                  <a:ext cx="220958" cy="171329"/>
                </a:xfrm>
                <a:prstGeom prst="rect">
                  <a:avLst/>
                </a:prstGeom>
                <a:blipFill>
                  <a:blip r:embed="rId8"/>
                  <a:stretch>
                    <a:fillRect l="-5263" b="-13333"/>
                  </a:stretch>
                </a:blipFill>
              </p:spPr>
              <p:txBody>
                <a:bodyPr/>
                <a:lstStyle/>
                <a:p>
                  <a:r>
                    <a:rPr lang="en-GB">
                      <a:noFill/>
                    </a:rPr>
                    <a:t> </a:t>
                  </a:r>
                </a:p>
              </p:txBody>
            </p:sp>
          </mc:Fallback>
        </mc:AlternateContent>
        <p:sp>
          <p:nvSpPr>
            <p:cNvPr id="350" name="Rectangle 349">
              <a:extLst>
                <a:ext uri="{FF2B5EF4-FFF2-40B4-BE49-F238E27FC236}">
                  <a16:creationId xmlns:a16="http://schemas.microsoft.com/office/drawing/2014/main" id="{E79E84FE-1DE7-1F4D-950D-A9B92420401C}"/>
                </a:ext>
              </a:extLst>
            </p:cNvPr>
            <p:cNvSpPr/>
            <p:nvPr/>
          </p:nvSpPr>
          <p:spPr>
            <a:xfrm>
              <a:off x="10299846" y="27269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1" name="Rectangle 350">
              <a:extLst>
                <a:ext uri="{FF2B5EF4-FFF2-40B4-BE49-F238E27FC236}">
                  <a16:creationId xmlns:a16="http://schemas.microsoft.com/office/drawing/2014/main" id="{E62C955E-940B-6049-A53F-169BB8F8C4CC}"/>
                </a:ext>
              </a:extLst>
            </p:cNvPr>
            <p:cNvSpPr/>
            <p:nvPr/>
          </p:nvSpPr>
          <p:spPr>
            <a:xfrm>
              <a:off x="10319561" y="27447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2" name="Rectangle 351">
              <a:extLst>
                <a:ext uri="{FF2B5EF4-FFF2-40B4-BE49-F238E27FC236}">
                  <a16:creationId xmlns:a16="http://schemas.microsoft.com/office/drawing/2014/main" id="{F7085CCD-6058-2945-A639-3AF9365E5420}"/>
                </a:ext>
              </a:extLst>
            </p:cNvPr>
            <p:cNvSpPr/>
            <p:nvPr/>
          </p:nvSpPr>
          <p:spPr>
            <a:xfrm>
              <a:off x="10339277" y="276253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53" name="TextBox 352">
                  <a:extLst>
                    <a:ext uri="{FF2B5EF4-FFF2-40B4-BE49-F238E27FC236}">
                      <a16:creationId xmlns:a16="http://schemas.microsoft.com/office/drawing/2014/main" id="{E8F92FD7-3201-E648-BD71-9ECF76677A29}"/>
                    </a:ext>
                  </a:extLst>
                </p:cNvPr>
                <p:cNvSpPr txBox="1"/>
                <p:nvPr/>
              </p:nvSpPr>
              <p:spPr>
                <a:xfrm>
                  <a:off x="10576409" y="2847836"/>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353" name="TextBox 352">
                  <a:extLst>
                    <a:ext uri="{FF2B5EF4-FFF2-40B4-BE49-F238E27FC236}">
                      <a16:creationId xmlns:a16="http://schemas.microsoft.com/office/drawing/2014/main" id="{E8F92FD7-3201-E648-BD71-9ECF76677A29}"/>
                    </a:ext>
                  </a:extLst>
                </p:cNvPr>
                <p:cNvSpPr txBox="1">
                  <a:spLocks noRot="1" noChangeAspect="1" noMove="1" noResize="1" noEditPoints="1" noAdjustHandles="1" noChangeArrowheads="1" noChangeShapeType="1" noTextEdit="1"/>
                </p:cNvSpPr>
                <p:nvPr/>
              </p:nvSpPr>
              <p:spPr>
                <a:xfrm>
                  <a:off x="10576409" y="2847836"/>
                  <a:ext cx="220958" cy="172035"/>
                </a:xfrm>
                <a:prstGeom prst="rect">
                  <a:avLst/>
                </a:prstGeom>
                <a:blipFill>
                  <a:blip r:embed="rId9"/>
                  <a:stretch>
                    <a:fillRect l="-11111" b="-14286"/>
                  </a:stretch>
                </a:blipFill>
              </p:spPr>
              <p:txBody>
                <a:bodyPr/>
                <a:lstStyle/>
                <a:p>
                  <a:r>
                    <a:rPr lang="en-GB">
                      <a:noFill/>
                    </a:rPr>
                    <a:t> </a:t>
                  </a:r>
                </a:p>
              </p:txBody>
            </p:sp>
          </mc:Fallback>
        </mc:AlternateContent>
        <p:sp>
          <p:nvSpPr>
            <p:cNvPr id="354" name="Rectangle 353">
              <a:extLst>
                <a:ext uri="{FF2B5EF4-FFF2-40B4-BE49-F238E27FC236}">
                  <a16:creationId xmlns:a16="http://schemas.microsoft.com/office/drawing/2014/main" id="{5B1B1E19-34A1-5445-93BD-14CC5D071781}"/>
                </a:ext>
              </a:extLst>
            </p:cNvPr>
            <p:cNvSpPr/>
            <p:nvPr/>
          </p:nvSpPr>
          <p:spPr>
            <a:xfrm>
              <a:off x="10452993" y="272829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5" name="Rectangle 354">
              <a:extLst>
                <a:ext uri="{FF2B5EF4-FFF2-40B4-BE49-F238E27FC236}">
                  <a16:creationId xmlns:a16="http://schemas.microsoft.com/office/drawing/2014/main" id="{8E5DC066-FE2E-C846-A22D-D3ECA3C5E106}"/>
                </a:ext>
              </a:extLst>
            </p:cNvPr>
            <p:cNvSpPr/>
            <p:nvPr/>
          </p:nvSpPr>
          <p:spPr>
            <a:xfrm>
              <a:off x="10472708" y="274607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56" name="Rectangle 355">
              <a:extLst>
                <a:ext uri="{FF2B5EF4-FFF2-40B4-BE49-F238E27FC236}">
                  <a16:creationId xmlns:a16="http://schemas.microsoft.com/office/drawing/2014/main" id="{EBCAF3FE-0B2C-A146-9F3E-17E62829B354}"/>
                </a:ext>
              </a:extLst>
            </p:cNvPr>
            <p:cNvSpPr/>
            <p:nvPr/>
          </p:nvSpPr>
          <p:spPr>
            <a:xfrm>
              <a:off x="10492424" y="276385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357" name="Rectangle 356">
            <a:extLst>
              <a:ext uri="{FF2B5EF4-FFF2-40B4-BE49-F238E27FC236}">
                <a16:creationId xmlns:a16="http://schemas.microsoft.com/office/drawing/2014/main" id="{123D8454-E8E8-3644-9BF2-88CC90589A67}"/>
              </a:ext>
            </a:extLst>
          </p:cNvPr>
          <p:cNvSpPr/>
          <p:nvPr/>
        </p:nvSpPr>
        <p:spPr>
          <a:xfrm>
            <a:off x="6398619" y="1732322"/>
            <a:ext cx="2675976" cy="11106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p:grpSp>
        <p:nvGrpSpPr>
          <p:cNvPr id="358" name="Group 357">
            <a:extLst>
              <a:ext uri="{FF2B5EF4-FFF2-40B4-BE49-F238E27FC236}">
                <a16:creationId xmlns:a16="http://schemas.microsoft.com/office/drawing/2014/main" id="{4EC182C2-7B80-C940-B2E3-5DBD0DFB40A4}"/>
              </a:ext>
            </a:extLst>
          </p:cNvPr>
          <p:cNvGrpSpPr/>
          <p:nvPr/>
        </p:nvGrpSpPr>
        <p:grpSpPr>
          <a:xfrm>
            <a:off x="6457064" y="1836507"/>
            <a:ext cx="2553240" cy="981954"/>
            <a:chOff x="6557515" y="2276139"/>
            <a:chExt cx="2553240" cy="981954"/>
          </a:xfrm>
        </p:grpSpPr>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13CF35FC-7080-374C-99F8-7E271BA1ABCB}"/>
                    </a:ext>
                  </a:extLst>
                </p:cNvPr>
                <p:cNvSpPr txBox="1"/>
                <p:nvPr/>
              </p:nvSpPr>
              <p:spPr>
                <a:xfrm>
                  <a:off x="6557515" y="2503313"/>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359" name="TextBox 358">
                  <a:extLst>
                    <a:ext uri="{FF2B5EF4-FFF2-40B4-BE49-F238E27FC236}">
                      <a16:creationId xmlns:a16="http://schemas.microsoft.com/office/drawing/2014/main" id="{13CF35FC-7080-374C-99F8-7E271BA1ABCB}"/>
                    </a:ext>
                  </a:extLst>
                </p:cNvPr>
                <p:cNvSpPr txBox="1">
                  <a:spLocks noRot="1" noChangeAspect="1" noMove="1" noResize="1" noEditPoints="1" noAdjustHandles="1" noChangeArrowheads="1" noChangeShapeType="1" noTextEdit="1"/>
                </p:cNvSpPr>
                <p:nvPr/>
              </p:nvSpPr>
              <p:spPr>
                <a:xfrm>
                  <a:off x="6557515" y="2503313"/>
                  <a:ext cx="1101906" cy="24263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60" name="Straight Connector 359">
              <a:extLst>
                <a:ext uri="{FF2B5EF4-FFF2-40B4-BE49-F238E27FC236}">
                  <a16:creationId xmlns:a16="http://schemas.microsoft.com/office/drawing/2014/main" id="{E61D2DFD-B34B-844B-BA30-5B6CDC4E3EAD}"/>
                </a:ext>
              </a:extLst>
            </p:cNvPr>
            <p:cNvCxnSpPr>
              <a:cxnSpLocks/>
              <a:stCxn id="359" idx="5"/>
              <a:endCxn id="371" idx="1"/>
            </p:cNvCxnSpPr>
            <p:nvPr/>
          </p:nvCxnSpPr>
          <p:spPr>
            <a:xfrm>
              <a:off x="7498051" y="2710415"/>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923BA19-A3DD-BF44-AD55-9B8EFDD7E518}"/>
                </a:ext>
              </a:extLst>
            </p:cNvPr>
            <p:cNvCxnSpPr>
              <a:cxnSpLocks/>
              <a:stCxn id="371" idx="0"/>
              <a:endCxn id="366" idx="4"/>
            </p:cNvCxnSpPr>
            <p:nvPr/>
          </p:nvCxnSpPr>
          <p:spPr>
            <a:xfrm flipV="1">
              <a:off x="7680128" y="2518774"/>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C5AC0C3B-2094-2C48-A1F9-99B6FCE40141}"/>
                </a:ext>
              </a:extLst>
            </p:cNvPr>
            <p:cNvCxnSpPr>
              <a:cxnSpLocks/>
              <a:stCxn id="366" idx="4"/>
              <a:endCxn id="375" idx="0"/>
            </p:cNvCxnSpPr>
            <p:nvPr/>
          </p:nvCxnSpPr>
          <p:spPr>
            <a:xfrm>
              <a:off x="7763659" y="2518774"/>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E20388F6-5161-D84D-A8C2-AB420CEF3DB7}"/>
                </a:ext>
              </a:extLst>
            </p:cNvPr>
            <p:cNvCxnSpPr>
              <a:cxnSpLocks/>
              <a:stCxn id="367" idx="0"/>
              <a:endCxn id="375" idx="2"/>
            </p:cNvCxnSpPr>
            <p:nvPr/>
          </p:nvCxnSpPr>
          <p:spPr>
            <a:xfrm flipV="1">
              <a:off x="7763044" y="283636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2D2BBCD4-68F9-6B40-8BDE-531C6C1B9EA1}"/>
                </a:ext>
              </a:extLst>
            </p:cNvPr>
            <p:cNvCxnSpPr>
              <a:cxnSpLocks/>
              <a:stCxn id="375" idx="3"/>
              <a:endCxn id="365" idx="3"/>
            </p:cNvCxnSpPr>
            <p:nvPr/>
          </p:nvCxnSpPr>
          <p:spPr>
            <a:xfrm flipV="1">
              <a:off x="7875266" y="2710415"/>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5" name="TextBox 364">
                  <a:extLst>
                    <a:ext uri="{FF2B5EF4-FFF2-40B4-BE49-F238E27FC236}">
                      <a16:creationId xmlns:a16="http://schemas.microsoft.com/office/drawing/2014/main" id="{AC4C2C70-89C9-5647-B3D4-4F1390828210}"/>
                    </a:ext>
                  </a:extLst>
                </p:cNvPr>
                <p:cNvSpPr txBox="1"/>
                <p:nvPr/>
              </p:nvSpPr>
              <p:spPr>
                <a:xfrm>
                  <a:off x="7865938" y="2503313"/>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en-GB" sz="1050" b="0" i="1" smtClean="0">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en-GB" sz="1050" i="1">
                                    <a:latin typeface="Cambria Math" panose="02040503050406030204" pitchFamily="18" charset="0"/>
                                  </a:rPr>
                                </m:ctrlPr>
                              </m:dPr>
                              <m:e>
                                <m:r>
                                  <a:rPr lang="en-GB"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365" name="TextBox 364">
                  <a:extLst>
                    <a:ext uri="{FF2B5EF4-FFF2-40B4-BE49-F238E27FC236}">
                      <a16:creationId xmlns:a16="http://schemas.microsoft.com/office/drawing/2014/main" id="{AC4C2C70-89C9-5647-B3D4-4F1390828210}"/>
                    </a:ext>
                  </a:extLst>
                </p:cNvPr>
                <p:cNvSpPr txBox="1">
                  <a:spLocks noRot="1" noChangeAspect="1" noMove="1" noResize="1" noEditPoints="1" noAdjustHandles="1" noChangeArrowheads="1" noChangeShapeType="1" noTextEdit="1"/>
                </p:cNvSpPr>
                <p:nvPr/>
              </p:nvSpPr>
              <p:spPr>
                <a:xfrm>
                  <a:off x="7865938" y="2503313"/>
                  <a:ext cx="1244817" cy="24263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6" name="TextBox 365">
                  <a:extLst>
                    <a:ext uri="{FF2B5EF4-FFF2-40B4-BE49-F238E27FC236}">
                      <a16:creationId xmlns:a16="http://schemas.microsoft.com/office/drawing/2014/main" id="{C791A93A-369E-8E42-8314-71150EA213B9}"/>
                    </a:ext>
                  </a:extLst>
                </p:cNvPr>
                <p:cNvSpPr txBox="1"/>
                <p:nvPr/>
              </p:nvSpPr>
              <p:spPr>
                <a:xfrm>
                  <a:off x="7441273" y="2276139"/>
                  <a:ext cx="644770"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366" name="TextBox 365">
                  <a:extLst>
                    <a:ext uri="{FF2B5EF4-FFF2-40B4-BE49-F238E27FC236}">
                      <a16:creationId xmlns:a16="http://schemas.microsoft.com/office/drawing/2014/main" id="{C791A93A-369E-8E42-8314-71150EA213B9}"/>
                    </a:ext>
                  </a:extLst>
                </p:cNvPr>
                <p:cNvSpPr txBox="1">
                  <a:spLocks noRot="1" noChangeAspect="1" noMove="1" noResize="1" noEditPoints="1" noAdjustHandles="1" noChangeArrowheads="1" noChangeShapeType="1" noTextEdit="1"/>
                </p:cNvSpPr>
                <p:nvPr/>
              </p:nvSpPr>
              <p:spPr>
                <a:xfrm>
                  <a:off x="7441273" y="2276139"/>
                  <a:ext cx="644770" cy="242635"/>
                </a:xfrm>
                <a:prstGeom prst="ellipse">
                  <a:avLst/>
                </a:prstGeom>
                <a:blipFill>
                  <a:blip r:embed="rId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7" name="TextBox 366">
                  <a:extLst>
                    <a:ext uri="{FF2B5EF4-FFF2-40B4-BE49-F238E27FC236}">
                      <a16:creationId xmlns:a16="http://schemas.microsoft.com/office/drawing/2014/main" id="{E55855CF-154A-C047-AF6B-4EEB767A5C9C}"/>
                    </a:ext>
                  </a:extLst>
                </p:cNvPr>
                <p:cNvSpPr txBox="1"/>
                <p:nvPr/>
              </p:nvSpPr>
              <p:spPr>
                <a:xfrm>
                  <a:off x="7320514" y="3015458"/>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en-GB" sz="1050" b="0" i="1" smtClean="0">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rPr>
                                  <m:t>𝑋</m:t>
                                </m:r>
                              </m:e>
                            </m:d>
                          </m:e>
                          <m:sup>
                            <m:d>
                              <m:dPr>
                                <m:ctrlPr>
                                  <a:rPr lang="en-GB" sz="1050" i="1">
                                    <a:solidFill>
                                      <a:schemeClr val="bg1"/>
                                    </a:solidFill>
                                    <a:latin typeface="Cambria Math" panose="02040503050406030204" pitchFamily="18" charset="0"/>
                                  </a:rPr>
                                </m:ctrlPr>
                              </m:dPr>
                              <m:e>
                                <m:r>
                                  <a:rPr lang="en-GB"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367" name="TextBox 366">
                  <a:extLst>
                    <a:ext uri="{FF2B5EF4-FFF2-40B4-BE49-F238E27FC236}">
                      <a16:creationId xmlns:a16="http://schemas.microsoft.com/office/drawing/2014/main" id="{E55855CF-154A-C047-AF6B-4EEB767A5C9C}"/>
                    </a:ext>
                  </a:extLst>
                </p:cNvPr>
                <p:cNvSpPr txBox="1">
                  <a:spLocks noRot="1" noChangeAspect="1" noMove="1" noResize="1" noEditPoints="1" noAdjustHandles="1" noChangeArrowheads="1" noChangeShapeType="1" noTextEdit="1"/>
                </p:cNvSpPr>
                <p:nvPr/>
              </p:nvSpPr>
              <p:spPr>
                <a:xfrm>
                  <a:off x="7320514" y="3015458"/>
                  <a:ext cx="885059" cy="242635"/>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368" name="Straight Connector 367">
              <a:extLst>
                <a:ext uri="{FF2B5EF4-FFF2-40B4-BE49-F238E27FC236}">
                  <a16:creationId xmlns:a16="http://schemas.microsoft.com/office/drawing/2014/main" id="{4D3571EF-B62B-2042-9A8B-8D11614B4C9C}"/>
                </a:ext>
              </a:extLst>
            </p:cNvPr>
            <p:cNvCxnSpPr>
              <a:cxnSpLocks/>
              <a:stCxn id="371" idx="2"/>
              <a:endCxn id="367" idx="0"/>
            </p:cNvCxnSpPr>
            <p:nvPr/>
          </p:nvCxnSpPr>
          <p:spPr>
            <a:xfrm>
              <a:off x="7680128" y="283504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9" name="TextBox 368">
                  <a:extLst>
                    <a:ext uri="{FF2B5EF4-FFF2-40B4-BE49-F238E27FC236}">
                      <a16:creationId xmlns:a16="http://schemas.microsoft.com/office/drawing/2014/main" id="{9D27498C-866F-AE44-98AD-1F458F4081AB}"/>
                    </a:ext>
                  </a:extLst>
                </p:cNvPr>
                <p:cNvSpPr txBox="1"/>
                <p:nvPr/>
              </p:nvSpPr>
              <p:spPr>
                <a:xfrm>
                  <a:off x="7418808" y="2852224"/>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2</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369" name="TextBox 368">
                  <a:extLst>
                    <a:ext uri="{FF2B5EF4-FFF2-40B4-BE49-F238E27FC236}">
                      <a16:creationId xmlns:a16="http://schemas.microsoft.com/office/drawing/2014/main" id="{9D27498C-866F-AE44-98AD-1F458F4081AB}"/>
                    </a:ext>
                  </a:extLst>
                </p:cNvPr>
                <p:cNvSpPr txBox="1">
                  <a:spLocks noRot="1" noChangeAspect="1" noMove="1" noResize="1" noEditPoints="1" noAdjustHandles="1" noChangeArrowheads="1" noChangeShapeType="1" noTextEdit="1"/>
                </p:cNvSpPr>
                <p:nvPr/>
              </p:nvSpPr>
              <p:spPr>
                <a:xfrm>
                  <a:off x="7418808" y="2852224"/>
                  <a:ext cx="220957" cy="171329"/>
                </a:xfrm>
                <a:prstGeom prst="rect">
                  <a:avLst/>
                </a:prstGeom>
                <a:blipFill>
                  <a:blip r:embed="rId14"/>
                  <a:stretch>
                    <a:fillRect l="-11111" b="-21429"/>
                  </a:stretch>
                </a:blipFill>
              </p:spPr>
              <p:txBody>
                <a:bodyPr/>
                <a:lstStyle/>
                <a:p>
                  <a:r>
                    <a:rPr lang="en-GB">
                      <a:noFill/>
                    </a:rPr>
                    <a:t> </a:t>
                  </a:r>
                </a:p>
              </p:txBody>
            </p:sp>
          </mc:Fallback>
        </mc:AlternateContent>
        <p:sp>
          <p:nvSpPr>
            <p:cNvPr id="370" name="Rectangle 369">
              <a:extLst>
                <a:ext uri="{FF2B5EF4-FFF2-40B4-BE49-F238E27FC236}">
                  <a16:creationId xmlns:a16="http://schemas.microsoft.com/office/drawing/2014/main" id="{68B91A73-209C-9F4A-9E63-B5C9AC448FB2}"/>
                </a:ext>
              </a:extLst>
            </p:cNvPr>
            <p:cNvSpPr/>
            <p:nvPr/>
          </p:nvSpPr>
          <p:spPr>
            <a:xfrm>
              <a:off x="7618419" y="27332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1" name="Rectangle 370">
              <a:extLst>
                <a:ext uri="{FF2B5EF4-FFF2-40B4-BE49-F238E27FC236}">
                  <a16:creationId xmlns:a16="http://schemas.microsoft.com/office/drawing/2014/main" id="{EF32F330-EF67-F241-ADA5-D84900D8A838}"/>
                </a:ext>
              </a:extLst>
            </p:cNvPr>
            <p:cNvSpPr/>
            <p:nvPr/>
          </p:nvSpPr>
          <p:spPr>
            <a:xfrm>
              <a:off x="7638135" y="27510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2" name="Rectangle 371">
              <a:extLst>
                <a:ext uri="{FF2B5EF4-FFF2-40B4-BE49-F238E27FC236}">
                  <a16:creationId xmlns:a16="http://schemas.microsoft.com/office/drawing/2014/main" id="{2CDDEB83-D34A-794C-9704-A79901241A8D}"/>
                </a:ext>
              </a:extLst>
            </p:cNvPr>
            <p:cNvSpPr/>
            <p:nvPr/>
          </p:nvSpPr>
          <p:spPr>
            <a:xfrm>
              <a:off x="7657850" y="276884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373" name="TextBox 372">
                  <a:extLst>
                    <a:ext uri="{FF2B5EF4-FFF2-40B4-BE49-F238E27FC236}">
                      <a16:creationId xmlns:a16="http://schemas.microsoft.com/office/drawing/2014/main" id="{3014DB40-2ECC-FE44-9936-C7353306D010}"/>
                    </a:ext>
                  </a:extLst>
                </p:cNvPr>
                <p:cNvSpPr txBox="1"/>
                <p:nvPr/>
              </p:nvSpPr>
              <p:spPr>
                <a:xfrm>
                  <a:off x="7894982" y="2854150"/>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3</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373" name="TextBox 372">
                  <a:extLst>
                    <a:ext uri="{FF2B5EF4-FFF2-40B4-BE49-F238E27FC236}">
                      <a16:creationId xmlns:a16="http://schemas.microsoft.com/office/drawing/2014/main" id="{3014DB40-2ECC-FE44-9936-C7353306D010}"/>
                    </a:ext>
                  </a:extLst>
                </p:cNvPr>
                <p:cNvSpPr txBox="1">
                  <a:spLocks noRot="1" noChangeAspect="1" noMove="1" noResize="1" noEditPoints="1" noAdjustHandles="1" noChangeArrowheads="1" noChangeShapeType="1" noTextEdit="1"/>
                </p:cNvSpPr>
                <p:nvPr/>
              </p:nvSpPr>
              <p:spPr>
                <a:xfrm>
                  <a:off x="7894982" y="2854150"/>
                  <a:ext cx="220957" cy="172035"/>
                </a:xfrm>
                <a:prstGeom prst="rect">
                  <a:avLst/>
                </a:prstGeom>
                <a:blipFill>
                  <a:blip r:embed="rId15"/>
                  <a:stretch>
                    <a:fillRect l="-11111" b="-13333"/>
                  </a:stretch>
                </a:blipFill>
              </p:spPr>
              <p:txBody>
                <a:bodyPr/>
                <a:lstStyle/>
                <a:p>
                  <a:r>
                    <a:rPr lang="en-GB">
                      <a:noFill/>
                    </a:rPr>
                    <a:t> </a:t>
                  </a:r>
                </a:p>
              </p:txBody>
            </p:sp>
          </mc:Fallback>
        </mc:AlternateContent>
        <p:sp>
          <p:nvSpPr>
            <p:cNvPr id="374" name="Rectangle 373">
              <a:extLst>
                <a:ext uri="{FF2B5EF4-FFF2-40B4-BE49-F238E27FC236}">
                  <a16:creationId xmlns:a16="http://schemas.microsoft.com/office/drawing/2014/main" id="{C9DE0805-9E1D-5840-80BE-ADD716BE90B8}"/>
                </a:ext>
              </a:extLst>
            </p:cNvPr>
            <p:cNvSpPr/>
            <p:nvPr/>
          </p:nvSpPr>
          <p:spPr>
            <a:xfrm>
              <a:off x="7771566" y="273460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5" name="Rectangle 374">
              <a:extLst>
                <a:ext uri="{FF2B5EF4-FFF2-40B4-BE49-F238E27FC236}">
                  <a16:creationId xmlns:a16="http://schemas.microsoft.com/office/drawing/2014/main" id="{7CE5DFD1-C37B-D847-BE89-6687AEC57796}"/>
                </a:ext>
              </a:extLst>
            </p:cNvPr>
            <p:cNvSpPr/>
            <p:nvPr/>
          </p:nvSpPr>
          <p:spPr>
            <a:xfrm>
              <a:off x="7791281" y="275238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76" name="Rectangle 375">
              <a:extLst>
                <a:ext uri="{FF2B5EF4-FFF2-40B4-BE49-F238E27FC236}">
                  <a16:creationId xmlns:a16="http://schemas.microsoft.com/office/drawing/2014/main" id="{BC2D8654-4FBA-A346-B81C-7DD39EDFF206}"/>
                </a:ext>
              </a:extLst>
            </p:cNvPr>
            <p:cNvSpPr/>
            <p:nvPr/>
          </p:nvSpPr>
          <p:spPr>
            <a:xfrm>
              <a:off x="7810997" y="277016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nvGrpSpPr>
          <p:cNvPr id="377" name="Group 376">
            <a:extLst>
              <a:ext uri="{FF2B5EF4-FFF2-40B4-BE49-F238E27FC236}">
                <a16:creationId xmlns:a16="http://schemas.microsoft.com/office/drawing/2014/main" id="{943AE071-D7D6-5945-9DE0-773032A0F12F}"/>
              </a:ext>
            </a:extLst>
          </p:cNvPr>
          <p:cNvGrpSpPr/>
          <p:nvPr/>
        </p:nvGrpSpPr>
        <p:grpSpPr>
          <a:xfrm>
            <a:off x="7985592" y="1740087"/>
            <a:ext cx="2036656" cy="957057"/>
            <a:chOff x="8081770" y="2174923"/>
            <a:chExt cx="2036656" cy="957057"/>
          </a:xfrm>
        </p:grpSpPr>
        <p:cxnSp>
          <p:nvCxnSpPr>
            <p:cNvPr id="378" name="Straight Connector 377">
              <a:extLst>
                <a:ext uri="{FF2B5EF4-FFF2-40B4-BE49-F238E27FC236}">
                  <a16:creationId xmlns:a16="http://schemas.microsoft.com/office/drawing/2014/main" id="{1DE85E25-4E6C-B748-AD9A-64AA4E51FBB7}"/>
                </a:ext>
              </a:extLst>
            </p:cNvPr>
            <p:cNvCxnSpPr>
              <a:cxnSpLocks/>
              <a:stCxn id="384" idx="3"/>
              <a:endCxn id="346" idx="2"/>
            </p:cNvCxnSpPr>
            <p:nvPr/>
          </p:nvCxnSpPr>
          <p:spPr>
            <a:xfrm flipV="1">
              <a:off x="9221144" y="2386347"/>
              <a:ext cx="897282" cy="4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C674C3E1-61E0-D942-A9C3-951E9BBC25B4}"/>
                </a:ext>
              </a:extLst>
            </p:cNvPr>
            <p:cNvCxnSpPr>
              <a:cxnSpLocks/>
              <a:stCxn id="366" idx="6"/>
              <a:endCxn id="384" idx="1"/>
            </p:cNvCxnSpPr>
            <p:nvPr/>
          </p:nvCxnSpPr>
          <p:spPr>
            <a:xfrm flipV="1">
              <a:off x="8081770" y="2391222"/>
              <a:ext cx="1055389" cy="1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124">
              <a:extLst>
                <a:ext uri="{FF2B5EF4-FFF2-40B4-BE49-F238E27FC236}">
                  <a16:creationId xmlns:a16="http://schemas.microsoft.com/office/drawing/2014/main" id="{061A4F89-58D1-414E-9306-535413F53B3A}"/>
                </a:ext>
              </a:extLst>
            </p:cNvPr>
            <p:cNvCxnSpPr>
              <a:cxnSpLocks/>
              <a:stCxn id="367" idx="6"/>
              <a:endCxn id="384" idx="2"/>
            </p:cNvCxnSpPr>
            <p:nvPr/>
          </p:nvCxnSpPr>
          <p:spPr>
            <a:xfrm flipV="1">
              <a:off x="8201300" y="2433214"/>
              <a:ext cx="977852" cy="69876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1" name="Group 380">
              <a:extLst>
                <a:ext uri="{FF2B5EF4-FFF2-40B4-BE49-F238E27FC236}">
                  <a16:creationId xmlns:a16="http://schemas.microsoft.com/office/drawing/2014/main" id="{B4EFC62C-C39A-BF43-9282-BBA6AED5100D}"/>
                </a:ext>
              </a:extLst>
            </p:cNvPr>
            <p:cNvGrpSpPr/>
            <p:nvPr/>
          </p:nvGrpSpPr>
          <p:grpSpPr>
            <a:xfrm>
              <a:off x="9117590" y="2174923"/>
              <a:ext cx="412195" cy="279026"/>
              <a:chOff x="9111240" y="2396765"/>
              <a:chExt cx="412195" cy="279026"/>
            </a:xfrm>
          </p:grpSpPr>
          <mc:AlternateContent xmlns:mc="http://schemas.openxmlformats.org/markup-compatibility/2006" xmlns:a14="http://schemas.microsoft.com/office/drawing/2010/main">
            <mc:Choice Requires="a14">
              <p:sp>
                <p:nvSpPr>
                  <p:cNvPr id="382" name="TextBox 381">
                    <a:extLst>
                      <a:ext uri="{FF2B5EF4-FFF2-40B4-BE49-F238E27FC236}">
                        <a16:creationId xmlns:a16="http://schemas.microsoft.com/office/drawing/2014/main" id="{8F2E3EB5-7C7E-BB4D-8299-FBA0021F15FF}"/>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en-GB" sz="900" b="0" i="1" smtClean="0">
                                  <a:latin typeface="Cambria Math" panose="02040503050406030204" pitchFamily="18" charset="0"/>
                                </a:rPr>
                                <m:t>𝑔</m:t>
                              </m:r>
                            </m:e>
                            <m:sub>
                              <m:r>
                                <a:rPr lang="en-GB" sz="900" b="0" i="1" smtClean="0">
                                  <a:latin typeface="Cambria Math" panose="02040503050406030204" pitchFamily="18" charset="0"/>
                                </a:rPr>
                                <m:t>𝐸</m:t>
                              </m:r>
                            </m:sub>
                            <m:sup>
                              <m:d>
                                <m:dPr>
                                  <m:ctrlPr>
                                    <a:rPr lang="en-GB" sz="900" b="0" i="1" smtClean="0">
                                      <a:latin typeface="Cambria Math" panose="02040503050406030204" pitchFamily="18" charset="0"/>
                                    </a:rPr>
                                  </m:ctrlPr>
                                </m:dPr>
                                <m:e>
                                  <m:r>
                                    <a:rPr lang="en-GB"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41"/>
                    <a:stretch>
                      <a:fillRect l="-8696" b="-13333"/>
                    </a:stretch>
                  </a:blipFill>
                </p:spPr>
                <p:txBody>
                  <a:bodyPr/>
                  <a:lstStyle/>
                  <a:p>
                    <a:r>
                      <a:rPr lang="en-GB">
                        <a:noFill/>
                      </a:rPr>
                      <a:t> </a:t>
                    </a:r>
                  </a:p>
                </p:txBody>
              </p:sp>
            </mc:Fallback>
          </mc:AlternateContent>
          <p:sp>
            <p:nvSpPr>
              <p:cNvPr id="383" name="Rectangle 382">
                <a:extLst>
                  <a:ext uri="{FF2B5EF4-FFF2-40B4-BE49-F238E27FC236}">
                    <a16:creationId xmlns:a16="http://schemas.microsoft.com/office/drawing/2014/main" id="{985A9A5D-6CCD-AA4E-91C9-85CDA220BDB3}"/>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84" name="Rectangle 383">
                <a:extLst>
                  <a:ext uri="{FF2B5EF4-FFF2-40B4-BE49-F238E27FC236}">
                    <a16:creationId xmlns:a16="http://schemas.microsoft.com/office/drawing/2014/main" id="{99411BD6-D4DA-D24F-BD0E-C496F938E94A}"/>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385" name="Rectangle 384">
                <a:extLst>
                  <a:ext uri="{FF2B5EF4-FFF2-40B4-BE49-F238E27FC236}">
                    <a16:creationId xmlns:a16="http://schemas.microsoft.com/office/drawing/2014/main" id="{8B889F67-CEFE-5A4E-8BC4-FA851F0E21D2}"/>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sp>
        <p:nvSpPr>
          <p:cNvPr id="395" name="Rectangle 394">
            <a:extLst>
              <a:ext uri="{FF2B5EF4-FFF2-40B4-BE49-F238E27FC236}">
                <a16:creationId xmlns:a16="http://schemas.microsoft.com/office/drawing/2014/main" id="{FA90ACB9-276F-2B43-8D85-54F137ACF87A}"/>
              </a:ext>
            </a:extLst>
          </p:cNvPr>
          <p:cNvSpPr/>
          <p:nvPr/>
        </p:nvSpPr>
        <p:spPr>
          <a:xfrm>
            <a:off x="6495627" y="3045407"/>
            <a:ext cx="2675976" cy="285985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p:sp>
        <p:nvSpPr>
          <p:cNvPr id="396" name="Rectangle 395">
            <a:extLst>
              <a:ext uri="{FF2B5EF4-FFF2-40B4-BE49-F238E27FC236}">
                <a16:creationId xmlns:a16="http://schemas.microsoft.com/office/drawing/2014/main" id="{307686A9-3D10-D94A-8FF3-CDD2C81AB5B4}"/>
              </a:ext>
            </a:extLst>
          </p:cNvPr>
          <p:cNvSpPr/>
          <p:nvPr/>
        </p:nvSpPr>
        <p:spPr>
          <a:xfrm>
            <a:off x="9168055" y="3045406"/>
            <a:ext cx="2660178" cy="28535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98" dirty="0"/>
          </a:p>
        </p:txBody>
      </p:sp>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88103E05-D392-D249-A280-D833691E56FA}"/>
                  </a:ext>
                </a:extLst>
              </p:cNvPr>
              <p:cNvSpPr txBox="1"/>
              <p:nvPr/>
            </p:nvSpPr>
            <p:spPr>
              <a:xfrm>
                <a:off x="6551947" y="3410420"/>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19" name="TextBox 418">
                <a:extLst>
                  <a:ext uri="{FF2B5EF4-FFF2-40B4-BE49-F238E27FC236}">
                    <a16:creationId xmlns:a16="http://schemas.microsoft.com/office/drawing/2014/main" id="{88103E05-D392-D249-A280-D833691E56FA}"/>
                  </a:ext>
                </a:extLst>
              </p:cNvPr>
              <p:cNvSpPr txBox="1">
                <a:spLocks noRot="1" noChangeAspect="1" noMove="1" noResize="1" noEditPoints="1" noAdjustHandles="1" noChangeArrowheads="1" noChangeShapeType="1" noTextEdit="1"/>
              </p:cNvSpPr>
              <p:nvPr/>
            </p:nvSpPr>
            <p:spPr>
              <a:xfrm>
                <a:off x="6551947" y="3410420"/>
                <a:ext cx="1101906" cy="242635"/>
              </a:xfrm>
              <a:prstGeom prst="ellipse">
                <a:avLst/>
              </a:prstGeom>
              <a:blipFill>
                <a:blip r:embed="rId42"/>
                <a:stretch>
                  <a:fillRect/>
                </a:stretch>
              </a:blipFill>
              <a:ln>
                <a:solidFill>
                  <a:schemeClr val="tx1"/>
                </a:solidFill>
              </a:ln>
            </p:spPr>
            <p:txBody>
              <a:bodyPr/>
              <a:lstStyle/>
              <a:p>
                <a:r>
                  <a:rPr lang="en-GB">
                    <a:noFill/>
                  </a:rPr>
                  <a:t> </a:t>
                </a:r>
              </a:p>
            </p:txBody>
          </p:sp>
        </mc:Fallback>
      </mc:AlternateContent>
      <p:cxnSp>
        <p:nvCxnSpPr>
          <p:cNvPr id="420" name="Straight Connector 419">
            <a:extLst>
              <a:ext uri="{FF2B5EF4-FFF2-40B4-BE49-F238E27FC236}">
                <a16:creationId xmlns:a16="http://schemas.microsoft.com/office/drawing/2014/main" id="{0E10E741-3510-8247-8D7B-48A0C78D1120}"/>
              </a:ext>
            </a:extLst>
          </p:cNvPr>
          <p:cNvCxnSpPr>
            <a:cxnSpLocks/>
            <a:stCxn id="419" idx="5"/>
            <a:endCxn id="432" idx="1"/>
          </p:cNvCxnSpPr>
          <p:nvPr/>
        </p:nvCxnSpPr>
        <p:spPr>
          <a:xfrm>
            <a:off x="7492483" y="3617522"/>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96C7CE44-4202-694C-A69B-B33037024051}"/>
              </a:ext>
            </a:extLst>
          </p:cNvPr>
          <p:cNvCxnSpPr>
            <a:cxnSpLocks/>
            <a:stCxn id="432" idx="0"/>
            <a:endCxn id="426" idx="4"/>
          </p:cNvCxnSpPr>
          <p:nvPr/>
        </p:nvCxnSpPr>
        <p:spPr>
          <a:xfrm flipV="1">
            <a:off x="7674560" y="3425881"/>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3EF65E57-ACCB-3246-A11D-DDA9643A6444}"/>
              </a:ext>
            </a:extLst>
          </p:cNvPr>
          <p:cNvCxnSpPr>
            <a:cxnSpLocks/>
            <a:stCxn id="426" idx="4"/>
            <a:endCxn id="436" idx="0"/>
          </p:cNvCxnSpPr>
          <p:nvPr/>
        </p:nvCxnSpPr>
        <p:spPr>
          <a:xfrm>
            <a:off x="7758091" y="3425881"/>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FA8E3C19-AEB0-854E-B7D8-ECEC217CF121}"/>
              </a:ext>
            </a:extLst>
          </p:cNvPr>
          <p:cNvCxnSpPr>
            <a:cxnSpLocks/>
            <a:stCxn id="427" idx="0"/>
            <a:endCxn id="436" idx="2"/>
          </p:cNvCxnSpPr>
          <p:nvPr/>
        </p:nvCxnSpPr>
        <p:spPr>
          <a:xfrm flipV="1">
            <a:off x="7757476" y="3743476"/>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AA6305A8-12E1-584B-9594-A2ADDCDA4670}"/>
              </a:ext>
            </a:extLst>
          </p:cNvPr>
          <p:cNvCxnSpPr>
            <a:cxnSpLocks/>
            <a:stCxn id="436" idx="3"/>
            <a:endCxn id="425" idx="3"/>
          </p:cNvCxnSpPr>
          <p:nvPr/>
        </p:nvCxnSpPr>
        <p:spPr>
          <a:xfrm flipV="1">
            <a:off x="7869698" y="3617522"/>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5" name="TextBox 424">
                <a:extLst>
                  <a:ext uri="{FF2B5EF4-FFF2-40B4-BE49-F238E27FC236}">
                    <a16:creationId xmlns:a16="http://schemas.microsoft.com/office/drawing/2014/main" id="{386C041D-AB57-4043-8923-F293E2BB5D93}"/>
                  </a:ext>
                </a:extLst>
              </p:cNvPr>
              <p:cNvSpPr txBox="1"/>
              <p:nvPr/>
            </p:nvSpPr>
            <p:spPr>
              <a:xfrm>
                <a:off x="7860370" y="3410420"/>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25" name="TextBox 424">
                <a:extLst>
                  <a:ext uri="{FF2B5EF4-FFF2-40B4-BE49-F238E27FC236}">
                    <a16:creationId xmlns:a16="http://schemas.microsoft.com/office/drawing/2014/main" id="{386C041D-AB57-4043-8923-F293E2BB5D93}"/>
                  </a:ext>
                </a:extLst>
              </p:cNvPr>
              <p:cNvSpPr txBox="1">
                <a:spLocks noRot="1" noChangeAspect="1" noMove="1" noResize="1" noEditPoints="1" noAdjustHandles="1" noChangeArrowheads="1" noChangeShapeType="1" noTextEdit="1"/>
              </p:cNvSpPr>
              <p:nvPr/>
            </p:nvSpPr>
            <p:spPr>
              <a:xfrm>
                <a:off x="7860370" y="3410420"/>
                <a:ext cx="1244817" cy="242635"/>
              </a:xfrm>
              <a:prstGeom prst="ellipse">
                <a:avLst/>
              </a:prstGeom>
              <a:blipFill>
                <a:blip r:embed="rId4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6" name="TextBox 425">
                <a:extLst>
                  <a:ext uri="{FF2B5EF4-FFF2-40B4-BE49-F238E27FC236}">
                    <a16:creationId xmlns:a16="http://schemas.microsoft.com/office/drawing/2014/main" id="{A939815E-9D32-834F-9035-45DEB3CC7D78}"/>
                  </a:ext>
                </a:extLst>
              </p:cNvPr>
              <p:cNvSpPr txBox="1"/>
              <p:nvPr/>
            </p:nvSpPr>
            <p:spPr>
              <a:xfrm>
                <a:off x="7435705" y="3183246"/>
                <a:ext cx="644770"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𝐸𝑝𝑖𝑑</m:t>
                          </m:r>
                        </m:e>
                        <m:sup>
                          <m:d>
                            <m:dPr>
                              <m:ctrlPr>
                                <a:rPr lang="en-GB" sz="1050" i="1">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426" name="TextBox 425">
                <a:extLst>
                  <a:ext uri="{FF2B5EF4-FFF2-40B4-BE49-F238E27FC236}">
                    <a16:creationId xmlns:a16="http://schemas.microsoft.com/office/drawing/2014/main" id="{A939815E-9D32-834F-9035-45DEB3CC7D78}"/>
                  </a:ext>
                </a:extLst>
              </p:cNvPr>
              <p:cNvSpPr txBox="1">
                <a:spLocks noRot="1" noChangeAspect="1" noMove="1" noResize="1" noEditPoints="1" noAdjustHandles="1" noChangeArrowheads="1" noChangeShapeType="1" noTextEdit="1"/>
              </p:cNvSpPr>
              <p:nvPr/>
            </p:nvSpPr>
            <p:spPr>
              <a:xfrm>
                <a:off x="7435705" y="3183246"/>
                <a:ext cx="644770" cy="242635"/>
              </a:xfrm>
              <a:prstGeom prst="ellipse">
                <a:avLst/>
              </a:prstGeom>
              <a:blipFill>
                <a:blip r:embed="rId4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7" name="TextBox 426">
                <a:extLst>
                  <a:ext uri="{FF2B5EF4-FFF2-40B4-BE49-F238E27FC236}">
                    <a16:creationId xmlns:a16="http://schemas.microsoft.com/office/drawing/2014/main" id="{B6B0D9BD-6047-DD47-8C5B-E237374F54B5}"/>
                  </a:ext>
                </a:extLst>
              </p:cNvPr>
              <p:cNvSpPr txBox="1"/>
              <p:nvPr/>
            </p:nvSpPr>
            <p:spPr>
              <a:xfrm>
                <a:off x="7314946" y="3922565"/>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de-DE" sz="1050" b="0" i="1" smtClean="0">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rPr>
                                <m:t>𝑎</m:t>
                              </m:r>
                            </m:e>
                          </m:d>
                        </m:e>
                        <m:sup>
                          <m:d>
                            <m:dPr>
                              <m:ctrlPr>
                                <a:rPr lang="en-GB" sz="1050" i="1">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427" name="TextBox 426">
                <a:extLst>
                  <a:ext uri="{FF2B5EF4-FFF2-40B4-BE49-F238E27FC236}">
                    <a16:creationId xmlns:a16="http://schemas.microsoft.com/office/drawing/2014/main" id="{B6B0D9BD-6047-DD47-8C5B-E237374F54B5}"/>
                  </a:ext>
                </a:extLst>
              </p:cNvPr>
              <p:cNvSpPr txBox="1">
                <a:spLocks noRot="1" noChangeAspect="1" noMove="1" noResize="1" noEditPoints="1" noAdjustHandles="1" noChangeArrowheads="1" noChangeShapeType="1" noTextEdit="1"/>
              </p:cNvSpPr>
              <p:nvPr/>
            </p:nvSpPr>
            <p:spPr>
              <a:xfrm>
                <a:off x="7314946" y="3922565"/>
                <a:ext cx="885059" cy="242635"/>
              </a:xfrm>
              <a:prstGeom prst="ellipse">
                <a:avLst/>
              </a:prstGeom>
              <a:blipFill>
                <a:blip r:embed="rId45"/>
                <a:stretch>
                  <a:fillRect/>
                </a:stretch>
              </a:blipFill>
              <a:ln>
                <a:solidFill>
                  <a:schemeClr val="tx1"/>
                </a:solidFill>
              </a:ln>
            </p:spPr>
            <p:txBody>
              <a:bodyPr/>
              <a:lstStyle/>
              <a:p>
                <a:r>
                  <a:rPr lang="en-GB">
                    <a:noFill/>
                  </a:rPr>
                  <a:t> </a:t>
                </a:r>
              </a:p>
            </p:txBody>
          </p:sp>
        </mc:Fallback>
      </mc:AlternateContent>
      <p:cxnSp>
        <p:nvCxnSpPr>
          <p:cNvPr id="428" name="Straight Connector 427">
            <a:extLst>
              <a:ext uri="{FF2B5EF4-FFF2-40B4-BE49-F238E27FC236}">
                <a16:creationId xmlns:a16="http://schemas.microsoft.com/office/drawing/2014/main" id="{D3E58478-BB84-CB46-9437-BB692E6AE148}"/>
              </a:ext>
            </a:extLst>
          </p:cNvPr>
          <p:cNvCxnSpPr>
            <a:cxnSpLocks/>
            <a:stCxn id="432" idx="2"/>
            <a:endCxn id="427" idx="0"/>
          </p:cNvCxnSpPr>
          <p:nvPr/>
        </p:nvCxnSpPr>
        <p:spPr>
          <a:xfrm>
            <a:off x="7674560" y="3742156"/>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0" name="TextBox 429">
                <a:extLst>
                  <a:ext uri="{FF2B5EF4-FFF2-40B4-BE49-F238E27FC236}">
                    <a16:creationId xmlns:a16="http://schemas.microsoft.com/office/drawing/2014/main" id="{A7F7841E-6B25-6B41-BA17-F04A966F1F6E}"/>
                  </a:ext>
                </a:extLst>
              </p:cNvPr>
              <p:cNvSpPr txBox="1"/>
              <p:nvPr/>
            </p:nvSpPr>
            <p:spPr>
              <a:xfrm>
                <a:off x="7413240" y="3759331"/>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30" name="TextBox 429">
                <a:extLst>
                  <a:ext uri="{FF2B5EF4-FFF2-40B4-BE49-F238E27FC236}">
                    <a16:creationId xmlns:a16="http://schemas.microsoft.com/office/drawing/2014/main" id="{A7F7841E-6B25-6B41-BA17-F04A966F1F6E}"/>
                  </a:ext>
                </a:extLst>
              </p:cNvPr>
              <p:cNvSpPr txBox="1">
                <a:spLocks noRot="1" noChangeAspect="1" noMove="1" noResize="1" noEditPoints="1" noAdjustHandles="1" noChangeArrowheads="1" noChangeShapeType="1" noTextEdit="1"/>
              </p:cNvSpPr>
              <p:nvPr/>
            </p:nvSpPr>
            <p:spPr>
              <a:xfrm>
                <a:off x="7413240" y="3759331"/>
                <a:ext cx="220957" cy="171329"/>
              </a:xfrm>
              <a:prstGeom prst="rect">
                <a:avLst/>
              </a:prstGeom>
              <a:blipFill>
                <a:blip r:embed="rId46"/>
                <a:stretch>
                  <a:fillRect l="-11111" b="-13333"/>
                </a:stretch>
              </a:blipFill>
            </p:spPr>
            <p:txBody>
              <a:bodyPr/>
              <a:lstStyle/>
              <a:p>
                <a:r>
                  <a:rPr lang="en-GB">
                    <a:noFill/>
                  </a:rPr>
                  <a:t> </a:t>
                </a:r>
              </a:p>
            </p:txBody>
          </p:sp>
        </mc:Fallback>
      </mc:AlternateContent>
      <p:sp>
        <p:nvSpPr>
          <p:cNvPr id="431" name="Rectangle 430">
            <a:extLst>
              <a:ext uri="{FF2B5EF4-FFF2-40B4-BE49-F238E27FC236}">
                <a16:creationId xmlns:a16="http://schemas.microsoft.com/office/drawing/2014/main" id="{CBB6FA8F-9577-5B40-A489-BBBAAFB726B8}"/>
              </a:ext>
            </a:extLst>
          </p:cNvPr>
          <p:cNvSpPr/>
          <p:nvPr/>
        </p:nvSpPr>
        <p:spPr>
          <a:xfrm>
            <a:off x="7612851" y="36403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2" name="Rectangle 431">
            <a:extLst>
              <a:ext uri="{FF2B5EF4-FFF2-40B4-BE49-F238E27FC236}">
                <a16:creationId xmlns:a16="http://schemas.microsoft.com/office/drawing/2014/main" id="{917CB7B0-3419-6C46-B7F5-04C414582074}"/>
              </a:ext>
            </a:extLst>
          </p:cNvPr>
          <p:cNvSpPr/>
          <p:nvPr/>
        </p:nvSpPr>
        <p:spPr>
          <a:xfrm>
            <a:off x="7632567" y="36581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3" name="Rectangle 432">
            <a:extLst>
              <a:ext uri="{FF2B5EF4-FFF2-40B4-BE49-F238E27FC236}">
                <a16:creationId xmlns:a16="http://schemas.microsoft.com/office/drawing/2014/main" id="{15215297-F2AF-BA4D-8610-27BFCA7EDB22}"/>
              </a:ext>
            </a:extLst>
          </p:cNvPr>
          <p:cNvSpPr/>
          <p:nvPr/>
        </p:nvSpPr>
        <p:spPr>
          <a:xfrm>
            <a:off x="7652282" y="367595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34" name="TextBox 433">
                <a:extLst>
                  <a:ext uri="{FF2B5EF4-FFF2-40B4-BE49-F238E27FC236}">
                    <a16:creationId xmlns:a16="http://schemas.microsoft.com/office/drawing/2014/main" id="{B7B6A979-9A4C-3049-AF25-83F5B90370E8}"/>
                  </a:ext>
                </a:extLst>
              </p:cNvPr>
              <p:cNvSpPr txBox="1"/>
              <p:nvPr/>
            </p:nvSpPr>
            <p:spPr>
              <a:xfrm>
                <a:off x="7889414" y="3761257"/>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34" name="TextBox 433">
                <a:extLst>
                  <a:ext uri="{FF2B5EF4-FFF2-40B4-BE49-F238E27FC236}">
                    <a16:creationId xmlns:a16="http://schemas.microsoft.com/office/drawing/2014/main" id="{B7B6A979-9A4C-3049-AF25-83F5B90370E8}"/>
                  </a:ext>
                </a:extLst>
              </p:cNvPr>
              <p:cNvSpPr txBox="1">
                <a:spLocks noRot="1" noChangeAspect="1" noMove="1" noResize="1" noEditPoints="1" noAdjustHandles="1" noChangeArrowheads="1" noChangeShapeType="1" noTextEdit="1"/>
              </p:cNvSpPr>
              <p:nvPr/>
            </p:nvSpPr>
            <p:spPr>
              <a:xfrm>
                <a:off x="7889414" y="3761257"/>
                <a:ext cx="220957" cy="172035"/>
              </a:xfrm>
              <a:prstGeom prst="rect">
                <a:avLst/>
              </a:prstGeom>
              <a:blipFill>
                <a:blip r:embed="rId47"/>
                <a:stretch>
                  <a:fillRect l="-5263" b="-13333"/>
                </a:stretch>
              </a:blipFill>
            </p:spPr>
            <p:txBody>
              <a:bodyPr/>
              <a:lstStyle/>
              <a:p>
                <a:r>
                  <a:rPr lang="en-GB">
                    <a:noFill/>
                  </a:rPr>
                  <a:t> </a:t>
                </a:r>
              </a:p>
            </p:txBody>
          </p:sp>
        </mc:Fallback>
      </mc:AlternateContent>
      <p:sp>
        <p:nvSpPr>
          <p:cNvPr id="435" name="Rectangle 434">
            <a:extLst>
              <a:ext uri="{FF2B5EF4-FFF2-40B4-BE49-F238E27FC236}">
                <a16:creationId xmlns:a16="http://schemas.microsoft.com/office/drawing/2014/main" id="{115B3B0D-0A5A-AA44-BC62-6FB749B8C79B}"/>
              </a:ext>
            </a:extLst>
          </p:cNvPr>
          <p:cNvSpPr/>
          <p:nvPr/>
        </p:nvSpPr>
        <p:spPr>
          <a:xfrm>
            <a:off x="7765998" y="364171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6" name="Rectangle 435">
            <a:extLst>
              <a:ext uri="{FF2B5EF4-FFF2-40B4-BE49-F238E27FC236}">
                <a16:creationId xmlns:a16="http://schemas.microsoft.com/office/drawing/2014/main" id="{6666F014-BB98-CB42-9D49-256D099BE798}"/>
              </a:ext>
            </a:extLst>
          </p:cNvPr>
          <p:cNvSpPr/>
          <p:nvPr/>
        </p:nvSpPr>
        <p:spPr>
          <a:xfrm>
            <a:off x="7785713" y="365949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37" name="Rectangle 436">
            <a:extLst>
              <a:ext uri="{FF2B5EF4-FFF2-40B4-BE49-F238E27FC236}">
                <a16:creationId xmlns:a16="http://schemas.microsoft.com/office/drawing/2014/main" id="{8C7B0924-6530-7A40-A451-3469BDA182B4}"/>
              </a:ext>
            </a:extLst>
          </p:cNvPr>
          <p:cNvSpPr/>
          <p:nvPr/>
        </p:nvSpPr>
        <p:spPr>
          <a:xfrm>
            <a:off x="7805429" y="367727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38" name="TextBox 437">
                <a:extLst>
                  <a:ext uri="{FF2B5EF4-FFF2-40B4-BE49-F238E27FC236}">
                    <a16:creationId xmlns:a16="http://schemas.microsoft.com/office/drawing/2014/main" id="{F8BF1999-E25E-6140-9A53-98844D955FDC}"/>
                  </a:ext>
                </a:extLst>
              </p:cNvPr>
              <p:cNvSpPr txBox="1"/>
              <p:nvPr/>
            </p:nvSpPr>
            <p:spPr>
              <a:xfrm>
                <a:off x="9217872" y="3404106"/>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38" name="TextBox 437">
                <a:extLst>
                  <a:ext uri="{FF2B5EF4-FFF2-40B4-BE49-F238E27FC236}">
                    <a16:creationId xmlns:a16="http://schemas.microsoft.com/office/drawing/2014/main" id="{F8BF1999-E25E-6140-9A53-98844D955FDC}"/>
                  </a:ext>
                </a:extLst>
              </p:cNvPr>
              <p:cNvSpPr txBox="1">
                <a:spLocks noRot="1" noChangeAspect="1" noMove="1" noResize="1" noEditPoints="1" noAdjustHandles="1" noChangeArrowheads="1" noChangeShapeType="1" noTextEdit="1"/>
              </p:cNvSpPr>
              <p:nvPr/>
            </p:nvSpPr>
            <p:spPr>
              <a:xfrm>
                <a:off x="9217872" y="3404106"/>
                <a:ext cx="1101910" cy="242635"/>
              </a:xfrm>
              <a:prstGeom prst="ellipse">
                <a:avLst/>
              </a:prstGeom>
              <a:blipFill>
                <a:blip r:embed="rId48"/>
                <a:stretch>
                  <a:fillRect/>
                </a:stretch>
              </a:blipFill>
              <a:ln>
                <a:solidFill>
                  <a:schemeClr val="tx1"/>
                </a:solidFill>
              </a:ln>
            </p:spPr>
            <p:txBody>
              <a:bodyPr/>
              <a:lstStyle/>
              <a:p>
                <a:r>
                  <a:rPr lang="en-GB">
                    <a:noFill/>
                  </a:rPr>
                  <a:t> </a:t>
                </a:r>
              </a:p>
            </p:txBody>
          </p:sp>
        </mc:Fallback>
      </mc:AlternateContent>
      <p:cxnSp>
        <p:nvCxnSpPr>
          <p:cNvPr id="439" name="Straight Connector 438">
            <a:extLst>
              <a:ext uri="{FF2B5EF4-FFF2-40B4-BE49-F238E27FC236}">
                <a16:creationId xmlns:a16="http://schemas.microsoft.com/office/drawing/2014/main" id="{987AD228-57EB-5947-BFE1-CC126F475AC4}"/>
              </a:ext>
            </a:extLst>
          </p:cNvPr>
          <p:cNvCxnSpPr>
            <a:cxnSpLocks/>
            <a:stCxn id="438" idx="5"/>
            <a:endCxn id="451" idx="1"/>
          </p:cNvCxnSpPr>
          <p:nvPr/>
        </p:nvCxnSpPr>
        <p:spPr>
          <a:xfrm>
            <a:off x="10158410" y="3611208"/>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40D9E6D4-063F-4C4C-B2AE-7576F6552695}"/>
              </a:ext>
            </a:extLst>
          </p:cNvPr>
          <p:cNvCxnSpPr>
            <a:cxnSpLocks/>
            <a:stCxn id="451" idx="0"/>
            <a:endCxn id="445" idx="4"/>
          </p:cNvCxnSpPr>
          <p:nvPr/>
        </p:nvCxnSpPr>
        <p:spPr>
          <a:xfrm flipV="1">
            <a:off x="10355986" y="3419567"/>
            <a:ext cx="83531" cy="23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264814E7-0787-7544-A3A7-035331D6D1A3}"/>
              </a:ext>
            </a:extLst>
          </p:cNvPr>
          <p:cNvCxnSpPr>
            <a:cxnSpLocks/>
            <a:stCxn id="445" idx="4"/>
            <a:endCxn id="455" idx="0"/>
          </p:cNvCxnSpPr>
          <p:nvPr/>
        </p:nvCxnSpPr>
        <p:spPr>
          <a:xfrm>
            <a:off x="10439518" y="3419567"/>
            <a:ext cx="69616" cy="233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3B3AE4DC-DD6D-C74E-86BB-E9266B662CA9}"/>
              </a:ext>
            </a:extLst>
          </p:cNvPr>
          <p:cNvCxnSpPr>
            <a:cxnSpLocks/>
            <a:stCxn id="446" idx="0"/>
            <a:endCxn id="455" idx="2"/>
          </p:cNvCxnSpPr>
          <p:nvPr/>
        </p:nvCxnSpPr>
        <p:spPr>
          <a:xfrm flipV="1">
            <a:off x="10438903" y="3737162"/>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6855A650-7CE8-4F45-A4F3-7FA9240AA63D}"/>
              </a:ext>
            </a:extLst>
          </p:cNvPr>
          <p:cNvCxnSpPr>
            <a:cxnSpLocks/>
            <a:stCxn id="455" idx="3"/>
            <a:endCxn id="444" idx="3"/>
          </p:cNvCxnSpPr>
          <p:nvPr/>
        </p:nvCxnSpPr>
        <p:spPr>
          <a:xfrm flipV="1">
            <a:off x="10551126" y="3611208"/>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4" name="TextBox 443">
                <a:extLst>
                  <a:ext uri="{FF2B5EF4-FFF2-40B4-BE49-F238E27FC236}">
                    <a16:creationId xmlns:a16="http://schemas.microsoft.com/office/drawing/2014/main" id="{B317CBE6-21F9-CD4F-AE26-37976EAFC0BD}"/>
                  </a:ext>
                </a:extLst>
              </p:cNvPr>
              <p:cNvSpPr txBox="1"/>
              <p:nvPr/>
            </p:nvSpPr>
            <p:spPr>
              <a:xfrm>
                <a:off x="10562461" y="3404106"/>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44" name="TextBox 443">
                <a:extLst>
                  <a:ext uri="{FF2B5EF4-FFF2-40B4-BE49-F238E27FC236}">
                    <a16:creationId xmlns:a16="http://schemas.microsoft.com/office/drawing/2014/main" id="{B317CBE6-21F9-CD4F-AE26-37976EAFC0BD}"/>
                  </a:ext>
                </a:extLst>
              </p:cNvPr>
              <p:cNvSpPr txBox="1">
                <a:spLocks noRot="1" noChangeAspect="1" noMove="1" noResize="1" noEditPoints="1" noAdjustHandles="1" noChangeArrowheads="1" noChangeShapeType="1" noTextEdit="1"/>
              </p:cNvSpPr>
              <p:nvPr/>
            </p:nvSpPr>
            <p:spPr>
              <a:xfrm>
                <a:off x="10562461" y="3404106"/>
                <a:ext cx="1244821" cy="242635"/>
              </a:xfrm>
              <a:prstGeom prst="ellipse">
                <a:avLst/>
              </a:prstGeom>
              <a:blipFill>
                <a:blip r:embed="rId4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5" name="TextBox 444">
                <a:extLst>
                  <a:ext uri="{FF2B5EF4-FFF2-40B4-BE49-F238E27FC236}">
                    <a16:creationId xmlns:a16="http://schemas.microsoft.com/office/drawing/2014/main" id="{55F19319-10CC-C64E-A5D6-A461FB6A4294}"/>
                  </a:ext>
                </a:extLst>
              </p:cNvPr>
              <p:cNvSpPr txBox="1"/>
              <p:nvPr/>
            </p:nvSpPr>
            <p:spPr>
              <a:xfrm>
                <a:off x="10117131" y="3176932"/>
                <a:ext cx="64477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𝐸𝑝𝑖𝑑</m:t>
                          </m:r>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45" name="TextBox 444">
                <a:extLst>
                  <a:ext uri="{FF2B5EF4-FFF2-40B4-BE49-F238E27FC236}">
                    <a16:creationId xmlns:a16="http://schemas.microsoft.com/office/drawing/2014/main" id="{55F19319-10CC-C64E-A5D6-A461FB6A4294}"/>
                  </a:ext>
                </a:extLst>
              </p:cNvPr>
              <p:cNvSpPr txBox="1">
                <a:spLocks noRot="1" noChangeAspect="1" noMove="1" noResize="1" noEditPoints="1" noAdjustHandles="1" noChangeArrowheads="1" noChangeShapeType="1" noTextEdit="1"/>
              </p:cNvSpPr>
              <p:nvPr/>
            </p:nvSpPr>
            <p:spPr>
              <a:xfrm>
                <a:off x="10117131" y="3176932"/>
                <a:ext cx="644772" cy="242635"/>
              </a:xfrm>
              <a:prstGeom prst="ellipse">
                <a:avLst/>
              </a:prstGeom>
              <a:blipFill>
                <a:blip r:embed="rId5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6" name="TextBox 445">
                <a:extLst>
                  <a:ext uri="{FF2B5EF4-FFF2-40B4-BE49-F238E27FC236}">
                    <a16:creationId xmlns:a16="http://schemas.microsoft.com/office/drawing/2014/main" id="{07F6DD70-0544-E847-9E48-439DC9C67FF1}"/>
                  </a:ext>
                </a:extLst>
              </p:cNvPr>
              <p:cNvSpPr txBox="1"/>
              <p:nvPr/>
            </p:nvSpPr>
            <p:spPr>
              <a:xfrm>
                <a:off x="9996372" y="3916251"/>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𝑎</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446" name="TextBox 445">
                <a:extLst>
                  <a:ext uri="{FF2B5EF4-FFF2-40B4-BE49-F238E27FC236}">
                    <a16:creationId xmlns:a16="http://schemas.microsoft.com/office/drawing/2014/main" id="{07F6DD70-0544-E847-9E48-439DC9C67FF1}"/>
                  </a:ext>
                </a:extLst>
              </p:cNvPr>
              <p:cNvSpPr txBox="1">
                <a:spLocks noRot="1" noChangeAspect="1" noMove="1" noResize="1" noEditPoints="1" noAdjustHandles="1" noChangeArrowheads="1" noChangeShapeType="1" noTextEdit="1"/>
              </p:cNvSpPr>
              <p:nvPr/>
            </p:nvSpPr>
            <p:spPr>
              <a:xfrm>
                <a:off x="9996372" y="3916251"/>
                <a:ext cx="885062" cy="242635"/>
              </a:xfrm>
              <a:prstGeom prst="ellipse">
                <a:avLst/>
              </a:prstGeom>
              <a:blipFill>
                <a:blip r:embed="rId51"/>
                <a:stretch>
                  <a:fillRect/>
                </a:stretch>
              </a:blipFill>
              <a:ln>
                <a:solidFill>
                  <a:schemeClr val="tx1"/>
                </a:solidFill>
              </a:ln>
            </p:spPr>
            <p:txBody>
              <a:bodyPr/>
              <a:lstStyle/>
              <a:p>
                <a:r>
                  <a:rPr lang="en-GB">
                    <a:noFill/>
                  </a:rPr>
                  <a:t> </a:t>
                </a:r>
              </a:p>
            </p:txBody>
          </p:sp>
        </mc:Fallback>
      </mc:AlternateContent>
      <p:cxnSp>
        <p:nvCxnSpPr>
          <p:cNvPr id="447" name="Straight Connector 446">
            <a:extLst>
              <a:ext uri="{FF2B5EF4-FFF2-40B4-BE49-F238E27FC236}">
                <a16:creationId xmlns:a16="http://schemas.microsoft.com/office/drawing/2014/main" id="{B92B3182-92E9-264F-8090-865549DED3DD}"/>
              </a:ext>
            </a:extLst>
          </p:cNvPr>
          <p:cNvCxnSpPr>
            <a:cxnSpLocks/>
            <a:stCxn id="451" idx="2"/>
            <a:endCxn id="446" idx="0"/>
          </p:cNvCxnSpPr>
          <p:nvPr/>
        </p:nvCxnSpPr>
        <p:spPr>
          <a:xfrm>
            <a:off x="10355986" y="3735842"/>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36E7EF97-6318-0F49-81C7-9AAB73CF0A55}"/>
              </a:ext>
            </a:extLst>
          </p:cNvPr>
          <p:cNvCxnSpPr>
            <a:cxnSpLocks/>
            <a:stCxn id="469" idx="3"/>
            <a:endCxn id="445" idx="2"/>
          </p:cNvCxnSpPr>
          <p:nvPr/>
        </p:nvCxnSpPr>
        <p:spPr>
          <a:xfrm flipV="1">
            <a:off x="9215576" y="3298250"/>
            <a:ext cx="901555" cy="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9" name="TextBox 448">
                <a:extLst>
                  <a:ext uri="{FF2B5EF4-FFF2-40B4-BE49-F238E27FC236}">
                    <a16:creationId xmlns:a16="http://schemas.microsoft.com/office/drawing/2014/main" id="{E5AA208A-BE14-8C47-A8CA-561FC245E8BC}"/>
                  </a:ext>
                </a:extLst>
              </p:cNvPr>
              <p:cNvSpPr txBox="1"/>
              <p:nvPr/>
            </p:nvSpPr>
            <p:spPr>
              <a:xfrm>
                <a:off x="10094666" y="3753017"/>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49" name="TextBox 448">
                <a:extLst>
                  <a:ext uri="{FF2B5EF4-FFF2-40B4-BE49-F238E27FC236}">
                    <a16:creationId xmlns:a16="http://schemas.microsoft.com/office/drawing/2014/main" id="{E5AA208A-BE14-8C47-A8CA-561FC245E8BC}"/>
                  </a:ext>
                </a:extLst>
              </p:cNvPr>
              <p:cNvSpPr txBox="1">
                <a:spLocks noRot="1" noChangeAspect="1" noMove="1" noResize="1" noEditPoints="1" noAdjustHandles="1" noChangeArrowheads="1" noChangeShapeType="1" noTextEdit="1"/>
              </p:cNvSpPr>
              <p:nvPr/>
            </p:nvSpPr>
            <p:spPr>
              <a:xfrm>
                <a:off x="10094666" y="3753017"/>
                <a:ext cx="220958" cy="171329"/>
              </a:xfrm>
              <a:prstGeom prst="rect">
                <a:avLst/>
              </a:prstGeom>
              <a:blipFill>
                <a:blip r:embed="rId52"/>
                <a:stretch>
                  <a:fillRect l="-11111" b="-14286"/>
                </a:stretch>
              </a:blipFill>
            </p:spPr>
            <p:txBody>
              <a:bodyPr/>
              <a:lstStyle/>
              <a:p>
                <a:r>
                  <a:rPr lang="en-GB">
                    <a:noFill/>
                  </a:rPr>
                  <a:t> </a:t>
                </a:r>
              </a:p>
            </p:txBody>
          </p:sp>
        </mc:Fallback>
      </mc:AlternateContent>
      <p:sp>
        <p:nvSpPr>
          <p:cNvPr id="450" name="Rectangle 449">
            <a:extLst>
              <a:ext uri="{FF2B5EF4-FFF2-40B4-BE49-F238E27FC236}">
                <a16:creationId xmlns:a16="http://schemas.microsoft.com/office/drawing/2014/main" id="{B6FCA517-A667-4D4F-A40E-7A99703FA709}"/>
              </a:ext>
            </a:extLst>
          </p:cNvPr>
          <p:cNvSpPr/>
          <p:nvPr/>
        </p:nvSpPr>
        <p:spPr>
          <a:xfrm>
            <a:off x="10294278" y="36340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1" name="Rectangle 450">
            <a:extLst>
              <a:ext uri="{FF2B5EF4-FFF2-40B4-BE49-F238E27FC236}">
                <a16:creationId xmlns:a16="http://schemas.microsoft.com/office/drawing/2014/main" id="{5672FC32-9892-DF4F-BC64-4108843614E5}"/>
              </a:ext>
            </a:extLst>
          </p:cNvPr>
          <p:cNvSpPr/>
          <p:nvPr/>
        </p:nvSpPr>
        <p:spPr>
          <a:xfrm>
            <a:off x="10313993" y="365185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2" name="Rectangle 451">
            <a:extLst>
              <a:ext uri="{FF2B5EF4-FFF2-40B4-BE49-F238E27FC236}">
                <a16:creationId xmlns:a16="http://schemas.microsoft.com/office/drawing/2014/main" id="{664D2E28-0C31-8B4B-8399-1B0B248B7AAF}"/>
              </a:ext>
            </a:extLst>
          </p:cNvPr>
          <p:cNvSpPr/>
          <p:nvPr/>
        </p:nvSpPr>
        <p:spPr>
          <a:xfrm>
            <a:off x="10333709" y="366964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53" name="TextBox 452">
                <a:extLst>
                  <a:ext uri="{FF2B5EF4-FFF2-40B4-BE49-F238E27FC236}">
                    <a16:creationId xmlns:a16="http://schemas.microsoft.com/office/drawing/2014/main" id="{EF9A165E-E35E-2948-A422-1BD36293450D}"/>
                  </a:ext>
                </a:extLst>
              </p:cNvPr>
              <p:cNvSpPr txBox="1"/>
              <p:nvPr/>
            </p:nvSpPr>
            <p:spPr>
              <a:xfrm>
                <a:off x="10570841" y="3754943"/>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53" name="TextBox 452">
                <a:extLst>
                  <a:ext uri="{FF2B5EF4-FFF2-40B4-BE49-F238E27FC236}">
                    <a16:creationId xmlns:a16="http://schemas.microsoft.com/office/drawing/2014/main" id="{EF9A165E-E35E-2948-A422-1BD36293450D}"/>
                  </a:ext>
                </a:extLst>
              </p:cNvPr>
              <p:cNvSpPr txBox="1">
                <a:spLocks noRot="1" noChangeAspect="1" noMove="1" noResize="1" noEditPoints="1" noAdjustHandles="1" noChangeArrowheads="1" noChangeShapeType="1" noTextEdit="1"/>
              </p:cNvSpPr>
              <p:nvPr/>
            </p:nvSpPr>
            <p:spPr>
              <a:xfrm>
                <a:off x="10570841" y="3754943"/>
                <a:ext cx="220958" cy="172035"/>
              </a:xfrm>
              <a:prstGeom prst="rect">
                <a:avLst/>
              </a:prstGeom>
              <a:blipFill>
                <a:blip r:embed="rId53"/>
                <a:stretch>
                  <a:fillRect l="-5263" b="-21429"/>
                </a:stretch>
              </a:blipFill>
            </p:spPr>
            <p:txBody>
              <a:bodyPr/>
              <a:lstStyle/>
              <a:p>
                <a:r>
                  <a:rPr lang="en-GB">
                    <a:noFill/>
                  </a:rPr>
                  <a:t> </a:t>
                </a:r>
              </a:p>
            </p:txBody>
          </p:sp>
        </mc:Fallback>
      </mc:AlternateContent>
      <p:sp>
        <p:nvSpPr>
          <p:cNvPr id="454" name="Rectangle 453">
            <a:extLst>
              <a:ext uri="{FF2B5EF4-FFF2-40B4-BE49-F238E27FC236}">
                <a16:creationId xmlns:a16="http://schemas.microsoft.com/office/drawing/2014/main" id="{72C690E1-4664-1244-A967-8202D205A807}"/>
              </a:ext>
            </a:extLst>
          </p:cNvPr>
          <p:cNvSpPr/>
          <p:nvPr/>
        </p:nvSpPr>
        <p:spPr>
          <a:xfrm>
            <a:off x="10447425" y="363539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5" name="Rectangle 454">
            <a:extLst>
              <a:ext uri="{FF2B5EF4-FFF2-40B4-BE49-F238E27FC236}">
                <a16:creationId xmlns:a16="http://schemas.microsoft.com/office/drawing/2014/main" id="{1BB97413-9864-0949-BB5E-D7A6543D8340}"/>
              </a:ext>
            </a:extLst>
          </p:cNvPr>
          <p:cNvSpPr/>
          <p:nvPr/>
        </p:nvSpPr>
        <p:spPr>
          <a:xfrm>
            <a:off x="10467140" y="365317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56" name="Rectangle 455">
            <a:extLst>
              <a:ext uri="{FF2B5EF4-FFF2-40B4-BE49-F238E27FC236}">
                <a16:creationId xmlns:a16="http://schemas.microsoft.com/office/drawing/2014/main" id="{A7814BCF-471F-A341-A4C4-CEB6A07E5B03}"/>
              </a:ext>
            </a:extLst>
          </p:cNvPr>
          <p:cNvSpPr/>
          <p:nvPr/>
        </p:nvSpPr>
        <p:spPr>
          <a:xfrm>
            <a:off x="10486856" y="367095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459" name="Straight Connector 458">
            <a:extLst>
              <a:ext uri="{FF2B5EF4-FFF2-40B4-BE49-F238E27FC236}">
                <a16:creationId xmlns:a16="http://schemas.microsoft.com/office/drawing/2014/main" id="{9F4E8822-6487-664C-A3ED-49436F8A21F1}"/>
              </a:ext>
            </a:extLst>
          </p:cNvPr>
          <p:cNvCxnSpPr>
            <a:cxnSpLocks/>
            <a:stCxn id="426" idx="6"/>
            <a:endCxn id="469" idx="1"/>
          </p:cNvCxnSpPr>
          <p:nvPr/>
        </p:nvCxnSpPr>
        <p:spPr>
          <a:xfrm flipV="1">
            <a:off x="8080475" y="3298329"/>
            <a:ext cx="1051116" cy="62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124">
            <a:extLst>
              <a:ext uri="{FF2B5EF4-FFF2-40B4-BE49-F238E27FC236}">
                <a16:creationId xmlns:a16="http://schemas.microsoft.com/office/drawing/2014/main" id="{B97B36B6-17AF-6646-85D6-A8748E5BFB33}"/>
              </a:ext>
            </a:extLst>
          </p:cNvPr>
          <p:cNvCxnSpPr>
            <a:cxnSpLocks/>
            <a:stCxn id="427" idx="6"/>
            <a:endCxn id="469" idx="2"/>
          </p:cNvCxnSpPr>
          <p:nvPr/>
        </p:nvCxnSpPr>
        <p:spPr>
          <a:xfrm flipV="1">
            <a:off x="8200005" y="3340321"/>
            <a:ext cx="973579" cy="70356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1" name="Group 460">
            <a:extLst>
              <a:ext uri="{FF2B5EF4-FFF2-40B4-BE49-F238E27FC236}">
                <a16:creationId xmlns:a16="http://schemas.microsoft.com/office/drawing/2014/main" id="{DDB0C9C4-B986-B34F-94FF-1322EC1E0D54}"/>
              </a:ext>
            </a:extLst>
          </p:cNvPr>
          <p:cNvGrpSpPr/>
          <p:nvPr/>
        </p:nvGrpSpPr>
        <p:grpSpPr>
          <a:xfrm>
            <a:off x="9112022" y="3082030"/>
            <a:ext cx="412195" cy="279026"/>
            <a:chOff x="9111240" y="2396765"/>
            <a:chExt cx="412195" cy="279026"/>
          </a:xfrm>
        </p:grpSpPr>
        <mc:AlternateContent xmlns:mc="http://schemas.openxmlformats.org/markup-compatibility/2006" xmlns:a14="http://schemas.microsoft.com/office/drawing/2010/main">
          <mc:Choice Requires="a14">
            <p:sp>
              <p:nvSpPr>
                <p:cNvPr id="467" name="TextBox 466">
                  <a:extLst>
                    <a:ext uri="{FF2B5EF4-FFF2-40B4-BE49-F238E27FC236}">
                      <a16:creationId xmlns:a16="http://schemas.microsoft.com/office/drawing/2014/main" id="{C4AF3348-1F4B-4B49-B99A-EF196F9E2DA8}"/>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1,2</m:t>
                                </m:r>
                              </m:e>
                            </m:d>
                          </m:sup>
                        </m:sSubSup>
                      </m:oMath>
                    </m:oMathPara>
                  </a14:m>
                  <a:endParaRPr lang="en-GB" sz="900" dirty="0"/>
                </a:p>
              </p:txBody>
            </p:sp>
          </mc:Choice>
          <mc:Fallback xmlns="">
            <p:sp>
              <p:nvSpPr>
                <p:cNvPr id="247" name="TextBox 246">
                  <a:extLst>
                    <a:ext uri="{FF2B5EF4-FFF2-40B4-BE49-F238E27FC236}">
                      <a16:creationId xmlns:a16="http://schemas.microsoft.com/office/drawing/2014/main" id="{C0E2A87E-67F8-584F-933D-8673245BB54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5"/>
                  <a:stretch>
                    <a:fillRect l="-8696" b="-13333"/>
                  </a:stretch>
                </a:blipFill>
              </p:spPr>
              <p:txBody>
                <a:bodyPr/>
                <a:lstStyle/>
                <a:p>
                  <a:r>
                    <a:rPr lang="en-GB">
                      <a:noFill/>
                    </a:rPr>
                    <a:t> </a:t>
                  </a:r>
                </a:p>
              </p:txBody>
            </p:sp>
          </mc:Fallback>
        </mc:AlternateContent>
        <p:sp>
          <p:nvSpPr>
            <p:cNvPr id="468" name="Rectangle 467">
              <a:extLst>
                <a:ext uri="{FF2B5EF4-FFF2-40B4-BE49-F238E27FC236}">
                  <a16:creationId xmlns:a16="http://schemas.microsoft.com/office/drawing/2014/main" id="{0309755B-14AE-ED44-A0AC-F08C9515076C}"/>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69" name="Rectangle 468">
              <a:extLst>
                <a:ext uri="{FF2B5EF4-FFF2-40B4-BE49-F238E27FC236}">
                  <a16:creationId xmlns:a16="http://schemas.microsoft.com/office/drawing/2014/main" id="{C12CF250-E553-B641-9376-C1801310A152}"/>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70" name="Rectangle 469">
              <a:extLst>
                <a:ext uri="{FF2B5EF4-FFF2-40B4-BE49-F238E27FC236}">
                  <a16:creationId xmlns:a16="http://schemas.microsoft.com/office/drawing/2014/main" id="{B9853F33-5960-B249-A7CC-6095A13E740F}"/>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473" name="TextBox 472">
                <a:extLst>
                  <a:ext uri="{FF2B5EF4-FFF2-40B4-BE49-F238E27FC236}">
                    <a16:creationId xmlns:a16="http://schemas.microsoft.com/office/drawing/2014/main" id="{B94E960F-8CD5-064B-A681-81CCA0230272}"/>
                  </a:ext>
                </a:extLst>
              </p:cNvPr>
              <p:cNvSpPr txBox="1"/>
              <p:nvPr/>
            </p:nvSpPr>
            <p:spPr>
              <a:xfrm>
                <a:off x="6553357" y="4265031"/>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73" name="TextBox 472">
                <a:extLst>
                  <a:ext uri="{FF2B5EF4-FFF2-40B4-BE49-F238E27FC236}">
                    <a16:creationId xmlns:a16="http://schemas.microsoft.com/office/drawing/2014/main" id="{B94E960F-8CD5-064B-A681-81CCA0230272}"/>
                  </a:ext>
                </a:extLst>
              </p:cNvPr>
              <p:cNvSpPr txBox="1">
                <a:spLocks noRot="1" noChangeAspect="1" noMove="1" noResize="1" noEditPoints="1" noAdjustHandles="1" noChangeArrowheads="1" noChangeShapeType="1" noTextEdit="1"/>
              </p:cNvSpPr>
              <p:nvPr/>
            </p:nvSpPr>
            <p:spPr>
              <a:xfrm>
                <a:off x="6553357" y="4265031"/>
                <a:ext cx="1101906" cy="242635"/>
              </a:xfrm>
              <a:prstGeom prst="ellipse">
                <a:avLst/>
              </a:prstGeom>
              <a:blipFill>
                <a:blip r:embed="rId54"/>
                <a:stretch>
                  <a:fillRect/>
                </a:stretch>
              </a:blipFill>
              <a:ln>
                <a:solidFill>
                  <a:schemeClr val="tx1"/>
                </a:solidFill>
              </a:ln>
            </p:spPr>
            <p:txBody>
              <a:bodyPr/>
              <a:lstStyle/>
              <a:p>
                <a:r>
                  <a:rPr lang="en-GB">
                    <a:noFill/>
                  </a:rPr>
                  <a:t> </a:t>
                </a:r>
              </a:p>
            </p:txBody>
          </p:sp>
        </mc:Fallback>
      </mc:AlternateContent>
      <p:cxnSp>
        <p:nvCxnSpPr>
          <p:cNvPr id="474" name="Straight Connector 473">
            <a:extLst>
              <a:ext uri="{FF2B5EF4-FFF2-40B4-BE49-F238E27FC236}">
                <a16:creationId xmlns:a16="http://schemas.microsoft.com/office/drawing/2014/main" id="{0410B030-CED0-E943-BC30-1CB1F84EF62D}"/>
              </a:ext>
            </a:extLst>
          </p:cNvPr>
          <p:cNvCxnSpPr>
            <a:cxnSpLocks/>
            <a:stCxn id="473" idx="5"/>
            <a:endCxn id="484" idx="1"/>
          </p:cNvCxnSpPr>
          <p:nvPr/>
        </p:nvCxnSpPr>
        <p:spPr>
          <a:xfrm>
            <a:off x="7493893" y="4472133"/>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172">
            <a:extLst>
              <a:ext uri="{FF2B5EF4-FFF2-40B4-BE49-F238E27FC236}">
                <a16:creationId xmlns:a16="http://schemas.microsoft.com/office/drawing/2014/main" id="{03FBC0E4-37AD-504D-B617-5543EA23F9FA}"/>
              </a:ext>
            </a:extLst>
          </p:cNvPr>
          <p:cNvCxnSpPr>
            <a:cxnSpLocks/>
            <a:stCxn id="484" idx="0"/>
            <a:endCxn id="426" idx="3"/>
          </p:cNvCxnSpPr>
          <p:nvPr/>
        </p:nvCxnSpPr>
        <p:spPr>
          <a:xfrm rot="16200000" flipV="1">
            <a:off x="7041833" y="3878645"/>
            <a:ext cx="1122435" cy="145841"/>
          </a:xfrm>
          <a:prstGeom prst="curvedConnector3">
            <a:avLst>
              <a:gd name="adj1" fmla="val 2387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173">
            <a:extLst>
              <a:ext uri="{FF2B5EF4-FFF2-40B4-BE49-F238E27FC236}">
                <a16:creationId xmlns:a16="http://schemas.microsoft.com/office/drawing/2014/main" id="{F69B5AB0-BAC0-5149-BE5C-BB00F537D5D4}"/>
              </a:ext>
            </a:extLst>
          </p:cNvPr>
          <p:cNvCxnSpPr>
            <a:cxnSpLocks/>
            <a:stCxn id="426" idx="5"/>
            <a:endCxn id="488" idx="0"/>
          </p:cNvCxnSpPr>
          <p:nvPr/>
        </p:nvCxnSpPr>
        <p:spPr>
          <a:xfrm rot="5400000">
            <a:off x="7345707" y="3873758"/>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EEA103BE-ED52-034C-8487-B1A2E9981784}"/>
              </a:ext>
            </a:extLst>
          </p:cNvPr>
          <p:cNvCxnSpPr>
            <a:cxnSpLocks/>
            <a:stCxn id="480" idx="0"/>
            <a:endCxn id="488" idx="2"/>
          </p:cNvCxnSpPr>
          <p:nvPr/>
        </p:nvCxnSpPr>
        <p:spPr>
          <a:xfrm flipV="1">
            <a:off x="7758886" y="4598087"/>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7C776F56-B734-2149-9122-B7AEF195885C}"/>
              </a:ext>
            </a:extLst>
          </p:cNvPr>
          <p:cNvCxnSpPr>
            <a:cxnSpLocks/>
            <a:stCxn id="488" idx="3"/>
            <a:endCxn id="479" idx="3"/>
          </p:cNvCxnSpPr>
          <p:nvPr/>
        </p:nvCxnSpPr>
        <p:spPr>
          <a:xfrm flipV="1">
            <a:off x="7871108" y="4472133"/>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9" name="TextBox 478">
                <a:extLst>
                  <a:ext uri="{FF2B5EF4-FFF2-40B4-BE49-F238E27FC236}">
                    <a16:creationId xmlns:a16="http://schemas.microsoft.com/office/drawing/2014/main" id="{E03EFD99-A600-B444-9EF5-340182BACE68}"/>
                  </a:ext>
                </a:extLst>
              </p:cNvPr>
              <p:cNvSpPr txBox="1"/>
              <p:nvPr/>
            </p:nvSpPr>
            <p:spPr>
              <a:xfrm>
                <a:off x="7861780" y="4265031"/>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79" name="TextBox 478">
                <a:extLst>
                  <a:ext uri="{FF2B5EF4-FFF2-40B4-BE49-F238E27FC236}">
                    <a16:creationId xmlns:a16="http://schemas.microsoft.com/office/drawing/2014/main" id="{E03EFD99-A600-B444-9EF5-340182BACE68}"/>
                  </a:ext>
                </a:extLst>
              </p:cNvPr>
              <p:cNvSpPr txBox="1">
                <a:spLocks noRot="1" noChangeAspect="1" noMove="1" noResize="1" noEditPoints="1" noAdjustHandles="1" noChangeArrowheads="1" noChangeShapeType="1" noTextEdit="1"/>
              </p:cNvSpPr>
              <p:nvPr/>
            </p:nvSpPr>
            <p:spPr>
              <a:xfrm>
                <a:off x="7861780" y="4265031"/>
                <a:ext cx="1244817" cy="242635"/>
              </a:xfrm>
              <a:prstGeom prst="ellipse">
                <a:avLst/>
              </a:prstGeom>
              <a:blipFill>
                <a:blip r:embed="rId5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0" name="TextBox 479">
                <a:extLst>
                  <a:ext uri="{FF2B5EF4-FFF2-40B4-BE49-F238E27FC236}">
                    <a16:creationId xmlns:a16="http://schemas.microsoft.com/office/drawing/2014/main" id="{A4CF37D5-D2E4-F44C-B869-AFEC4EB370EB}"/>
                  </a:ext>
                </a:extLst>
              </p:cNvPr>
              <p:cNvSpPr txBox="1"/>
              <p:nvPr/>
            </p:nvSpPr>
            <p:spPr>
              <a:xfrm>
                <a:off x="7316356" y="4777176"/>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de-DE" sz="1050" b="0" i="1" smtClean="0">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rPr>
                                <m:t>𝑒</m:t>
                              </m:r>
                            </m:e>
                          </m:d>
                        </m:e>
                        <m:sup>
                          <m:d>
                            <m:dPr>
                              <m:ctrlPr>
                                <a:rPr lang="en-GB" sz="1050" i="1">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480" name="TextBox 479">
                <a:extLst>
                  <a:ext uri="{FF2B5EF4-FFF2-40B4-BE49-F238E27FC236}">
                    <a16:creationId xmlns:a16="http://schemas.microsoft.com/office/drawing/2014/main" id="{A4CF37D5-D2E4-F44C-B869-AFEC4EB370EB}"/>
                  </a:ext>
                </a:extLst>
              </p:cNvPr>
              <p:cNvSpPr txBox="1">
                <a:spLocks noRot="1" noChangeAspect="1" noMove="1" noResize="1" noEditPoints="1" noAdjustHandles="1" noChangeArrowheads="1" noChangeShapeType="1" noTextEdit="1"/>
              </p:cNvSpPr>
              <p:nvPr/>
            </p:nvSpPr>
            <p:spPr>
              <a:xfrm>
                <a:off x="7316356" y="4777176"/>
                <a:ext cx="885059" cy="242635"/>
              </a:xfrm>
              <a:prstGeom prst="ellipse">
                <a:avLst/>
              </a:prstGeom>
              <a:blipFill>
                <a:blip r:embed="rId56"/>
                <a:stretch>
                  <a:fillRect/>
                </a:stretch>
              </a:blipFill>
              <a:ln>
                <a:solidFill>
                  <a:schemeClr val="tx1"/>
                </a:solidFill>
              </a:ln>
            </p:spPr>
            <p:txBody>
              <a:bodyPr/>
              <a:lstStyle/>
              <a:p>
                <a:r>
                  <a:rPr lang="en-GB">
                    <a:noFill/>
                  </a:rPr>
                  <a:t> </a:t>
                </a:r>
              </a:p>
            </p:txBody>
          </p:sp>
        </mc:Fallback>
      </mc:AlternateContent>
      <p:cxnSp>
        <p:nvCxnSpPr>
          <p:cNvPr id="481" name="Straight Connector 480">
            <a:extLst>
              <a:ext uri="{FF2B5EF4-FFF2-40B4-BE49-F238E27FC236}">
                <a16:creationId xmlns:a16="http://schemas.microsoft.com/office/drawing/2014/main" id="{68A01D30-3B24-C641-85F4-A030B67DCDC2}"/>
              </a:ext>
            </a:extLst>
          </p:cNvPr>
          <p:cNvCxnSpPr>
            <a:cxnSpLocks/>
            <a:stCxn id="484" idx="2"/>
            <a:endCxn id="480" idx="0"/>
          </p:cNvCxnSpPr>
          <p:nvPr/>
        </p:nvCxnSpPr>
        <p:spPr>
          <a:xfrm>
            <a:off x="7675970" y="4596767"/>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2" name="TextBox 481">
                <a:extLst>
                  <a:ext uri="{FF2B5EF4-FFF2-40B4-BE49-F238E27FC236}">
                    <a16:creationId xmlns:a16="http://schemas.microsoft.com/office/drawing/2014/main" id="{E9A0B0F2-6765-9144-9B23-56BB26E13F3F}"/>
                  </a:ext>
                </a:extLst>
              </p:cNvPr>
              <p:cNvSpPr txBox="1"/>
              <p:nvPr/>
            </p:nvSpPr>
            <p:spPr>
              <a:xfrm>
                <a:off x="7414650" y="4613942"/>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82" name="TextBox 481">
                <a:extLst>
                  <a:ext uri="{FF2B5EF4-FFF2-40B4-BE49-F238E27FC236}">
                    <a16:creationId xmlns:a16="http://schemas.microsoft.com/office/drawing/2014/main" id="{E9A0B0F2-6765-9144-9B23-56BB26E13F3F}"/>
                  </a:ext>
                </a:extLst>
              </p:cNvPr>
              <p:cNvSpPr txBox="1">
                <a:spLocks noRot="1" noChangeAspect="1" noMove="1" noResize="1" noEditPoints="1" noAdjustHandles="1" noChangeArrowheads="1" noChangeShapeType="1" noTextEdit="1"/>
              </p:cNvSpPr>
              <p:nvPr/>
            </p:nvSpPr>
            <p:spPr>
              <a:xfrm>
                <a:off x="7414650" y="4613942"/>
                <a:ext cx="220957" cy="171329"/>
              </a:xfrm>
              <a:prstGeom prst="rect">
                <a:avLst/>
              </a:prstGeom>
              <a:blipFill>
                <a:blip r:embed="rId57"/>
                <a:stretch>
                  <a:fillRect l="-11111" b="-13333"/>
                </a:stretch>
              </a:blipFill>
            </p:spPr>
            <p:txBody>
              <a:bodyPr/>
              <a:lstStyle/>
              <a:p>
                <a:r>
                  <a:rPr lang="en-GB">
                    <a:noFill/>
                  </a:rPr>
                  <a:t> </a:t>
                </a:r>
              </a:p>
            </p:txBody>
          </p:sp>
        </mc:Fallback>
      </mc:AlternateContent>
      <p:sp>
        <p:nvSpPr>
          <p:cNvPr id="483" name="Rectangle 482">
            <a:extLst>
              <a:ext uri="{FF2B5EF4-FFF2-40B4-BE49-F238E27FC236}">
                <a16:creationId xmlns:a16="http://schemas.microsoft.com/office/drawing/2014/main" id="{09AD70F2-5E37-0A48-B706-BF4177372D11}"/>
              </a:ext>
            </a:extLst>
          </p:cNvPr>
          <p:cNvSpPr/>
          <p:nvPr/>
        </p:nvSpPr>
        <p:spPr>
          <a:xfrm>
            <a:off x="7614261" y="449500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4" name="Rectangle 483">
            <a:extLst>
              <a:ext uri="{FF2B5EF4-FFF2-40B4-BE49-F238E27FC236}">
                <a16:creationId xmlns:a16="http://schemas.microsoft.com/office/drawing/2014/main" id="{D094022F-63C5-6847-8FD8-52BD0FBB180E}"/>
              </a:ext>
            </a:extLst>
          </p:cNvPr>
          <p:cNvSpPr/>
          <p:nvPr/>
        </p:nvSpPr>
        <p:spPr>
          <a:xfrm>
            <a:off x="7633977" y="451278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5" name="Rectangle 484">
            <a:extLst>
              <a:ext uri="{FF2B5EF4-FFF2-40B4-BE49-F238E27FC236}">
                <a16:creationId xmlns:a16="http://schemas.microsoft.com/office/drawing/2014/main" id="{CD0FE60A-26AA-414B-A697-C1E33F06F6B5}"/>
              </a:ext>
            </a:extLst>
          </p:cNvPr>
          <p:cNvSpPr/>
          <p:nvPr/>
        </p:nvSpPr>
        <p:spPr>
          <a:xfrm>
            <a:off x="7653692" y="453056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86" name="TextBox 485">
                <a:extLst>
                  <a:ext uri="{FF2B5EF4-FFF2-40B4-BE49-F238E27FC236}">
                    <a16:creationId xmlns:a16="http://schemas.microsoft.com/office/drawing/2014/main" id="{FF43FB60-CC6A-0045-84AE-F99555582D8B}"/>
                  </a:ext>
                </a:extLst>
              </p:cNvPr>
              <p:cNvSpPr txBox="1"/>
              <p:nvPr/>
            </p:nvSpPr>
            <p:spPr>
              <a:xfrm>
                <a:off x="7890824" y="4615868"/>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486" name="TextBox 485">
                <a:extLst>
                  <a:ext uri="{FF2B5EF4-FFF2-40B4-BE49-F238E27FC236}">
                    <a16:creationId xmlns:a16="http://schemas.microsoft.com/office/drawing/2014/main" id="{FF43FB60-CC6A-0045-84AE-F99555582D8B}"/>
                  </a:ext>
                </a:extLst>
              </p:cNvPr>
              <p:cNvSpPr txBox="1">
                <a:spLocks noRot="1" noChangeAspect="1" noMove="1" noResize="1" noEditPoints="1" noAdjustHandles="1" noChangeArrowheads="1" noChangeShapeType="1" noTextEdit="1"/>
              </p:cNvSpPr>
              <p:nvPr/>
            </p:nvSpPr>
            <p:spPr>
              <a:xfrm>
                <a:off x="7890824" y="4615868"/>
                <a:ext cx="220957" cy="172035"/>
              </a:xfrm>
              <a:prstGeom prst="rect">
                <a:avLst/>
              </a:prstGeom>
              <a:blipFill>
                <a:blip r:embed="rId58"/>
                <a:stretch>
                  <a:fillRect l="-5263" b="-13333"/>
                </a:stretch>
              </a:blipFill>
            </p:spPr>
            <p:txBody>
              <a:bodyPr/>
              <a:lstStyle/>
              <a:p>
                <a:r>
                  <a:rPr lang="en-GB">
                    <a:noFill/>
                  </a:rPr>
                  <a:t> </a:t>
                </a:r>
              </a:p>
            </p:txBody>
          </p:sp>
        </mc:Fallback>
      </mc:AlternateContent>
      <p:sp>
        <p:nvSpPr>
          <p:cNvPr id="487" name="Rectangle 486">
            <a:extLst>
              <a:ext uri="{FF2B5EF4-FFF2-40B4-BE49-F238E27FC236}">
                <a16:creationId xmlns:a16="http://schemas.microsoft.com/office/drawing/2014/main" id="{568603CC-FA08-B841-B87A-99B209C363B0}"/>
              </a:ext>
            </a:extLst>
          </p:cNvPr>
          <p:cNvSpPr/>
          <p:nvPr/>
        </p:nvSpPr>
        <p:spPr>
          <a:xfrm>
            <a:off x="7767408" y="449632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8" name="Rectangle 487">
            <a:extLst>
              <a:ext uri="{FF2B5EF4-FFF2-40B4-BE49-F238E27FC236}">
                <a16:creationId xmlns:a16="http://schemas.microsoft.com/office/drawing/2014/main" id="{EDAF8A97-DA0C-BC44-9F4D-54948F593DBD}"/>
              </a:ext>
            </a:extLst>
          </p:cNvPr>
          <p:cNvSpPr/>
          <p:nvPr/>
        </p:nvSpPr>
        <p:spPr>
          <a:xfrm>
            <a:off x="7787123" y="4514103"/>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489" name="Rectangle 488">
            <a:extLst>
              <a:ext uri="{FF2B5EF4-FFF2-40B4-BE49-F238E27FC236}">
                <a16:creationId xmlns:a16="http://schemas.microsoft.com/office/drawing/2014/main" id="{D2B6D64C-9C2C-6D49-8504-42F0FBEFF682}"/>
              </a:ext>
            </a:extLst>
          </p:cNvPr>
          <p:cNvSpPr/>
          <p:nvPr/>
        </p:nvSpPr>
        <p:spPr>
          <a:xfrm>
            <a:off x="7806839" y="453188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490" name="TextBox 489">
                <a:extLst>
                  <a:ext uri="{FF2B5EF4-FFF2-40B4-BE49-F238E27FC236}">
                    <a16:creationId xmlns:a16="http://schemas.microsoft.com/office/drawing/2014/main" id="{BBB42904-1531-1545-AFCF-A61971914267}"/>
                  </a:ext>
                </a:extLst>
              </p:cNvPr>
              <p:cNvSpPr txBox="1"/>
              <p:nvPr/>
            </p:nvSpPr>
            <p:spPr>
              <a:xfrm>
                <a:off x="9219282" y="4258717"/>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90" name="TextBox 489">
                <a:extLst>
                  <a:ext uri="{FF2B5EF4-FFF2-40B4-BE49-F238E27FC236}">
                    <a16:creationId xmlns:a16="http://schemas.microsoft.com/office/drawing/2014/main" id="{BBB42904-1531-1545-AFCF-A61971914267}"/>
                  </a:ext>
                </a:extLst>
              </p:cNvPr>
              <p:cNvSpPr txBox="1">
                <a:spLocks noRot="1" noChangeAspect="1" noMove="1" noResize="1" noEditPoints="1" noAdjustHandles="1" noChangeArrowheads="1" noChangeShapeType="1" noTextEdit="1"/>
              </p:cNvSpPr>
              <p:nvPr/>
            </p:nvSpPr>
            <p:spPr>
              <a:xfrm>
                <a:off x="9219282" y="4258717"/>
                <a:ext cx="1101910" cy="242635"/>
              </a:xfrm>
              <a:prstGeom prst="ellipse">
                <a:avLst/>
              </a:prstGeom>
              <a:blipFill>
                <a:blip r:embed="rId59"/>
                <a:stretch>
                  <a:fillRect/>
                </a:stretch>
              </a:blipFill>
              <a:ln>
                <a:solidFill>
                  <a:schemeClr val="tx1"/>
                </a:solidFill>
              </a:ln>
            </p:spPr>
            <p:txBody>
              <a:bodyPr/>
              <a:lstStyle/>
              <a:p>
                <a:r>
                  <a:rPr lang="en-GB">
                    <a:noFill/>
                  </a:rPr>
                  <a:t> </a:t>
                </a:r>
              </a:p>
            </p:txBody>
          </p:sp>
        </mc:Fallback>
      </mc:AlternateContent>
      <p:cxnSp>
        <p:nvCxnSpPr>
          <p:cNvPr id="491" name="Straight Connector 490">
            <a:extLst>
              <a:ext uri="{FF2B5EF4-FFF2-40B4-BE49-F238E27FC236}">
                <a16:creationId xmlns:a16="http://schemas.microsoft.com/office/drawing/2014/main" id="{851EA364-7B8C-874C-8121-D9CAE6FE13A2}"/>
              </a:ext>
            </a:extLst>
          </p:cNvPr>
          <p:cNvCxnSpPr>
            <a:cxnSpLocks/>
            <a:stCxn id="490" idx="5"/>
            <a:endCxn id="501" idx="1"/>
          </p:cNvCxnSpPr>
          <p:nvPr/>
        </p:nvCxnSpPr>
        <p:spPr>
          <a:xfrm>
            <a:off x="10159820" y="4465819"/>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Straight Connector 225">
            <a:extLst>
              <a:ext uri="{FF2B5EF4-FFF2-40B4-BE49-F238E27FC236}">
                <a16:creationId xmlns:a16="http://schemas.microsoft.com/office/drawing/2014/main" id="{9DBA9B24-342B-CE42-8C6B-5D9F89E2461F}"/>
              </a:ext>
            </a:extLst>
          </p:cNvPr>
          <p:cNvCxnSpPr>
            <a:cxnSpLocks/>
            <a:stCxn id="501" idx="0"/>
            <a:endCxn id="445" idx="3"/>
          </p:cNvCxnSpPr>
          <p:nvPr/>
        </p:nvCxnSpPr>
        <p:spPr>
          <a:xfrm rot="16200000" flipV="1">
            <a:off x="9723259" y="3872332"/>
            <a:ext cx="1122435" cy="145840"/>
          </a:xfrm>
          <a:prstGeom prst="curvedConnector3">
            <a:avLst>
              <a:gd name="adj1" fmla="val 2130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234">
            <a:extLst>
              <a:ext uri="{FF2B5EF4-FFF2-40B4-BE49-F238E27FC236}">
                <a16:creationId xmlns:a16="http://schemas.microsoft.com/office/drawing/2014/main" id="{1B1B219C-8D9A-7B47-9736-3F53460B0983}"/>
              </a:ext>
            </a:extLst>
          </p:cNvPr>
          <p:cNvCxnSpPr>
            <a:cxnSpLocks/>
            <a:stCxn id="445" idx="5"/>
            <a:endCxn id="505" idx="0"/>
          </p:cNvCxnSpPr>
          <p:nvPr/>
        </p:nvCxnSpPr>
        <p:spPr>
          <a:xfrm rot="5400000">
            <a:off x="10027134" y="3867444"/>
            <a:ext cx="1123755" cy="156935"/>
          </a:xfrm>
          <a:prstGeom prst="curvedConnector3">
            <a:avLst>
              <a:gd name="adj1" fmla="val 766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901C6200-BD57-E44E-8572-6238D81F9263}"/>
              </a:ext>
            </a:extLst>
          </p:cNvPr>
          <p:cNvCxnSpPr>
            <a:cxnSpLocks/>
            <a:stCxn id="497" idx="0"/>
            <a:endCxn id="505" idx="2"/>
          </p:cNvCxnSpPr>
          <p:nvPr/>
        </p:nvCxnSpPr>
        <p:spPr>
          <a:xfrm flipV="1">
            <a:off x="10440313" y="459177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9DEA12DD-1D38-5248-BDD8-72171B60C3F1}"/>
              </a:ext>
            </a:extLst>
          </p:cNvPr>
          <p:cNvCxnSpPr>
            <a:cxnSpLocks/>
            <a:stCxn id="505" idx="3"/>
            <a:endCxn id="496" idx="3"/>
          </p:cNvCxnSpPr>
          <p:nvPr/>
        </p:nvCxnSpPr>
        <p:spPr>
          <a:xfrm flipV="1">
            <a:off x="10552536" y="4465819"/>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6" name="TextBox 495">
                <a:extLst>
                  <a:ext uri="{FF2B5EF4-FFF2-40B4-BE49-F238E27FC236}">
                    <a16:creationId xmlns:a16="http://schemas.microsoft.com/office/drawing/2014/main" id="{251E2060-B002-B140-8B3A-53C19E45A992}"/>
                  </a:ext>
                </a:extLst>
              </p:cNvPr>
              <p:cNvSpPr txBox="1"/>
              <p:nvPr/>
            </p:nvSpPr>
            <p:spPr>
              <a:xfrm>
                <a:off x="10563871" y="4258717"/>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496" name="TextBox 495">
                <a:extLst>
                  <a:ext uri="{FF2B5EF4-FFF2-40B4-BE49-F238E27FC236}">
                    <a16:creationId xmlns:a16="http://schemas.microsoft.com/office/drawing/2014/main" id="{251E2060-B002-B140-8B3A-53C19E45A992}"/>
                  </a:ext>
                </a:extLst>
              </p:cNvPr>
              <p:cNvSpPr txBox="1">
                <a:spLocks noRot="1" noChangeAspect="1" noMove="1" noResize="1" noEditPoints="1" noAdjustHandles="1" noChangeArrowheads="1" noChangeShapeType="1" noTextEdit="1"/>
              </p:cNvSpPr>
              <p:nvPr/>
            </p:nvSpPr>
            <p:spPr>
              <a:xfrm>
                <a:off x="10563871" y="4258717"/>
                <a:ext cx="1244821" cy="242635"/>
              </a:xfrm>
              <a:prstGeom prst="ellipse">
                <a:avLst/>
              </a:prstGeom>
              <a:blipFill>
                <a:blip r:embed="rId6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7" name="TextBox 496">
                <a:extLst>
                  <a:ext uri="{FF2B5EF4-FFF2-40B4-BE49-F238E27FC236}">
                    <a16:creationId xmlns:a16="http://schemas.microsoft.com/office/drawing/2014/main" id="{1FE68DB5-B197-5143-A49F-7E5133DF6B8E}"/>
                  </a:ext>
                </a:extLst>
              </p:cNvPr>
              <p:cNvSpPr txBox="1"/>
              <p:nvPr/>
            </p:nvSpPr>
            <p:spPr>
              <a:xfrm>
                <a:off x="9997782" y="4770862"/>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𝑒</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497" name="TextBox 496">
                <a:extLst>
                  <a:ext uri="{FF2B5EF4-FFF2-40B4-BE49-F238E27FC236}">
                    <a16:creationId xmlns:a16="http://schemas.microsoft.com/office/drawing/2014/main" id="{1FE68DB5-B197-5143-A49F-7E5133DF6B8E}"/>
                  </a:ext>
                </a:extLst>
              </p:cNvPr>
              <p:cNvSpPr txBox="1">
                <a:spLocks noRot="1" noChangeAspect="1" noMove="1" noResize="1" noEditPoints="1" noAdjustHandles="1" noChangeArrowheads="1" noChangeShapeType="1" noTextEdit="1"/>
              </p:cNvSpPr>
              <p:nvPr/>
            </p:nvSpPr>
            <p:spPr>
              <a:xfrm>
                <a:off x="9997782" y="4770862"/>
                <a:ext cx="885062" cy="242635"/>
              </a:xfrm>
              <a:prstGeom prst="ellipse">
                <a:avLst/>
              </a:prstGeom>
              <a:blipFill>
                <a:blip r:embed="rId61"/>
                <a:stretch>
                  <a:fillRect/>
                </a:stretch>
              </a:blipFill>
              <a:ln>
                <a:solidFill>
                  <a:schemeClr val="tx1"/>
                </a:solidFill>
              </a:ln>
            </p:spPr>
            <p:txBody>
              <a:bodyPr/>
              <a:lstStyle/>
              <a:p>
                <a:r>
                  <a:rPr lang="en-GB">
                    <a:noFill/>
                  </a:rPr>
                  <a:t> </a:t>
                </a:r>
              </a:p>
            </p:txBody>
          </p:sp>
        </mc:Fallback>
      </mc:AlternateContent>
      <p:cxnSp>
        <p:nvCxnSpPr>
          <p:cNvPr id="498" name="Straight Connector 497">
            <a:extLst>
              <a:ext uri="{FF2B5EF4-FFF2-40B4-BE49-F238E27FC236}">
                <a16:creationId xmlns:a16="http://schemas.microsoft.com/office/drawing/2014/main" id="{CF995191-0973-5D41-9D85-0BD85FB55BEC}"/>
              </a:ext>
            </a:extLst>
          </p:cNvPr>
          <p:cNvCxnSpPr>
            <a:cxnSpLocks/>
            <a:stCxn id="501" idx="2"/>
            <a:endCxn id="497" idx="0"/>
          </p:cNvCxnSpPr>
          <p:nvPr/>
        </p:nvCxnSpPr>
        <p:spPr>
          <a:xfrm>
            <a:off x="10357396" y="459045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9" name="TextBox 498">
                <a:extLst>
                  <a:ext uri="{FF2B5EF4-FFF2-40B4-BE49-F238E27FC236}">
                    <a16:creationId xmlns:a16="http://schemas.microsoft.com/office/drawing/2014/main" id="{1D106A83-CD25-7A4F-AD94-276AC75E2DA5}"/>
                  </a:ext>
                </a:extLst>
              </p:cNvPr>
              <p:cNvSpPr txBox="1"/>
              <p:nvPr/>
            </p:nvSpPr>
            <p:spPr>
              <a:xfrm>
                <a:off x="10096076" y="4607628"/>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499" name="TextBox 498">
                <a:extLst>
                  <a:ext uri="{FF2B5EF4-FFF2-40B4-BE49-F238E27FC236}">
                    <a16:creationId xmlns:a16="http://schemas.microsoft.com/office/drawing/2014/main" id="{1D106A83-CD25-7A4F-AD94-276AC75E2DA5}"/>
                  </a:ext>
                </a:extLst>
              </p:cNvPr>
              <p:cNvSpPr txBox="1">
                <a:spLocks noRot="1" noChangeAspect="1" noMove="1" noResize="1" noEditPoints="1" noAdjustHandles="1" noChangeArrowheads="1" noChangeShapeType="1" noTextEdit="1"/>
              </p:cNvSpPr>
              <p:nvPr/>
            </p:nvSpPr>
            <p:spPr>
              <a:xfrm>
                <a:off x="10096076" y="4607628"/>
                <a:ext cx="220958" cy="171329"/>
              </a:xfrm>
              <a:prstGeom prst="rect">
                <a:avLst/>
              </a:prstGeom>
              <a:blipFill>
                <a:blip r:embed="rId62"/>
                <a:stretch>
                  <a:fillRect l="-11111" b="-21429"/>
                </a:stretch>
              </a:blipFill>
            </p:spPr>
            <p:txBody>
              <a:bodyPr/>
              <a:lstStyle/>
              <a:p>
                <a:r>
                  <a:rPr lang="en-GB">
                    <a:noFill/>
                  </a:rPr>
                  <a:t> </a:t>
                </a:r>
              </a:p>
            </p:txBody>
          </p:sp>
        </mc:Fallback>
      </mc:AlternateContent>
      <p:sp>
        <p:nvSpPr>
          <p:cNvPr id="500" name="Rectangle 499">
            <a:extLst>
              <a:ext uri="{FF2B5EF4-FFF2-40B4-BE49-F238E27FC236}">
                <a16:creationId xmlns:a16="http://schemas.microsoft.com/office/drawing/2014/main" id="{05A1150E-E49A-EC45-B60F-EAFF56BA7E85}"/>
              </a:ext>
            </a:extLst>
          </p:cNvPr>
          <p:cNvSpPr/>
          <p:nvPr/>
        </p:nvSpPr>
        <p:spPr>
          <a:xfrm>
            <a:off x="10295688" y="448868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1" name="Rectangle 500">
            <a:extLst>
              <a:ext uri="{FF2B5EF4-FFF2-40B4-BE49-F238E27FC236}">
                <a16:creationId xmlns:a16="http://schemas.microsoft.com/office/drawing/2014/main" id="{9631367E-EFB0-7847-ADFF-D5F3507A293A}"/>
              </a:ext>
            </a:extLst>
          </p:cNvPr>
          <p:cNvSpPr/>
          <p:nvPr/>
        </p:nvSpPr>
        <p:spPr>
          <a:xfrm>
            <a:off x="10315403" y="450646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2" name="Rectangle 501">
            <a:extLst>
              <a:ext uri="{FF2B5EF4-FFF2-40B4-BE49-F238E27FC236}">
                <a16:creationId xmlns:a16="http://schemas.microsoft.com/office/drawing/2014/main" id="{5EC1A678-AD63-3841-ADDD-E29028F1570B}"/>
              </a:ext>
            </a:extLst>
          </p:cNvPr>
          <p:cNvSpPr/>
          <p:nvPr/>
        </p:nvSpPr>
        <p:spPr>
          <a:xfrm>
            <a:off x="10335119" y="452425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03" name="TextBox 502">
                <a:extLst>
                  <a:ext uri="{FF2B5EF4-FFF2-40B4-BE49-F238E27FC236}">
                    <a16:creationId xmlns:a16="http://schemas.microsoft.com/office/drawing/2014/main" id="{382839E0-AAFB-0C4F-81BD-EF5671BC79C9}"/>
                  </a:ext>
                </a:extLst>
              </p:cNvPr>
              <p:cNvSpPr txBox="1"/>
              <p:nvPr/>
            </p:nvSpPr>
            <p:spPr>
              <a:xfrm>
                <a:off x="10572251" y="4609554"/>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03" name="TextBox 502">
                <a:extLst>
                  <a:ext uri="{FF2B5EF4-FFF2-40B4-BE49-F238E27FC236}">
                    <a16:creationId xmlns:a16="http://schemas.microsoft.com/office/drawing/2014/main" id="{382839E0-AAFB-0C4F-81BD-EF5671BC79C9}"/>
                  </a:ext>
                </a:extLst>
              </p:cNvPr>
              <p:cNvSpPr txBox="1">
                <a:spLocks noRot="1" noChangeAspect="1" noMove="1" noResize="1" noEditPoints="1" noAdjustHandles="1" noChangeArrowheads="1" noChangeShapeType="1" noTextEdit="1"/>
              </p:cNvSpPr>
              <p:nvPr/>
            </p:nvSpPr>
            <p:spPr>
              <a:xfrm>
                <a:off x="10572251" y="4609554"/>
                <a:ext cx="220958" cy="172035"/>
              </a:xfrm>
              <a:prstGeom prst="rect">
                <a:avLst/>
              </a:prstGeom>
              <a:blipFill>
                <a:blip r:embed="rId63"/>
                <a:stretch>
                  <a:fillRect l="-5263" b="-13333"/>
                </a:stretch>
              </a:blipFill>
            </p:spPr>
            <p:txBody>
              <a:bodyPr/>
              <a:lstStyle/>
              <a:p>
                <a:r>
                  <a:rPr lang="en-GB">
                    <a:noFill/>
                  </a:rPr>
                  <a:t> </a:t>
                </a:r>
              </a:p>
            </p:txBody>
          </p:sp>
        </mc:Fallback>
      </mc:AlternateContent>
      <p:sp>
        <p:nvSpPr>
          <p:cNvPr id="504" name="Rectangle 503">
            <a:extLst>
              <a:ext uri="{FF2B5EF4-FFF2-40B4-BE49-F238E27FC236}">
                <a16:creationId xmlns:a16="http://schemas.microsoft.com/office/drawing/2014/main" id="{089AF1F8-8212-724F-89B2-9B6ABEA64546}"/>
              </a:ext>
            </a:extLst>
          </p:cNvPr>
          <p:cNvSpPr/>
          <p:nvPr/>
        </p:nvSpPr>
        <p:spPr>
          <a:xfrm>
            <a:off x="10448835" y="449000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5" name="Rectangle 504">
            <a:extLst>
              <a:ext uri="{FF2B5EF4-FFF2-40B4-BE49-F238E27FC236}">
                <a16:creationId xmlns:a16="http://schemas.microsoft.com/office/drawing/2014/main" id="{A2FF0B6C-7B6D-1744-908D-433203707689}"/>
              </a:ext>
            </a:extLst>
          </p:cNvPr>
          <p:cNvSpPr/>
          <p:nvPr/>
        </p:nvSpPr>
        <p:spPr>
          <a:xfrm>
            <a:off x="10468550" y="450778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06" name="Rectangle 505">
            <a:extLst>
              <a:ext uri="{FF2B5EF4-FFF2-40B4-BE49-F238E27FC236}">
                <a16:creationId xmlns:a16="http://schemas.microsoft.com/office/drawing/2014/main" id="{B65EA07A-6536-6F4D-AA55-505C2285279B}"/>
              </a:ext>
            </a:extLst>
          </p:cNvPr>
          <p:cNvSpPr/>
          <p:nvPr/>
        </p:nvSpPr>
        <p:spPr>
          <a:xfrm>
            <a:off x="10488266" y="452557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508" name="Straight Connector 124">
            <a:extLst>
              <a:ext uri="{FF2B5EF4-FFF2-40B4-BE49-F238E27FC236}">
                <a16:creationId xmlns:a16="http://schemas.microsoft.com/office/drawing/2014/main" id="{3D31CE89-A10F-C44C-AAB3-F9E698C51F72}"/>
              </a:ext>
            </a:extLst>
          </p:cNvPr>
          <p:cNvCxnSpPr>
            <a:cxnSpLocks/>
            <a:stCxn id="480" idx="6"/>
            <a:endCxn id="518" idx="2"/>
          </p:cNvCxnSpPr>
          <p:nvPr/>
        </p:nvCxnSpPr>
        <p:spPr>
          <a:xfrm flipV="1">
            <a:off x="8201415" y="4157545"/>
            <a:ext cx="989248" cy="74094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03">
            <a:extLst>
              <a:ext uri="{FF2B5EF4-FFF2-40B4-BE49-F238E27FC236}">
                <a16:creationId xmlns:a16="http://schemas.microsoft.com/office/drawing/2014/main" id="{D674F5CB-77C7-6047-A1B7-4C0E43C0CD2C}"/>
              </a:ext>
            </a:extLst>
          </p:cNvPr>
          <p:cNvCxnSpPr>
            <a:cxnSpLocks/>
            <a:stCxn id="517" idx="0"/>
            <a:endCxn id="445" idx="2"/>
          </p:cNvCxnSpPr>
          <p:nvPr/>
        </p:nvCxnSpPr>
        <p:spPr>
          <a:xfrm rot="5400000" flipH="1" flipV="1">
            <a:off x="9266871" y="3202567"/>
            <a:ext cx="754576" cy="9459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04">
            <a:extLst>
              <a:ext uri="{FF2B5EF4-FFF2-40B4-BE49-F238E27FC236}">
                <a16:creationId xmlns:a16="http://schemas.microsoft.com/office/drawing/2014/main" id="{71D03E1E-EB08-2540-A891-444C2C202629}"/>
              </a:ext>
            </a:extLst>
          </p:cNvPr>
          <p:cNvCxnSpPr>
            <a:cxnSpLocks/>
            <a:endCxn id="516" idx="0"/>
          </p:cNvCxnSpPr>
          <p:nvPr/>
        </p:nvCxnSpPr>
        <p:spPr>
          <a:xfrm>
            <a:off x="8086043" y="3309269"/>
            <a:ext cx="1065576" cy="7239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297CC845-A953-6E47-9A5F-C288782D75A0}"/>
              </a:ext>
            </a:extLst>
          </p:cNvPr>
          <p:cNvGrpSpPr/>
          <p:nvPr/>
        </p:nvGrpSpPr>
        <p:grpSpPr>
          <a:xfrm>
            <a:off x="9109626" y="3878519"/>
            <a:ext cx="412195" cy="279026"/>
            <a:chOff x="9111240" y="2396765"/>
            <a:chExt cx="412195" cy="279026"/>
          </a:xfrm>
        </p:grpSpPr>
        <mc:AlternateContent xmlns:mc="http://schemas.openxmlformats.org/markup-compatibility/2006" xmlns:a14="http://schemas.microsoft.com/office/drawing/2010/main">
          <mc:Choice Requires="a14">
            <p:sp>
              <p:nvSpPr>
                <p:cNvPr id="515" name="TextBox 514">
                  <a:extLst>
                    <a:ext uri="{FF2B5EF4-FFF2-40B4-BE49-F238E27FC236}">
                      <a16:creationId xmlns:a16="http://schemas.microsoft.com/office/drawing/2014/main" id="{2F7CA5BF-B70A-3746-8BA2-06D4FF5A021E}"/>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16" name="Rectangle 515">
              <a:extLst>
                <a:ext uri="{FF2B5EF4-FFF2-40B4-BE49-F238E27FC236}">
                  <a16:creationId xmlns:a16="http://schemas.microsoft.com/office/drawing/2014/main" id="{20CE6278-B7DF-3249-A1EB-9DA9607D4B2E}"/>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7" name="Rectangle 516">
              <a:extLst>
                <a:ext uri="{FF2B5EF4-FFF2-40B4-BE49-F238E27FC236}">
                  <a16:creationId xmlns:a16="http://schemas.microsoft.com/office/drawing/2014/main" id="{E4197BFC-B5FC-4846-B3F5-7D5CB906C2C6}"/>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18" name="Rectangle 517">
              <a:extLst>
                <a:ext uri="{FF2B5EF4-FFF2-40B4-BE49-F238E27FC236}">
                  <a16:creationId xmlns:a16="http://schemas.microsoft.com/office/drawing/2014/main" id="{6E5A46A4-8F4D-B449-9A2C-046C81B7995D}"/>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mc:AlternateContent xmlns:mc="http://schemas.openxmlformats.org/markup-compatibility/2006" xmlns:a14="http://schemas.microsoft.com/office/drawing/2010/main">
        <mc:Choice Requires="a14">
          <p:sp>
            <p:nvSpPr>
              <p:cNvPr id="542" name="TextBox 541">
                <a:extLst>
                  <a:ext uri="{FF2B5EF4-FFF2-40B4-BE49-F238E27FC236}">
                    <a16:creationId xmlns:a16="http://schemas.microsoft.com/office/drawing/2014/main" id="{14C43FE2-60DB-4742-B6E5-3A7ACAAB330C}"/>
                  </a:ext>
                </a:extLst>
              </p:cNvPr>
              <p:cNvSpPr txBox="1"/>
              <p:nvPr/>
            </p:nvSpPr>
            <p:spPr>
              <a:xfrm>
                <a:off x="6552378" y="5143557"/>
                <a:ext cx="1101906"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42" name="TextBox 541">
                <a:extLst>
                  <a:ext uri="{FF2B5EF4-FFF2-40B4-BE49-F238E27FC236}">
                    <a16:creationId xmlns:a16="http://schemas.microsoft.com/office/drawing/2014/main" id="{14C43FE2-60DB-4742-B6E5-3A7ACAAB330C}"/>
                  </a:ext>
                </a:extLst>
              </p:cNvPr>
              <p:cNvSpPr txBox="1">
                <a:spLocks noRot="1" noChangeAspect="1" noMove="1" noResize="1" noEditPoints="1" noAdjustHandles="1" noChangeArrowheads="1" noChangeShapeType="1" noTextEdit="1"/>
              </p:cNvSpPr>
              <p:nvPr/>
            </p:nvSpPr>
            <p:spPr>
              <a:xfrm>
                <a:off x="6552378" y="5143557"/>
                <a:ext cx="1101906" cy="242635"/>
              </a:xfrm>
              <a:prstGeom prst="ellipse">
                <a:avLst/>
              </a:prstGeom>
              <a:blipFill>
                <a:blip r:embed="rId64"/>
                <a:stretch>
                  <a:fillRect/>
                </a:stretch>
              </a:blipFill>
              <a:ln>
                <a:solidFill>
                  <a:schemeClr val="tx1"/>
                </a:solidFill>
              </a:ln>
            </p:spPr>
            <p:txBody>
              <a:bodyPr/>
              <a:lstStyle/>
              <a:p>
                <a:r>
                  <a:rPr lang="en-GB">
                    <a:noFill/>
                  </a:rPr>
                  <a:t> </a:t>
                </a:r>
              </a:p>
            </p:txBody>
          </p:sp>
        </mc:Fallback>
      </mc:AlternateContent>
      <p:cxnSp>
        <p:nvCxnSpPr>
          <p:cNvPr id="543" name="Straight Connector 542">
            <a:extLst>
              <a:ext uri="{FF2B5EF4-FFF2-40B4-BE49-F238E27FC236}">
                <a16:creationId xmlns:a16="http://schemas.microsoft.com/office/drawing/2014/main" id="{F7FECABB-3EC3-6443-AA67-393A248F3E5B}"/>
              </a:ext>
            </a:extLst>
          </p:cNvPr>
          <p:cNvCxnSpPr>
            <a:cxnSpLocks/>
            <a:stCxn id="542" idx="5"/>
            <a:endCxn id="553" idx="1"/>
          </p:cNvCxnSpPr>
          <p:nvPr/>
        </p:nvCxnSpPr>
        <p:spPr>
          <a:xfrm>
            <a:off x="7492914" y="5350659"/>
            <a:ext cx="140084"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322">
            <a:extLst>
              <a:ext uri="{FF2B5EF4-FFF2-40B4-BE49-F238E27FC236}">
                <a16:creationId xmlns:a16="http://schemas.microsoft.com/office/drawing/2014/main" id="{A5980222-8BF5-3A4A-AD3F-2A2F365C1236}"/>
              </a:ext>
            </a:extLst>
          </p:cNvPr>
          <p:cNvCxnSpPr>
            <a:cxnSpLocks/>
            <a:stCxn id="553" idx="0"/>
            <a:endCxn id="426" idx="3"/>
          </p:cNvCxnSpPr>
          <p:nvPr/>
        </p:nvCxnSpPr>
        <p:spPr>
          <a:xfrm rot="16200000" flipV="1">
            <a:off x="6602080" y="4318398"/>
            <a:ext cx="2000961" cy="144862"/>
          </a:xfrm>
          <a:prstGeom prst="curvedConnector3">
            <a:avLst>
              <a:gd name="adj1" fmla="val 132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323">
            <a:extLst>
              <a:ext uri="{FF2B5EF4-FFF2-40B4-BE49-F238E27FC236}">
                <a16:creationId xmlns:a16="http://schemas.microsoft.com/office/drawing/2014/main" id="{8A3D9336-0C98-5348-9030-72B92C1C1AF8}"/>
              </a:ext>
            </a:extLst>
          </p:cNvPr>
          <p:cNvCxnSpPr>
            <a:cxnSpLocks/>
            <a:endCxn id="557" idx="0"/>
          </p:cNvCxnSpPr>
          <p:nvPr/>
        </p:nvCxnSpPr>
        <p:spPr>
          <a:xfrm rot="5400000">
            <a:off x="6914064" y="4318632"/>
            <a:ext cx="1988071" cy="159923"/>
          </a:xfrm>
          <a:prstGeom prst="curvedConnector3">
            <a:avLst>
              <a:gd name="adj1" fmla="val 8673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794734E6-9BF4-8544-88F0-4FA3C63E8E26}"/>
              </a:ext>
            </a:extLst>
          </p:cNvPr>
          <p:cNvCxnSpPr>
            <a:cxnSpLocks/>
            <a:stCxn id="549" idx="0"/>
            <a:endCxn id="557" idx="2"/>
          </p:cNvCxnSpPr>
          <p:nvPr/>
        </p:nvCxnSpPr>
        <p:spPr>
          <a:xfrm flipV="1">
            <a:off x="7757907" y="5476613"/>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1EB25907-CA9F-7C4A-AD45-CD24BB3F2D36}"/>
              </a:ext>
            </a:extLst>
          </p:cNvPr>
          <p:cNvCxnSpPr>
            <a:cxnSpLocks/>
            <a:stCxn id="557" idx="3"/>
            <a:endCxn id="548" idx="3"/>
          </p:cNvCxnSpPr>
          <p:nvPr/>
        </p:nvCxnSpPr>
        <p:spPr>
          <a:xfrm flipV="1">
            <a:off x="7870129" y="5350659"/>
            <a:ext cx="172971"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8" name="TextBox 547">
                <a:extLst>
                  <a:ext uri="{FF2B5EF4-FFF2-40B4-BE49-F238E27FC236}">
                    <a16:creationId xmlns:a16="http://schemas.microsoft.com/office/drawing/2014/main" id="{03FB1B07-236E-994E-AFCE-186E382E2C09}"/>
                  </a:ext>
                </a:extLst>
              </p:cNvPr>
              <p:cNvSpPr txBox="1"/>
              <p:nvPr/>
            </p:nvSpPr>
            <p:spPr>
              <a:xfrm>
                <a:off x="7860801" y="5143557"/>
                <a:ext cx="1244817"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548" name="TextBox 547">
                <a:extLst>
                  <a:ext uri="{FF2B5EF4-FFF2-40B4-BE49-F238E27FC236}">
                    <a16:creationId xmlns:a16="http://schemas.microsoft.com/office/drawing/2014/main" id="{03FB1B07-236E-994E-AFCE-186E382E2C09}"/>
                  </a:ext>
                </a:extLst>
              </p:cNvPr>
              <p:cNvSpPr txBox="1">
                <a:spLocks noRot="1" noChangeAspect="1" noMove="1" noResize="1" noEditPoints="1" noAdjustHandles="1" noChangeArrowheads="1" noChangeShapeType="1" noTextEdit="1"/>
              </p:cNvSpPr>
              <p:nvPr/>
            </p:nvSpPr>
            <p:spPr>
              <a:xfrm>
                <a:off x="7860801" y="5143557"/>
                <a:ext cx="1244817" cy="242635"/>
              </a:xfrm>
              <a:prstGeom prst="ellipse">
                <a:avLst/>
              </a:prstGeom>
              <a:blipFill>
                <a:blip r:embed="rId6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9" name="TextBox 548">
                <a:extLst>
                  <a:ext uri="{FF2B5EF4-FFF2-40B4-BE49-F238E27FC236}">
                    <a16:creationId xmlns:a16="http://schemas.microsoft.com/office/drawing/2014/main" id="{E0A812AB-88FF-4046-8F9F-D60EE9679E6D}"/>
                  </a:ext>
                </a:extLst>
              </p:cNvPr>
              <p:cNvSpPr txBox="1"/>
              <p:nvPr/>
            </p:nvSpPr>
            <p:spPr>
              <a:xfrm>
                <a:off x="7315377" y="5655702"/>
                <a:ext cx="885059" cy="242635"/>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solidFill>
                                <a:schemeClr val="bg1"/>
                              </a:solidFill>
                              <a:latin typeface="Cambria Math" panose="02040503050406030204" pitchFamily="18" charset="0"/>
                            </a:rPr>
                          </m:ctrlPr>
                        </m:sSupPr>
                        <m:e>
                          <m:r>
                            <a:rPr lang="en-GB" sz="1050" i="1">
                              <a:solidFill>
                                <a:schemeClr val="bg1"/>
                              </a:solidFill>
                              <a:latin typeface="Cambria Math" panose="02040503050406030204" pitchFamily="18" charset="0"/>
                            </a:rPr>
                            <m:t>𝑆𝑖𝑐𝑘</m:t>
                          </m:r>
                          <m:d>
                            <m:dPr>
                              <m:ctrlPr>
                                <a:rPr lang="de-DE" sz="1050" b="0" i="1" smtClean="0">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rPr>
                                <m:t>𝑏</m:t>
                              </m:r>
                            </m:e>
                          </m:d>
                        </m:e>
                        <m:sup>
                          <m:d>
                            <m:dPr>
                              <m:ctrlPr>
                                <a:rPr lang="en-GB" sz="1050" i="1">
                                  <a:solidFill>
                                    <a:schemeClr val="bg1"/>
                                  </a:solidFill>
                                  <a:latin typeface="Cambria Math" panose="02040503050406030204" pitchFamily="18" charset="0"/>
                                </a:rPr>
                              </m:ctrlPr>
                            </m:dPr>
                            <m:e>
                              <m:r>
                                <a:rPr lang="de-DE" sz="1050" b="0" i="1" smtClean="0">
                                  <a:solidFill>
                                    <a:schemeClr val="bg1"/>
                                  </a:solidFill>
                                  <a:latin typeface="Cambria Math" panose="02040503050406030204" pitchFamily="18" charset="0"/>
                                  <a:ea typeface="Cambria Math" panose="02040503050406030204" pitchFamily="18" charset="0"/>
                                </a:rPr>
                                <m:t>1</m:t>
                              </m:r>
                            </m:e>
                          </m:d>
                        </m:sup>
                      </m:sSup>
                    </m:oMath>
                  </m:oMathPara>
                </a14:m>
                <a:endParaRPr lang="en-GB" sz="1050" dirty="0">
                  <a:solidFill>
                    <a:schemeClr val="bg1"/>
                  </a:solidFill>
                </a:endParaRPr>
              </a:p>
            </p:txBody>
          </p:sp>
        </mc:Choice>
        <mc:Fallback xmlns="">
          <p:sp>
            <p:nvSpPr>
              <p:cNvPr id="549" name="TextBox 548">
                <a:extLst>
                  <a:ext uri="{FF2B5EF4-FFF2-40B4-BE49-F238E27FC236}">
                    <a16:creationId xmlns:a16="http://schemas.microsoft.com/office/drawing/2014/main" id="{E0A812AB-88FF-4046-8F9F-D60EE9679E6D}"/>
                  </a:ext>
                </a:extLst>
              </p:cNvPr>
              <p:cNvSpPr txBox="1">
                <a:spLocks noRot="1" noChangeAspect="1" noMove="1" noResize="1" noEditPoints="1" noAdjustHandles="1" noChangeArrowheads="1" noChangeShapeType="1" noTextEdit="1"/>
              </p:cNvSpPr>
              <p:nvPr/>
            </p:nvSpPr>
            <p:spPr>
              <a:xfrm>
                <a:off x="7315377" y="5655702"/>
                <a:ext cx="885059" cy="242635"/>
              </a:xfrm>
              <a:prstGeom prst="ellipse">
                <a:avLst/>
              </a:prstGeom>
              <a:blipFill>
                <a:blip r:embed="rId66"/>
                <a:stretch>
                  <a:fillRect/>
                </a:stretch>
              </a:blipFill>
              <a:ln>
                <a:solidFill>
                  <a:schemeClr val="tx1"/>
                </a:solidFill>
              </a:ln>
            </p:spPr>
            <p:txBody>
              <a:bodyPr/>
              <a:lstStyle/>
              <a:p>
                <a:r>
                  <a:rPr lang="en-GB">
                    <a:noFill/>
                  </a:rPr>
                  <a:t> </a:t>
                </a:r>
              </a:p>
            </p:txBody>
          </p:sp>
        </mc:Fallback>
      </mc:AlternateContent>
      <p:cxnSp>
        <p:nvCxnSpPr>
          <p:cNvPr id="550" name="Straight Connector 549">
            <a:extLst>
              <a:ext uri="{FF2B5EF4-FFF2-40B4-BE49-F238E27FC236}">
                <a16:creationId xmlns:a16="http://schemas.microsoft.com/office/drawing/2014/main" id="{708D95F8-87D6-CC4B-B836-75639B829345}"/>
              </a:ext>
            </a:extLst>
          </p:cNvPr>
          <p:cNvCxnSpPr>
            <a:cxnSpLocks/>
            <a:stCxn id="553" idx="2"/>
            <a:endCxn id="549" idx="0"/>
          </p:cNvCxnSpPr>
          <p:nvPr/>
        </p:nvCxnSpPr>
        <p:spPr>
          <a:xfrm>
            <a:off x="7674991" y="5475293"/>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1" name="TextBox 550">
                <a:extLst>
                  <a:ext uri="{FF2B5EF4-FFF2-40B4-BE49-F238E27FC236}">
                    <a16:creationId xmlns:a16="http://schemas.microsoft.com/office/drawing/2014/main" id="{C7C18B5A-C213-2A4D-94C0-BA2D4A3B846F}"/>
                  </a:ext>
                </a:extLst>
              </p:cNvPr>
              <p:cNvSpPr txBox="1"/>
              <p:nvPr/>
            </p:nvSpPr>
            <p:spPr>
              <a:xfrm>
                <a:off x="7413671" y="5492468"/>
                <a:ext cx="220957"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51" name="TextBox 550">
                <a:extLst>
                  <a:ext uri="{FF2B5EF4-FFF2-40B4-BE49-F238E27FC236}">
                    <a16:creationId xmlns:a16="http://schemas.microsoft.com/office/drawing/2014/main" id="{C7C18B5A-C213-2A4D-94C0-BA2D4A3B846F}"/>
                  </a:ext>
                </a:extLst>
              </p:cNvPr>
              <p:cNvSpPr txBox="1">
                <a:spLocks noRot="1" noChangeAspect="1" noMove="1" noResize="1" noEditPoints="1" noAdjustHandles="1" noChangeArrowheads="1" noChangeShapeType="1" noTextEdit="1"/>
              </p:cNvSpPr>
              <p:nvPr/>
            </p:nvSpPr>
            <p:spPr>
              <a:xfrm>
                <a:off x="7413671" y="5492468"/>
                <a:ext cx="220957" cy="171329"/>
              </a:xfrm>
              <a:prstGeom prst="rect">
                <a:avLst/>
              </a:prstGeom>
              <a:blipFill>
                <a:blip r:embed="rId67"/>
                <a:stretch>
                  <a:fillRect l="-11111" b="-14286"/>
                </a:stretch>
              </a:blipFill>
            </p:spPr>
            <p:txBody>
              <a:bodyPr/>
              <a:lstStyle/>
              <a:p>
                <a:r>
                  <a:rPr lang="en-GB">
                    <a:noFill/>
                  </a:rPr>
                  <a:t> </a:t>
                </a:r>
              </a:p>
            </p:txBody>
          </p:sp>
        </mc:Fallback>
      </mc:AlternateContent>
      <p:sp>
        <p:nvSpPr>
          <p:cNvPr id="552" name="Rectangle 551">
            <a:extLst>
              <a:ext uri="{FF2B5EF4-FFF2-40B4-BE49-F238E27FC236}">
                <a16:creationId xmlns:a16="http://schemas.microsoft.com/office/drawing/2014/main" id="{9C96F026-D3B3-9945-BA1E-840F980F1163}"/>
              </a:ext>
            </a:extLst>
          </p:cNvPr>
          <p:cNvSpPr/>
          <p:nvPr/>
        </p:nvSpPr>
        <p:spPr>
          <a:xfrm>
            <a:off x="7613282" y="537352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3" name="Rectangle 552">
            <a:extLst>
              <a:ext uri="{FF2B5EF4-FFF2-40B4-BE49-F238E27FC236}">
                <a16:creationId xmlns:a16="http://schemas.microsoft.com/office/drawing/2014/main" id="{181762E1-4C59-1443-BE84-CD76229A60C7}"/>
              </a:ext>
            </a:extLst>
          </p:cNvPr>
          <p:cNvSpPr/>
          <p:nvPr/>
        </p:nvSpPr>
        <p:spPr>
          <a:xfrm>
            <a:off x="7632998" y="539130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4" name="Rectangle 553">
            <a:extLst>
              <a:ext uri="{FF2B5EF4-FFF2-40B4-BE49-F238E27FC236}">
                <a16:creationId xmlns:a16="http://schemas.microsoft.com/office/drawing/2014/main" id="{52D55123-1B6A-DC4E-B34E-51C53E7256CD}"/>
              </a:ext>
            </a:extLst>
          </p:cNvPr>
          <p:cNvSpPr/>
          <p:nvPr/>
        </p:nvSpPr>
        <p:spPr>
          <a:xfrm>
            <a:off x="7652713" y="5409091"/>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5" name="TextBox 554">
                <a:extLst>
                  <a:ext uri="{FF2B5EF4-FFF2-40B4-BE49-F238E27FC236}">
                    <a16:creationId xmlns:a16="http://schemas.microsoft.com/office/drawing/2014/main" id="{D27C63A2-A62E-7C46-8E62-1D1FBBE79DD8}"/>
                  </a:ext>
                </a:extLst>
              </p:cNvPr>
              <p:cNvSpPr txBox="1"/>
              <p:nvPr/>
            </p:nvSpPr>
            <p:spPr>
              <a:xfrm>
                <a:off x="7889845" y="5494394"/>
                <a:ext cx="220957"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1</m:t>
                              </m:r>
                            </m:e>
                          </m:d>
                        </m:sup>
                      </m:sSubSup>
                    </m:oMath>
                  </m:oMathPara>
                </a14:m>
                <a:endParaRPr lang="en-GB" sz="900" dirty="0"/>
              </a:p>
            </p:txBody>
          </p:sp>
        </mc:Choice>
        <mc:Fallback xmlns="">
          <p:sp>
            <p:nvSpPr>
              <p:cNvPr id="555" name="TextBox 554">
                <a:extLst>
                  <a:ext uri="{FF2B5EF4-FFF2-40B4-BE49-F238E27FC236}">
                    <a16:creationId xmlns:a16="http://schemas.microsoft.com/office/drawing/2014/main" id="{D27C63A2-A62E-7C46-8E62-1D1FBBE79DD8}"/>
                  </a:ext>
                </a:extLst>
              </p:cNvPr>
              <p:cNvSpPr txBox="1">
                <a:spLocks noRot="1" noChangeAspect="1" noMove="1" noResize="1" noEditPoints="1" noAdjustHandles="1" noChangeArrowheads="1" noChangeShapeType="1" noTextEdit="1"/>
              </p:cNvSpPr>
              <p:nvPr/>
            </p:nvSpPr>
            <p:spPr>
              <a:xfrm>
                <a:off x="7889845" y="5494394"/>
                <a:ext cx="220957" cy="172035"/>
              </a:xfrm>
              <a:prstGeom prst="rect">
                <a:avLst/>
              </a:prstGeom>
              <a:blipFill>
                <a:blip r:embed="rId68"/>
                <a:stretch>
                  <a:fillRect l="-5263" b="-14286"/>
                </a:stretch>
              </a:blipFill>
            </p:spPr>
            <p:txBody>
              <a:bodyPr/>
              <a:lstStyle/>
              <a:p>
                <a:r>
                  <a:rPr lang="en-GB">
                    <a:noFill/>
                  </a:rPr>
                  <a:t> </a:t>
                </a:r>
              </a:p>
            </p:txBody>
          </p:sp>
        </mc:Fallback>
      </mc:AlternateContent>
      <p:sp>
        <p:nvSpPr>
          <p:cNvPr id="556" name="Rectangle 555">
            <a:extLst>
              <a:ext uri="{FF2B5EF4-FFF2-40B4-BE49-F238E27FC236}">
                <a16:creationId xmlns:a16="http://schemas.microsoft.com/office/drawing/2014/main" id="{A9CFB73E-DD47-5043-8E88-17B72D2AAD8C}"/>
              </a:ext>
            </a:extLst>
          </p:cNvPr>
          <p:cNvSpPr/>
          <p:nvPr/>
        </p:nvSpPr>
        <p:spPr>
          <a:xfrm>
            <a:off x="7766429" y="5374848"/>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7" name="Rectangle 556">
            <a:extLst>
              <a:ext uri="{FF2B5EF4-FFF2-40B4-BE49-F238E27FC236}">
                <a16:creationId xmlns:a16="http://schemas.microsoft.com/office/drawing/2014/main" id="{C8687FE7-B758-0D46-8DE7-283D6A99F430}"/>
              </a:ext>
            </a:extLst>
          </p:cNvPr>
          <p:cNvSpPr/>
          <p:nvPr/>
        </p:nvSpPr>
        <p:spPr>
          <a:xfrm>
            <a:off x="7786144" y="5392629"/>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58" name="Rectangle 557">
            <a:extLst>
              <a:ext uri="{FF2B5EF4-FFF2-40B4-BE49-F238E27FC236}">
                <a16:creationId xmlns:a16="http://schemas.microsoft.com/office/drawing/2014/main" id="{019954D2-7F08-DC4C-AD8D-5E36D618D1FB}"/>
              </a:ext>
            </a:extLst>
          </p:cNvPr>
          <p:cNvSpPr/>
          <p:nvPr/>
        </p:nvSpPr>
        <p:spPr>
          <a:xfrm>
            <a:off x="7805860" y="5410410"/>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59" name="TextBox 558">
                <a:extLst>
                  <a:ext uri="{FF2B5EF4-FFF2-40B4-BE49-F238E27FC236}">
                    <a16:creationId xmlns:a16="http://schemas.microsoft.com/office/drawing/2014/main" id="{8DD9F58A-F62E-7445-B0EB-B21C20267809}"/>
                  </a:ext>
                </a:extLst>
              </p:cNvPr>
              <p:cNvSpPr txBox="1"/>
              <p:nvPr/>
            </p:nvSpPr>
            <p:spPr>
              <a:xfrm>
                <a:off x="9218303" y="5137243"/>
                <a:ext cx="1101910"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charset="0"/>
                            </a:rPr>
                            <m:t>𝑇𝑟𝑎𝑣𝑒𝑙</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59" name="TextBox 558">
                <a:extLst>
                  <a:ext uri="{FF2B5EF4-FFF2-40B4-BE49-F238E27FC236}">
                    <a16:creationId xmlns:a16="http://schemas.microsoft.com/office/drawing/2014/main" id="{8DD9F58A-F62E-7445-B0EB-B21C20267809}"/>
                  </a:ext>
                </a:extLst>
              </p:cNvPr>
              <p:cNvSpPr txBox="1">
                <a:spLocks noRot="1" noChangeAspect="1" noMove="1" noResize="1" noEditPoints="1" noAdjustHandles="1" noChangeArrowheads="1" noChangeShapeType="1" noTextEdit="1"/>
              </p:cNvSpPr>
              <p:nvPr/>
            </p:nvSpPr>
            <p:spPr>
              <a:xfrm>
                <a:off x="9218303" y="5137243"/>
                <a:ext cx="1101910" cy="242635"/>
              </a:xfrm>
              <a:prstGeom prst="ellipse">
                <a:avLst/>
              </a:prstGeom>
              <a:blipFill>
                <a:blip r:embed="rId69"/>
                <a:stretch>
                  <a:fillRect/>
                </a:stretch>
              </a:blipFill>
              <a:ln>
                <a:solidFill>
                  <a:schemeClr val="tx1"/>
                </a:solidFill>
              </a:ln>
            </p:spPr>
            <p:txBody>
              <a:bodyPr/>
              <a:lstStyle/>
              <a:p>
                <a:r>
                  <a:rPr lang="en-GB">
                    <a:noFill/>
                  </a:rPr>
                  <a:t> </a:t>
                </a:r>
              </a:p>
            </p:txBody>
          </p:sp>
        </mc:Fallback>
      </mc:AlternateContent>
      <p:cxnSp>
        <p:nvCxnSpPr>
          <p:cNvPr id="560" name="Straight Connector 559">
            <a:extLst>
              <a:ext uri="{FF2B5EF4-FFF2-40B4-BE49-F238E27FC236}">
                <a16:creationId xmlns:a16="http://schemas.microsoft.com/office/drawing/2014/main" id="{36A5F61B-BF2C-CB4C-98D8-3C372E79A59F}"/>
              </a:ext>
            </a:extLst>
          </p:cNvPr>
          <p:cNvCxnSpPr>
            <a:cxnSpLocks/>
            <a:stCxn id="559" idx="5"/>
            <a:endCxn id="570" idx="1"/>
          </p:cNvCxnSpPr>
          <p:nvPr/>
        </p:nvCxnSpPr>
        <p:spPr>
          <a:xfrm>
            <a:off x="10158841" y="5344345"/>
            <a:ext cx="155583" cy="8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339">
            <a:extLst>
              <a:ext uri="{FF2B5EF4-FFF2-40B4-BE49-F238E27FC236}">
                <a16:creationId xmlns:a16="http://schemas.microsoft.com/office/drawing/2014/main" id="{309F6274-CA33-B744-8BA5-E38270F382B7}"/>
              </a:ext>
            </a:extLst>
          </p:cNvPr>
          <p:cNvCxnSpPr>
            <a:cxnSpLocks/>
            <a:stCxn id="570" idx="0"/>
            <a:endCxn id="445" idx="3"/>
          </p:cNvCxnSpPr>
          <p:nvPr/>
        </p:nvCxnSpPr>
        <p:spPr>
          <a:xfrm rot="16200000" flipV="1">
            <a:off x="9283507" y="4312084"/>
            <a:ext cx="2000961" cy="144861"/>
          </a:xfrm>
          <a:prstGeom prst="curvedConnector3">
            <a:avLst>
              <a:gd name="adj1" fmla="val 1263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2" name="Straight Connector 340">
            <a:extLst>
              <a:ext uri="{FF2B5EF4-FFF2-40B4-BE49-F238E27FC236}">
                <a16:creationId xmlns:a16="http://schemas.microsoft.com/office/drawing/2014/main" id="{0741C1A3-CE8A-5C40-B1A9-2BD5D2CD63C6}"/>
              </a:ext>
            </a:extLst>
          </p:cNvPr>
          <p:cNvCxnSpPr>
            <a:cxnSpLocks/>
            <a:stCxn id="445" idx="5"/>
            <a:endCxn id="574" idx="0"/>
          </p:cNvCxnSpPr>
          <p:nvPr/>
        </p:nvCxnSpPr>
        <p:spPr>
          <a:xfrm rot="5400000">
            <a:off x="9587381" y="4306217"/>
            <a:ext cx="2002281" cy="157914"/>
          </a:xfrm>
          <a:prstGeom prst="curvedConnector3">
            <a:avLst>
              <a:gd name="adj1" fmla="val 8705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2C61D29A-77CF-A547-9014-9A239CF3B0D1}"/>
              </a:ext>
            </a:extLst>
          </p:cNvPr>
          <p:cNvCxnSpPr>
            <a:cxnSpLocks/>
            <a:stCxn id="566" idx="0"/>
            <a:endCxn id="574" idx="2"/>
          </p:cNvCxnSpPr>
          <p:nvPr/>
        </p:nvCxnSpPr>
        <p:spPr>
          <a:xfrm flipV="1">
            <a:off x="10439334" y="5470299"/>
            <a:ext cx="70231" cy="17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B24B0CBF-43C8-C343-A40D-7BB1C724D6B9}"/>
              </a:ext>
            </a:extLst>
          </p:cNvPr>
          <p:cNvCxnSpPr>
            <a:cxnSpLocks/>
            <a:stCxn id="574" idx="3"/>
            <a:endCxn id="565" idx="3"/>
          </p:cNvCxnSpPr>
          <p:nvPr/>
        </p:nvCxnSpPr>
        <p:spPr>
          <a:xfrm flipV="1">
            <a:off x="10551557" y="5344345"/>
            <a:ext cx="193635" cy="83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5" name="TextBox 564">
                <a:extLst>
                  <a:ext uri="{FF2B5EF4-FFF2-40B4-BE49-F238E27FC236}">
                    <a16:creationId xmlns:a16="http://schemas.microsoft.com/office/drawing/2014/main" id="{647793E0-DA0A-ED4D-BB57-8D5DB21AC7BC}"/>
                  </a:ext>
                </a:extLst>
              </p:cNvPr>
              <p:cNvSpPr txBox="1"/>
              <p:nvPr/>
            </p:nvSpPr>
            <p:spPr>
              <a:xfrm>
                <a:off x="10562892" y="5137243"/>
                <a:ext cx="1244821"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𝑇𝑟𝑒𝑎𝑡</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r>
                                <a:rPr lang="de-DE" sz="1050" b="0" i="1" smtClean="0">
                                  <a:latin typeface="Cambria Math" panose="02040503050406030204" pitchFamily="18" charset="0"/>
                                </a:rPr>
                                <m:t>,</m:t>
                              </m:r>
                              <m:r>
                                <a:rPr lang="de-DE" sz="1050" b="0" i="1" smtClean="0">
                                  <a:latin typeface="Cambria Math" panose="02040503050406030204" pitchFamily="18" charset="0"/>
                                </a:rPr>
                                <m:t>𝑚</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p>
            </p:txBody>
          </p:sp>
        </mc:Choice>
        <mc:Fallback xmlns="">
          <p:sp>
            <p:nvSpPr>
              <p:cNvPr id="565" name="TextBox 564">
                <a:extLst>
                  <a:ext uri="{FF2B5EF4-FFF2-40B4-BE49-F238E27FC236}">
                    <a16:creationId xmlns:a16="http://schemas.microsoft.com/office/drawing/2014/main" id="{647793E0-DA0A-ED4D-BB57-8D5DB21AC7BC}"/>
                  </a:ext>
                </a:extLst>
              </p:cNvPr>
              <p:cNvSpPr txBox="1">
                <a:spLocks noRot="1" noChangeAspect="1" noMove="1" noResize="1" noEditPoints="1" noAdjustHandles="1" noChangeArrowheads="1" noChangeShapeType="1" noTextEdit="1"/>
              </p:cNvSpPr>
              <p:nvPr/>
            </p:nvSpPr>
            <p:spPr>
              <a:xfrm>
                <a:off x="10562892" y="5137243"/>
                <a:ext cx="1244821" cy="242635"/>
              </a:xfrm>
              <a:prstGeom prst="ellipse">
                <a:avLst/>
              </a:prstGeom>
              <a:blipFill>
                <a:blip r:embed="rId7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6" name="TextBox 565">
                <a:extLst>
                  <a:ext uri="{FF2B5EF4-FFF2-40B4-BE49-F238E27FC236}">
                    <a16:creationId xmlns:a16="http://schemas.microsoft.com/office/drawing/2014/main" id="{7CB06412-4E7A-174B-A3FB-75FE86A37F15}"/>
                  </a:ext>
                </a:extLst>
              </p:cNvPr>
              <p:cNvSpPr txBox="1"/>
              <p:nvPr/>
            </p:nvSpPr>
            <p:spPr>
              <a:xfrm>
                <a:off x="9996803" y="5649388"/>
                <a:ext cx="885062" cy="242635"/>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en-GB" sz="1050" i="1">
                              <a:latin typeface="Cambria Math" panose="02040503050406030204" pitchFamily="18" charset="0"/>
                            </a:rPr>
                            <m:t>𝑆𝑖𝑐𝑘</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𝑏</m:t>
                              </m:r>
                            </m:e>
                          </m:d>
                        </m:e>
                        <m:sup>
                          <m:d>
                            <m:dPr>
                              <m:ctrlPr>
                                <a:rPr lang="en-GB" sz="1050" i="1">
                                  <a:latin typeface="Cambria Math" panose="02040503050406030204" pitchFamily="18" charset="0"/>
                                </a:rPr>
                              </m:ctrlPr>
                            </m:dPr>
                            <m:e>
                              <m:r>
                                <a:rPr lang="de-DE" sz="1050" b="0" i="1" smtClean="0">
                                  <a:latin typeface="Cambria Math" panose="02040503050406030204" pitchFamily="18" charset="0"/>
                                  <a:ea typeface="Cambria Math" panose="02040503050406030204" pitchFamily="18" charset="0"/>
                                </a:rPr>
                                <m:t>2</m:t>
                              </m:r>
                            </m:e>
                          </m:d>
                        </m:sup>
                      </m:sSup>
                    </m:oMath>
                  </m:oMathPara>
                </a14:m>
                <a:endParaRPr lang="en-GB" sz="1050" dirty="0">
                  <a:solidFill>
                    <a:schemeClr val="accent1"/>
                  </a:solidFill>
                </a:endParaRPr>
              </a:p>
            </p:txBody>
          </p:sp>
        </mc:Choice>
        <mc:Fallback xmlns="">
          <p:sp>
            <p:nvSpPr>
              <p:cNvPr id="566" name="TextBox 565">
                <a:extLst>
                  <a:ext uri="{FF2B5EF4-FFF2-40B4-BE49-F238E27FC236}">
                    <a16:creationId xmlns:a16="http://schemas.microsoft.com/office/drawing/2014/main" id="{7CB06412-4E7A-174B-A3FB-75FE86A37F15}"/>
                  </a:ext>
                </a:extLst>
              </p:cNvPr>
              <p:cNvSpPr txBox="1">
                <a:spLocks noRot="1" noChangeAspect="1" noMove="1" noResize="1" noEditPoints="1" noAdjustHandles="1" noChangeArrowheads="1" noChangeShapeType="1" noTextEdit="1"/>
              </p:cNvSpPr>
              <p:nvPr/>
            </p:nvSpPr>
            <p:spPr>
              <a:xfrm>
                <a:off x="9996803" y="5649388"/>
                <a:ext cx="885062" cy="242635"/>
              </a:xfrm>
              <a:prstGeom prst="ellipse">
                <a:avLst/>
              </a:prstGeom>
              <a:blipFill>
                <a:blip r:embed="rId71"/>
                <a:stretch>
                  <a:fillRect/>
                </a:stretch>
              </a:blipFill>
              <a:ln>
                <a:solidFill>
                  <a:schemeClr val="tx1"/>
                </a:solidFill>
              </a:ln>
            </p:spPr>
            <p:txBody>
              <a:bodyPr/>
              <a:lstStyle/>
              <a:p>
                <a:r>
                  <a:rPr lang="en-GB">
                    <a:noFill/>
                  </a:rPr>
                  <a:t> </a:t>
                </a:r>
              </a:p>
            </p:txBody>
          </p:sp>
        </mc:Fallback>
      </mc:AlternateContent>
      <p:cxnSp>
        <p:nvCxnSpPr>
          <p:cNvPr id="567" name="Straight Connector 566">
            <a:extLst>
              <a:ext uri="{FF2B5EF4-FFF2-40B4-BE49-F238E27FC236}">
                <a16:creationId xmlns:a16="http://schemas.microsoft.com/office/drawing/2014/main" id="{209A072F-196B-8C44-802E-5E7F69857A3F}"/>
              </a:ext>
            </a:extLst>
          </p:cNvPr>
          <p:cNvCxnSpPr>
            <a:cxnSpLocks/>
            <a:stCxn id="570" idx="2"/>
            <a:endCxn id="566" idx="0"/>
          </p:cNvCxnSpPr>
          <p:nvPr/>
        </p:nvCxnSpPr>
        <p:spPr>
          <a:xfrm>
            <a:off x="10356417" y="5468979"/>
            <a:ext cx="82916"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8" name="TextBox 567">
                <a:extLst>
                  <a:ext uri="{FF2B5EF4-FFF2-40B4-BE49-F238E27FC236}">
                    <a16:creationId xmlns:a16="http://schemas.microsoft.com/office/drawing/2014/main" id="{76ED6336-D204-9E4B-9C59-ACC648610469}"/>
                  </a:ext>
                </a:extLst>
              </p:cNvPr>
              <p:cNvSpPr txBox="1"/>
              <p:nvPr/>
            </p:nvSpPr>
            <p:spPr>
              <a:xfrm>
                <a:off x="10095097" y="5486154"/>
                <a:ext cx="220958" cy="1713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2</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68" name="TextBox 567">
                <a:extLst>
                  <a:ext uri="{FF2B5EF4-FFF2-40B4-BE49-F238E27FC236}">
                    <a16:creationId xmlns:a16="http://schemas.microsoft.com/office/drawing/2014/main" id="{76ED6336-D204-9E4B-9C59-ACC648610469}"/>
                  </a:ext>
                </a:extLst>
              </p:cNvPr>
              <p:cNvSpPr txBox="1">
                <a:spLocks noRot="1" noChangeAspect="1" noMove="1" noResize="1" noEditPoints="1" noAdjustHandles="1" noChangeArrowheads="1" noChangeShapeType="1" noTextEdit="1"/>
              </p:cNvSpPr>
              <p:nvPr/>
            </p:nvSpPr>
            <p:spPr>
              <a:xfrm>
                <a:off x="10095097" y="5486154"/>
                <a:ext cx="220958" cy="171329"/>
              </a:xfrm>
              <a:prstGeom prst="rect">
                <a:avLst/>
              </a:prstGeom>
              <a:blipFill>
                <a:blip r:embed="rId72"/>
                <a:stretch>
                  <a:fillRect l="-11111" b="-23077"/>
                </a:stretch>
              </a:blipFill>
            </p:spPr>
            <p:txBody>
              <a:bodyPr/>
              <a:lstStyle/>
              <a:p>
                <a:r>
                  <a:rPr lang="en-GB">
                    <a:noFill/>
                  </a:rPr>
                  <a:t> </a:t>
                </a:r>
              </a:p>
            </p:txBody>
          </p:sp>
        </mc:Fallback>
      </mc:AlternateContent>
      <p:sp>
        <p:nvSpPr>
          <p:cNvPr id="569" name="Rectangle 568">
            <a:extLst>
              <a:ext uri="{FF2B5EF4-FFF2-40B4-BE49-F238E27FC236}">
                <a16:creationId xmlns:a16="http://schemas.microsoft.com/office/drawing/2014/main" id="{B5818D03-5EE8-F342-B63B-655CCED7EBA9}"/>
              </a:ext>
            </a:extLst>
          </p:cNvPr>
          <p:cNvSpPr/>
          <p:nvPr/>
        </p:nvSpPr>
        <p:spPr>
          <a:xfrm>
            <a:off x="10294709" y="536721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0" name="Rectangle 569">
            <a:extLst>
              <a:ext uri="{FF2B5EF4-FFF2-40B4-BE49-F238E27FC236}">
                <a16:creationId xmlns:a16="http://schemas.microsoft.com/office/drawing/2014/main" id="{8044782F-D279-3944-A2E8-E0F3784245EA}"/>
              </a:ext>
            </a:extLst>
          </p:cNvPr>
          <p:cNvSpPr/>
          <p:nvPr/>
        </p:nvSpPr>
        <p:spPr>
          <a:xfrm>
            <a:off x="10314424" y="538499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1" name="Rectangle 570">
            <a:extLst>
              <a:ext uri="{FF2B5EF4-FFF2-40B4-BE49-F238E27FC236}">
                <a16:creationId xmlns:a16="http://schemas.microsoft.com/office/drawing/2014/main" id="{19F920C2-9AF5-3F4B-AB5A-2414B227A892}"/>
              </a:ext>
            </a:extLst>
          </p:cNvPr>
          <p:cNvSpPr/>
          <p:nvPr/>
        </p:nvSpPr>
        <p:spPr>
          <a:xfrm>
            <a:off x="10334140" y="540277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572" name="TextBox 571">
                <a:extLst>
                  <a:ext uri="{FF2B5EF4-FFF2-40B4-BE49-F238E27FC236}">
                    <a16:creationId xmlns:a16="http://schemas.microsoft.com/office/drawing/2014/main" id="{1F4602B2-78EC-4848-B7EA-684BC24F8D82}"/>
                  </a:ext>
                </a:extLst>
              </p:cNvPr>
              <p:cNvSpPr txBox="1"/>
              <p:nvPr/>
            </p:nvSpPr>
            <p:spPr>
              <a:xfrm>
                <a:off x="10571272" y="5488080"/>
                <a:ext cx="220958" cy="172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3</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2</m:t>
                              </m:r>
                            </m:e>
                          </m:d>
                        </m:sup>
                      </m:sSubSup>
                    </m:oMath>
                  </m:oMathPara>
                </a14:m>
                <a:endParaRPr lang="en-GB" sz="900" dirty="0"/>
              </a:p>
            </p:txBody>
          </p:sp>
        </mc:Choice>
        <mc:Fallback xmlns="">
          <p:sp>
            <p:nvSpPr>
              <p:cNvPr id="572" name="TextBox 571">
                <a:extLst>
                  <a:ext uri="{FF2B5EF4-FFF2-40B4-BE49-F238E27FC236}">
                    <a16:creationId xmlns:a16="http://schemas.microsoft.com/office/drawing/2014/main" id="{1F4602B2-78EC-4848-B7EA-684BC24F8D82}"/>
                  </a:ext>
                </a:extLst>
              </p:cNvPr>
              <p:cNvSpPr txBox="1">
                <a:spLocks noRot="1" noChangeAspect="1" noMove="1" noResize="1" noEditPoints="1" noAdjustHandles="1" noChangeArrowheads="1" noChangeShapeType="1" noTextEdit="1"/>
              </p:cNvSpPr>
              <p:nvPr/>
            </p:nvSpPr>
            <p:spPr>
              <a:xfrm>
                <a:off x="10571272" y="5488080"/>
                <a:ext cx="220958" cy="172035"/>
              </a:xfrm>
              <a:prstGeom prst="rect">
                <a:avLst/>
              </a:prstGeom>
              <a:blipFill>
                <a:blip r:embed="rId73"/>
                <a:stretch>
                  <a:fillRect l="-5263" b="-14286"/>
                </a:stretch>
              </a:blipFill>
            </p:spPr>
            <p:txBody>
              <a:bodyPr/>
              <a:lstStyle/>
              <a:p>
                <a:r>
                  <a:rPr lang="en-GB">
                    <a:noFill/>
                  </a:rPr>
                  <a:t> </a:t>
                </a:r>
              </a:p>
            </p:txBody>
          </p:sp>
        </mc:Fallback>
      </mc:AlternateContent>
      <p:sp>
        <p:nvSpPr>
          <p:cNvPr id="573" name="Rectangle 572">
            <a:extLst>
              <a:ext uri="{FF2B5EF4-FFF2-40B4-BE49-F238E27FC236}">
                <a16:creationId xmlns:a16="http://schemas.microsoft.com/office/drawing/2014/main" id="{83138D62-40CC-A149-B33D-CE51C0916C45}"/>
              </a:ext>
            </a:extLst>
          </p:cNvPr>
          <p:cNvSpPr/>
          <p:nvPr/>
        </p:nvSpPr>
        <p:spPr>
          <a:xfrm>
            <a:off x="10447856" y="5368534"/>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4" name="Rectangle 573">
            <a:extLst>
              <a:ext uri="{FF2B5EF4-FFF2-40B4-BE49-F238E27FC236}">
                <a16:creationId xmlns:a16="http://schemas.microsoft.com/office/drawing/2014/main" id="{1FAE9C9E-F79E-664B-994A-74A183BD5644}"/>
              </a:ext>
            </a:extLst>
          </p:cNvPr>
          <p:cNvSpPr/>
          <p:nvPr/>
        </p:nvSpPr>
        <p:spPr>
          <a:xfrm>
            <a:off x="10467571" y="5386315"/>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75" name="Rectangle 574">
            <a:extLst>
              <a:ext uri="{FF2B5EF4-FFF2-40B4-BE49-F238E27FC236}">
                <a16:creationId xmlns:a16="http://schemas.microsoft.com/office/drawing/2014/main" id="{E8D03D7B-2FF1-464F-A1F6-352E12AEE19C}"/>
              </a:ext>
            </a:extLst>
          </p:cNvPr>
          <p:cNvSpPr/>
          <p:nvPr/>
        </p:nvSpPr>
        <p:spPr>
          <a:xfrm>
            <a:off x="10487287" y="540409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cxnSp>
        <p:nvCxnSpPr>
          <p:cNvPr id="577" name="Straight Connector 124">
            <a:extLst>
              <a:ext uri="{FF2B5EF4-FFF2-40B4-BE49-F238E27FC236}">
                <a16:creationId xmlns:a16="http://schemas.microsoft.com/office/drawing/2014/main" id="{AD2C5F83-2480-D24F-ABF2-8AB51DDECA96}"/>
              </a:ext>
            </a:extLst>
          </p:cNvPr>
          <p:cNvCxnSpPr>
            <a:cxnSpLocks/>
            <a:stCxn id="549" idx="6"/>
            <a:endCxn id="587" idx="2"/>
          </p:cNvCxnSpPr>
          <p:nvPr/>
        </p:nvCxnSpPr>
        <p:spPr>
          <a:xfrm flipV="1">
            <a:off x="8200436" y="5166477"/>
            <a:ext cx="982081" cy="61054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1" name="Straight Connector 503">
            <a:extLst>
              <a:ext uri="{FF2B5EF4-FFF2-40B4-BE49-F238E27FC236}">
                <a16:creationId xmlns:a16="http://schemas.microsoft.com/office/drawing/2014/main" id="{FD5390CA-6BFD-164C-8F9D-020E904ABBC5}"/>
              </a:ext>
            </a:extLst>
          </p:cNvPr>
          <p:cNvCxnSpPr>
            <a:cxnSpLocks/>
            <a:stCxn id="586" idx="0"/>
            <a:endCxn id="445" idx="2"/>
          </p:cNvCxnSpPr>
          <p:nvPr/>
        </p:nvCxnSpPr>
        <p:spPr>
          <a:xfrm rot="5400000" flipH="1" flipV="1">
            <a:off x="8758332" y="3702960"/>
            <a:ext cx="1763508" cy="95408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Straight Connector 504">
            <a:extLst>
              <a:ext uri="{FF2B5EF4-FFF2-40B4-BE49-F238E27FC236}">
                <a16:creationId xmlns:a16="http://schemas.microsoft.com/office/drawing/2014/main" id="{1737E479-7B19-C342-B830-A0F4DC6595C1}"/>
              </a:ext>
            </a:extLst>
          </p:cNvPr>
          <p:cNvCxnSpPr>
            <a:cxnSpLocks/>
            <a:stCxn id="426" idx="6"/>
            <a:endCxn id="585" idx="0"/>
          </p:cNvCxnSpPr>
          <p:nvPr/>
        </p:nvCxnSpPr>
        <p:spPr>
          <a:xfrm>
            <a:off x="8080475" y="3304564"/>
            <a:ext cx="1062998" cy="1737608"/>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3" name="Group 582">
            <a:extLst>
              <a:ext uri="{FF2B5EF4-FFF2-40B4-BE49-F238E27FC236}">
                <a16:creationId xmlns:a16="http://schemas.microsoft.com/office/drawing/2014/main" id="{B1D74D1F-AF29-B14A-9C6C-A659D93E2E5E}"/>
              </a:ext>
            </a:extLst>
          </p:cNvPr>
          <p:cNvGrpSpPr/>
          <p:nvPr/>
        </p:nvGrpSpPr>
        <p:grpSpPr>
          <a:xfrm>
            <a:off x="9101480" y="4887451"/>
            <a:ext cx="412195" cy="279026"/>
            <a:chOff x="9111240" y="2396765"/>
            <a:chExt cx="412195" cy="279026"/>
          </a:xfrm>
        </p:grpSpPr>
        <mc:AlternateContent xmlns:mc="http://schemas.openxmlformats.org/markup-compatibility/2006" xmlns:a14="http://schemas.microsoft.com/office/drawing/2010/main">
          <mc:Choice Requires="a14">
            <p:sp>
              <p:nvSpPr>
                <p:cNvPr id="584" name="TextBox 583">
                  <a:extLst>
                    <a:ext uri="{FF2B5EF4-FFF2-40B4-BE49-F238E27FC236}">
                      <a16:creationId xmlns:a16="http://schemas.microsoft.com/office/drawing/2014/main" id="{E0587165-ECCA-AB48-B56E-1D166F65FF91}"/>
                    </a:ext>
                  </a:extLst>
                </p:cNvPr>
                <p:cNvSpPr txBox="1"/>
                <p:nvPr/>
              </p:nvSpPr>
              <p:spPr>
                <a:xfrm>
                  <a:off x="9236753" y="2396765"/>
                  <a:ext cx="286682" cy="1721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900" b="0" i="1" smtClean="0">
                                <a:latin typeface="Cambria Math" panose="02040503050406030204" pitchFamily="18" charset="0"/>
                              </a:rPr>
                            </m:ctrlPr>
                          </m:sSubSupPr>
                          <m:e>
                            <m:r>
                              <a:rPr lang="de-DE" sz="900" b="0" i="1" smtClean="0">
                                <a:latin typeface="Cambria Math" panose="02040503050406030204" pitchFamily="18" charset="0"/>
                              </a:rPr>
                              <m:t>𝑔</m:t>
                            </m:r>
                          </m:e>
                          <m:sub>
                            <m:r>
                              <a:rPr lang="de-DE" sz="900" b="0" i="1" smtClean="0">
                                <a:latin typeface="Cambria Math" panose="02040503050406030204" pitchFamily="18" charset="0"/>
                              </a:rPr>
                              <m:t>𝐸</m:t>
                            </m:r>
                          </m:sub>
                          <m:sup>
                            <m:d>
                              <m:dPr>
                                <m:ctrlPr>
                                  <a:rPr lang="de-DE" sz="900" b="0" i="1" smtClean="0">
                                    <a:latin typeface="Cambria Math" panose="02040503050406030204" pitchFamily="18" charset="0"/>
                                  </a:rPr>
                                </m:ctrlPr>
                              </m:dPr>
                              <m:e>
                                <m:r>
                                  <a:rPr lang="de-DE" sz="900" b="0" i="1" smtClean="0">
                                    <a:latin typeface="Cambria Math" panose="02040503050406030204" pitchFamily="18" charset="0"/>
                                    <a:ea typeface="Cambria Math" panose="02040503050406030204" pitchFamily="18" charset="0"/>
                                  </a:rPr>
                                  <m:t>0,1</m:t>
                                </m:r>
                              </m:e>
                            </m:d>
                          </m:sup>
                        </m:sSubSup>
                      </m:oMath>
                    </m:oMathPara>
                  </a14:m>
                  <a:endParaRPr lang="en-GB" sz="900" dirty="0"/>
                </a:p>
              </p:txBody>
            </p:sp>
          </mc:Choice>
          <mc:Fallback xmlns="">
            <p:sp>
              <p:nvSpPr>
                <p:cNvPr id="269" name="TextBox 268">
                  <a:extLst>
                    <a:ext uri="{FF2B5EF4-FFF2-40B4-BE49-F238E27FC236}">
                      <a16:creationId xmlns:a16="http://schemas.microsoft.com/office/drawing/2014/main" id="{5BB425F2-020C-9F4D-A4E5-8C3E8A5275DC}"/>
                    </a:ext>
                  </a:extLst>
                </p:cNvPr>
                <p:cNvSpPr txBox="1">
                  <a:spLocks noRot="1" noChangeAspect="1" noMove="1" noResize="1" noEditPoints="1" noAdjustHandles="1" noChangeArrowheads="1" noChangeShapeType="1" noTextEdit="1"/>
                </p:cNvSpPr>
                <p:nvPr/>
              </p:nvSpPr>
              <p:spPr>
                <a:xfrm>
                  <a:off x="9236753" y="2396765"/>
                  <a:ext cx="286682" cy="172163"/>
                </a:xfrm>
                <a:prstGeom prst="rect">
                  <a:avLst/>
                </a:prstGeom>
                <a:blipFill>
                  <a:blip r:embed="rId26"/>
                  <a:stretch>
                    <a:fillRect l="-4167" b="-21429"/>
                  </a:stretch>
                </a:blipFill>
              </p:spPr>
              <p:txBody>
                <a:bodyPr/>
                <a:lstStyle/>
                <a:p>
                  <a:r>
                    <a:rPr lang="en-GB">
                      <a:noFill/>
                    </a:rPr>
                    <a:t> </a:t>
                  </a:r>
                </a:p>
              </p:txBody>
            </p:sp>
          </mc:Fallback>
        </mc:AlternateContent>
        <p:sp>
          <p:nvSpPr>
            <p:cNvPr id="585" name="Rectangle 584">
              <a:extLst>
                <a:ext uri="{FF2B5EF4-FFF2-40B4-BE49-F238E27FC236}">
                  <a16:creationId xmlns:a16="http://schemas.microsoft.com/office/drawing/2014/main" id="{E1E3CF6D-82D3-2C40-B684-C9FEAC052465}"/>
                </a:ext>
              </a:extLst>
            </p:cNvPr>
            <p:cNvSpPr/>
            <p:nvPr/>
          </p:nvSpPr>
          <p:spPr>
            <a:xfrm>
              <a:off x="9111240" y="2551486"/>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6" name="Rectangle 585">
              <a:extLst>
                <a:ext uri="{FF2B5EF4-FFF2-40B4-BE49-F238E27FC236}">
                  <a16:creationId xmlns:a16="http://schemas.microsoft.com/office/drawing/2014/main" id="{EFB05FB4-C152-3044-B940-23665718A035}"/>
                </a:ext>
              </a:extLst>
            </p:cNvPr>
            <p:cNvSpPr/>
            <p:nvPr/>
          </p:nvSpPr>
          <p:spPr>
            <a:xfrm>
              <a:off x="9130809" y="2571072"/>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587" name="Rectangle 586">
              <a:extLst>
                <a:ext uri="{FF2B5EF4-FFF2-40B4-BE49-F238E27FC236}">
                  <a16:creationId xmlns:a16="http://schemas.microsoft.com/office/drawing/2014/main" id="{D45763E8-3E43-C04C-B168-256BE7548B27}"/>
                </a:ext>
              </a:extLst>
            </p:cNvPr>
            <p:cNvSpPr/>
            <p:nvPr/>
          </p:nvSpPr>
          <p:spPr>
            <a:xfrm>
              <a:off x="9150284" y="2591807"/>
              <a:ext cx="83985" cy="83984"/>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sp>
        <p:nvSpPr>
          <p:cNvPr id="4" name="Date Placeholder 3">
            <a:extLst>
              <a:ext uri="{FF2B5EF4-FFF2-40B4-BE49-F238E27FC236}">
                <a16:creationId xmlns:a16="http://schemas.microsoft.com/office/drawing/2014/main" id="{35633EC1-1141-BBD1-2562-08EC79C34598}"/>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81AA1500-0E8C-7E2B-225B-DFFB92AB019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7B5FF95-2CC4-779B-7179-C646D17AD125}"/>
              </a:ext>
            </a:extLst>
          </p:cNvPr>
          <p:cNvSpPr>
            <a:spLocks noGrp="1"/>
          </p:cNvSpPr>
          <p:nvPr>
            <p:ph type="sldNum" sz="quarter" idx="11"/>
          </p:nvPr>
        </p:nvSpPr>
        <p:spPr/>
        <p:txBody>
          <a:bodyPr/>
          <a:lstStyle/>
          <a:p>
            <a:fld id="{EB1502E6-D9AE-3544-B6D5-378AAA0B915F}" type="slidenum">
              <a:rPr lang="de-DE" altLang="de-DE" smtClean="0"/>
              <a:pPr/>
              <a:t>70</a:t>
            </a:fld>
            <a:endParaRPr lang="de-DE" altLang="de-DE" dirty="0"/>
          </a:p>
        </p:txBody>
      </p:sp>
    </p:spTree>
    <p:extLst>
      <p:ext uri="{BB962C8B-B14F-4D97-AF65-F5344CB8AC3E}">
        <p14:creationId xmlns:p14="http://schemas.microsoft.com/office/powerpoint/2010/main" val="651629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DC5B4-D0A6-2646-8FF1-D6725D8729EB}"/>
              </a:ext>
            </a:extLst>
          </p:cNvPr>
          <p:cNvSpPr>
            <a:spLocks noGrp="1"/>
          </p:cNvSpPr>
          <p:nvPr>
            <p:ph type="title"/>
          </p:nvPr>
        </p:nvSpPr>
        <p:spPr/>
        <p:txBody>
          <a:bodyPr/>
          <a:lstStyle/>
          <a:p>
            <a:r>
              <a:rPr lang="en-GB" dirty="0"/>
              <a:t>Runtimes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9196174-C6D3-4141-A620-9D709429C585}"/>
                  </a:ext>
                </a:extLst>
              </p:cNvPr>
              <p:cNvSpPr>
                <a:spLocks noGrp="1"/>
              </p:cNvSpPr>
              <p:nvPr>
                <p:ph type="body" sz="quarter" idx="13"/>
              </p:nvPr>
            </p:nvSpPr>
            <p:spPr>
              <a:xfrm>
                <a:off x="623392" y="1332843"/>
                <a:ext cx="5040560" cy="4584266"/>
              </a:xfrm>
            </p:spPr>
            <p:txBody>
              <a:bodyPr>
                <a:normAutofit fontScale="92500" lnSpcReduction="10000"/>
              </a:bodyPr>
              <a:lstStyle/>
              <a:p>
                <a:r>
                  <a:rPr lang="en-GB" dirty="0"/>
                  <a:t>Algorithms for comparison</a:t>
                </a:r>
              </a:p>
              <a:p>
                <a:pPr lvl="1"/>
                <a:r>
                  <a:rPr lang="en-GB" dirty="0"/>
                  <a:t>LDJT as presented here</a:t>
                </a:r>
              </a:p>
              <a:p>
                <a:pPr lvl="1"/>
                <a:r>
                  <a:rPr lang="en-GB" dirty="0"/>
                  <a:t>DJT: propositional interface algorithm</a:t>
                </a:r>
              </a:p>
              <a:p>
                <a:pPr lvl="1"/>
                <a:r>
                  <a:rPr lang="en-GB" dirty="0"/>
                  <a:t>LJT FOJT: unrolling the FO jtree</a:t>
                </a:r>
              </a:p>
              <a:p>
                <a:pPr lvl="1"/>
                <a:r>
                  <a:rPr lang="en-GB" dirty="0"/>
                  <a:t>LJT Model: unrolling the model</a:t>
                </a:r>
              </a:p>
              <a:p>
                <a:r>
                  <a:rPr lang="en-GB" dirty="0"/>
                  <a:t>X-axis: maximum number of steps </a:t>
                </a:r>
                <a14:m>
                  <m:oMath xmlns:m="http://schemas.openxmlformats.org/officeDocument/2006/math">
                    <m:r>
                      <a:rPr lang="en-GB" i="1" dirty="0">
                        <a:latin typeface="Cambria Math" panose="02040503050406030204" pitchFamily="18" charset="0"/>
                      </a:rPr>
                      <m:t>𝑇</m:t>
                    </m:r>
                  </m:oMath>
                </a14:m>
                <a:endParaRPr lang="en-GB" dirty="0"/>
              </a:p>
              <a:p>
                <a:r>
                  <a:rPr lang="en-GB" dirty="0"/>
                  <a:t>Y-axis: runtime in seconds</a:t>
                </a:r>
              </a:p>
              <a:p>
                <a:r>
                  <a:rPr lang="en-GB" dirty="0"/>
                  <a:t>Figs. 1 + 2: Filtering queries</a:t>
                </a:r>
              </a:p>
              <a:p>
                <a:r>
                  <a:rPr lang="en-GB" dirty="0"/>
                  <a:t>Fig. 3: Hindsight queries</a:t>
                </a:r>
              </a:p>
              <a:p>
                <a:pPr lvl="1"/>
                <a:r>
                  <a:rPr lang="en-GB" dirty="0"/>
                  <a:t>Prediction runtimes look similar</a:t>
                </a:r>
              </a:p>
              <a:p>
                <a:r>
                  <a:rPr lang="en-GB" dirty="0"/>
                  <a:t>Fig. 4: Preventing groundings</a:t>
                </a:r>
              </a:p>
              <a:p>
                <a:pPr lvl="1"/>
                <a:endParaRPr lang="en-GB" dirty="0"/>
              </a:p>
            </p:txBody>
          </p:sp>
        </mc:Choice>
        <mc:Fallback>
          <p:sp>
            <p:nvSpPr>
              <p:cNvPr id="3" name="Content Placeholder 2">
                <a:extLst>
                  <a:ext uri="{FF2B5EF4-FFF2-40B4-BE49-F238E27FC236}">
                    <a16:creationId xmlns:a16="http://schemas.microsoft.com/office/drawing/2014/main" id="{99196174-C6D3-4141-A620-9D709429C585}"/>
                  </a:ext>
                </a:extLst>
              </p:cNvPr>
              <p:cNvSpPr>
                <a:spLocks noGrp="1" noRot="1" noChangeAspect="1" noMove="1" noResize="1" noEditPoints="1" noAdjustHandles="1" noChangeArrowheads="1" noChangeShapeType="1" noTextEdit="1"/>
              </p:cNvSpPr>
              <p:nvPr>
                <p:ph type="body" sz="quarter" idx="13"/>
              </p:nvPr>
            </p:nvSpPr>
            <p:spPr>
              <a:xfrm>
                <a:off x="623392" y="1332843"/>
                <a:ext cx="5040560" cy="4584266"/>
              </a:xfrm>
              <a:blipFill>
                <a:blip r:embed="rId2"/>
                <a:stretch>
                  <a:fillRect l="-3518" t="-2486"/>
                </a:stretch>
              </a:blipFill>
            </p:spPr>
            <p:txBody>
              <a:bodyPr/>
              <a:lstStyle/>
              <a:p>
                <a:r>
                  <a:rPr lang="en-DE">
                    <a:noFill/>
                  </a:rPr>
                  <a:t> </a:t>
                </a:r>
              </a:p>
            </p:txBody>
          </p:sp>
        </mc:Fallback>
      </mc:AlternateContent>
      <p:sp>
        <p:nvSpPr>
          <p:cNvPr id="6" name="Rectangle 5">
            <a:extLst>
              <a:ext uri="{FF2B5EF4-FFF2-40B4-BE49-F238E27FC236}">
                <a16:creationId xmlns:a16="http://schemas.microsoft.com/office/drawing/2014/main" id="{A55E335C-653B-474E-A37B-7C5480EC6777}"/>
              </a:ext>
            </a:extLst>
          </p:cNvPr>
          <p:cNvSpPr/>
          <p:nvPr/>
        </p:nvSpPr>
        <p:spPr>
          <a:xfrm>
            <a:off x="3116080" y="6316266"/>
            <a:ext cx="6436303" cy="307777"/>
          </a:xfrm>
          <a:prstGeom prst="rect">
            <a:avLst/>
          </a:prstGeom>
        </p:spPr>
        <p:txBody>
          <a:bodyPr wrap="square">
            <a:spAutoFit/>
          </a:bodyPr>
          <a:lstStyle/>
          <a:p>
            <a:r>
              <a:rPr lang="en-GB" sz="1400" dirty="0">
                <a:solidFill>
                  <a:schemeClr val="bg1">
                    <a:lumMod val="85000"/>
                  </a:schemeClr>
                </a:solidFill>
              </a:rPr>
              <a:t>Implementation available at: </a:t>
            </a:r>
            <a:r>
              <a:rPr lang="en-GB" sz="1400" dirty="0">
                <a:solidFill>
                  <a:schemeClr val="bg1">
                    <a:lumMod val="85000"/>
                  </a:schemeClr>
                </a:solidFill>
                <a:hlinkClick r:id="rId3">
                  <a:extLst>
                    <a:ext uri="{A12FA001-AC4F-418D-AE19-62706E023703}">
                      <ahyp:hlinkClr xmlns:ahyp="http://schemas.microsoft.com/office/drawing/2018/hyperlinkcolor" val="tx"/>
                    </a:ext>
                  </a:extLst>
                </a:hlinkClick>
              </a:rPr>
              <a:t>https://www.ifis.uni-luebeck.de/index.php?id=483</a:t>
            </a:r>
            <a:r>
              <a:rPr lang="en-GB" sz="1400" dirty="0">
                <a:solidFill>
                  <a:schemeClr val="bg1">
                    <a:lumMod val="85000"/>
                  </a:schemeClr>
                </a:solidFill>
              </a:rPr>
              <a:t> </a:t>
            </a:r>
          </a:p>
        </p:txBody>
      </p:sp>
      <p:pic>
        <p:nvPicPr>
          <p:cNvPr id="8" name="Picture 7">
            <a:extLst>
              <a:ext uri="{FF2B5EF4-FFF2-40B4-BE49-F238E27FC236}">
                <a16:creationId xmlns:a16="http://schemas.microsoft.com/office/drawing/2014/main" id="{8AF84C2A-3E2C-CE49-8F1F-C516162633A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69721" y="4020710"/>
            <a:ext cx="3091543" cy="1572515"/>
          </a:xfrm>
          <a:prstGeom prst="rect">
            <a:avLst/>
          </a:prstGeom>
        </p:spPr>
      </p:pic>
      <p:grpSp>
        <p:nvGrpSpPr>
          <p:cNvPr id="10" name="Group 9">
            <a:extLst>
              <a:ext uri="{FF2B5EF4-FFF2-40B4-BE49-F238E27FC236}">
                <a16:creationId xmlns:a16="http://schemas.microsoft.com/office/drawing/2014/main" id="{44E90F58-FE20-2D45-8708-3F9F435EE20F}"/>
              </a:ext>
            </a:extLst>
          </p:cNvPr>
          <p:cNvGrpSpPr/>
          <p:nvPr/>
        </p:nvGrpSpPr>
        <p:grpSpPr>
          <a:xfrm>
            <a:off x="5569723" y="2015922"/>
            <a:ext cx="3091543" cy="1535926"/>
            <a:chOff x="1333749" y="4227908"/>
            <a:chExt cx="3091543" cy="1535926"/>
          </a:xfrm>
        </p:grpSpPr>
        <p:pic>
          <p:nvPicPr>
            <p:cNvPr id="7" name="Picture 6">
              <a:extLst>
                <a:ext uri="{FF2B5EF4-FFF2-40B4-BE49-F238E27FC236}">
                  <a16:creationId xmlns:a16="http://schemas.microsoft.com/office/drawing/2014/main" id="{C1DCE9A9-FC11-2F48-BEC1-45050F5AD683}"/>
                </a:ext>
              </a:extLst>
            </p:cNvPr>
            <p:cNvPicPr>
              <a:picLocks noChangeAspect="1"/>
            </p:cNvPicPr>
            <p:nvPr/>
          </p:nvPicPr>
          <p:blipFill rotWithShape="1">
            <a:blip r:embed="rId5">
              <a:clrChange>
                <a:clrFrom>
                  <a:srgbClr val="FFFFFF"/>
                </a:clrFrom>
                <a:clrTo>
                  <a:srgbClr val="FFFFFF">
                    <a:alpha val="0"/>
                  </a:srgbClr>
                </a:clrTo>
              </a:clrChange>
            </a:blip>
            <a:srcRect r="50861" b="63357"/>
            <a:stretch/>
          </p:blipFill>
          <p:spPr>
            <a:xfrm>
              <a:off x="1333749" y="4227908"/>
              <a:ext cx="3091543" cy="1535926"/>
            </a:xfrm>
            <a:prstGeom prst="rect">
              <a:avLst/>
            </a:prstGeom>
          </p:spPr>
        </p:pic>
        <p:sp>
          <p:nvSpPr>
            <p:cNvPr id="9" name="TextBox 8">
              <a:extLst>
                <a:ext uri="{FF2B5EF4-FFF2-40B4-BE49-F238E27FC236}">
                  <a16:creationId xmlns:a16="http://schemas.microsoft.com/office/drawing/2014/main" id="{F6B0E3A6-FA1F-B34C-9D3C-719F0D7B6274}"/>
                </a:ext>
              </a:extLst>
            </p:cNvPr>
            <p:cNvSpPr txBox="1"/>
            <p:nvPr/>
          </p:nvSpPr>
          <p:spPr>
            <a:xfrm>
              <a:off x="2479984" y="4310901"/>
              <a:ext cx="569387" cy="276999"/>
            </a:xfrm>
            <a:prstGeom prst="rect">
              <a:avLst/>
            </a:prstGeom>
            <a:noFill/>
          </p:spPr>
          <p:txBody>
            <a:bodyPr wrap="none" rtlCol="0">
              <a:spAutoFit/>
            </a:bodyPr>
            <a:lstStyle/>
            <a:p>
              <a:r>
                <a:rPr lang="en-GB" sz="1200" dirty="0"/>
                <a:t>n = 10</a:t>
              </a:r>
            </a:p>
          </p:txBody>
        </p:sp>
      </p:grpSp>
      <p:pic>
        <p:nvPicPr>
          <p:cNvPr id="11" name="Picture 10">
            <a:extLst>
              <a:ext uri="{FF2B5EF4-FFF2-40B4-BE49-F238E27FC236}">
                <a16:creationId xmlns:a16="http://schemas.microsoft.com/office/drawing/2014/main" id="{312D67A2-3C6A-BC40-9DC4-8A088A74AB3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740132" y="2008201"/>
            <a:ext cx="3091543" cy="1548821"/>
          </a:xfrm>
          <a:prstGeom prst="rect">
            <a:avLst/>
          </a:prstGeom>
        </p:spPr>
      </p:pic>
      <p:pic>
        <p:nvPicPr>
          <p:cNvPr id="12" name="Picture 11">
            <a:extLst>
              <a:ext uri="{FF2B5EF4-FFF2-40B4-BE49-F238E27FC236}">
                <a16:creationId xmlns:a16="http://schemas.microsoft.com/office/drawing/2014/main" id="{E9D7A67E-D9DA-6344-942A-9889F817AD3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739275" y="4042192"/>
            <a:ext cx="3092400" cy="1551442"/>
          </a:xfrm>
          <a:prstGeom prst="rect">
            <a:avLst/>
          </a:prstGeom>
        </p:spPr>
      </p:pic>
      <p:sp>
        <p:nvSpPr>
          <p:cNvPr id="13" name="TextBox 12">
            <a:extLst>
              <a:ext uri="{FF2B5EF4-FFF2-40B4-BE49-F238E27FC236}">
                <a16:creationId xmlns:a16="http://schemas.microsoft.com/office/drawing/2014/main" id="{C448B1BE-AFAB-2F4B-B88F-9920C044EF85}"/>
              </a:ext>
            </a:extLst>
          </p:cNvPr>
          <p:cNvSpPr txBox="1"/>
          <p:nvPr/>
        </p:nvSpPr>
        <p:spPr>
          <a:xfrm>
            <a:off x="6830800" y="3546953"/>
            <a:ext cx="569387" cy="307777"/>
          </a:xfrm>
          <a:prstGeom prst="rect">
            <a:avLst/>
          </a:prstGeom>
          <a:noFill/>
        </p:spPr>
        <p:txBody>
          <a:bodyPr wrap="none" rtlCol="0">
            <a:spAutoFit/>
          </a:bodyPr>
          <a:lstStyle/>
          <a:p>
            <a:r>
              <a:rPr lang="en-GB" sz="1400" dirty="0"/>
              <a:t>Fig. 1</a:t>
            </a:r>
          </a:p>
        </p:txBody>
      </p:sp>
      <p:sp>
        <p:nvSpPr>
          <p:cNvPr id="14" name="TextBox 13">
            <a:extLst>
              <a:ext uri="{FF2B5EF4-FFF2-40B4-BE49-F238E27FC236}">
                <a16:creationId xmlns:a16="http://schemas.microsoft.com/office/drawing/2014/main" id="{03BDEA59-4120-314F-A42C-CB74F8E9AB3D}"/>
              </a:ext>
            </a:extLst>
          </p:cNvPr>
          <p:cNvSpPr txBox="1"/>
          <p:nvPr/>
        </p:nvSpPr>
        <p:spPr>
          <a:xfrm>
            <a:off x="6830800" y="5593633"/>
            <a:ext cx="569387" cy="307777"/>
          </a:xfrm>
          <a:prstGeom prst="rect">
            <a:avLst/>
          </a:prstGeom>
          <a:noFill/>
        </p:spPr>
        <p:txBody>
          <a:bodyPr wrap="none" rtlCol="0">
            <a:spAutoFit/>
          </a:bodyPr>
          <a:lstStyle/>
          <a:p>
            <a:r>
              <a:rPr lang="en-GB" sz="1400" dirty="0"/>
              <a:t>Fig. 2</a:t>
            </a:r>
          </a:p>
        </p:txBody>
      </p:sp>
      <p:sp>
        <p:nvSpPr>
          <p:cNvPr id="15" name="TextBox 14">
            <a:extLst>
              <a:ext uri="{FF2B5EF4-FFF2-40B4-BE49-F238E27FC236}">
                <a16:creationId xmlns:a16="http://schemas.microsoft.com/office/drawing/2014/main" id="{088A400B-6593-254E-BF10-46FE368818D9}"/>
              </a:ext>
            </a:extLst>
          </p:cNvPr>
          <p:cNvSpPr txBox="1"/>
          <p:nvPr/>
        </p:nvSpPr>
        <p:spPr>
          <a:xfrm>
            <a:off x="10000780" y="3546952"/>
            <a:ext cx="569387" cy="307777"/>
          </a:xfrm>
          <a:prstGeom prst="rect">
            <a:avLst/>
          </a:prstGeom>
          <a:noFill/>
        </p:spPr>
        <p:txBody>
          <a:bodyPr wrap="none" rtlCol="0">
            <a:spAutoFit/>
          </a:bodyPr>
          <a:lstStyle/>
          <a:p>
            <a:r>
              <a:rPr lang="en-GB" sz="1400" dirty="0"/>
              <a:t>Fig. 3</a:t>
            </a:r>
          </a:p>
        </p:txBody>
      </p:sp>
      <p:sp>
        <p:nvSpPr>
          <p:cNvPr id="16" name="TextBox 15">
            <a:extLst>
              <a:ext uri="{FF2B5EF4-FFF2-40B4-BE49-F238E27FC236}">
                <a16:creationId xmlns:a16="http://schemas.microsoft.com/office/drawing/2014/main" id="{1E2A8285-7D3D-7D4B-A19B-F313091B0115}"/>
              </a:ext>
            </a:extLst>
          </p:cNvPr>
          <p:cNvSpPr txBox="1"/>
          <p:nvPr/>
        </p:nvSpPr>
        <p:spPr>
          <a:xfrm>
            <a:off x="10000781" y="5593634"/>
            <a:ext cx="569387" cy="307777"/>
          </a:xfrm>
          <a:prstGeom prst="rect">
            <a:avLst/>
          </a:prstGeom>
          <a:noFill/>
        </p:spPr>
        <p:txBody>
          <a:bodyPr wrap="none" rtlCol="0">
            <a:spAutoFit/>
          </a:bodyPr>
          <a:lstStyle/>
          <a:p>
            <a:r>
              <a:rPr lang="en-GB" sz="1400" dirty="0"/>
              <a:t>Fig. 4</a:t>
            </a:r>
          </a:p>
        </p:txBody>
      </p:sp>
      <p:sp>
        <p:nvSpPr>
          <p:cNvPr id="24" name="Rectangle 23">
            <a:extLst>
              <a:ext uri="{FF2B5EF4-FFF2-40B4-BE49-F238E27FC236}">
                <a16:creationId xmlns:a16="http://schemas.microsoft.com/office/drawing/2014/main" id="{B6C3C081-EC0C-8446-8AAD-BBFC451EE59C}"/>
              </a:ext>
            </a:extLst>
          </p:cNvPr>
          <p:cNvSpPr/>
          <p:nvPr/>
        </p:nvSpPr>
        <p:spPr>
          <a:xfrm>
            <a:off x="6873419" y="1243224"/>
            <a:ext cx="3731711" cy="738664"/>
          </a:xfrm>
          <a:prstGeom prst="rect">
            <a:avLst/>
          </a:prstGeom>
        </p:spPr>
        <p:txBody>
          <a:bodyPr wrap="square">
            <a:spAutoFit/>
          </a:bodyPr>
          <a:lstStyle/>
          <a:p>
            <a:pPr marL="4763" lvl="2"/>
            <a:r>
              <a:rPr lang="en-GB" sz="1400" dirty="0"/>
              <a:t>LJT FOJT performs similar to LDJT as they perform the same calculations only LJT FOJT has to keep the unrolled model in memory.</a:t>
            </a:r>
          </a:p>
        </p:txBody>
      </p:sp>
      <p:sp>
        <p:nvSpPr>
          <p:cNvPr id="4" name="Date Placeholder 3">
            <a:extLst>
              <a:ext uri="{FF2B5EF4-FFF2-40B4-BE49-F238E27FC236}">
                <a16:creationId xmlns:a16="http://schemas.microsoft.com/office/drawing/2014/main" id="{8727BD6E-CC01-3FE5-2F75-29639324FEC8}"/>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276D051E-0C08-B4C6-D036-1C4BDA5678D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7" name="Slide Number Placeholder 16">
            <a:extLst>
              <a:ext uri="{FF2B5EF4-FFF2-40B4-BE49-F238E27FC236}">
                <a16:creationId xmlns:a16="http://schemas.microsoft.com/office/drawing/2014/main" id="{330C64DB-61A9-9DAE-BCF9-11929C74E7E4}"/>
              </a:ext>
            </a:extLst>
          </p:cNvPr>
          <p:cNvSpPr>
            <a:spLocks noGrp="1"/>
          </p:cNvSpPr>
          <p:nvPr>
            <p:ph type="sldNum" sz="quarter" idx="11"/>
          </p:nvPr>
        </p:nvSpPr>
        <p:spPr/>
        <p:txBody>
          <a:bodyPr/>
          <a:lstStyle/>
          <a:p>
            <a:fld id="{EB1502E6-D9AE-3544-B6D5-378AAA0B915F}" type="slidenum">
              <a:rPr lang="de-DE" altLang="de-DE" smtClean="0"/>
              <a:pPr/>
              <a:t>71</a:t>
            </a:fld>
            <a:endParaRPr lang="de-DE" altLang="de-DE" dirty="0"/>
          </a:p>
        </p:txBody>
      </p:sp>
    </p:spTree>
    <p:extLst>
      <p:ext uri="{BB962C8B-B14F-4D97-AF65-F5344CB8AC3E}">
        <p14:creationId xmlns:p14="http://schemas.microsoft.com/office/powerpoint/2010/main" val="25317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007D-CB2F-4540-835B-3BD8C7C3C657}"/>
              </a:ext>
            </a:extLst>
          </p:cNvPr>
          <p:cNvSpPr>
            <a:spLocks noGrp="1"/>
          </p:cNvSpPr>
          <p:nvPr>
            <p:ph type="title"/>
          </p:nvPr>
        </p:nvSpPr>
        <p:spPr/>
        <p:txBody>
          <a:bodyPr/>
          <a:lstStyle/>
          <a:p>
            <a:r>
              <a:rPr lang="en-GB" dirty="0"/>
              <a:t>A Note on Approximations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A5686E-768D-9346-AB68-E6C169FA6CA9}"/>
                  </a:ext>
                </a:extLst>
              </p:cNvPr>
              <p:cNvSpPr>
                <a:spLocks noGrp="1"/>
              </p:cNvSpPr>
              <p:nvPr>
                <p:ph type="body" sz="quarter" idx="13"/>
              </p:nvPr>
            </p:nvSpPr>
            <p:spPr/>
            <p:txBody>
              <a:bodyPr>
                <a:normAutofit lnSpcReduction="10000"/>
              </a:bodyPr>
              <a:lstStyle/>
              <a:p>
                <a:r>
                  <a:rPr lang="en-GB" dirty="0"/>
                  <a:t>Boyen-Koller algorithm</a:t>
                </a:r>
              </a:p>
              <a:p>
                <a:pPr lvl="1"/>
                <a:r>
                  <a:rPr lang="en-GB" dirty="0"/>
                  <a:t>Assume independences in interface </a:t>
                </a:r>
              </a:p>
              <a:p>
                <a:pPr lvl="2"/>
                <a:r>
                  <a:rPr lang="en-GB" dirty="0"/>
                  <a:t>Partition of interface required as input</a:t>
                </a:r>
              </a:p>
              <a:p>
                <a:pPr lvl="3"/>
                <a:r>
                  <a:rPr lang="en-GB" dirty="0"/>
                  <a:t>E.g., </a:t>
                </a:r>
                <a14:m>
                  <m:oMath xmlns:m="http://schemas.openxmlformats.org/officeDocument/2006/math">
                    <m:d>
                      <m:dPr>
                        <m:begChr m:val="{"/>
                        <m:endChr m:val="}"/>
                        <m:ctrlPr>
                          <a:rPr lang="de-DE" b="0" i="1" smtClean="0">
                            <a:latin typeface="Cambria Math" panose="02040503050406030204" pitchFamily="18" charset="0"/>
                          </a:rPr>
                        </m:ctrlPr>
                      </m:d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𝐶</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𝐵</m:t>
                            </m:r>
                          </m:e>
                        </m:d>
                      </m:e>
                    </m:d>
                  </m:oMath>
                </a14:m>
                <a:r>
                  <a:rPr lang="en-GB" dirty="0"/>
                  <a:t> in an interface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𝐴</m:t>
                        </m:r>
                        <m:r>
                          <a:rPr lang="de-DE" i="1">
                            <a:latin typeface="Cambria Math" panose="02040503050406030204" pitchFamily="18" charset="0"/>
                          </a:rPr>
                          <m:t>,</m:t>
                        </m:r>
                        <m:r>
                          <a:rPr lang="de-DE" i="1">
                            <a:latin typeface="Cambria Math" panose="02040503050406030204" pitchFamily="18" charset="0"/>
                          </a:rPr>
                          <m:t>𝐵</m:t>
                        </m:r>
                        <m:r>
                          <a:rPr lang="de-DE" b="0" i="1" smtClean="0">
                            <a:latin typeface="Cambria Math" panose="02040503050406030204" pitchFamily="18" charset="0"/>
                          </a:rPr>
                          <m:t>,</m:t>
                        </m:r>
                        <m:r>
                          <a:rPr lang="de-DE" b="0" i="1" smtClean="0">
                            <a:latin typeface="Cambria Math" panose="02040503050406030204" pitchFamily="18" charset="0"/>
                          </a:rPr>
                          <m:t>𝐶</m:t>
                        </m:r>
                      </m:e>
                    </m:d>
                  </m:oMath>
                </a14:m>
                <a:endParaRPr lang="en-GB" dirty="0"/>
              </a:p>
              <a:p>
                <a:pPr lvl="1"/>
                <a:r>
                  <a:rPr lang="en-GB" dirty="0"/>
                  <a:t>Query no longer over complete interface but as a product over independent parts</a:t>
                </a:r>
              </a:p>
              <a:p>
                <a:pPr lvl="2"/>
                <a:r>
                  <a:rPr lang="en-GB" dirty="0"/>
                  <a:t>Inter-slice message: Union of the results of queries of the individual parts of the partition</a:t>
                </a:r>
              </a:p>
              <a:p>
                <a:pPr lvl="2"/>
                <a:r>
                  <a:rPr lang="en-GB" dirty="0"/>
                  <a:t>E.g., call LVE with the local model at </a:t>
                </a:r>
                <a14:m>
                  <m:oMath xmlns:m="http://schemas.openxmlformats.org/officeDocument/2006/math">
                    <m:sSubSup>
                      <m:sSubSupPr>
                        <m:ctrlPr>
                          <a:rPr lang="de-DE" i="1">
                            <a:latin typeface="Cambria Math" panose="02040503050406030204" pitchFamily="18" charset="0"/>
                          </a:rPr>
                        </m:ctrlPr>
                      </m:sSubSupPr>
                      <m:e>
                        <m:r>
                          <a:rPr lang="de-DE" b="1" i="1">
                            <a:latin typeface="Cambria Math" panose="02040503050406030204" pitchFamily="18" charset="0"/>
                          </a:rPr>
                          <m:t>𝑪</m:t>
                        </m:r>
                      </m:e>
                      <m:sub>
                        <m:r>
                          <a:rPr lang="de-DE" i="1">
                            <a:latin typeface="Cambria Math" panose="02040503050406030204" pitchFamily="18" charset="0"/>
                            <a:ea typeface="Cambria Math" panose="02040503050406030204" pitchFamily="18" charset="0"/>
                          </a:rPr>
                          <m:t>𝜏</m:t>
                        </m:r>
                      </m:sub>
                      <m:sup>
                        <m:r>
                          <a:rPr lang="de-DE" i="1">
                            <a:latin typeface="Cambria Math" panose="02040503050406030204" pitchFamily="18" charset="0"/>
                          </a:rPr>
                          <m:t>𝑜𝑢𝑡</m:t>
                        </m:r>
                      </m:sup>
                    </m:sSubSup>
                    <m:r>
                      <a:rPr lang="de-DE" i="1">
                        <a:latin typeface="Cambria Math" panose="02040503050406030204" pitchFamily="18" charset="0"/>
                      </a:rPr>
                      <m:t> </m:t>
                    </m:r>
                  </m:oMath>
                </a14:m>
                <a:r>
                  <a:rPr lang="en-GB" dirty="0"/>
                  <a:t>and a query for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𝐴</m:t>
                        </m:r>
                        <m:r>
                          <a:rPr lang="de-DE" i="1">
                            <a:latin typeface="Cambria Math" panose="02040503050406030204" pitchFamily="18" charset="0"/>
                          </a:rPr>
                          <m:t>,</m:t>
                        </m:r>
                        <m:r>
                          <a:rPr lang="de-DE" b="0" i="1" smtClean="0">
                            <a:latin typeface="Cambria Math" panose="02040503050406030204" pitchFamily="18" charset="0"/>
                          </a:rPr>
                          <m:t>𝐶</m:t>
                        </m:r>
                      </m:e>
                    </m:d>
                  </m:oMath>
                </a14:m>
                <a:r>
                  <a:rPr lang="en-GB" dirty="0"/>
                  <a:t> and a query for </a:t>
                </a:r>
                <a14:m>
                  <m:oMath xmlns:m="http://schemas.openxmlformats.org/officeDocument/2006/math">
                    <m:d>
                      <m:dPr>
                        <m:begChr m:val="{"/>
                        <m:endChr m:val="}"/>
                        <m:ctrlPr>
                          <a:rPr lang="de-DE" i="1">
                            <a:latin typeface="Cambria Math" panose="02040503050406030204" pitchFamily="18" charset="0"/>
                          </a:rPr>
                        </m:ctrlPr>
                      </m:dPr>
                      <m:e>
                        <m:r>
                          <a:rPr lang="de-DE" b="0" i="1" smtClean="0">
                            <a:latin typeface="Cambria Math" panose="02040503050406030204" pitchFamily="18" charset="0"/>
                          </a:rPr>
                          <m:t>𝐵</m:t>
                        </m:r>
                      </m:e>
                    </m:d>
                  </m:oMath>
                </a14:m>
                <a:r>
                  <a:rPr lang="en-GB" dirty="0"/>
                  <a:t>: </a:t>
                </a:r>
                <a:endParaRPr lang="de-DE" i="1" dirty="0">
                  <a:latin typeface="Cambria Math" panose="02040503050406030204" pitchFamily="18" charset="0"/>
                  <a:ea typeface="Cambria Math" panose="02040503050406030204" pitchFamily="18" charset="0"/>
                </a:endParaRPr>
              </a:p>
              <a:p>
                <a:pPr marL="7938" lvl="2"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i="1" smtClean="0">
                              <a:latin typeface="Cambria Math" panose="02040503050406030204" pitchFamily="18" charset="0"/>
                              <a:ea typeface="Cambria Math" panose="02040503050406030204" pitchFamily="18" charset="0"/>
                            </a:rPr>
                            <m:t>𝜏</m:t>
                          </m:r>
                        </m:sub>
                      </m:sSub>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m:rPr>
                              <m:nor/>
                            </m:rPr>
                            <a:rPr lang="de-DE" b="0" i="0" smtClean="0">
                              <a:latin typeface="Cambria Math" panose="02040503050406030204" pitchFamily="18" charset="0"/>
                              <a:ea typeface="Cambria Math" panose="02040503050406030204" pitchFamily="18" charset="0"/>
                            </a:rPr>
                            <m:t>LVE</m:t>
                          </m:r>
                          <m:r>
                            <m:rPr>
                              <m:nor/>
                            </m:rPr>
                            <a:rPr lang="de-DE" b="0" i="0" smtClean="0">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MSG</m:t>
                          </m:r>
                          <m:d>
                            <m:dPr>
                              <m:ctrlPr>
                                <a:rPr lang="de-DE" b="0" i="1" smtClean="0">
                                  <a:latin typeface="Cambria Math" panose="02040503050406030204" pitchFamily="18" charset="0"/>
                                  <a:ea typeface="Cambria Math" panose="02040503050406030204" pitchFamily="18" charset="0"/>
                                </a:rPr>
                              </m:ctrlPr>
                            </m:dPr>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𝜏</m:t>
                                  </m:r>
                                </m:sub>
                                <m:sup>
                                  <m:r>
                                    <a:rPr lang="de-DE" b="0" i="1" smtClean="0">
                                      <a:latin typeface="Cambria Math" panose="02040503050406030204" pitchFamily="18" charset="0"/>
                                      <a:ea typeface="Cambria Math" panose="02040503050406030204" pitchFamily="18" charset="0"/>
                                    </a:rPr>
                                    <m:t>𝑜𝑢𝑡</m:t>
                                  </m:r>
                                </m:sup>
                              </m:sSub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𝐶</m:t>
                                  </m:r>
                                </m:e>
                              </m:d>
                            </m:e>
                          </m:d>
                          <m:r>
                            <a:rPr lang="de-DE" b="0" i="1" smtClean="0">
                              <a:latin typeface="Cambria Math" panose="02040503050406030204" pitchFamily="18" charset="0"/>
                              <a:ea typeface="Cambria Math" panose="02040503050406030204" pitchFamily="18" charset="0"/>
                            </a:rPr>
                            <m:t>,</m:t>
                          </m:r>
                          <m:r>
                            <m:rPr>
                              <m:nor/>
                            </m:rPr>
                            <a:rPr lang="de-DE">
                              <a:latin typeface="Cambria Math" panose="02040503050406030204" pitchFamily="18" charset="0"/>
                              <a:ea typeface="Cambria Math" panose="02040503050406030204" pitchFamily="18" charset="0"/>
                            </a:rPr>
                            <m:t>LVE</m:t>
                          </m:r>
                          <m:r>
                            <m:rPr>
                              <m:nor/>
                            </m:rPr>
                            <a:rPr lang="de-DE" b="0" i="0" smtClean="0">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MSG</m:t>
                          </m:r>
                          <m:d>
                            <m:dPr>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𝜏</m:t>
                                  </m:r>
                                </m:sub>
                                <m:sup>
                                  <m:r>
                                    <a:rPr lang="de-DE" i="1">
                                      <a:latin typeface="Cambria Math" panose="02040503050406030204" pitchFamily="18" charset="0"/>
                                      <a:ea typeface="Cambria Math" panose="02040503050406030204" pitchFamily="18" charset="0"/>
                                    </a:rPr>
                                    <m:t>𝑜𝑢𝑡</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𝐵</m:t>
                                  </m:r>
                                </m:e>
                              </m:d>
                            </m:e>
                          </m:d>
                        </m:e>
                      </m:d>
                    </m:oMath>
                  </m:oMathPara>
                </a14:m>
                <a:endParaRPr lang="en-GB" dirty="0"/>
              </a:p>
              <a:p>
                <a:pPr lvl="1"/>
                <a:r>
                  <a:rPr lang="en-GB" dirty="0"/>
                  <a:t>Exact algorithm if independences actually hold, otherwise approximate</a:t>
                </a:r>
              </a:p>
            </p:txBody>
          </p:sp>
        </mc:Choice>
        <mc:Fallback xmlns="">
          <p:sp>
            <p:nvSpPr>
              <p:cNvPr id="3" name="Content Placeholder 2">
                <a:extLst>
                  <a:ext uri="{FF2B5EF4-FFF2-40B4-BE49-F238E27FC236}">
                    <a16:creationId xmlns:a16="http://schemas.microsoft.com/office/drawing/2014/main" id="{C5A5686E-768D-9346-AB68-E6C169FA6CA9}"/>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3039" r="-1486" b="-3039"/>
                </a:stretch>
              </a:blipFill>
            </p:spPr>
            <p:txBody>
              <a:bodyPr/>
              <a:lstStyle/>
              <a:p>
                <a:r>
                  <a:rPr lang="en-DE">
                    <a:noFill/>
                  </a:rPr>
                  <a:t> </a:t>
                </a:r>
              </a:p>
            </p:txBody>
          </p:sp>
        </mc:Fallback>
      </mc:AlternateContent>
      <p:pic>
        <p:nvPicPr>
          <p:cNvPr id="5" name="Picture 4">
            <a:extLst>
              <a:ext uri="{FF2B5EF4-FFF2-40B4-BE49-F238E27FC236}">
                <a16:creationId xmlns:a16="http://schemas.microsoft.com/office/drawing/2014/main" id="{6D3D8D64-229C-4346-B469-9672B808A404}"/>
              </a:ext>
            </a:extLst>
          </p:cNvPr>
          <p:cNvPicPr>
            <a:picLocks noChangeAspect="1"/>
          </p:cNvPicPr>
          <p:nvPr/>
        </p:nvPicPr>
        <p:blipFill rotWithShape="1">
          <a:blip r:embed="rId3">
            <a:clrChange>
              <a:clrFrom>
                <a:srgbClr val="FEFEFE"/>
              </a:clrFrom>
              <a:clrTo>
                <a:srgbClr val="FEFEFE">
                  <a:alpha val="0"/>
                </a:srgbClr>
              </a:clrTo>
            </a:clrChange>
            <a:duotone>
              <a:schemeClr val="bg2">
                <a:shade val="45000"/>
                <a:satMod val="135000"/>
              </a:schemeClr>
              <a:prstClr val="white"/>
            </a:duotone>
          </a:blip>
          <a:srcRect l="4704"/>
          <a:stretch/>
        </p:blipFill>
        <p:spPr>
          <a:xfrm>
            <a:off x="8975264" y="1665066"/>
            <a:ext cx="2856411" cy="1256398"/>
          </a:xfrm>
          <a:prstGeom prst="rect">
            <a:avLst/>
          </a:prstGeom>
        </p:spPr>
      </p:pic>
      <p:sp>
        <p:nvSpPr>
          <p:cNvPr id="6" name="TextBox 5">
            <a:extLst>
              <a:ext uri="{FF2B5EF4-FFF2-40B4-BE49-F238E27FC236}">
                <a16:creationId xmlns:a16="http://schemas.microsoft.com/office/drawing/2014/main" id="{EC6018B2-B3F9-3F44-A09E-8753035FD174}"/>
              </a:ext>
            </a:extLst>
          </p:cNvPr>
          <p:cNvSpPr txBox="1"/>
          <p:nvPr/>
        </p:nvSpPr>
        <p:spPr>
          <a:xfrm>
            <a:off x="3551883" y="6311520"/>
            <a:ext cx="6071089" cy="400110"/>
          </a:xfrm>
          <a:prstGeom prst="rect">
            <a:avLst/>
          </a:prstGeom>
          <a:noFill/>
        </p:spPr>
        <p:txBody>
          <a:bodyPr wrap="square" rtlCol="0">
            <a:spAutoFit/>
          </a:bodyPr>
          <a:lstStyle/>
          <a:p>
            <a:r>
              <a:rPr lang="en-GB" sz="1000" dirty="0">
                <a:solidFill>
                  <a:schemeClr val="bg1">
                    <a:lumMod val="85000"/>
                  </a:schemeClr>
                </a:solidFill>
              </a:rPr>
              <a:t>Xavier </a:t>
            </a:r>
            <a:r>
              <a:rPr lang="en-GB" sz="1000" dirty="0" err="1">
                <a:solidFill>
                  <a:schemeClr val="bg1">
                    <a:lumMod val="85000"/>
                  </a:schemeClr>
                </a:solidFill>
              </a:rPr>
              <a:t>Boyen</a:t>
            </a:r>
            <a:r>
              <a:rPr lang="en-GB" sz="1000" dirty="0">
                <a:solidFill>
                  <a:schemeClr val="bg1">
                    <a:lumMod val="85000"/>
                  </a:schemeClr>
                </a:solidFill>
              </a:rPr>
              <a:t> and Daphne Koller: Tractable Inference for Complex Stochastic Processes. In: </a:t>
            </a:r>
            <a:r>
              <a:rPr lang="en-GB" sz="1000" i="1" dirty="0">
                <a:solidFill>
                  <a:schemeClr val="bg1">
                    <a:lumMod val="85000"/>
                  </a:schemeClr>
                </a:solidFill>
              </a:rPr>
              <a:t>UAI-98 Proceedings of the Fourteenth Conference on Uncertainty in Artificial Intelligence</a:t>
            </a:r>
            <a:r>
              <a:rPr lang="en-GB" sz="1000" dirty="0">
                <a:solidFill>
                  <a:schemeClr val="bg1">
                    <a:lumMod val="85000"/>
                  </a:schemeClr>
                </a:solidFill>
              </a:rPr>
              <a:t>, 1998.</a:t>
            </a:r>
          </a:p>
        </p:txBody>
      </p:sp>
      <p:sp>
        <p:nvSpPr>
          <p:cNvPr id="4" name="Date Placeholder 3">
            <a:extLst>
              <a:ext uri="{FF2B5EF4-FFF2-40B4-BE49-F238E27FC236}">
                <a16:creationId xmlns:a16="http://schemas.microsoft.com/office/drawing/2014/main" id="{B398032F-88F0-BEEE-8CEE-0D37161A763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7" name="Footer Placeholder 6">
            <a:extLst>
              <a:ext uri="{FF2B5EF4-FFF2-40B4-BE49-F238E27FC236}">
                <a16:creationId xmlns:a16="http://schemas.microsoft.com/office/drawing/2014/main" id="{D3957D6B-AC1C-A0C7-0ECA-BC77CA5A288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9959665F-8E9A-066E-97FB-7451540DD494}"/>
              </a:ext>
            </a:extLst>
          </p:cNvPr>
          <p:cNvSpPr>
            <a:spLocks noGrp="1"/>
          </p:cNvSpPr>
          <p:nvPr>
            <p:ph type="sldNum" sz="quarter" idx="11"/>
          </p:nvPr>
        </p:nvSpPr>
        <p:spPr/>
        <p:txBody>
          <a:bodyPr/>
          <a:lstStyle/>
          <a:p>
            <a:fld id="{EB1502E6-D9AE-3544-B6D5-378AAA0B915F}" type="slidenum">
              <a:rPr lang="de-DE" altLang="de-DE" smtClean="0"/>
              <a:pPr/>
              <a:t>72</a:t>
            </a:fld>
            <a:endParaRPr lang="de-DE" altLang="de-DE" dirty="0"/>
          </a:p>
        </p:txBody>
      </p:sp>
    </p:spTree>
    <p:extLst>
      <p:ext uri="{BB962C8B-B14F-4D97-AF65-F5344CB8AC3E}">
        <p14:creationId xmlns:p14="http://schemas.microsoft.com/office/powerpoint/2010/main" val="89590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007D-CB2F-4540-835B-3BD8C7C3C657}"/>
              </a:ext>
            </a:extLst>
          </p:cNvPr>
          <p:cNvSpPr>
            <a:spLocks noGrp="1"/>
          </p:cNvSpPr>
          <p:nvPr>
            <p:ph type="title"/>
          </p:nvPr>
        </p:nvSpPr>
        <p:spPr/>
        <p:txBody>
          <a:bodyPr/>
          <a:lstStyle/>
          <a:p>
            <a:r>
              <a:rPr lang="en-GB" dirty="0"/>
              <a:t>A Note on Approximations</a:t>
            </a:r>
          </a:p>
        </p:txBody>
      </p:sp>
      <p:sp>
        <p:nvSpPr>
          <p:cNvPr id="3" name="Content Placeholder 2">
            <a:extLst>
              <a:ext uri="{FF2B5EF4-FFF2-40B4-BE49-F238E27FC236}">
                <a16:creationId xmlns:a16="http://schemas.microsoft.com/office/drawing/2014/main" id="{C5A5686E-768D-9346-AB68-E6C169FA6CA9}"/>
              </a:ext>
            </a:extLst>
          </p:cNvPr>
          <p:cNvSpPr>
            <a:spLocks noGrp="1"/>
          </p:cNvSpPr>
          <p:nvPr>
            <p:ph type="body" sz="quarter" idx="13"/>
          </p:nvPr>
        </p:nvSpPr>
        <p:spPr/>
        <p:txBody>
          <a:bodyPr>
            <a:normAutofit fontScale="92500" lnSpcReduction="10000"/>
          </a:bodyPr>
          <a:lstStyle/>
          <a:p>
            <a:r>
              <a:rPr lang="en-GB" dirty="0"/>
              <a:t>Factored-frontier algorithm (Murphy, 2002)</a:t>
            </a:r>
          </a:p>
          <a:p>
            <a:pPr lvl="1"/>
            <a:r>
              <a:rPr lang="en-GB" dirty="0"/>
              <a:t>Remember: </a:t>
            </a:r>
          </a:p>
          <a:p>
            <a:pPr lvl="2"/>
            <a:r>
              <a:rPr lang="en-GB" dirty="0"/>
              <a:t>Probability propagation on polytree BNs: Send messages directly between the nodes</a:t>
            </a:r>
          </a:p>
          <a:p>
            <a:pPr lvl="2"/>
            <a:r>
              <a:rPr lang="en-GB" dirty="0"/>
              <a:t>Probability propagation in general graphs called (loopy) belief propagation (BP): </a:t>
            </a:r>
            <a:br>
              <a:rPr lang="en-GB" dirty="0"/>
            </a:br>
            <a:r>
              <a:rPr lang="en-GB" dirty="0"/>
              <a:t>Send messages directly between the nodes</a:t>
            </a:r>
          </a:p>
          <a:p>
            <a:pPr lvl="3"/>
            <a:r>
              <a:rPr lang="en-GB" dirty="0"/>
              <a:t>Similar to the colour passing scheme but sending actual messages instead of just colours</a:t>
            </a:r>
          </a:p>
          <a:p>
            <a:pPr lvl="3"/>
            <a:r>
              <a:rPr lang="en-GB" dirty="0"/>
              <a:t>Exact if polytree, otherwise approximate</a:t>
            </a:r>
          </a:p>
          <a:p>
            <a:pPr lvl="3"/>
            <a:r>
              <a:rPr lang="en-GB" dirty="0"/>
              <a:t>Lifted BP: Compress a graph (using colour passing) and send lifted messages on compressed graph</a:t>
            </a:r>
          </a:p>
          <a:p>
            <a:pPr lvl="1"/>
            <a:r>
              <a:rPr lang="en-GB" dirty="0"/>
              <a:t>Core idea: Use BP over time</a:t>
            </a:r>
          </a:p>
          <a:p>
            <a:pPr lvl="1"/>
            <a:r>
              <a:rPr lang="en-GB" dirty="0"/>
              <a:t>Lifted version for dynamic MLNs using lifted BP </a:t>
            </a:r>
            <a:br>
              <a:rPr lang="en-GB" dirty="0"/>
            </a:br>
            <a:r>
              <a:rPr lang="en-GB" dirty="0">
                <a:solidFill>
                  <a:schemeClr val="tx1">
                    <a:lumMod val="60000"/>
                    <a:lumOff val="40000"/>
                  </a:schemeClr>
                </a:solidFill>
              </a:rPr>
              <a:t>[Ahmadi et al, 2013]</a:t>
            </a:r>
          </a:p>
        </p:txBody>
      </p:sp>
      <p:sp>
        <p:nvSpPr>
          <p:cNvPr id="6" name="TextBox 5">
            <a:extLst>
              <a:ext uri="{FF2B5EF4-FFF2-40B4-BE49-F238E27FC236}">
                <a16:creationId xmlns:a16="http://schemas.microsoft.com/office/drawing/2014/main" id="{AA5F5B46-0354-B24B-93BA-C3982FC6E13D}"/>
              </a:ext>
            </a:extLst>
          </p:cNvPr>
          <p:cNvSpPr txBox="1"/>
          <p:nvPr/>
        </p:nvSpPr>
        <p:spPr>
          <a:xfrm>
            <a:off x="2773478" y="6172447"/>
            <a:ext cx="7491044" cy="707886"/>
          </a:xfrm>
          <a:prstGeom prst="rect">
            <a:avLst/>
          </a:prstGeom>
          <a:noFill/>
        </p:spPr>
        <p:txBody>
          <a:bodyPr wrap="square" rtlCol="0">
            <a:spAutoFit/>
          </a:bodyPr>
          <a:lstStyle/>
          <a:p>
            <a:r>
              <a:rPr lang="en-GB" sz="1000" dirty="0">
                <a:solidFill>
                  <a:schemeClr val="bg1">
                    <a:lumMod val="85000"/>
                  </a:schemeClr>
                </a:solidFill>
              </a:rPr>
              <a:t>Kevin P. Murphy: Dynamic Bayesian Networks: Representation, Inference and Learning. PhD thesis, University of California, Berkeley, 2002.</a:t>
            </a:r>
          </a:p>
          <a:p>
            <a:r>
              <a:rPr lang="en-GB" sz="1000" dirty="0">
                <a:solidFill>
                  <a:schemeClr val="bg1">
                    <a:lumMod val="85000"/>
                  </a:schemeClr>
                </a:solidFill>
              </a:rPr>
              <a:t>Babak Ahmadi, Kristian </a:t>
            </a:r>
            <a:r>
              <a:rPr lang="en-GB" sz="1000" dirty="0" err="1">
                <a:solidFill>
                  <a:schemeClr val="bg1">
                    <a:lumMod val="85000"/>
                  </a:schemeClr>
                </a:solidFill>
              </a:rPr>
              <a:t>Kersting</a:t>
            </a:r>
            <a:r>
              <a:rPr lang="en-GB" sz="1000" dirty="0">
                <a:solidFill>
                  <a:schemeClr val="bg1">
                    <a:lumMod val="85000"/>
                  </a:schemeClr>
                </a:solidFill>
              </a:rPr>
              <a:t>, Martin </a:t>
            </a:r>
            <a:r>
              <a:rPr lang="en-GB" sz="1000" dirty="0" err="1">
                <a:solidFill>
                  <a:schemeClr val="bg1">
                    <a:lumMod val="85000"/>
                  </a:schemeClr>
                </a:solidFill>
              </a:rPr>
              <a:t>Mladenov</a:t>
            </a:r>
            <a:r>
              <a:rPr lang="en-GB" sz="1000" dirty="0">
                <a:solidFill>
                  <a:schemeClr val="bg1">
                    <a:lumMod val="85000"/>
                  </a:schemeClr>
                </a:solidFill>
              </a:rPr>
              <a:t>, and </a:t>
            </a:r>
            <a:r>
              <a:rPr lang="en-GB" sz="1000" dirty="0" err="1">
                <a:solidFill>
                  <a:schemeClr val="bg1">
                    <a:lumMod val="85000"/>
                  </a:schemeClr>
                </a:solidFill>
              </a:rPr>
              <a:t>Sriraam</a:t>
            </a:r>
            <a:r>
              <a:rPr lang="en-GB" sz="1000" dirty="0">
                <a:solidFill>
                  <a:schemeClr val="bg1">
                    <a:lumMod val="85000"/>
                  </a:schemeClr>
                </a:solidFill>
              </a:rPr>
              <a:t> Natarajan. Exploiting Symmetries for Scaling Loopy Belief Propagation and Relational Training. In </a:t>
            </a:r>
            <a:r>
              <a:rPr lang="en-GB" sz="1000" i="1" dirty="0">
                <a:solidFill>
                  <a:schemeClr val="bg1">
                    <a:lumMod val="85000"/>
                  </a:schemeClr>
                </a:solidFill>
              </a:rPr>
              <a:t>Machine Learning</a:t>
            </a:r>
            <a:r>
              <a:rPr lang="en-GB" sz="1000" dirty="0">
                <a:solidFill>
                  <a:schemeClr val="bg1">
                    <a:lumMod val="85000"/>
                  </a:schemeClr>
                </a:solidFill>
              </a:rPr>
              <a:t>. 92(1):91-132, 2013.</a:t>
            </a:r>
          </a:p>
        </p:txBody>
      </p:sp>
      <p:sp>
        <p:nvSpPr>
          <p:cNvPr id="4" name="Date Placeholder 3">
            <a:extLst>
              <a:ext uri="{FF2B5EF4-FFF2-40B4-BE49-F238E27FC236}">
                <a16:creationId xmlns:a16="http://schemas.microsoft.com/office/drawing/2014/main" id="{AB17D4E9-2AA5-4BC8-EE87-33799265C09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03BCD40D-9589-332A-8B87-B00DA017C5F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9348F03C-DB96-2984-6F45-737AF62A7C25}"/>
              </a:ext>
            </a:extLst>
          </p:cNvPr>
          <p:cNvSpPr>
            <a:spLocks noGrp="1"/>
          </p:cNvSpPr>
          <p:nvPr>
            <p:ph type="sldNum" sz="quarter" idx="11"/>
          </p:nvPr>
        </p:nvSpPr>
        <p:spPr/>
        <p:txBody>
          <a:bodyPr/>
          <a:lstStyle/>
          <a:p>
            <a:fld id="{EB1502E6-D9AE-3544-B6D5-378AAA0B915F}" type="slidenum">
              <a:rPr lang="de-DE" altLang="de-DE" smtClean="0"/>
              <a:pPr/>
              <a:t>73</a:t>
            </a:fld>
            <a:endParaRPr lang="de-DE" altLang="de-DE" dirty="0"/>
          </a:p>
        </p:txBody>
      </p:sp>
    </p:spTree>
    <p:extLst>
      <p:ext uri="{BB962C8B-B14F-4D97-AF65-F5344CB8AC3E}">
        <p14:creationId xmlns:p14="http://schemas.microsoft.com/office/powerpoint/2010/main" val="111511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F4D9-64AA-E34B-9E95-61BA1C9790D5}"/>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608E1900-9ADE-3A46-9F88-ED955A8A5C1C}"/>
              </a:ext>
            </a:extLst>
          </p:cNvPr>
          <p:cNvSpPr>
            <a:spLocks noGrp="1"/>
          </p:cNvSpPr>
          <p:nvPr>
            <p:ph type="body" sz="quarter" idx="13"/>
          </p:nvPr>
        </p:nvSpPr>
        <p:spPr/>
        <p:txBody>
          <a:bodyPr>
            <a:normAutofit fontScale="92500"/>
          </a:bodyPr>
          <a:lstStyle/>
          <a:p>
            <a:r>
              <a:rPr lang="en-GB" dirty="0"/>
              <a:t>Interfaces to separate past from present and present from future</a:t>
            </a:r>
          </a:p>
          <a:p>
            <a:pPr lvl="1"/>
            <a:r>
              <a:rPr lang="en-GB" dirty="0"/>
              <a:t>Inter-slice messages</a:t>
            </a:r>
          </a:p>
          <a:p>
            <a:pPr lvl="2"/>
            <a:r>
              <a:rPr lang="en-GB" dirty="0"/>
              <a:t>Forward message to propagate all information up to current slice to next slice</a:t>
            </a:r>
          </a:p>
          <a:p>
            <a:pPr lvl="2"/>
            <a:r>
              <a:rPr lang="en-GB" dirty="0"/>
              <a:t>Backward message to propagate all information down to current slice to previous slice</a:t>
            </a:r>
          </a:p>
          <a:p>
            <a:r>
              <a:rPr lang="en-GB" dirty="0"/>
              <a:t>LDJT algorithm</a:t>
            </a:r>
          </a:p>
          <a:p>
            <a:pPr lvl="1"/>
            <a:r>
              <a:rPr lang="en-GB" dirty="0"/>
              <a:t>LJT algorithm for intra-slice inference</a:t>
            </a:r>
          </a:p>
          <a:p>
            <a:pPr lvl="1"/>
            <a:r>
              <a:rPr lang="en-GB" dirty="0"/>
              <a:t>Inter-slice messages to move in time</a:t>
            </a:r>
          </a:p>
          <a:p>
            <a:pPr lvl="1"/>
            <a:r>
              <a:rPr lang="en-GB" dirty="0"/>
              <a:t>Algorithm-induced groundings possible but not necessarily preventable while keeping sequential separation up</a:t>
            </a:r>
          </a:p>
          <a:p>
            <a:pPr lvl="1"/>
            <a:r>
              <a:rPr lang="en-GB" dirty="0"/>
              <a:t>Reduced complexity in terms of lifted interface</a:t>
            </a:r>
          </a:p>
        </p:txBody>
      </p:sp>
      <p:sp>
        <p:nvSpPr>
          <p:cNvPr id="4" name="Date Placeholder 3">
            <a:extLst>
              <a:ext uri="{FF2B5EF4-FFF2-40B4-BE49-F238E27FC236}">
                <a16:creationId xmlns:a16="http://schemas.microsoft.com/office/drawing/2014/main" id="{FDEDD658-F1D6-23F6-0E59-EAF2F81BD39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865E6A5E-F7CA-F766-EA67-659733A8884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3EE5011-D276-6F00-7B51-12B6DCACBB23}"/>
              </a:ext>
            </a:extLst>
          </p:cNvPr>
          <p:cNvSpPr>
            <a:spLocks noGrp="1"/>
          </p:cNvSpPr>
          <p:nvPr>
            <p:ph type="sldNum" sz="quarter" idx="11"/>
          </p:nvPr>
        </p:nvSpPr>
        <p:spPr/>
        <p:txBody>
          <a:bodyPr/>
          <a:lstStyle/>
          <a:p>
            <a:fld id="{EB1502E6-D9AE-3544-B6D5-378AAA0B915F}" type="slidenum">
              <a:rPr lang="de-DE" altLang="de-DE" smtClean="0"/>
              <a:pPr/>
              <a:t>74</a:t>
            </a:fld>
            <a:endParaRPr lang="de-DE" altLang="de-DE" dirty="0"/>
          </a:p>
        </p:txBody>
      </p:sp>
    </p:spTree>
    <p:extLst>
      <p:ext uri="{BB962C8B-B14F-4D97-AF65-F5344CB8AC3E}">
        <p14:creationId xmlns:p14="http://schemas.microsoft.com/office/powerpoint/2010/main" val="274527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071E-A03C-4A46-8B2D-34E37BF4871C}"/>
              </a:ext>
            </a:extLst>
          </p:cNvPr>
          <p:cNvSpPr>
            <a:spLocks noGrp="1"/>
          </p:cNvSpPr>
          <p:nvPr>
            <p:ph type="ctrTitle"/>
          </p:nvPr>
        </p:nvSpPr>
        <p:spPr>
          <a:xfrm>
            <a:off x="914400" y="2512918"/>
            <a:ext cx="10363200" cy="1470025"/>
          </a:xfrm>
        </p:spPr>
        <p:txBody>
          <a:bodyPr/>
          <a:lstStyle/>
          <a:p>
            <a:r>
              <a:rPr lang="en-GB" dirty="0"/>
              <a:t>Temporal </a:t>
            </a:r>
            <a:br>
              <a:rPr lang="en-GB" dirty="0"/>
            </a:br>
            <a:r>
              <a:rPr lang="en-GB" dirty="0"/>
              <a:t>Approximate </a:t>
            </a:r>
            <a:br>
              <a:rPr lang="en-GB" dirty="0"/>
            </a:br>
            <a:r>
              <a:rPr lang="en-GB" dirty="0"/>
              <a:t>Merging (</a:t>
            </a:r>
            <a:r>
              <a:rPr lang="en-GB" dirty="0" err="1"/>
              <a:t>TAMe</a:t>
            </a:r>
            <a:r>
              <a:rPr lang="en-GB" dirty="0"/>
              <a:t>)</a:t>
            </a:r>
          </a:p>
        </p:txBody>
      </p:sp>
      <p:sp>
        <p:nvSpPr>
          <p:cNvPr id="3" name="Text Placeholder 2">
            <a:extLst>
              <a:ext uri="{FF2B5EF4-FFF2-40B4-BE49-F238E27FC236}">
                <a16:creationId xmlns:a16="http://schemas.microsoft.com/office/drawing/2014/main" id="{6416157E-7B81-2F41-A149-7EA26421314C}"/>
              </a:ext>
            </a:extLst>
          </p:cNvPr>
          <p:cNvSpPr>
            <a:spLocks noGrp="1"/>
          </p:cNvSpPr>
          <p:nvPr>
            <p:ph type="subTitle" idx="1"/>
          </p:nvPr>
        </p:nvSpPr>
        <p:spPr>
          <a:xfrm>
            <a:off x="1828800" y="4268688"/>
            <a:ext cx="8534400" cy="1752600"/>
          </a:xfrm>
        </p:spPr>
        <p:txBody>
          <a:bodyPr/>
          <a:lstStyle/>
          <a:p>
            <a:r>
              <a:rPr lang="en-GB" dirty="0"/>
              <a:t>The problem of keeping inference polynomial</a:t>
            </a:r>
          </a:p>
        </p:txBody>
      </p:sp>
      <p:sp>
        <p:nvSpPr>
          <p:cNvPr id="5" name="Footer Placeholder 4">
            <a:extLst>
              <a:ext uri="{FF2B5EF4-FFF2-40B4-BE49-F238E27FC236}">
                <a16:creationId xmlns:a16="http://schemas.microsoft.com/office/drawing/2014/main" id="{3DFD6221-BCBC-4741-78FC-24D99245AB64}"/>
              </a:ext>
            </a:extLst>
          </p:cNvPr>
          <p:cNvSpPr>
            <a:spLocks noGrp="1"/>
          </p:cNvSpPr>
          <p:nvPr>
            <p:ph type="ftr" sz="quarter" idx="11"/>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AEFD375-D9EA-FA88-D858-0EC759693D95}"/>
              </a:ext>
            </a:extLst>
          </p:cNvPr>
          <p:cNvSpPr>
            <a:spLocks noGrp="1"/>
          </p:cNvSpPr>
          <p:nvPr>
            <p:ph type="sldNum" sz="quarter" idx="12"/>
          </p:nvPr>
        </p:nvSpPr>
        <p:spPr/>
        <p:txBody>
          <a:bodyPr/>
          <a:lstStyle/>
          <a:p>
            <a:fld id="{EB1502E6-D9AE-3544-B6D5-378AAA0B915F}" type="slidenum">
              <a:rPr lang="de-DE" altLang="de-DE" smtClean="0"/>
              <a:pPr/>
              <a:t>75</a:t>
            </a:fld>
            <a:endParaRPr lang="de-DE" altLang="de-DE" dirty="0"/>
          </a:p>
        </p:txBody>
      </p:sp>
      <p:sp>
        <p:nvSpPr>
          <p:cNvPr id="4" name="Date Placeholder 3">
            <a:extLst>
              <a:ext uri="{FF2B5EF4-FFF2-40B4-BE49-F238E27FC236}">
                <a16:creationId xmlns:a16="http://schemas.microsoft.com/office/drawing/2014/main" id="{46BD5E9A-6ED9-1928-2DC8-1B45E4BE5B15}"/>
              </a:ext>
            </a:extLst>
          </p:cNvPr>
          <p:cNvSpPr>
            <a:spLocks noGrp="1"/>
          </p:cNvSpPr>
          <p:nvPr>
            <p:ph type="dt" sz="half" idx="2"/>
          </p:nvPr>
        </p:nvSpPr>
        <p:spPr/>
        <p:txBody>
          <a:bodyPr/>
          <a:lstStyle/>
          <a:p>
            <a:pPr eaLnBrk="1" hangingPunct="1"/>
            <a:r>
              <a:rPr lang="de-DE"/>
              <a:t>Temporal</a:t>
            </a:r>
            <a:endParaRPr lang="de-DE" dirty="0"/>
          </a:p>
        </p:txBody>
      </p:sp>
      <p:pic>
        <p:nvPicPr>
          <p:cNvPr id="7" name="Picture 6">
            <a:extLst>
              <a:ext uri="{FF2B5EF4-FFF2-40B4-BE49-F238E27FC236}">
                <a16:creationId xmlns:a16="http://schemas.microsoft.com/office/drawing/2014/main" id="{FE0B9F98-92B9-6F4D-8EA2-1F7AE6CA188C}"/>
              </a:ext>
            </a:extLst>
          </p:cNvPr>
          <p:cNvPicPr>
            <a:picLocks noChangeAspect="1"/>
          </p:cNvPicPr>
          <p:nvPr/>
        </p:nvPicPr>
        <p:blipFill>
          <a:blip r:embed="rId2"/>
          <a:stretch>
            <a:fillRect/>
          </a:stretch>
        </p:blipFill>
        <p:spPr>
          <a:xfrm>
            <a:off x="8721818" y="1284840"/>
            <a:ext cx="3109857" cy="3038091"/>
          </a:xfrm>
          <a:prstGeom prst="rect">
            <a:avLst/>
          </a:prstGeom>
        </p:spPr>
      </p:pic>
    </p:spTree>
    <p:extLst>
      <p:ext uri="{BB962C8B-B14F-4D97-AF65-F5344CB8AC3E}">
        <p14:creationId xmlns:p14="http://schemas.microsoft.com/office/powerpoint/2010/main" val="37185113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4F7E-BF2A-8B4B-BA5B-354B672F013A}"/>
              </a:ext>
            </a:extLst>
          </p:cNvPr>
          <p:cNvSpPr>
            <a:spLocks noGrp="1"/>
          </p:cNvSpPr>
          <p:nvPr>
            <p:ph type="title"/>
          </p:nvPr>
        </p:nvSpPr>
        <p:spPr/>
        <p:txBody>
          <a:bodyPr/>
          <a:lstStyle/>
          <a:p>
            <a:r>
              <a:rPr lang="en-GB" dirty="0"/>
              <a:t>The Problem with Evidence</a:t>
            </a:r>
          </a:p>
        </p:txBody>
      </p:sp>
      <p:sp>
        <p:nvSpPr>
          <p:cNvPr id="3" name="Content Placeholder 2">
            <a:extLst>
              <a:ext uri="{FF2B5EF4-FFF2-40B4-BE49-F238E27FC236}">
                <a16:creationId xmlns:a16="http://schemas.microsoft.com/office/drawing/2014/main" id="{260A99A3-F281-8E44-9BD8-AE352B2E79FE}"/>
              </a:ext>
            </a:extLst>
          </p:cNvPr>
          <p:cNvSpPr>
            <a:spLocks noGrp="1"/>
          </p:cNvSpPr>
          <p:nvPr>
            <p:ph type="body" sz="quarter" idx="13"/>
          </p:nvPr>
        </p:nvSpPr>
        <p:spPr/>
        <p:txBody>
          <a:bodyPr/>
          <a:lstStyle/>
          <a:p>
            <a:r>
              <a:rPr lang="en-GB" dirty="0"/>
              <a:t>Evidence can ground a model over time</a:t>
            </a:r>
          </a:p>
          <a:p>
            <a:r>
              <a:rPr lang="en-GB" dirty="0"/>
              <a:t>Non-symmetric evidence</a:t>
            </a:r>
          </a:p>
          <a:p>
            <a:pPr lvl="1"/>
            <a:r>
              <a:rPr lang="en-GB" dirty="0"/>
              <a:t>Observe evidence for some instances in one time step</a:t>
            </a:r>
          </a:p>
          <a:p>
            <a:pPr lvl="1"/>
            <a:r>
              <a:rPr lang="en-GB" dirty="0"/>
              <a:t>Observe evidence for a subset of these instances in another time step</a:t>
            </a:r>
          </a:p>
          <a:p>
            <a:pPr lvl="1"/>
            <a:r>
              <a:rPr lang="en-GB" dirty="0"/>
              <a:t>Splits a logical variable slowly over time</a:t>
            </a:r>
          </a:p>
          <a:p>
            <a:r>
              <a:rPr lang="en-GB" dirty="0">
                <a:solidFill>
                  <a:schemeClr val="accent1"/>
                </a:solidFill>
              </a:rPr>
              <a:t>Vanilla junction trees for each time step</a:t>
            </a:r>
          </a:p>
          <a:p>
            <a:pPr lvl="1"/>
            <a:r>
              <a:rPr lang="en-GB" dirty="0">
                <a:solidFill>
                  <a:schemeClr val="accent1"/>
                </a:solidFill>
              </a:rPr>
              <a:t>Without any splits</a:t>
            </a:r>
          </a:p>
          <a:p>
            <a:r>
              <a:rPr lang="en-GB" dirty="0">
                <a:solidFill>
                  <a:srgbClr val="FFC000"/>
                </a:solidFill>
              </a:rPr>
              <a:t>Forward message carries over splits, leading to slowly grounding a model over time</a:t>
            </a:r>
          </a:p>
          <a:p>
            <a:pPr marL="457200" lvl="1" indent="0">
              <a:buNone/>
            </a:pPr>
            <a:endParaRPr lang="en-GB" dirty="0"/>
          </a:p>
        </p:txBody>
      </p:sp>
      <p:sp>
        <p:nvSpPr>
          <p:cNvPr id="5" name="Rectangle 4">
            <a:extLst>
              <a:ext uri="{FF2B5EF4-FFF2-40B4-BE49-F238E27FC236}">
                <a16:creationId xmlns:a16="http://schemas.microsoft.com/office/drawing/2014/main" id="{6E87E8F3-2BDE-E34A-B540-751C22DFD739}"/>
              </a:ext>
            </a:extLst>
          </p:cNvPr>
          <p:cNvSpPr/>
          <p:nvPr/>
        </p:nvSpPr>
        <p:spPr>
          <a:xfrm>
            <a:off x="3574869" y="6310386"/>
            <a:ext cx="6152605" cy="400110"/>
          </a:xfrm>
          <a:prstGeom prst="rect">
            <a:avLst/>
          </a:prstGeom>
        </p:spPr>
        <p:txBody>
          <a:bodyPr wrap="square">
            <a:spAutoFit/>
          </a:bodyPr>
          <a:lstStyle/>
          <a:p>
            <a:r>
              <a:rPr lang="en-GB" sz="1000" dirty="0">
                <a:solidFill>
                  <a:schemeClr val="bg1">
                    <a:lumMod val="85000"/>
                  </a:schemeClr>
                </a:solidFill>
              </a:rPr>
              <a:t>Marcel Gehrke, Ralf </a:t>
            </a:r>
            <a:r>
              <a:rPr lang="en-GB" sz="1000" dirty="0" err="1">
                <a:solidFill>
                  <a:schemeClr val="bg1">
                    <a:lumMod val="85000"/>
                  </a:schemeClr>
                </a:solidFill>
              </a:rPr>
              <a:t>Möller</a:t>
            </a:r>
            <a:r>
              <a:rPr lang="en-GB" sz="1000" dirty="0">
                <a:solidFill>
                  <a:schemeClr val="bg1">
                    <a:lumMod val="85000"/>
                  </a:schemeClr>
                </a:solidFill>
              </a:rPr>
              <a:t>, and Tanya Braun. Lifted Taming Reasoning in Temporal Probabilistic Relational Models Explanation. In </a:t>
            </a:r>
            <a:r>
              <a:rPr lang="en-GB" sz="1000" i="1" dirty="0">
                <a:solidFill>
                  <a:schemeClr val="bg1">
                    <a:lumMod val="85000"/>
                  </a:schemeClr>
                </a:solidFill>
              </a:rPr>
              <a:t>ECAI-20 Proceedings</a:t>
            </a:r>
            <a:r>
              <a:rPr lang="en-GB" sz="1000" dirty="0">
                <a:solidFill>
                  <a:schemeClr val="bg1">
                    <a:lumMod val="85000"/>
                  </a:schemeClr>
                </a:solidFill>
              </a:rPr>
              <a:t> </a:t>
            </a:r>
            <a:r>
              <a:rPr lang="en-GB" sz="1000" i="1" dirty="0">
                <a:solidFill>
                  <a:schemeClr val="bg1">
                    <a:lumMod val="85000"/>
                  </a:schemeClr>
                </a:solidFill>
              </a:rPr>
              <a:t>of the 24</a:t>
            </a:r>
            <a:r>
              <a:rPr lang="en-GB" sz="1000" i="1" baseline="30000" dirty="0">
                <a:solidFill>
                  <a:schemeClr val="bg1">
                    <a:lumMod val="85000"/>
                  </a:schemeClr>
                </a:solidFill>
              </a:rPr>
              <a:t>th</a:t>
            </a:r>
            <a:r>
              <a:rPr lang="en-GB" sz="1000" i="1" dirty="0">
                <a:solidFill>
                  <a:schemeClr val="bg1">
                    <a:lumMod val="85000"/>
                  </a:schemeClr>
                </a:solidFill>
              </a:rPr>
              <a:t> European Conference on Artificial Intelligence</a:t>
            </a:r>
            <a:r>
              <a:rPr lang="en-GB" sz="1000" dirty="0">
                <a:solidFill>
                  <a:schemeClr val="bg1">
                    <a:lumMod val="85000"/>
                  </a:schemeClr>
                </a:solidFill>
              </a:rPr>
              <a:t>, 2020.</a:t>
            </a:r>
          </a:p>
        </p:txBody>
      </p:sp>
      <p:sp>
        <p:nvSpPr>
          <p:cNvPr id="4" name="Date Placeholder 3">
            <a:extLst>
              <a:ext uri="{FF2B5EF4-FFF2-40B4-BE49-F238E27FC236}">
                <a16:creationId xmlns:a16="http://schemas.microsoft.com/office/drawing/2014/main" id="{E0BE27F0-EE5B-3222-3ED1-E5E13D8B91D6}"/>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E96CCA3B-1A37-04E8-3AA0-DF14121EC2F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380842FE-1E69-8567-44AB-3B4A9D9BF518}"/>
              </a:ext>
            </a:extLst>
          </p:cNvPr>
          <p:cNvSpPr>
            <a:spLocks noGrp="1"/>
          </p:cNvSpPr>
          <p:nvPr>
            <p:ph type="sldNum" sz="quarter" idx="11"/>
          </p:nvPr>
        </p:nvSpPr>
        <p:spPr/>
        <p:txBody>
          <a:bodyPr/>
          <a:lstStyle/>
          <a:p>
            <a:fld id="{EB1502E6-D9AE-3544-B6D5-378AAA0B915F}" type="slidenum">
              <a:rPr lang="de-DE" altLang="de-DE" smtClean="0"/>
              <a:pPr/>
              <a:t>76</a:t>
            </a:fld>
            <a:endParaRPr lang="de-DE" altLang="de-DE" dirty="0"/>
          </a:p>
        </p:txBody>
      </p:sp>
    </p:spTree>
    <p:extLst>
      <p:ext uri="{BB962C8B-B14F-4D97-AF65-F5344CB8AC3E}">
        <p14:creationId xmlns:p14="http://schemas.microsoft.com/office/powerpoint/2010/main" val="75202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20D9-F418-5A4B-9B8D-CDACDD1CA4F4}"/>
              </a:ext>
            </a:extLst>
          </p:cNvPr>
          <p:cNvSpPr>
            <a:spLocks noGrp="1"/>
          </p:cNvSpPr>
          <p:nvPr>
            <p:ph type="title"/>
          </p:nvPr>
        </p:nvSpPr>
        <p:spPr/>
        <p:txBody>
          <a:bodyPr/>
          <a:lstStyle/>
          <a:p>
            <a:r>
              <a:rPr lang="en-GB" dirty="0"/>
              <a:t>Evidence over Time</a:t>
            </a:r>
          </a:p>
        </p:txBody>
      </p:sp>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DE51B654-A443-4744-B421-DC1C5751F45E}"/>
                  </a:ext>
                </a:extLst>
              </p:cNvPr>
              <p:cNvSpPr>
                <a:spLocks noGrp="1"/>
              </p:cNvSpPr>
              <p:nvPr>
                <p:ph sz="half" idx="1"/>
              </p:nvPr>
            </p:nvSpPr>
            <p:spPr/>
            <p:txBody>
              <a:bodyPr>
                <a:normAutofit/>
              </a:bodyPr>
              <a:lstStyle/>
              <a:p>
                <a:r>
                  <a:rPr lang="en-GB" dirty="0"/>
                  <a:t>Slight variation of example</a:t>
                </a:r>
              </a:p>
              <a:p>
                <a:pPr lvl="1"/>
                <a:r>
                  <a:rPr lang="en-GB" dirty="0"/>
                  <a:t>Replace </a:t>
                </a:r>
                <a14:m>
                  <m:oMath xmlns:m="http://schemas.openxmlformats.org/officeDocument/2006/math">
                    <m:r>
                      <a:rPr lang="en-GB" i="1" dirty="0">
                        <a:latin typeface="Cambria Math" panose="02040503050406030204" pitchFamily="18" charset="0"/>
                      </a:rPr>
                      <m:t>𝐸𝑝𝑖</m:t>
                    </m:r>
                    <m:sSub>
                      <m:sSubPr>
                        <m:ctrlPr>
                          <a:rPr lang="de-DE" i="1" dirty="0">
                            <a:latin typeface="Cambria Math" panose="02040503050406030204" pitchFamily="18" charset="0"/>
                          </a:rPr>
                        </m:ctrlPr>
                      </m:sSubPr>
                      <m:e>
                        <m:r>
                          <a:rPr lang="en-GB" i="1" dirty="0">
                            <a:latin typeface="Cambria Math" panose="02040503050406030204" pitchFamily="18" charset="0"/>
                          </a:rPr>
                          <m:t>𝑑</m:t>
                        </m:r>
                      </m:e>
                      <m:sub>
                        <m:r>
                          <a:rPr lang="de-DE" i="1" dirty="0">
                            <a:latin typeface="Cambria Math" panose="02040503050406030204" pitchFamily="18" charset="0"/>
                          </a:rPr>
                          <m:t>𝑡</m:t>
                        </m:r>
                      </m:sub>
                    </m:sSub>
                  </m:oMath>
                </a14:m>
                <a:r>
                  <a:rPr lang="en-GB" dirty="0"/>
                  <a:t> with </a:t>
                </a:r>
                <a14:m>
                  <m:oMath xmlns:m="http://schemas.openxmlformats.org/officeDocument/2006/math">
                    <m:r>
                      <a:rPr lang="de-DE" i="1">
                        <a:latin typeface="Cambria Math" panose="02040503050406030204" pitchFamily="18" charset="0"/>
                      </a:rPr>
                      <m:t>𝑅</m:t>
                    </m:r>
                    <m:sSub>
                      <m:sSubPr>
                        <m:ctrlPr>
                          <a:rPr lang="de-DE" i="1">
                            <a:latin typeface="Cambria Math" panose="02040503050406030204" pitchFamily="18" charset="0"/>
                          </a:rPr>
                        </m:ctrlPr>
                      </m:sSubPr>
                      <m:e>
                        <m:d>
                          <m:dPr>
                            <m:ctrlPr>
                              <a:rPr lang="de-DE" i="1">
                                <a:latin typeface="Cambria Math" panose="02040503050406030204" pitchFamily="18" charset="0"/>
                              </a:rPr>
                            </m:ctrlPr>
                          </m:dPr>
                          <m:e>
                            <m:r>
                              <a:rPr lang="de-DE" i="1">
                                <a:latin typeface="Cambria Math" panose="02040503050406030204" pitchFamily="18" charset="0"/>
                              </a:rPr>
                              <m:t>𝑋</m:t>
                            </m:r>
                          </m:e>
                        </m:d>
                      </m:e>
                      <m:sub>
                        <m:r>
                          <a:rPr lang="de-DE" i="1">
                            <a:latin typeface="Cambria Math" panose="02040503050406030204" pitchFamily="18" charset="0"/>
                          </a:rPr>
                          <m:t>𝑡</m:t>
                        </m:r>
                      </m:sub>
                    </m:sSub>
                  </m:oMath>
                </a14:m>
                <a:endParaRPr lang="en-GB" dirty="0"/>
              </a:p>
              <a:p>
                <a:r>
                  <a:rPr lang="en-GB" dirty="0"/>
                  <a:t>Evidence: </a:t>
                </a:r>
                <a14:m>
                  <m:oMath xmlns:m="http://schemas.openxmlformats.org/officeDocument/2006/math">
                    <m:sSub>
                      <m:sSubPr>
                        <m:ctrlPr>
                          <a:rPr lang="en-GB"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𝑇𝑙</m:t>
                        </m:r>
                      </m:e>
                      <m:sub>
                        <m:r>
                          <a:rPr lang="en-GB" i="1">
                            <a:solidFill>
                              <a:srgbClr val="FFC000"/>
                            </a:solidFill>
                            <a:latin typeface="Cambria Math" panose="02040503050406030204" pitchFamily="18" charset="0"/>
                          </a:rPr>
                          <m:t>3</m:t>
                        </m:r>
                      </m:sub>
                    </m:sSub>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𝑥</m:t>
                            </m:r>
                          </m:e>
                          <m:sub>
                            <m:r>
                              <a:rPr lang="en-GB" i="1">
                                <a:solidFill>
                                  <a:srgbClr val="FFC000"/>
                                </a:solidFill>
                                <a:latin typeface="Cambria Math" panose="02040503050406030204" pitchFamily="18" charset="0"/>
                              </a:rPr>
                              <m:t>1</m:t>
                            </m:r>
                          </m:sub>
                        </m:sSub>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𝑡𝑟𝑢𝑒</m:t>
                    </m:r>
                  </m:oMath>
                </a14:m>
                <a:endParaRPr lang="en-GB" dirty="0">
                  <a:solidFill>
                    <a:srgbClr val="FFC000"/>
                  </a:solidFill>
                </a:endParaRPr>
              </a:p>
              <a:p>
                <a:pPr lvl="1"/>
                <a:r>
                  <a:rPr lang="en-GB" dirty="0"/>
                  <a:t>Split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r>
                          <a:rPr lang="en-GB" i="1">
                            <a:latin typeface="Cambria Math" panose="02040503050406030204" pitchFamily="18" charset="0"/>
                          </a:rPr>
                          <m:t>2</m:t>
                        </m:r>
                      </m:sup>
                    </m:sSubSup>
                  </m:oMath>
                </a14:m>
                <a:r>
                  <a:rPr lang="en-GB" dirty="0"/>
                  <a:t> into </a:t>
                </a:r>
              </a:p>
              <a:p>
                <a:pPr lvl="2"/>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sSup>
                          <m:sSupPr>
                            <m:ctrlPr>
                              <a:rPr lang="en-GB" i="1">
                                <a:latin typeface="Cambria Math" panose="02040503050406030204" pitchFamily="18" charset="0"/>
                              </a:rPr>
                            </m:ctrlPr>
                          </m:sSupPr>
                          <m:e>
                            <m:r>
                              <a:rPr lang="en-GB" i="1">
                                <a:latin typeface="Cambria Math" panose="02040503050406030204" pitchFamily="18" charset="0"/>
                              </a:rPr>
                              <m:t>2</m:t>
                            </m:r>
                          </m:e>
                          <m:sup>
                            <m:r>
                              <a:rPr lang="de-DE" i="1">
                                <a:latin typeface="Cambria Math" panose="02040503050406030204" pitchFamily="18" charset="0"/>
                              </a:rPr>
                              <m:t>=1</m:t>
                            </m:r>
                          </m:sup>
                        </m:sSup>
                      </m:sup>
                    </m:sSubSup>
                  </m:oMath>
                </a14:m>
                <a:r>
                  <a:rPr lang="en-GB" dirty="0"/>
                  <a:t>for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oMath>
                </a14:m>
                <a:r>
                  <a:rPr lang="en-GB" dirty="0"/>
                  <a:t> and </a:t>
                </a:r>
              </a:p>
              <a:p>
                <a:pPr lvl="2"/>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3</m:t>
                        </m:r>
                      </m:sub>
                      <m:sup>
                        <m:sSup>
                          <m:sSupPr>
                            <m:ctrlPr>
                              <a:rPr lang="en-GB" i="1">
                                <a:latin typeface="Cambria Math" panose="02040503050406030204" pitchFamily="18" charset="0"/>
                              </a:rPr>
                            </m:ctrlPr>
                          </m:sSupPr>
                          <m:e>
                            <m:r>
                              <a:rPr lang="en-GB" i="1">
                                <a:latin typeface="Cambria Math" panose="02040503050406030204" pitchFamily="18" charset="0"/>
                              </a:rPr>
                              <m:t>2</m:t>
                            </m:r>
                          </m:e>
                          <m:sup>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rPr>
                              <m:t>1</m:t>
                            </m:r>
                          </m:sup>
                        </m:sSup>
                      </m:sup>
                    </m:sSubSup>
                  </m:oMath>
                </a14:m>
                <a:r>
                  <a:rPr lang="en-GB" dirty="0"/>
                  <a:t> for </a:t>
                </a:r>
                <a14:m>
                  <m:oMath xmlns:m="http://schemas.openxmlformats.org/officeDocument/2006/math">
                    <m:r>
                      <a:rPr lang="en-GB" i="1">
                        <a:latin typeface="Cambria Math" panose="02040503050406030204" pitchFamily="18" charset="0"/>
                      </a:rPr>
                      <m:t>𝑋</m:t>
                    </m:r>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en-GB" i="1">
                            <a:latin typeface="Cambria Math" panose="02040503050406030204" pitchFamily="18" charset="0"/>
                            <a:ea typeface="Cambria Math" panose="02040503050406030204" pitchFamily="18" charset="0"/>
                          </a:rPr>
                          <m:t>1</m:t>
                        </m:r>
                      </m:sub>
                    </m:sSub>
                  </m:oMath>
                </a14:m>
                <a:endParaRPr lang="en-GB" dirty="0"/>
              </a:p>
            </p:txBody>
          </p:sp>
        </mc:Choice>
        <mc:Fallback>
          <p:sp>
            <p:nvSpPr>
              <p:cNvPr id="8" name="Content Placeholder 7">
                <a:extLst>
                  <a:ext uri="{FF2B5EF4-FFF2-40B4-BE49-F238E27FC236}">
                    <a16:creationId xmlns:a16="http://schemas.microsoft.com/office/drawing/2014/main" id="{DE51B654-A443-4744-B421-DC1C5751F45E}"/>
                  </a:ext>
                </a:extLst>
              </p:cNvPr>
              <p:cNvSpPr>
                <a:spLocks noGrp="1" noRot="1" noChangeAspect="1" noMove="1" noResize="1" noEditPoints="1" noAdjustHandles="1" noChangeArrowheads="1" noChangeShapeType="1" noTextEdit="1"/>
              </p:cNvSpPr>
              <p:nvPr>
                <p:ph sz="half" idx="1"/>
              </p:nvPr>
            </p:nvSpPr>
            <p:spPr>
              <a:blipFill>
                <a:blip r:embed="rId2"/>
                <a:stretch>
                  <a:fillRect l="-4429" t="-2557"/>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2950D72-F11F-0647-AEBC-612CE1D159C3}"/>
                  </a:ext>
                </a:extLst>
              </p:cNvPr>
              <p:cNvSpPr>
                <a:spLocks noGrp="1"/>
              </p:cNvSpPr>
              <p:nvPr>
                <p:ph sz="half" idx="2"/>
              </p:nvPr>
            </p:nvSpPr>
            <p:spPr/>
            <p:txBody>
              <a:bodyPr>
                <a:normAutofit/>
              </a:bodyPr>
              <a:lstStyle/>
              <a:p>
                <a14:m>
                  <m:oMath xmlns:m="http://schemas.openxmlformats.org/officeDocument/2006/math">
                    <m:sSub>
                      <m:sSubPr>
                        <m:ctrlPr>
                          <a:rPr lang="en-GB" i="1" smtClean="0">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ea typeface="Cambria Math" panose="02040503050406030204" pitchFamily="18" charset="0"/>
                          </a:rPr>
                          <m:t>𝛼</m:t>
                        </m:r>
                      </m:e>
                      <m:sub>
                        <m:r>
                          <a:rPr lang="en-GB" i="1">
                            <a:solidFill>
                              <a:srgbClr val="FFC000"/>
                            </a:solidFill>
                            <a:latin typeface="Cambria Math" panose="02040503050406030204" pitchFamily="18" charset="0"/>
                          </a:rPr>
                          <m:t>3</m:t>
                        </m:r>
                      </m:sub>
                    </m:sSub>
                  </m:oMath>
                </a14:m>
                <a:r>
                  <a:rPr lang="en-GB" dirty="0"/>
                  <a:t> consists of</a:t>
                </a:r>
              </a:p>
              <a:p>
                <a:pPr lvl="1"/>
                <a14:m>
                  <m:oMath xmlns:m="http://schemas.openxmlformats.org/officeDocument/2006/math">
                    <m:sSubSup>
                      <m:sSubSupPr>
                        <m:ctrlPr>
                          <a:rPr lang="en-GB" sz="2000" i="1">
                            <a:latin typeface="Cambria Math" panose="02040503050406030204" pitchFamily="18" charset="0"/>
                          </a:rPr>
                        </m:ctrlPr>
                      </m:sSubSupPr>
                      <m:e>
                        <m:r>
                          <a:rPr lang="en-GB" sz="2000" i="1">
                            <a:latin typeface="Cambria Math" panose="02040503050406030204" pitchFamily="18" charset="0"/>
                          </a:rPr>
                          <m:t>𝑚</m:t>
                        </m:r>
                      </m:e>
                      <m:sub>
                        <m:r>
                          <a:rPr lang="en-GB" sz="2000" i="1">
                            <a:latin typeface="Cambria Math" panose="02040503050406030204" pitchFamily="18" charset="0"/>
                          </a:rPr>
                          <m:t>3</m:t>
                        </m:r>
                      </m:sub>
                      <m:sup>
                        <m:r>
                          <a:rPr lang="en-GB" sz="2000" i="1">
                            <a:latin typeface="Cambria Math" panose="02040503050406030204" pitchFamily="18" charset="0"/>
                          </a:rPr>
                          <m:t>𝑖𝑛</m:t>
                        </m:r>
                        <m:r>
                          <a:rPr lang="en-GB" sz="2000" i="1">
                            <a:latin typeface="Cambria Math" panose="02040503050406030204" pitchFamily="18" charset="0"/>
                          </a:rPr>
                          <m:t>,</m:t>
                        </m:r>
                        <m:r>
                          <a:rPr lang="en-GB" sz="2000" i="1">
                            <a:latin typeface="Cambria Math" panose="02040503050406030204" pitchFamily="18" charset="0"/>
                          </a:rPr>
                          <m:t>𝑜𝑢𝑡</m:t>
                        </m:r>
                      </m:sup>
                    </m:sSubSup>
                  </m:oMath>
                </a14:m>
                <a:endParaRPr lang="en-GB" sz="2000" dirty="0"/>
              </a:p>
              <a:p>
                <a:pPr lvl="1"/>
                <a14:m>
                  <m:oMath xmlns:m="http://schemas.openxmlformats.org/officeDocument/2006/math">
                    <m:sSubSup>
                      <m:sSubSupPr>
                        <m:ctrlPr>
                          <a:rPr lang="en-GB" sz="2000" i="1">
                            <a:latin typeface="Cambria Math" panose="02040503050406030204" pitchFamily="18" charset="0"/>
                          </a:rPr>
                        </m:ctrlPr>
                      </m:sSubSupPr>
                      <m:e>
                        <m:r>
                          <a:rPr lang="en-GB" sz="2000" i="1">
                            <a:latin typeface="Cambria Math" panose="02040503050406030204" pitchFamily="18" charset="0"/>
                          </a:rPr>
                          <m:t>𝑚</m:t>
                        </m:r>
                      </m:e>
                      <m:sub>
                        <m:r>
                          <a:rPr lang="en-GB" sz="2000" i="1">
                            <a:latin typeface="Cambria Math" panose="02040503050406030204" pitchFamily="18" charset="0"/>
                          </a:rPr>
                          <m:t>3</m:t>
                        </m:r>
                      </m:sub>
                      <m:sup>
                        <m:r>
                          <a:rPr lang="en-GB" sz="2000" i="1">
                            <a:latin typeface="Cambria Math" panose="02040503050406030204" pitchFamily="18" charset="0"/>
                          </a:rPr>
                          <m:t>1,</m:t>
                        </m:r>
                        <m:r>
                          <a:rPr lang="en-GB" sz="2000" i="1">
                            <a:latin typeface="Cambria Math" panose="02040503050406030204" pitchFamily="18" charset="0"/>
                          </a:rPr>
                          <m:t>𝑜𝑢𝑡</m:t>
                        </m:r>
                      </m:sup>
                    </m:sSubSup>
                  </m:oMath>
                </a14:m>
                <a:endParaRPr lang="en-GB" sz="2000" i="1" dirty="0">
                  <a:latin typeface="Cambria Math" panose="02040503050406030204" pitchFamily="18" charset="0"/>
                </a:endParaRPr>
              </a:p>
              <a:p>
                <a:pPr lvl="1"/>
                <a14:m>
                  <m:oMath xmlns:m="http://schemas.openxmlformats.org/officeDocument/2006/math">
                    <m:sSubSup>
                      <m:sSubSupPr>
                        <m:ctrlPr>
                          <a:rPr lang="en-GB" sz="2000" i="1" smtClean="0">
                            <a:solidFill>
                              <a:srgbClr val="FFC000"/>
                            </a:solidFill>
                            <a:latin typeface="Cambria Math" panose="02040503050406030204" pitchFamily="18" charset="0"/>
                          </a:rPr>
                        </m:ctrlPr>
                      </m:sSubSupPr>
                      <m:e>
                        <m:r>
                          <a:rPr lang="en-GB" sz="2000" i="1">
                            <a:solidFill>
                              <a:srgbClr val="FFC000"/>
                            </a:solidFill>
                            <a:latin typeface="Cambria Math" panose="02040503050406030204" pitchFamily="18" charset="0"/>
                          </a:rPr>
                          <m:t>𝑔</m:t>
                        </m:r>
                      </m:e>
                      <m:sub>
                        <m:r>
                          <a:rPr lang="en-GB" sz="2000" i="1">
                            <a:solidFill>
                              <a:srgbClr val="FFC000"/>
                            </a:solidFill>
                            <a:latin typeface="Cambria Math" panose="02040503050406030204" pitchFamily="18" charset="0"/>
                          </a:rPr>
                          <m:t>3</m:t>
                        </m:r>
                      </m:sub>
                      <m:sup>
                        <m:sSup>
                          <m:sSupPr>
                            <m:ctrlPr>
                              <a:rPr lang="en-GB" sz="2000" i="1">
                                <a:solidFill>
                                  <a:srgbClr val="FFC000"/>
                                </a:solidFill>
                                <a:latin typeface="Cambria Math" panose="02040503050406030204" pitchFamily="18" charset="0"/>
                              </a:rPr>
                            </m:ctrlPr>
                          </m:sSupPr>
                          <m:e>
                            <m:r>
                              <a:rPr lang="en-GB" sz="2000" i="1">
                                <a:solidFill>
                                  <a:srgbClr val="FFC000"/>
                                </a:solidFill>
                                <a:latin typeface="Cambria Math" panose="02040503050406030204" pitchFamily="18" charset="0"/>
                              </a:rPr>
                              <m:t>2</m:t>
                            </m:r>
                          </m:e>
                          <m:sup>
                            <m:r>
                              <a:rPr lang="de-DE" sz="2000" b="0" i="1" smtClean="0">
                                <a:solidFill>
                                  <a:srgbClr val="FFC000"/>
                                </a:solidFill>
                                <a:latin typeface="Cambria Math" panose="02040503050406030204" pitchFamily="18" charset="0"/>
                              </a:rPr>
                              <m:t>=1</m:t>
                            </m:r>
                          </m:sup>
                        </m:sSup>
                      </m:sup>
                    </m:sSubSup>
                  </m:oMath>
                </a14:m>
                <a:r>
                  <a:rPr lang="en-GB" sz="2000" dirty="0"/>
                  <a:t> and </a:t>
                </a:r>
                <a14:m>
                  <m:oMath xmlns:m="http://schemas.openxmlformats.org/officeDocument/2006/math">
                    <m:sSubSup>
                      <m:sSubSupPr>
                        <m:ctrlPr>
                          <a:rPr lang="en-GB" sz="2000" i="1" smtClean="0">
                            <a:solidFill>
                              <a:srgbClr val="FFC000"/>
                            </a:solidFill>
                            <a:latin typeface="Cambria Math" panose="02040503050406030204" pitchFamily="18" charset="0"/>
                          </a:rPr>
                        </m:ctrlPr>
                      </m:sSubSupPr>
                      <m:e>
                        <m:r>
                          <a:rPr lang="en-GB" sz="2000" i="1">
                            <a:solidFill>
                              <a:srgbClr val="FFC000"/>
                            </a:solidFill>
                            <a:latin typeface="Cambria Math" panose="02040503050406030204" pitchFamily="18" charset="0"/>
                          </a:rPr>
                          <m:t>𝑔</m:t>
                        </m:r>
                      </m:e>
                      <m:sub>
                        <m:r>
                          <a:rPr lang="en-GB" sz="2000" i="1">
                            <a:solidFill>
                              <a:srgbClr val="FFC000"/>
                            </a:solidFill>
                            <a:latin typeface="Cambria Math" panose="02040503050406030204" pitchFamily="18" charset="0"/>
                          </a:rPr>
                          <m:t>3</m:t>
                        </m:r>
                      </m:sub>
                      <m:sup>
                        <m:sSup>
                          <m:sSupPr>
                            <m:ctrlPr>
                              <a:rPr lang="en-GB" sz="2000" i="1">
                                <a:solidFill>
                                  <a:srgbClr val="FFC000"/>
                                </a:solidFill>
                                <a:latin typeface="Cambria Math" panose="02040503050406030204" pitchFamily="18" charset="0"/>
                              </a:rPr>
                            </m:ctrlPr>
                          </m:sSupPr>
                          <m:e>
                            <m:r>
                              <a:rPr lang="en-GB" sz="2000" i="1">
                                <a:solidFill>
                                  <a:srgbClr val="FFC000"/>
                                </a:solidFill>
                                <a:latin typeface="Cambria Math" panose="02040503050406030204" pitchFamily="18" charset="0"/>
                              </a:rPr>
                              <m:t>2</m:t>
                            </m:r>
                          </m:e>
                          <m:sup>
                            <m:r>
                              <a:rPr lang="en-GB" sz="2000" i="1" smtClean="0">
                                <a:solidFill>
                                  <a:srgbClr val="FFC000"/>
                                </a:solidFill>
                                <a:latin typeface="Cambria Math" panose="02040503050406030204" pitchFamily="18" charset="0"/>
                                <a:ea typeface="Cambria Math" panose="02040503050406030204" pitchFamily="18" charset="0"/>
                              </a:rPr>
                              <m:t>≠</m:t>
                            </m:r>
                            <m:r>
                              <a:rPr lang="de-DE" sz="2000" b="0" i="1" smtClean="0">
                                <a:solidFill>
                                  <a:srgbClr val="FFC000"/>
                                </a:solidFill>
                                <a:latin typeface="Cambria Math" panose="02040503050406030204" pitchFamily="18" charset="0"/>
                                <a:ea typeface="Cambria Math" panose="02040503050406030204" pitchFamily="18" charset="0"/>
                              </a:rPr>
                              <m:t>1</m:t>
                            </m:r>
                          </m:sup>
                        </m:sSup>
                      </m:sup>
                    </m:sSubSup>
                  </m:oMath>
                </a14:m>
                <a:r>
                  <a:rPr lang="en-GB" sz="2000" dirty="0"/>
                  <a:t> with </a:t>
                </a:r>
                <a14:m>
                  <m:oMath xmlns:m="http://schemas.openxmlformats.org/officeDocument/2006/math">
                    <m:sSub>
                      <m:sSubPr>
                        <m:ctrlPr>
                          <a:rPr lang="en-GB" sz="2000" i="1">
                            <a:latin typeface="Cambria Math" panose="02040503050406030204" pitchFamily="18" charset="0"/>
                          </a:rPr>
                        </m:ctrlPr>
                      </m:sSubPr>
                      <m:e>
                        <m:r>
                          <a:rPr lang="de-DE" sz="2000" b="0" i="1" smtClean="0">
                            <a:latin typeface="Cambria Math" panose="02040503050406030204" pitchFamily="18" charset="0"/>
                          </a:rPr>
                          <m:t>𝑇𝑙</m:t>
                        </m:r>
                      </m:e>
                      <m:sub>
                        <m:r>
                          <a:rPr lang="en-GB" sz="2000" i="1">
                            <a:latin typeface="Cambria Math" panose="02040503050406030204" pitchFamily="18" charset="0"/>
                          </a:rPr>
                          <m:t>3</m:t>
                        </m:r>
                      </m:sub>
                    </m:sSub>
                    <m:r>
                      <a:rPr lang="en-GB" sz="2000" i="1">
                        <a:latin typeface="Cambria Math" panose="02040503050406030204" pitchFamily="18" charset="0"/>
                      </a:rPr>
                      <m:t>(</m:t>
                    </m:r>
                    <m:r>
                      <a:rPr lang="en-GB" sz="2000" i="1">
                        <a:latin typeface="Cambria Math" panose="02040503050406030204" pitchFamily="18" charset="0"/>
                      </a:rPr>
                      <m:t>𝑋</m:t>
                    </m:r>
                    <m:r>
                      <a:rPr lang="en-GB" sz="2000" i="1">
                        <a:latin typeface="Cambria Math" panose="02040503050406030204" pitchFamily="18" charset="0"/>
                      </a:rPr>
                      <m:t>)</m:t>
                    </m:r>
                  </m:oMath>
                </a14:m>
                <a:r>
                  <a:rPr lang="en-GB" sz="2000" dirty="0"/>
                  <a:t> eliminated</a:t>
                </a:r>
              </a:p>
              <a:p>
                <a:pPr lvl="1"/>
                <a:endParaRPr lang="en-GB" dirty="0"/>
              </a:p>
              <a:p>
                <a:pPr lvl="1"/>
                <a:endParaRPr lang="en-GB" dirty="0"/>
              </a:p>
            </p:txBody>
          </p:sp>
        </mc:Choice>
        <mc:Fallback>
          <p:sp>
            <p:nvSpPr>
              <p:cNvPr id="3" name="Content Placeholder 2">
                <a:extLst>
                  <a:ext uri="{FF2B5EF4-FFF2-40B4-BE49-F238E27FC236}">
                    <a16:creationId xmlns:a16="http://schemas.microsoft.com/office/drawing/2014/main" id="{D2950D72-F11F-0647-AEBC-612CE1D159C3}"/>
                  </a:ext>
                </a:extLst>
              </p:cNvPr>
              <p:cNvSpPr>
                <a:spLocks noGrp="1" noRot="1" noChangeAspect="1" noMove="1" noResize="1" noEditPoints="1" noAdjustHandles="1" noChangeArrowheads="1" noChangeShapeType="1" noTextEdit="1"/>
              </p:cNvSpPr>
              <p:nvPr>
                <p:ph sz="half" idx="2"/>
              </p:nvPr>
            </p:nvSpPr>
            <p:spPr>
              <a:blipFill>
                <a:blip r:embed="rId3"/>
                <a:stretch>
                  <a:fillRect l="-3256" t="-1705"/>
                </a:stretch>
              </a:blipFill>
            </p:spPr>
            <p:txBody>
              <a:bodyPr/>
              <a:lstStyle/>
              <a:p>
                <a:r>
                  <a:rPr lang="en-DE">
                    <a:noFill/>
                  </a:rPr>
                  <a:t> </a:t>
                </a:r>
              </a:p>
            </p:txBody>
          </p:sp>
        </mc:Fallback>
      </mc:AlternateContent>
      <p:sp>
        <p:nvSpPr>
          <p:cNvPr id="6" name="Footer Placeholder 5">
            <a:extLst>
              <a:ext uri="{FF2B5EF4-FFF2-40B4-BE49-F238E27FC236}">
                <a16:creationId xmlns:a16="http://schemas.microsoft.com/office/drawing/2014/main" id="{23938B88-0434-3034-6C1F-E30730595E65}"/>
              </a:ext>
            </a:extLst>
          </p:cNvPr>
          <p:cNvSpPr>
            <a:spLocks noGrp="1"/>
          </p:cNvSpPr>
          <p:nvPr>
            <p:ph type="ftr" sz="quarter" idx="11"/>
          </p:nvPr>
        </p:nvSpPr>
        <p:spPr/>
        <p:txBody>
          <a:bodyPr/>
          <a:lstStyle/>
          <a:p>
            <a:pPr>
              <a:defRPr/>
            </a:pPr>
            <a:r>
              <a:rPr lang="de-DE" altLang="de-DE"/>
              <a:t>Marcel Gehrke</a:t>
            </a:r>
            <a:endParaRPr lang="de-DE" altLang="de-DE" dirty="0"/>
          </a:p>
        </p:txBody>
      </p:sp>
      <p:sp>
        <p:nvSpPr>
          <p:cNvPr id="14" name="Slide Number Placeholder 13">
            <a:extLst>
              <a:ext uri="{FF2B5EF4-FFF2-40B4-BE49-F238E27FC236}">
                <a16:creationId xmlns:a16="http://schemas.microsoft.com/office/drawing/2014/main" id="{940EC470-EA9A-1B86-4A17-9840F02D6AEB}"/>
              </a:ext>
            </a:extLst>
          </p:cNvPr>
          <p:cNvSpPr>
            <a:spLocks noGrp="1"/>
          </p:cNvSpPr>
          <p:nvPr>
            <p:ph type="sldNum" sz="quarter" idx="12"/>
          </p:nvPr>
        </p:nvSpPr>
        <p:spPr/>
        <p:txBody>
          <a:bodyPr/>
          <a:lstStyle/>
          <a:p>
            <a:fld id="{EB1502E6-D9AE-3544-B6D5-378AAA0B915F}" type="slidenum">
              <a:rPr lang="de-DE" altLang="de-DE" smtClean="0"/>
              <a:pPr/>
              <a:t>77</a:t>
            </a:fld>
            <a:endParaRPr lang="de-DE" altLang="de-DE" dirty="0"/>
          </a:p>
        </p:txBody>
      </p:sp>
      <p:sp>
        <p:nvSpPr>
          <p:cNvPr id="4" name="Date Placeholder 3">
            <a:extLst>
              <a:ext uri="{FF2B5EF4-FFF2-40B4-BE49-F238E27FC236}">
                <a16:creationId xmlns:a16="http://schemas.microsoft.com/office/drawing/2014/main" id="{1A208936-9C98-6F1D-158E-A4347BB66A36}"/>
              </a:ext>
            </a:extLst>
          </p:cNvPr>
          <p:cNvSpPr>
            <a:spLocks noGrp="1"/>
          </p:cNvSpPr>
          <p:nvPr>
            <p:ph type="dt" sz="half" idx="13"/>
          </p:nvPr>
        </p:nvSpPr>
        <p:spPr/>
        <p:txBody>
          <a:bodyPr/>
          <a:lstStyle/>
          <a:p>
            <a:pPr eaLnBrk="1" hangingPunct="1"/>
            <a:r>
              <a:rPr lang="de-DE"/>
              <a:t>Temporal</a:t>
            </a:r>
            <a:endParaRPr lang="de-DE" dirty="0"/>
          </a:p>
        </p:txBody>
      </p:sp>
      <p:grpSp>
        <p:nvGrpSpPr>
          <p:cNvPr id="5" name="Group 4">
            <a:extLst>
              <a:ext uri="{FF2B5EF4-FFF2-40B4-BE49-F238E27FC236}">
                <a16:creationId xmlns:a16="http://schemas.microsoft.com/office/drawing/2014/main" id="{70CD94D8-BBF0-474A-A502-2E5C4FA5445E}"/>
              </a:ext>
            </a:extLst>
          </p:cNvPr>
          <p:cNvGrpSpPr/>
          <p:nvPr/>
        </p:nvGrpSpPr>
        <p:grpSpPr>
          <a:xfrm>
            <a:off x="8105611" y="3427568"/>
            <a:ext cx="1382400" cy="1077719"/>
            <a:chOff x="3899848" y="3858187"/>
            <a:chExt cx="1626896" cy="1077719"/>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ADDF54-DE6F-B748-8D3A-E3903E28FB7F}"/>
                    </a:ext>
                  </a:extLst>
                </p:cNvPr>
                <p:cNvSpPr txBox="1"/>
                <p:nvPr/>
              </p:nvSpPr>
              <p:spPr>
                <a:xfrm>
                  <a:off x="3999305" y="4561445"/>
                  <a:ext cx="576594" cy="374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𝑔</m:t>
                            </m:r>
                          </m:e>
                          <m:sub>
                            <m:r>
                              <a:rPr lang="de-DE" i="1">
                                <a:solidFill>
                                  <a:srgbClr val="FFC000"/>
                                </a:solidFill>
                                <a:latin typeface="Cambria Math" panose="02040503050406030204" pitchFamily="18" charset="0"/>
                              </a:rPr>
                              <m:t>3</m:t>
                            </m:r>
                          </m:sub>
                          <m:sup>
                            <m:r>
                              <a:rPr lang="de-DE" i="1">
                                <a:solidFill>
                                  <a:srgbClr val="FFC000"/>
                                </a:solidFill>
                                <a:latin typeface="Cambria Math" panose="02040503050406030204" pitchFamily="18" charset="0"/>
                              </a:rPr>
                              <m:t>2</m:t>
                            </m:r>
                          </m:sup>
                        </m:sSubSup>
                      </m:oMath>
                    </m:oMathPara>
                  </a14:m>
                  <a:endParaRPr lang="en-GB" dirty="0">
                    <a:solidFill>
                      <a:srgbClr val="C00000"/>
                    </a:solidFill>
                  </a:endParaRPr>
                </a:p>
              </p:txBody>
            </p:sp>
          </mc:Choice>
          <mc:Fallback xmlns="">
            <p:sp>
              <p:nvSpPr>
                <p:cNvPr id="7" name="TextBox 6">
                  <a:extLst>
                    <a:ext uri="{FF2B5EF4-FFF2-40B4-BE49-F238E27FC236}">
                      <a16:creationId xmlns:a16="http://schemas.microsoft.com/office/drawing/2014/main" id="{99ADDF54-DE6F-B748-8D3A-E3903E28FB7F}"/>
                    </a:ext>
                  </a:extLst>
                </p:cNvPr>
                <p:cNvSpPr txBox="1">
                  <a:spLocks noRot="1" noChangeAspect="1" noMove="1" noResize="1" noEditPoints="1" noAdjustHandles="1" noChangeArrowheads="1" noChangeShapeType="1" noTextEdit="1"/>
                </p:cNvSpPr>
                <p:nvPr/>
              </p:nvSpPr>
              <p:spPr>
                <a:xfrm>
                  <a:off x="3999305" y="4561445"/>
                  <a:ext cx="576594" cy="374461"/>
                </a:xfrm>
                <a:prstGeom prst="rect">
                  <a:avLst/>
                </a:prstGeom>
                <a:blipFill>
                  <a:blip r:embed="rId4"/>
                  <a:stretch>
                    <a:fillRect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5D93F1-0CEE-684A-BA0D-8B36E81E39B4}"/>
                    </a:ext>
                  </a:extLst>
                </p:cNvPr>
                <p:cNvSpPr txBox="1"/>
                <p:nvPr/>
              </p:nvSpPr>
              <p:spPr>
                <a:xfrm>
                  <a:off x="3899848" y="3858187"/>
                  <a:ext cx="1626896"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b>
                            <m:r>
                              <a:rPr lang="de-DE" i="1">
                                <a:solidFill>
                                  <a:schemeClr val="tx1"/>
                                </a:solidFill>
                                <a:latin typeface="Cambria Math" panose="02040503050406030204" pitchFamily="18" charset="0"/>
                              </a:rPr>
                              <m:t>3</m:t>
                            </m:r>
                          </m:sub>
                        </m:sSub>
                        <m:r>
                          <a:rPr lang="de-DE" i="1">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9" name="TextBox 8">
                  <a:extLst>
                    <a:ext uri="{FF2B5EF4-FFF2-40B4-BE49-F238E27FC236}">
                      <a16:creationId xmlns:a16="http://schemas.microsoft.com/office/drawing/2014/main" id="{335D93F1-0CEE-684A-BA0D-8B36E81E39B4}"/>
                    </a:ext>
                  </a:extLst>
                </p:cNvPr>
                <p:cNvSpPr txBox="1">
                  <a:spLocks noRot="1" noChangeAspect="1" noMove="1" noResize="1" noEditPoints="1" noAdjustHandles="1" noChangeArrowheads="1" noChangeShapeType="1" noTextEdit="1"/>
                </p:cNvSpPr>
                <p:nvPr/>
              </p:nvSpPr>
              <p:spPr>
                <a:xfrm>
                  <a:off x="3899848" y="3858187"/>
                  <a:ext cx="1626896" cy="715089"/>
                </a:xfrm>
                <a:prstGeom prst="roundRect">
                  <a:avLst/>
                </a:prstGeom>
                <a:blipFill>
                  <a:blip r:embed="rId5"/>
                  <a:stretch>
                    <a:fillRect l="-901" b="-1724"/>
                  </a:stretch>
                </a:blipFill>
                <a:ln>
                  <a:solidFill>
                    <a:schemeClr val="tx1"/>
                  </a:solidFill>
                </a:ln>
              </p:spPr>
              <p:txBody>
                <a:bodyPr/>
                <a:lstStyle/>
                <a:p>
                  <a:r>
                    <a:rPr lang="en-GB">
                      <a:noFill/>
                    </a:rPr>
                    <a:t> </a:t>
                  </a:r>
                </a:p>
              </p:txBody>
            </p:sp>
          </mc:Fallback>
        </mc:AlternateContent>
      </p:grpSp>
      <p:cxnSp>
        <p:nvCxnSpPr>
          <p:cNvPr id="10" name="Straight Connector 9">
            <a:extLst>
              <a:ext uri="{FF2B5EF4-FFF2-40B4-BE49-F238E27FC236}">
                <a16:creationId xmlns:a16="http://schemas.microsoft.com/office/drawing/2014/main" id="{5D7DCBCB-8BF3-B949-8E65-9CF6CDD8B8CE}"/>
              </a:ext>
            </a:extLst>
          </p:cNvPr>
          <p:cNvCxnSpPr>
            <a:cxnSpLocks/>
            <a:stCxn id="20" idx="0"/>
            <a:endCxn id="9" idx="2"/>
          </p:cNvCxnSpPr>
          <p:nvPr/>
        </p:nvCxnSpPr>
        <p:spPr>
          <a:xfrm flipV="1">
            <a:off x="8796163" y="4142656"/>
            <a:ext cx="648" cy="64286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39EA39-1549-0947-9C48-E73AD5B62B0B}"/>
              </a:ext>
            </a:extLst>
          </p:cNvPr>
          <p:cNvCxnSpPr>
            <a:cxnSpLocks/>
            <a:stCxn id="16" idx="3"/>
            <a:endCxn id="9" idx="1"/>
          </p:cNvCxnSpPr>
          <p:nvPr/>
        </p:nvCxnSpPr>
        <p:spPr>
          <a:xfrm>
            <a:off x="7316635" y="3785112"/>
            <a:ext cx="78897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15F944B1-046B-4B40-9EED-DC4DA23A14D4}"/>
              </a:ext>
            </a:extLst>
          </p:cNvPr>
          <p:cNvGrpSpPr/>
          <p:nvPr/>
        </p:nvGrpSpPr>
        <p:grpSpPr>
          <a:xfrm>
            <a:off x="5938557" y="3427567"/>
            <a:ext cx="1378078" cy="1061048"/>
            <a:chOff x="986597" y="3858187"/>
            <a:chExt cx="1912449" cy="106104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65D372-053D-4145-9916-09AE88A7B669}"/>
                    </a:ext>
                  </a:extLst>
                </p:cNvPr>
                <p:cNvSpPr txBox="1"/>
                <p:nvPr/>
              </p:nvSpPr>
              <p:spPr>
                <a:xfrm>
                  <a:off x="986597" y="3858187"/>
                  <a:ext cx="191244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2</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i="1" dirty="0">
                                <a:solidFill>
                                  <a:schemeClr val="tx1"/>
                                </a:solidFill>
                                <a:latin typeface="Cambria Math" panose="02040503050406030204" pitchFamily="18" charset="0"/>
                              </a:rPr>
                              <m:t>3</m:t>
                            </m:r>
                          </m:sub>
                        </m:sSub>
                      </m:oMath>
                    </m:oMathPara>
                  </a14:m>
                  <a:endParaRPr lang="de-DE" i="1" dirty="0">
                    <a:solidFill>
                      <a:schemeClr val="tx1"/>
                    </a:solidFill>
                    <a:latin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8D65D372-053D-4145-9916-09AE88A7B669}"/>
                    </a:ext>
                  </a:extLst>
                </p:cNvPr>
                <p:cNvSpPr txBox="1">
                  <a:spLocks noRot="1" noChangeAspect="1" noMove="1" noResize="1" noEditPoints="1" noAdjustHandles="1" noChangeArrowheads="1" noChangeShapeType="1" noTextEdit="1"/>
                </p:cNvSpPr>
                <p:nvPr/>
              </p:nvSpPr>
              <p:spPr>
                <a:xfrm>
                  <a:off x="986597" y="3858187"/>
                  <a:ext cx="1912449" cy="715089"/>
                </a:xfrm>
                <a:prstGeom prst="roundRect">
                  <a:avLst/>
                </a:prstGeom>
                <a:blipFill>
                  <a:blip r:embed="rId6"/>
                  <a:stretch>
                    <a:fillRect l="-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038835C-DA7E-F244-88F4-915A790B9B1B}"/>
                    </a:ext>
                  </a:extLst>
                </p:cNvPr>
                <p:cNvSpPr txBox="1"/>
                <p:nvPr/>
              </p:nvSpPr>
              <p:spPr>
                <a:xfrm>
                  <a:off x="1135078" y="4595941"/>
                  <a:ext cx="1758585" cy="323294"/>
                </a:xfrm>
                <a:prstGeom prst="rect">
                  <a:avLst/>
                </a:prstGeom>
                <a:noFill/>
              </p:spPr>
              <p:txBody>
                <a:bodyPr wrap="none" lIns="0" tIns="0" rIns="0" bIns="0" rtlCol="0">
                  <a:spAutoFit/>
                </a:bodyPr>
                <a:lstStyle/>
                <a:p>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rPr>
                            <m:t>2</m:t>
                          </m:r>
                        </m:sub>
                      </m:sSub>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i="1">
                              <a:latin typeface="Cambria Math" panose="02040503050406030204" pitchFamily="18" charset="0"/>
                            </a:rPr>
                            <m:t>,</m:t>
                          </m:r>
                          <m:r>
                            <a:rPr lang="de-DE" i="1">
                              <a:latin typeface="Cambria Math" panose="02040503050406030204" pitchFamily="18" charset="0"/>
                            </a:rPr>
                            <m:t>𝑖𝑛</m:t>
                          </m:r>
                        </m:sup>
                      </m:sSubSup>
                    </m:oMath>
                  </a14:m>
                  <a:endParaRPr lang="en-GB" dirty="0"/>
                </a:p>
              </p:txBody>
            </p:sp>
          </mc:Choice>
          <mc:Fallback xmlns="">
            <p:sp>
              <p:nvSpPr>
                <p:cNvPr id="17" name="TextBox 16">
                  <a:extLst>
                    <a:ext uri="{FF2B5EF4-FFF2-40B4-BE49-F238E27FC236}">
                      <a16:creationId xmlns:a16="http://schemas.microsoft.com/office/drawing/2014/main" id="{6038835C-DA7E-F244-88F4-915A790B9B1B}"/>
                    </a:ext>
                  </a:extLst>
                </p:cNvPr>
                <p:cNvSpPr txBox="1">
                  <a:spLocks noRot="1" noChangeAspect="1" noMove="1" noResize="1" noEditPoints="1" noAdjustHandles="1" noChangeArrowheads="1" noChangeShapeType="1" noTextEdit="1"/>
                </p:cNvSpPr>
                <p:nvPr/>
              </p:nvSpPr>
              <p:spPr>
                <a:xfrm>
                  <a:off x="1135078" y="4595941"/>
                  <a:ext cx="1758585" cy="323294"/>
                </a:xfrm>
                <a:prstGeom prst="rect">
                  <a:avLst/>
                </a:prstGeom>
                <a:blipFill>
                  <a:blip r:embed="rId7"/>
                  <a:stretch>
                    <a:fillRect l="-3960" t="-4000" r="-1980" b="-20000"/>
                  </a:stretch>
                </a:blipFill>
              </p:spPr>
              <p:txBody>
                <a:bodyPr/>
                <a:lstStyle/>
                <a:p>
                  <a:r>
                    <a:rPr lang="en-GB">
                      <a:noFill/>
                    </a:rPr>
                    <a:t> </a:t>
                  </a:r>
                </a:p>
              </p:txBody>
            </p:sp>
          </mc:Fallback>
        </mc:AlternateContent>
      </p:grpSp>
      <p:grpSp>
        <p:nvGrpSpPr>
          <p:cNvPr id="18" name="Group 17">
            <a:extLst>
              <a:ext uri="{FF2B5EF4-FFF2-40B4-BE49-F238E27FC236}">
                <a16:creationId xmlns:a16="http://schemas.microsoft.com/office/drawing/2014/main" id="{09DB3028-5A8F-184C-871F-77AB5115C3D6}"/>
              </a:ext>
            </a:extLst>
          </p:cNvPr>
          <p:cNvGrpSpPr/>
          <p:nvPr/>
        </p:nvGrpSpPr>
        <p:grpSpPr>
          <a:xfrm>
            <a:off x="8104963" y="4785519"/>
            <a:ext cx="1382400" cy="1120393"/>
            <a:chOff x="6712116" y="3858187"/>
            <a:chExt cx="1626897" cy="1120393"/>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2721FA-CFA1-024B-99D4-FB60FAA03A69}"/>
                    </a:ext>
                  </a:extLst>
                </p:cNvPr>
                <p:cNvSpPr txBox="1"/>
                <p:nvPr/>
              </p:nvSpPr>
              <p:spPr>
                <a:xfrm>
                  <a:off x="6712116" y="3858187"/>
                  <a:ext cx="162689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a:latin typeface="Cambria Math" panose="02040503050406030204" pitchFamily="18" charset="0"/>
                              </a:rPr>
                              <m:t>𝑅</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dirty="0">
                                <a:latin typeface="Cambria Math" panose="02040503050406030204" pitchFamily="18" charset="0"/>
                              </a:rPr>
                              <m:t>3</m:t>
                            </m:r>
                          </m:sub>
                        </m:sSub>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a:latin typeface="Cambria Math" panose="02040503050406030204" pitchFamily="18" charset="0"/>
                              </a:rPr>
                              <m:t>𝑆</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dirty="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de-DE" dirty="0">
                                <a:latin typeface="Cambria Math" panose="02040503050406030204" pitchFamily="18" charset="0"/>
                              </a:rPr>
                              <m:t>𝑇𝑡</m:t>
                            </m:r>
                            <m:d>
                              <m:dPr>
                                <m:ctrlPr>
                                  <a:rPr lang="de-DE" i="1" dirty="0">
                                    <a:latin typeface="Cambria Math" panose="02040503050406030204" pitchFamily="18" charset="0"/>
                                  </a:rPr>
                                </m:ctrlPr>
                              </m:dPr>
                              <m:e>
                                <m:r>
                                  <a:rPr lang="de-DE" dirty="0">
                                    <a:latin typeface="Cambria Math" panose="02040503050406030204" pitchFamily="18" charset="0"/>
                                  </a:rPr>
                                  <m:t>𝑋</m:t>
                                </m:r>
                                <m:r>
                                  <a:rPr lang="de-DE" dirty="0">
                                    <a:latin typeface="Cambria Math" panose="02040503050406030204" pitchFamily="18" charset="0"/>
                                  </a:rPr>
                                  <m:t>,</m:t>
                                </m:r>
                                <m:r>
                                  <a:rPr lang="de-DE" dirty="0">
                                    <a:latin typeface="Cambria Math" panose="02040503050406030204" pitchFamily="18" charset="0"/>
                                  </a:rPr>
                                  <m:t>𝑀</m:t>
                                </m:r>
                              </m:e>
                            </m:d>
                          </m:e>
                          <m:sub>
                            <m:r>
                              <a:rPr lang="de-DE" dirty="0">
                                <a:latin typeface="Cambria Math" panose="02040503050406030204" pitchFamily="18" charset="0"/>
                              </a:rPr>
                              <m:t>3</m:t>
                            </m:r>
                          </m:sub>
                        </m:sSub>
                        <m:r>
                          <a:rPr lang="de-DE" dirty="0">
                            <a:latin typeface="Cambria Math" panose="02040503050406030204" pitchFamily="18" charset="0"/>
                          </a:rPr>
                          <m:t>  </m:t>
                        </m:r>
                      </m:oMath>
                    </m:oMathPara>
                  </a14:m>
                  <a:endParaRPr lang="en-GB" dirty="0"/>
                </a:p>
              </p:txBody>
            </p:sp>
          </mc:Choice>
          <mc:Fallback xmlns="">
            <p:sp>
              <p:nvSpPr>
                <p:cNvPr id="20" name="TextBox 19">
                  <a:extLst>
                    <a:ext uri="{FF2B5EF4-FFF2-40B4-BE49-F238E27FC236}">
                      <a16:creationId xmlns:a16="http://schemas.microsoft.com/office/drawing/2014/main" id="{DB2721FA-CFA1-024B-99D4-FB60FAA03A69}"/>
                    </a:ext>
                  </a:extLst>
                </p:cNvPr>
                <p:cNvSpPr txBox="1">
                  <a:spLocks noRot="1" noChangeAspect="1" noMove="1" noResize="1" noEditPoints="1" noAdjustHandles="1" noChangeArrowheads="1" noChangeShapeType="1" noTextEdit="1"/>
                </p:cNvSpPr>
                <p:nvPr/>
              </p:nvSpPr>
              <p:spPr>
                <a:xfrm>
                  <a:off x="6712116" y="3858187"/>
                  <a:ext cx="1626897" cy="715089"/>
                </a:xfrm>
                <a:prstGeom prst="roundRect">
                  <a:avLst/>
                </a:prstGeom>
                <a:blipFill>
                  <a:blip r:embed="rId8"/>
                  <a:stretch>
                    <a:fillRect l="-540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C73863A-51D5-E24C-9BED-8CF041957A21}"/>
                    </a:ext>
                  </a:extLst>
                </p:cNvPr>
                <p:cNvSpPr txBox="1"/>
                <p:nvPr/>
              </p:nvSpPr>
              <p:spPr>
                <a:xfrm>
                  <a:off x="6764130" y="4573276"/>
                  <a:ext cx="1314676" cy="405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r>
                              <a:rPr lang="de-DE" i="1">
                                <a:latin typeface="Cambria Math" panose="02040503050406030204" pitchFamily="18" charset="0"/>
                              </a:rPr>
                              <m:t>3</m:t>
                            </m:r>
                          </m:sup>
                        </m:sSubSup>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i="1">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6C73863A-51D5-E24C-9BED-8CF041957A21}"/>
                    </a:ext>
                  </a:extLst>
                </p:cNvPr>
                <p:cNvSpPr txBox="1">
                  <a:spLocks noRot="1" noChangeAspect="1" noMove="1" noResize="1" noEditPoints="1" noAdjustHandles="1" noChangeArrowheads="1" noChangeShapeType="1" noTextEdit="1"/>
                </p:cNvSpPr>
                <p:nvPr/>
              </p:nvSpPr>
              <p:spPr>
                <a:xfrm>
                  <a:off x="6764130" y="4573276"/>
                  <a:ext cx="1314676" cy="405304"/>
                </a:xfrm>
                <a:prstGeom prst="rect">
                  <a:avLst/>
                </a:prstGeom>
                <a:blipFill>
                  <a:blip r:embed="rId9"/>
                  <a:stretch>
                    <a:fillRect b="-3030"/>
                  </a:stretch>
                </a:blipFill>
              </p:spPr>
              <p:txBody>
                <a:bodyPr/>
                <a:lstStyle/>
                <a:p>
                  <a:r>
                    <a:rPr lang="en-GB">
                      <a:noFill/>
                    </a:rPr>
                    <a:t> </a:t>
                  </a:r>
                </a:p>
              </p:txBody>
            </p:sp>
          </mc:Fallback>
        </mc:AlternateContent>
      </p:grpSp>
      <p:cxnSp>
        <p:nvCxnSpPr>
          <p:cNvPr id="45" name="Straight Connector 44">
            <a:extLst>
              <a:ext uri="{FF2B5EF4-FFF2-40B4-BE49-F238E27FC236}">
                <a16:creationId xmlns:a16="http://schemas.microsoft.com/office/drawing/2014/main" id="{A9F38AEB-E93C-CB47-9D75-B558EF573198}"/>
              </a:ext>
            </a:extLst>
          </p:cNvPr>
          <p:cNvCxnSpPr>
            <a:cxnSpLocks/>
            <a:stCxn id="9" idx="3"/>
            <a:endCxn id="52" idx="1"/>
          </p:cNvCxnSpPr>
          <p:nvPr/>
        </p:nvCxnSpPr>
        <p:spPr>
          <a:xfrm>
            <a:off x="9488011" y="3785112"/>
            <a:ext cx="961264"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06E917D-F95F-F04B-858D-E9D73E32462B}"/>
                  </a:ext>
                </a:extLst>
              </p:cNvPr>
              <p:cNvSpPr/>
              <p:nvPr/>
            </p:nvSpPr>
            <p:spPr>
              <a:xfrm>
                <a:off x="9564739" y="3903151"/>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en-GB" i="1" dirty="0">
                              <a:solidFill>
                                <a:srgbClr val="FFC000"/>
                              </a:solidFill>
                              <a:latin typeface="Cambria Math" panose="02040503050406030204" pitchFamily="18" charset="0"/>
                              <a:ea typeface="Cambria Math" panose="02040503050406030204" pitchFamily="18" charset="0"/>
                            </a:rPr>
                            <m:t>𝛼</m:t>
                          </m:r>
                        </m:e>
                        <m:sub>
                          <m:r>
                            <a:rPr lang="de-DE" i="1" dirty="0">
                              <a:solidFill>
                                <a:srgbClr val="FFC000"/>
                              </a:solidFill>
                              <a:latin typeface="Cambria Math" panose="02040503050406030204" pitchFamily="18" charset="0"/>
                            </a:rPr>
                            <m:t>3</m:t>
                          </m:r>
                        </m:sub>
                      </m:sSub>
                    </m:oMath>
                  </m:oMathPara>
                </a14:m>
                <a:endParaRPr lang="en-GB" dirty="0">
                  <a:solidFill>
                    <a:srgbClr val="FFC000"/>
                  </a:solidFill>
                </a:endParaRPr>
              </a:p>
            </p:txBody>
          </p:sp>
        </mc:Choice>
        <mc:Fallback xmlns="">
          <p:sp>
            <p:nvSpPr>
              <p:cNvPr id="13" name="Rectangle 12">
                <a:extLst>
                  <a:ext uri="{FF2B5EF4-FFF2-40B4-BE49-F238E27FC236}">
                    <a16:creationId xmlns:a16="http://schemas.microsoft.com/office/drawing/2014/main" id="{306E917D-F95F-F04B-858D-E9D73E32462B}"/>
                  </a:ext>
                </a:extLst>
              </p:cNvPr>
              <p:cNvSpPr>
                <a:spLocks noRot="1" noChangeAspect="1" noMove="1" noResize="1" noEditPoints="1" noAdjustHandles="1" noChangeArrowheads="1" noChangeShapeType="1" noTextEdit="1"/>
              </p:cNvSpPr>
              <p:nvPr/>
            </p:nvSpPr>
            <p:spPr>
              <a:xfrm>
                <a:off x="9564739" y="3903151"/>
                <a:ext cx="482761"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3E0DC8C-FAA0-8144-9B3B-1339F0A458ED}"/>
                  </a:ext>
                </a:extLst>
              </p:cNvPr>
              <p:cNvSpPr txBox="1"/>
              <p:nvPr/>
            </p:nvSpPr>
            <p:spPr>
              <a:xfrm rot="5400000">
                <a:off x="7021381" y="3839451"/>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33E0DC8C-FAA0-8144-9B3B-1339F0A458ED}"/>
                  </a:ext>
                </a:extLst>
              </p:cNvPr>
              <p:cNvSpPr txBox="1">
                <a:spLocks noRot="1" noChangeAspect="1" noMove="1" noResize="1" noEditPoints="1" noAdjustHandles="1" noChangeArrowheads="1" noChangeShapeType="1" noTextEdit="1"/>
              </p:cNvSpPr>
              <p:nvPr/>
            </p:nvSpPr>
            <p:spPr>
              <a:xfrm rot="5400000">
                <a:off x="7021381" y="3839451"/>
                <a:ext cx="280206" cy="326209"/>
              </a:xfrm>
              <a:prstGeom prst="round1Rect">
                <a:avLst>
                  <a:gd name="adj" fmla="val 40865"/>
                </a:avLst>
              </a:prstGeom>
              <a:blipFill>
                <a:blip r:embed="rId11"/>
                <a:stretch>
                  <a:fillRect l="-3704" b="-434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73EA0C6-D340-D54F-AE80-0FA13B8B113E}"/>
                  </a:ext>
                </a:extLst>
              </p:cNvPr>
              <p:cNvSpPr txBox="1"/>
              <p:nvPr/>
            </p:nvSpPr>
            <p:spPr>
              <a:xfrm rot="5400000">
                <a:off x="9151757" y="3802438"/>
                <a:ext cx="280206" cy="400232"/>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373EA0C6-D340-D54F-AE80-0FA13B8B113E}"/>
                  </a:ext>
                </a:extLst>
              </p:cNvPr>
              <p:cNvSpPr txBox="1">
                <a:spLocks noRot="1" noChangeAspect="1" noMove="1" noResize="1" noEditPoints="1" noAdjustHandles="1" noChangeArrowheads="1" noChangeShapeType="1" noTextEdit="1"/>
              </p:cNvSpPr>
              <p:nvPr/>
            </p:nvSpPr>
            <p:spPr>
              <a:xfrm rot="5400000">
                <a:off x="9151757" y="3802438"/>
                <a:ext cx="280206" cy="400232"/>
              </a:xfrm>
              <a:prstGeom prst="round1Rect">
                <a:avLst>
                  <a:gd name="adj" fmla="val 40865"/>
                </a:avLst>
              </a:prstGeom>
              <a:blipFill>
                <a:blip r:embed="rId12"/>
                <a:stretch>
                  <a:fillRect l="-6250" r="-312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A66121-40D4-B347-B85F-60FD3C5437F8}"/>
                  </a:ext>
                </a:extLst>
              </p:cNvPr>
              <p:cNvSpPr txBox="1"/>
              <p:nvPr/>
            </p:nvSpPr>
            <p:spPr>
              <a:xfrm rot="5400000">
                <a:off x="9189750" y="5199007"/>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47" name="TextBox 46">
                <a:extLst>
                  <a:ext uri="{FF2B5EF4-FFF2-40B4-BE49-F238E27FC236}">
                    <a16:creationId xmlns:a16="http://schemas.microsoft.com/office/drawing/2014/main" id="{A3A66121-40D4-B347-B85F-60FD3C5437F8}"/>
                  </a:ext>
                </a:extLst>
              </p:cNvPr>
              <p:cNvSpPr txBox="1">
                <a:spLocks noRot="1" noChangeAspect="1" noMove="1" noResize="1" noEditPoints="1" noAdjustHandles="1" noChangeArrowheads="1" noChangeShapeType="1" noTextEdit="1"/>
              </p:cNvSpPr>
              <p:nvPr/>
            </p:nvSpPr>
            <p:spPr>
              <a:xfrm rot="5400000">
                <a:off x="9189750" y="5199007"/>
                <a:ext cx="280206" cy="326209"/>
              </a:xfrm>
              <a:prstGeom prst="round1Rect">
                <a:avLst>
                  <a:gd name="adj" fmla="val 40865"/>
                </a:avLst>
              </a:prstGeom>
              <a:blipFill>
                <a:blip r:embed="rId1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9DA97B9-F51D-E248-8B73-3409833FEB3A}"/>
                  </a:ext>
                </a:extLst>
              </p:cNvPr>
              <p:cNvSpPr/>
              <p:nvPr/>
            </p:nvSpPr>
            <p:spPr>
              <a:xfrm>
                <a:off x="8707707" y="4141050"/>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26" name="Rectangle 25">
                <a:extLst>
                  <a:ext uri="{FF2B5EF4-FFF2-40B4-BE49-F238E27FC236}">
                    <a16:creationId xmlns:a16="http://schemas.microsoft.com/office/drawing/2014/main" id="{69DA97B9-F51D-E248-8B73-3409833FEB3A}"/>
                  </a:ext>
                </a:extLst>
              </p:cNvPr>
              <p:cNvSpPr>
                <a:spLocks noRot="1" noChangeAspect="1" noMove="1" noResize="1" noEditPoints="1" noAdjustHandles="1" noChangeArrowheads="1" noChangeShapeType="1" noTextEdit="1"/>
              </p:cNvSpPr>
              <p:nvPr/>
            </p:nvSpPr>
            <p:spPr>
              <a:xfrm>
                <a:off x="8707707" y="4141050"/>
                <a:ext cx="938142" cy="41562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653C856-0497-2A43-835F-4B4401168215}"/>
                  </a:ext>
                </a:extLst>
              </p:cNvPr>
              <p:cNvSpPr/>
              <p:nvPr/>
            </p:nvSpPr>
            <p:spPr>
              <a:xfrm>
                <a:off x="8961153" y="4363016"/>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28" name="Rectangle 27">
                <a:extLst>
                  <a:ext uri="{FF2B5EF4-FFF2-40B4-BE49-F238E27FC236}">
                    <a16:creationId xmlns:a16="http://schemas.microsoft.com/office/drawing/2014/main" id="{9653C856-0497-2A43-835F-4B4401168215}"/>
                  </a:ext>
                </a:extLst>
              </p:cNvPr>
              <p:cNvSpPr>
                <a:spLocks noRot="1" noChangeAspect="1" noMove="1" noResize="1" noEditPoints="1" noAdjustHandles="1" noChangeArrowheads="1" noChangeShapeType="1" noTextEdit="1"/>
              </p:cNvSpPr>
              <p:nvPr/>
            </p:nvSpPr>
            <p:spPr>
              <a:xfrm>
                <a:off x="8961153" y="4363016"/>
                <a:ext cx="859787" cy="405304"/>
              </a:xfrm>
              <a:prstGeom prst="rect">
                <a:avLst/>
              </a:prstGeom>
              <a:blipFill>
                <a:blip r:embed="rId15"/>
                <a:stretch>
                  <a:fillRect/>
                </a:stretch>
              </a:blipFill>
            </p:spPr>
            <p:txBody>
              <a:bodyPr/>
              <a:lstStyle/>
              <a:p>
                <a:r>
                  <a:rPr lang="en-GB">
                    <a:noFill/>
                  </a:rPr>
                  <a:t> </a:t>
                </a:r>
              </a:p>
            </p:txBody>
          </p:sp>
        </mc:Fallback>
      </mc:AlternateContent>
      <p:grpSp>
        <p:nvGrpSpPr>
          <p:cNvPr id="57" name="Group 56">
            <a:extLst>
              <a:ext uri="{FF2B5EF4-FFF2-40B4-BE49-F238E27FC236}">
                <a16:creationId xmlns:a16="http://schemas.microsoft.com/office/drawing/2014/main" id="{D48F4334-CF8A-D34A-BAE8-D0881CD0DC68}"/>
              </a:ext>
            </a:extLst>
          </p:cNvPr>
          <p:cNvGrpSpPr/>
          <p:nvPr/>
        </p:nvGrpSpPr>
        <p:grpSpPr>
          <a:xfrm>
            <a:off x="10449275" y="3427568"/>
            <a:ext cx="1382400" cy="1011751"/>
            <a:chOff x="6017504" y="4138357"/>
            <a:chExt cx="1382400" cy="1011751"/>
          </a:xfrm>
        </p:grpSpPr>
        <p:grpSp>
          <p:nvGrpSpPr>
            <p:cNvPr id="51" name="Group 50">
              <a:extLst>
                <a:ext uri="{FF2B5EF4-FFF2-40B4-BE49-F238E27FC236}">
                  <a16:creationId xmlns:a16="http://schemas.microsoft.com/office/drawing/2014/main" id="{B792568D-8601-F64C-AFE3-3ACEB0F330B0}"/>
                </a:ext>
              </a:extLst>
            </p:cNvPr>
            <p:cNvGrpSpPr/>
            <p:nvPr/>
          </p:nvGrpSpPr>
          <p:grpSpPr>
            <a:xfrm>
              <a:off x="6017504" y="4138357"/>
              <a:ext cx="1382400" cy="1011751"/>
              <a:chOff x="798394" y="3858187"/>
              <a:chExt cx="1918447" cy="1011751"/>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D2EA857-CC5B-7C45-9D77-10004FB169E3}"/>
                      </a:ext>
                    </a:extLst>
                  </p:cNvPr>
                  <p:cNvSpPr txBox="1"/>
                  <p:nvPr/>
                </p:nvSpPr>
                <p:spPr>
                  <a:xfrm>
                    <a:off x="798394" y="3858187"/>
                    <a:ext cx="191844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i="1" dirty="0">
                                  <a:solidFill>
                                    <a:schemeClr val="tx1"/>
                                  </a:solidFill>
                                  <a:latin typeface="Cambria Math" panose="02040503050406030204" pitchFamily="18" charset="0"/>
                                </a:rPr>
                                <m:t>4</m:t>
                              </m:r>
                            </m:sub>
                          </m:sSub>
                        </m:oMath>
                      </m:oMathPara>
                    </a14:m>
                    <a:endParaRPr lang="de-DE" i="1" dirty="0">
                      <a:solidFill>
                        <a:schemeClr val="tx1"/>
                      </a:solidFill>
                      <a:latin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CD2EA857-CC5B-7C45-9D77-10004FB169E3}"/>
                      </a:ext>
                    </a:extLst>
                  </p:cNvPr>
                  <p:cNvSpPr txBox="1">
                    <a:spLocks noRot="1" noChangeAspect="1" noMove="1" noResize="1" noEditPoints="1" noAdjustHandles="1" noChangeArrowheads="1" noChangeShapeType="1" noTextEdit="1"/>
                  </p:cNvSpPr>
                  <p:nvPr/>
                </p:nvSpPr>
                <p:spPr>
                  <a:xfrm>
                    <a:off x="798394" y="3858187"/>
                    <a:ext cx="1918447" cy="715089"/>
                  </a:xfrm>
                  <a:prstGeom prst="roundRect">
                    <a:avLst/>
                  </a:prstGeom>
                  <a:blipFill>
                    <a:blip r:embed="rId16"/>
                    <a:stretch>
                      <a:fillRect l="-180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D390822-E929-5449-A1FE-0E3AC205FC5B}"/>
                      </a:ext>
                    </a:extLst>
                  </p:cNvPr>
                  <p:cNvSpPr txBox="1"/>
                  <p:nvPr/>
                </p:nvSpPr>
                <p:spPr>
                  <a:xfrm>
                    <a:off x="1625683" y="4592939"/>
                    <a:ext cx="446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m:oMathPara>
                    </a14:m>
                    <a:endParaRPr lang="en-GB" dirty="0"/>
                  </a:p>
                </p:txBody>
              </p:sp>
            </mc:Choice>
            <mc:Fallback xmlns="">
              <p:sp>
                <p:nvSpPr>
                  <p:cNvPr id="53" name="TextBox 52">
                    <a:extLst>
                      <a:ext uri="{FF2B5EF4-FFF2-40B4-BE49-F238E27FC236}">
                        <a16:creationId xmlns:a16="http://schemas.microsoft.com/office/drawing/2014/main" id="{5D390822-E929-5449-A1FE-0E3AC205FC5B}"/>
                      </a:ext>
                    </a:extLst>
                  </p:cNvPr>
                  <p:cNvSpPr txBox="1">
                    <a:spLocks noRot="1" noChangeAspect="1" noMove="1" noResize="1" noEditPoints="1" noAdjustHandles="1" noChangeArrowheads="1" noChangeShapeType="1" noTextEdit="1"/>
                  </p:cNvSpPr>
                  <p:nvPr/>
                </p:nvSpPr>
                <p:spPr>
                  <a:xfrm>
                    <a:off x="1625683" y="4592939"/>
                    <a:ext cx="446075" cy="276999"/>
                  </a:xfrm>
                  <a:prstGeom prst="rect">
                    <a:avLst/>
                  </a:prstGeom>
                  <a:blipFill>
                    <a:blip r:embed="rId17"/>
                    <a:stretch>
                      <a:fillRect l="-15385" t="-9091" r="-3846" b="-2272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184B181-145F-1048-88D4-7003324FD066}"/>
                    </a:ext>
                  </a:extLst>
                </p:cNvPr>
                <p:cNvSpPr txBox="1"/>
                <p:nvPr/>
              </p:nvSpPr>
              <p:spPr>
                <a:xfrm rot="5400000">
                  <a:off x="7096606" y="4550240"/>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4</m:t>
                            </m:r>
                          </m:sub>
                          <m:sup>
                            <m:r>
                              <a:rPr lang="de-DE" sz="1400" i="1">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5184B181-145F-1048-88D4-7003324FD066}"/>
                    </a:ext>
                  </a:extLst>
                </p:cNvPr>
                <p:cNvSpPr txBox="1">
                  <a:spLocks noRot="1" noChangeAspect="1" noMove="1" noResize="1" noEditPoints="1" noAdjustHandles="1" noChangeArrowheads="1" noChangeShapeType="1" noTextEdit="1"/>
                </p:cNvSpPr>
                <p:nvPr/>
              </p:nvSpPr>
              <p:spPr>
                <a:xfrm rot="5400000">
                  <a:off x="7096606" y="4550240"/>
                  <a:ext cx="280206" cy="326209"/>
                </a:xfrm>
                <a:prstGeom prst="round1Rect">
                  <a:avLst>
                    <a:gd name="adj" fmla="val 40865"/>
                  </a:avLst>
                </a:prstGeom>
                <a:blipFill>
                  <a:blip r:embed="rId18"/>
                  <a:stretch>
                    <a:fillRect l="-7407" b="-4348"/>
                  </a:stretch>
                </a:blipFill>
                <a:ln>
                  <a:noFill/>
                </a:ln>
              </p:spPr>
              <p:txBody>
                <a:bodyPr/>
                <a:lstStyle/>
                <a:p>
                  <a:r>
                    <a:rPr lang="en-GB">
                      <a:noFill/>
                    </a:rPr>
                    <a:t> </a:t>
                  </a:r>
                </a:p>
              </p:txBody>
            </p:sp>
          </mc:Fallback>
        </mc:AlternateContent>
      </p:grpSp>
    </p:spTree>
    <p:extLst>
      <p:ext uri="{BB962C8B-B14F-4D97-AF65-F5344CB8AC3E}">
        <p14:creationId xmlns:p14="http://schemas.microsoft.com/office/powerpoint/2010/main" val="18834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20D9-F418-5A4B-9B8D-CDACDD1CA4F4}"/>
              </a:ext>
            </a:extLst>
          </p:cNvPr>
          <p:cNvSpPr>
            <a:spLocks noGrp="1"/>
          </p:cNvSpPr>
          <p:nvPr>
            <p:ph type="title"/>
          </p:nvPr>
        </p:nvSpPr>
        <p:spPr/>
        <p:txBody>
          <a:bodyPr/>
          <a:lstStyle/>
          <a:p>
            <a:r>
              <a:rPr lang="en-GB" dirty="0"/>
              <a:t>Evidence over Time</a:t>
            </a:r>
          </a:p>
        </p:txBody>
      </p:sp>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DE51B654-A443-4744-B421-DC1C5751F45E}"/>
                  </a:ext>
                </a:extLst>
              </p:cNvPr>
              <p:cNvSpPr>
                <a:spLocks noGrp="1"/>
              </p:cNvSpPr>
              <p:nvPr>
                <p:ph sz="half" idx="1"/>
              </p:nvPr>
            </p:nvSpPr>
            <p:spPr/>
            <p:txBody>
              <a:bodyPr>
                <a:normAutofit/>
              </a:bodyPr>
              <a:lstStyle/>
              <a:p>
                <a:r>
                  <a:rPr lang="en-GB" dirty="0"/>
                  <a:t>Next step </a:t>
                </a:r>
                <a14:m>
                  <m:oMath xmlns:m="http://schemas.openxmlformats.org/officeDocument/2006/math">
                    <m:r>
                      <a:rPr lang="en-GB" i="1">
                        <a:latin typeface="Cambria Math" panose="02040503050406030204" pitchFamily="18" charset="0"/>
                        <a:ea typeface="Cambria Math" panose="02040503050406030204" pitchFamily="18" charset="0"/>
                      </a:rPr>
                      <m:t>𝜏</m:t>
                    </m:r>
                    <m:r>
                      <a:rPr lang="de-DE" i="1">
                        <a:latin typeface="Cambria Math" panose="02040503050406030204" pitchFamily="18" charset="0"/>
                        <a:ea typeface="Cambria Math" panose="02040503050406030204" pitchFamily="18" charset="0"/>
                      </a:rPr>
                      <m:t>=4</m:t>
                    </m:r>
                  </m:oMath>
                </a14:m>
                <a:endParaRPr lang="en-GB" dirty="0"/>
              </a:p>
              <a:p>
                <a:r>
                  <a:rPr lang="en-GB" dirty="0"/>
                  <a:t>Evidence: </a:t>
                </a:r>
                <a14:m>
                  <m:oMath xmlns:m="http://schemas.openxmlformats.org/officeDocument/2006/math">
                    <m:sSub>
                      <m:sSubPr>
                        <m:ctrlPr>
                          <a:rPr lang="en-GB"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𝑇𝑙</m:t>
                        </m:r>
                      </m:e>
                      <m:sub>
                        <m:r>
                          <a:rPr lang="de-DE" i="1">
                            <a:solidFill>
                              <a:schemeClr val="accent1"/>
                            </a:solidFill>
                            <a:latin typeface="Cambria Math" panose="02040503050406030204" pitchFamily="18" charset="0"/>
                          </a:rPr>
                          <m:t>4</m:t>
                        </m:r>
                      </m:sub>
                    </m:sSub>
                    <m:d>
                      <m:dPr>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𝑥</m:t>
                            </m:r>
                          </m:e>
                          <m:sub>
                            <m:r>
                              <a:rPr lang="de-DE" i="1">
                                <a:solidFill>
                                  <a:schemeClr val="accent1"/>
                                </a:solidFill>
                                <a:latin typeface="Cambria Math" panose="02040503050406030204" pitchFamily="18" charset="0"/>
                              </a:rPr>
                              <m:t>2</m:t>
                            </m:r>
                          </m:sub>
                        </m:sSub>
                      </m:e>
                    </m:d>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𝑡𝑟𝑢𝑒</m:t>
                    </m:r>
                  </m:oMath>
                </a14:m>
                <a:r>
                  <a:rPr lang="en-GB" dirty="0">
                    <a:solidFill>
                      <a:schemeClr val="accent1"/>
                    </a:solidFill>
                  </a:rPr>
                  <a:t> </a:t>
                </a:r>
              </a:p>
              <a:p>
                <a:pPr lvl="1"/>
                <a:r>
                  <a:rPr lang="en-GB" dirty="0"/>
                  <a:t>Split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de-DE" i="1">
                            <a:latin typeface="Cambria Math" panose="02040503050406030204" pitchFamily="18" charset="0"/>
                          </a:rPr>
                          <m:t>4</m:t>
                        </m:r>
                      </m:sub>
                      <m:sup>
                        <m:r>
                          <a:rPr lang="en-GB" i="1">
                            <a:latin typeface="Cambria Math" panose="02040503050406030204" pitchFamily="18" charset="0"/>
                          </a:rPr>
                          <m:t>2</m:t>
                        </m:r>
                      </m:sup>
                    </m:sSubSup>
                  </m:oMath>
                </a14:m>
                <a:r>
                  <a:rPr lang="en-GB" dirty="0"/>
                  <a:t> into </a:t>
                </a:r>
              </a:p>
              <a:p>
                <a:pPr lvl="2"/>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de-DE" i="1">
                            <a:latin typeface="Cambria Math" panose="02040503050406030204" pitchFamily="18" charset="0"/>
                          </a:rPr>
                          <m:t>4</m:t>
                        </m:r>
                      </m:sub>
                      <m:sup>
                        <m:sSup>
                          <m:sSupPr>
                            <m:ctrlPr>
                              <a:rPr lang="en-GB" i="1">
                                <a:latin typeface="Cambria Math" panose="02040503050406030204" pitchFamily="18" charset="0"/>
                              </a:rPr>
                            </m:ctrlPr>
                          </m:sSupPr>
                          <m:e>
                            <m:r>
                              <a:rPr lang="en-GB" i="1">
                                <a:latin typeface="Cambria Math" panose="02040503050406030204" pitchFamily="18" charset="0"/>
                              </a:rPr>
                              <m:t>2</m:t>
                            </m:r>
                          </m:e>
                          <m:sup>
                            <m:r>
                              <a:rPr lang="de-DE" i="1">
                                <a:latin typeface="Cambria Math" panose="02040503050406030204" pitchFamily="18" charset="0"/>
                              </a:rPr>
                              <m:t>=2</m:t>
                            </m:r>
                          </m:sup>
                        </m:sSup>
                      </m:sup>
                    </m:sSubSup>
                  </m:oMath>
                </a14:m>
                <a:r>
                  <a:rPr lang="en-GB" dirty="0"/>
                  <a:t>for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𝑥</m:t>
                        </m:r>
                      </m:e>
                      <m:sub>
                        <m:r>
                          <a:rPr lang="de-DE" i="1">
                            <a:latin typeface="Cambria Math" panose="02040503050406030204" pitchFamily="18" charset="0"/>
                          </a:rPr>
                          <m:t>2</m:t>
                        </m:r>
                      </m:sub>
                    </m:sSub>
                  </m:oMath>
                </a14:m>
                <a:r>
                  <a:rPr lang="en-GB" dirty="0"/>
                  <a:t> and </a:t>
                </a:r>
              </a:p>
              <a:p>
                <a:pPr lvl="2"/>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de-DE" i="1">
                            <a:latin typeface="Cambria Math" panose="02040503050406030204" pitchFamily="18" charset="0"/>
                          </a:rPr>
                          <m:t>4</m:t>
                        </m:r>
                      </m:sub>
                      <m:sup>
                        <m:sSup>
                          <m:sSupPr>
                            <m:ctrlPr>
                              <a:rPr lang="en-GB" i="1">
                                <a:latin typeface="Cambria Math" panose="02040503050406030204" pitchFamily="18" charset="0"/>
                              </a:rPr>
                            </m:ctrlPr>
                          </m:sSupPr>
                          <m:e>
                            <m:r>
                              <a:rPr lang="en-GB" i="1">
                                <a:latin typeface="Cambria Math" panose="02040503050406030204" pitchFamily="18" charset="0"/>
                              </a:rPr>
                              <m:t>2</m:t>
                            </m:r>
                          </m:e>
                          <m:sup>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2</m:t>
                            </m:r>
                          </m:sup>
                        </m:sSup>
                      </m:sup>
                    </m:sSubSup>
                  </m:oMath>
                </a14:m>
                <a:r>
                  <a:rPr lang="en-GB" dirty="0"/>
                  <a:t> for </a:t>
                </a:r>
                <a14:m>
                  <m:oMath xmlns:m="http://schemas.openxmlformats.org/officeDocument/2006/math">
                    <m:r>
                      <a:rPr lang="en-GB" i="1">
                        <a:latin typeface="Cambria Math" panose="02040503050406030204" pitchFamily="18" charset="0"/>
                      </a:rPr>
                      <m:t>𝑋</m:t>
                    </m:r>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2</m:t>
                        </m:r>
                      </m:sub>
                    </m:sSub>
                  </m:oMath>
                </a14:m>
                <a:endParaRPr lang="en-GB" dirty="0"/>
              </a:p>
              <a:p>
                <a:pPr lvl="1"/>
                <a:endParaRPr lang="en-GB" dirty="0"/>
              </a:p>
              <a:p>
                <a:pPr lvl="1"/>
                <a:endParaRPr lang="en-GB" dirty="0"/>
              </a:p>
              <a:p>
                <a:endParaRPr lang="en-GB" dirty="0"/>
              </a:p>
            </p:txBody>
          </p:sp>
        </mc:Choice>
        <mc:Fallback>
          <p:sp>
            <p:nvSpPr>
              <p:cNvPr id="8" name="Content Placeholder 7">
                <a:extLst>
                  <a:ext uri="{FF2B5EF4-FFF2-40B4-BE49-F238E27FC236}">
                    <a16:creationId xmlns:a16="http://schemas.microsoft.com/office/drawing/2014/main" id="{DE51B654-A443-4744-B421-DC1C5751F45E}"/>
                  </a:ext>
                </a:extLst>
              </p:cNvPr>
              <p:cNvSpPr>
                <a:spLocks noGrp="1" noRot="1" noChangeAspect="1" noMove="1" noResize="1" noEditPoints="1" noAdjustHandles="1" noChangeArrowheads="1" noChangeShapeType="1" noTextEdit="1"/>
              </p:cNvSpPr>
              <p:nvPr>
                <p:ph sz="half" idx="1"/>
              </p:nvPr>
            </p:nvSpPr>
            <p:spPr>
              <a:blipFill>
                <a:blip r:embed="rId2"/>
                <a:stretch>
                  <a:fillRect l="-4429" t="-2557"/>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2950D72-F11F-0647-AEBC-612CE1D159C3}"/>
                  </a:ext>
                </a:extLst>
              </p:cNvPr>
              <p:cNvSpPr>
                <a:spLocks noGrp="1"/>
              </p:cNvSpPr>
              <p:nvPr>
                <p:ph sz="half" idx="2"/>
              </p:nvPr>
            </p:nvSpPr>
            <p:spPr/>
            <p:txBody>
              <a:bodyPr>
                <a:normAutofit/>
              </a:bodyPr>
              <a:lstStyle/>
              <a:p>
                <a14:m>
                  <m:oMath xmlns:m="http://schemas.openxmlformats.org/officeDocument/2006/math">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ea typeface="Cambria Math" panose="02040503050406030204" pitchFamily="18" charset="0"/>
                          </a:rPr>
                          <m:t>𝛼</m:t>
                        </m:r>
                      </m:e>
                      <m:sub>
                        <m:r>
                          <a:rPr lang="de-DE" i="1">
                            <a:solidFill>
                              <a:srgbClr val="FFC000"/>
                            </a:solidFill>
                            <a:latin typeface="Cambria Math" panose="02040503050406030204" pitchFamily="18" charset="0"/>
                          </a:rPr>
                          <m:t>3</m:t>
                        </m:r>
                      </m:sub>
                    </m:sSub>
                  </m:oMath>
                </a14:m>
                <a:r>
                  <a:rPr lang="en-GB" dirty="0"/>
                  <a:t> contains</a:t>
                </a:r>
              </a:p>
              <a:p>
                <a:pPr lvl="1"/>
                <a14:m>
                  <m:oMath xmlns:m="http://schemas.openxmlformats.org/officeDocument/2006/math">
                    <m:sSubSup>
                      <m:sSubSupPr>
                        <m:ctrlPr>
                          <a:rPr lang="en-GB" sz="2000" i="1">
                            <a:solidFill>
                              <a:srgbClr val="FFC000"/>
                            </a:solidFill>
                            <a:latin typeface="Cambria Math" panose="02040503050406030204" pitchFamily="18" charset="0"/>
                          </a:rPr>
                        </m:ctrlPr>
                      </m:sSubSupPr>
                      <m:e>
                        <m:r>
                          <a:rPr lang="en-GB" sz="2000" i="1">
                            <a:solidFill>
                              <a:srgbClr val="FFC000"/>
                            </a:solidFill>
                            <a:latin typeface="Cambria Math" panose="02040503050406030204" pitchFamily="18" charset="0"/>
                          </a:rPr>
                          <m:t>𝑔</m:t>
                        </m:r>
                      </m:e>
                      <m:sub>
                        <m:r>
                          <a:rPr lang="en-GB" sz="2000" i="1">
                            <a:solidFill>
                              <a:srgbClr val="FFC000"/>
                            </a:solidFill>
                            <a:latin typeface="Cambria Math" panose="02040503050406030204" pitchFamily="18" charset="0"/>
                          </a:rPr>
                          <m:t>3</m:t>
                        </m:r>
                      </m:sub>
                      <m:sup>
                        <m:sSup>
                          <m:sSupPr>
                            <m:ctrlPr>
                              <a:rPr lang="en-GB" sz="2000" i="1">
                                <a:solidFill>
                                  <a:srgbClr val="FFC000"/>
                                </a:solidFill>
                                <a:latin typeface="Cambria Math" panose="02040503050406030204" pitchFamily="18" charset="0"/>
                              </a:rPr>
                            </m:ctrlPr>
                          </m:sSupPr>
                          <m:e>
                            <m:r>
                              <a:rPr lang="en-GB" sz="2000" i="1">
                                <a:solidFill>
                                  <a:srgbClr val="FFC000"/>
                                </a:solidFill>
                                <a:latin typeface="Cambria Math" panose="02040503050406030204" pitchFamily="18" charset="0"/>
                              </a:rPr>
                              <m:t>2</m:t>
                            </m:r>
                          </m:e>
                          <m:sup>
                            <m:r>
                              <a:rPr lang="de-DE" sz="2000" i="1">
                                <a:solidFill>
                                  <a:srgbClr val="FFC000"/>
                                </a:solidFill>
                                <a:latin typeface="Cambria Math" panose="02040503050406030204" pitchFamily="18" charset="0"/>
                              </a:rPr>
                              <m:t>=1</m:t>
                            </m:r>
                          </m:sup>
                        </m:sSup>
                      </m:sup>
                    </m:sSubSup>
                  </m:oMath>
                </a14:m>
                <a:r>
                  <a:rPr lang="en-GB" sz="2000" dirty="0"/>
                  <a:t> and </a:t>
                </a:r>
                <a14:m>
                  <m:oMath xmlns:m="http://schemas.openxmlformats.org/officeDocument/2006/math">
                    <m:sSubSup>
                      <m:sSubSupPr>
                        <m:ctrlPr>
                          <a:rPr lang="en-GB" sz="2000" i="1">
                            <a:solidFill>
                              <a:srgbClr val="FFC000"/>
                            </a:solidFill>
                            <a:latin typeface="Cambria Math" panose="02040503050406030204" pitchFamily="18" charset="0"/>
                          </a:rPr>
                        </m:ctrlPr>
                      </m:sSubSupPr>
                      <m:e>
                        <m:r>
                          <a:rPr lang="en-GB" sz="2000" i="1">
                            <a:solidFill>
                              <a:srgbClr val="FFC000"/>
                            </a:solidFill>
                            <a:latin typeface="Cambria Math" panose="02040503050406030204" pitchFamily="18" charset="0"/>
                          </a:rPr>
                          <m:t>𝑔</m:t>
                        </m:r>
                      </m:e>
                      <m:sub>
                        <m:r>
                          <a:rPr lang="en-GB" sz="2000" i="1">
                            <a:solidFill>
                              <a:srgbClr val="FFC000"/>
                            </a:solidFill>
                            <a:latin typeface="Cambria Math" panose="02040503050406030204" pitchFamily="18" charset="0"/>
                          </a:rPr>
                          <m:t>3</m:t>
                        </m:r>
                      </m:sub>
                      <m:sup>
                        <m:sSup>
                          <m:sSupPr>
                            <m:ctrlPr>
                              <a:rPr lang="en-GB" sz="2000" i="1">
                                <a:solidFill>
                                  <a:srgbClr val="FFC000"/>
                                </a:solidFill>
                                <a:latin typeface="Cambria Math" panose="02040503050406030204" pitchFamily="18" charset="0"/>
                              </a:rPr>
                            </m:ctrlPr>
                          </m:sSupPr>
                          <m:e>
                            <m:r>
                              <a:rPr lang="en-GB" sz="2000" i="1">
                                <a:solidFill>
                                  <a:srgbClr val="FFC000"/>
                                </a:solidFill>
                                <a:latin typeface="Cambria Math" panose="02040503050406030204" pitchFamily="18" charset="0"/>
                              </a:rPr>
                              <m:t>2</m:t>
                            </m:r>
                          </m:e>
                          <m:sup>
                            <m:r>
                              <a:rPr lang="en-GB" sz="2000" i="1">
                                <a:solidFill>
                                  <a:srgbClr val="FFC000"/>
                                </a:solidFill>
                                <a:latin typeface="Cambria Math" panose="02040503050406030204" pitchFamily="18" charset="0"/>
                                <a:ea typeface="Cambria Math" panose="02040503050406030204" pitchFamily="18" charset="0"/>
                              </a:rPr>
                              <m:t>≠</m:t>
                            </m:r>
                            <m:r>
                              <a:rPr lang="de-DE" sz="2000" i="1">
                                <a:solidFill>
                                  <a:srgbClr val="FFC000"/>
                                </a:solidFill>
                                <a:latin typeface="Cambria Math" panose="02040503050406030204" pitchFamily="18" charset="0"/>
                              </a:rPr>
                              <m:t>1</m:t>
                            </m:r>
                          </m:sup>
                        </m:sSup>
                      </m:sup>
                    </m:sSubSup>
                  </m:oMath>
                </a14:m>
                <a:r>
                  <a:rPr lang="en-GB" sz="2000" dirty="0"/>
                  <a:t> with </a:t>
                </a:r>
                <a14:m>
                  <m:oMath xmlns:m="http://schemas.openxmlformats.org/officeDocument/2006/math">
                    <m:sSub>
                      <m:sSubPr>
                        <m:ctrlPr>
                          <a:rPr lang="en-GB" sz="2000" i="1">
                            <a:latin typeface="Cambria Math" panose="02040503050406030204" pitchFamily="18" charset="0"/>
                          </a:rPr>
                        </m:ctrlPr>
                      </m:sSubPr>
                      <m:e>
                        <m:r>
                          <a:rPr lang="de-DE" sz="2000" i="1">
                            <a:latin typeface="Cambria Math" panose="02040503050406030204" pitchFamily="18" charset="0"/>
                          </a:rPr>
                          <m:t>𝑇𝑙</m:t>
                        </m:r>
                      </m:e>
                      <m:sub>
                        <m:r>
                          <a:rPr lang="en-GB" sz="2000" i="1">
                            <a:latin typeface="Cambria Math" panose="02040503050406030204" pitchFamily="18" charset="0"/>
                          </a:rPr>
                          <m:t>3</m:t>
                        </m:r>
                      </m:sub>
                    </m:sSub>
                    <m:r>
                      <a:rPr lang="en-GB" sz="2000" i="1">
                        <a:latin typeface="Cambria Math" panose="02040503050406030204" pitchFamily="18" charset="0"/>
                      </a:rPr>
                      <m:t>(</m:t>
                    </m:r>
                    <m:r>
                      <a:rPr lang="en-GB" sz="2000" i="1">
                        <a:latin typeface="Cambria Math" panose="02040503050406030204" pitchFamily="18" charset="0"/>
                      </a:rPr>
                      <m:t>𝑋</m:t>
                    </m:r>
                    <m:r>
                      <a:rPr lang="en-GB" sz="2000" i="1">
                        <a:latin typeface="Cambria Math" panose="02040503050406030204" pitchFamily="18" charset="0"/>
                      </a:rPr>
                      <m:t>)</m:t>
                    </m:r>
                  </m:oMath>
                </a14:m>
                <a:r>
                  <a:rPr lang="en-GB" sz="2000" dirty="0"/>
                  <a:t> eliminated</a:t>
                </a:r>
              </a:p>
              <a:p>
                <a:pPr lvl="1"/>
                <a:r>
                  <a:rPr lang="en-GB" sz="2000" dirty="0"/>
                  <a:t>For</a:t>
                </a:r>
                <a:r>
                  <a:rPr lang="de-DE" sz="2000" dirty="0"/>
                  <a:t> </a:t>
                </a:r>
                <a14:m>
                  <m:oMath xmlns:m="http://schemas.openxmlformats.org/officeDocument/2006/math">
                    <m:sSubSup>
                      <m:sSubSupPr>
                        <m:ctrlPr>
                          <a:rPr lang="de-DE" sz="2000" i="1">
                            <a:solidFill>
                              <a:srgbClr val="FFC000"/>
                            </a:solidFill>
                            <a:latin typeface="Cambria Math" panose="02040503050406030204" pitchFamily="18" charset="0"/>
                          </a:rPr>
                        </m:ctrlPr>
                      </m:sSubSupPr>
                      <m:e>
                        <m:r>
                          <a:rPr lang="de-DE" sz="2000" i="1">
                            <a:solidFill>
                              <a:srgbClr val="FFC000"/>
                            </a:solidFill>
                            <a:latin typeface="Cambria Math" panose="02040503050406030204" pitchFamily="18" charset="0"/>
                          </a:rPr>
                          <m:t>𝑚</m:t>
                        </m:r>
                      </m:e>
                      <m:sub>
                        <m:r>
                          <a:rPr lang="de-DE" sz="2000" i="1">
                            <a:solidFill>
                              <a:srgbClr val="FFC000"/>
                            </a:solidFill>
                            <a:latin typeface="Cambria Math" panose="02040503050406030204" pitchFamily="18" charset="0"/>
                          </a:rPr>
                          <m:t>4</m:t>
                        </m:r>
                      </m:sub>
                      <m:sup>
                        <m:r>
                          <a:rPr lang="de-DE" sz="2000" i="1">
                            <a:solidFill>
                              <a:srgbClr val="FFC000"/>
                            </a:solidFill>
                            <a:latin typeface="Cambria Math" panose="02040503050406030204" pitchFamily="18" charset="0"/>
                          </a:rPr>
                          <m:t>𝑖𝑛</m:t>
                        </m:r>
                        <m:r>
                          <a:rPr lang="de-DE" sz="2000" i="1">
                            <a:solidFill>
                              <a:srgbClr val="FFC000"/>
                            </a:solidFill>
                            <a:latin typeface="Cambria Math" panose="02040503050406030204" pitchFamily="18" charset="0"/>
                          </a:rPr>
                          <m:t>,</m:t>
                        </m:r>
                        <m:r>
                          <a:rPr lang="de-DE" sz="2000" i="1">
                            <a:solidFill>
                              <a:srgbClr val="FFC000"/>
                            </a:solidFill>
                            <a:latin typeface="Cambria Math" panose="02040503050406030204" pitchFamily="18" charset="0"/>
                          </a:rPr>
                          <m:t>𝑜𝑢𝑡</m:t>
                        </m:r>
                      </m:sup>
                    </m:sSubSup>
                  </m:oMath>
                </a14:m>
                <a:r>
                  <a:rPr lang="en-GB" sz="2000" dirty="0"/>
                  <a:t>, </a:t>
                </a:r>
                <a14:m>
                  <m:oMath xmlns:m="http://schemas.openxmlformats.org/officeDocument/2006/math">
                    <m:r>
                      <a:rPr lang="de-DE" sz="2000" i="1" dirty="0">
                        <a:latin typeface="Cambria Math" panose="02040503050406030204" pitchFamily="18" charset="0"/>
                      </a:rPr>
                      <m:t>𝑋</m:t>
                    </m:r>
                  </m:oMath>
                </a14:m>
                <a:r>
                  <a:rPr lang="en-GB" sz="2000" dirty="0"/>
                  <a:t> is split w.r.t. </a:t>
                </a:r>
                <a14:m>
                  <m:oMath xmlns:m="http://schemas.openxmlformats.org/officeDocument/2006/math">
                    <m:sSub>
                      <m:sSubPr>
                        <m:ctrlPr>
                          <a:rPr lang="de-DE" sz="2000" i="1" dirty="0">
                            <a:solidFill>
                              <a:srgbClr val="FFC000"/>
                            </a:solidFill>
                            <a:latin typeface="Cambria Math" panose="02040503050406030204" pitchFamily="18" charset="0"/>
                          </a:rPr>
                        </m:ctrlPr>
                      </m:sSubPr>
                      <m:e>
                        <m:r>
                          <a:rPr lang="de-DE" sz="2000" i="1" dirty="0">
                            <a:solidFill>
                              <a:srgbClr val="FFC000"/>
                            </a:solidFill>
                            <a:latin typeface="Cambria Math" panose="02040503050406030204" pitchFamily="18" charset="0"/>
                          </a:rPr>
                          <m:t>𝑥</m:t>
                        </m:r>
                      </m:e>
                      <m:sub>
                        <m:r>
                          <a:rPr lang="de-DE" sz="2000" i="1" dirty="0">
                            <a:solidFill>
                              <a:srgbClr val="FFC000"/>
                            </a:solidFill>
                            <a:latin typeface="Cambria Math" panose="02040503050406030204" pitchFamily="18" charset="0"/>
                          </a:rPr>
                          <m:t>1</m:t>
                        </m:r>
                      </m:sub>
                    </m:sSub>
                  </m:oMath>
                </a14:m>
                <a:endParaRPr lang="en-GB" sz="2000" dirty="0"/>
              </a:p>
              <a:p>
                <a:r>
                  <a:rPr lang="en-GB" dirty="0"/>
                  <a:t>In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en-GB" i="1" dirty="0">
                            <a:solidFill>
                              <a:schemeClr val="accent1"/>
                            </a:solidFill>
                            <a:latin typeface="Cambria Math" panose="02040503050406030204" pitchFamily="18" charset="0"/>
                            <a:ea typeface="Cambria Math" panose="02040503050406030204" pitchFamily="18" charset="0"/>
                          </a:rPr>
                          <m:t>𝛼</m:t>
                        </m:r>
                      </m:e>
                      <m:sub>
                        <m:r>
                          <a:rPr lang="de-DE" i="1" dirty="0">
                            <a:solidFill>
                              <a:schemeClr val="accent1"/>
                            </a:solidFill>
                            <a:latin typeface="Cambria Math" panose="02040503050406030204" pitchFamily="18" charset="0"/>
                          </a:rPr>
                          <m:t>4</m:t>
                        </m:r>
                      </m:sub>
                    </m:sSub>
                  </m:oMath>
                </a14:m>
                <a:r>
                  <a:rPr lang="en-GB" dirty="0"/>
                  <a:t>, </a:t>
                </a:r>
                <a14:m>
                  <m:oMath xmlns:m="http://schemas.openxmlformats.org/officeDocument/2006/math">
                    <m:r>
                      <a:rPr lang="de-DE" i="1" dirty="0">
                        <a:latin typeface="Cambria Math" panose="02040503050406030204" pitchFamily="18" charset="0"/>
                      </a:rPr>
                      <m:t>𝑋</m:t>
                    </m:r>
                  </m:oMath>
                </a14:m>
                <a:r>
                  <a:rPr lang="en-GB" dirty="0"/>
                  <a:t> is split w.r.t. </a:t>
                </a:r>
                <a14:m>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𝑥</m:t>
                        </m:r>
                      </m:e>
                      <m:sub>
                        <m:r>
                          <a:rPr lang="de-DE" i="1" dirty="0">
                            <a:solidFill>
                              <a:srgbClr val="FFC000"/>
                            </a:solidFill>
                            <a:latin typeface="Cambria Math" panose="02040503050406030204" pitchFamily="18" charset="0"/>
                          </a:rPr>
                          <m:t>1</m:t>
                        </m:r>
                      </m:sub>
                    </m:sSub>
                  </m:oMath>
                </a14:m>
                <a:r>
                  <a:rPr lang="en-GB" dirty="0"/>
                  <a:t> and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𝑥</m:t>
                        </m:r>
                      </m:e>
                      <m:sub>
                        <m:r>
                          <a:rPr lang="de-DE" i="1" dirty="0">
                            <a:solidFill>
                              <a:schemeClr val="accent1"/>
                            </a:solidFill>
                            <a:latin typeface="Cambria Math" panose="02040503050406030204" pitchFamily="18" charset="0"/>
                          </a:rPr>
                          <m:t>2</m:t>
                        </m:r>
                      </m:sub>
                    </m:sSub>
                  </m:oMath>
                </a14:m>
                <a:endParaRPr lang="en-GB" dirty="0"/>
              </a:p>
              <a:p>
                <a:pPr lvl="1"/>
                <a:endParaRPr lang="en-GB" dirty="0"/>
              </a:p>
              <a:p>
                <a:pPr lvl="1"/>
                <a:endParaRPr lang="en-GB" dirty="0"/>
              </a:p>
              <a:p>
                <a:pPr lvl="1"/>
                <a:endParaRPr lang="en-GB" b="0" dirty="0"/>
              </a:p>
              <a:p>
                <a:pPr lvl="1"/>
                <a:endParaRPr lang="en-GB" dirty="0"/>
              </a:p>
            </p:txBody>
          </p:sp>
        </mc:Choice>
        <mc:Fallback>
          <p:sp>
            <p:nvSpPr>
              <p:cNvPr id="3" name="Content Placeholder 2">
                <a:extLst>
                  <a:ext uri="{FF2B5EF4-FFF2-40B4-BE49-F238E27FC236}">
                    <a16:creationId xmlns:a16="http://schemas.microsoft.com/office/drawing/2014/main" id="{D2950D72-F11F-0647-AEBC-612CE1D159C3}"/>
                  </a:ext>
                </a:extLst>
              </p:cNvPr>
              <p:cNvSpPr>
                <a:spLocks noGrp="1" noRot="1" noChangeAspect="1" noMove="1" noResize="1" noEditPoints="1" noAdjustHandles="1" noChangeArrowheads="1" noChangeShapeType="1" noTextEdit="1"/>
              </p:cNvSpPr>
              <p:nvPr>
                <p:ph sz="half" idx="2"/>
              </p:nvPr>
            </p:nvSpPr>
            <p:spPr>
              <a:blipFill>
                <a:blip r:embed="rId3"/>
                <a:stretch>
                  <a:fillRect l="-4419" t="-1705"/>
                </a:stretch>
              </a:blipFill>
            </p:spPr>
            <p:txBody>
              <a:bodyPr/>
              <a:lstStyle/>
              <a:p>
                <a:r>
                  <a:rPr lang="en-DE">
                    <a:noFill/>
                  </a:rPr>
                  <a:t> </a:t>
                </a:r>
              </a:p>
            </p:txBody>
          </p:sp>
        </mc:Fallback>
      </mc:AlternateContent>
      <p:sp>
        <p:nvSpPr>
          <p:cNvPr id="14" name="Footer Placeholder 13">
            <a:extLst>
              <a:ext uri="{FF2B5EF4-FFF2-40B4-BE49-F238E27FC236}">
                <a16:creationId xmlns:a16="http://schemas.microsoft.com/office/drawing/2014/main" id="{C76340AC-8B52-28C9-EED6-5ECDE5B4022D}"/>
              </a:ext>
            </a:extLst>
          </p:cNvPr>
          <p:cNvSpPr>
            <a:spLocks noGrp="1"/>
          </p:cNvSpPr>
          <p:nvPr>
            <p:ph type="ftr" sz="quarter" idx="11"/>
          </p:nvPr>
        </p:nvSpPr>
        <p:spPr/>
        <p:txBody>
          <a:bodyPr/>
          <a:lstStyle/>
          <a:p>
            <a:pPr>
              <a:defRPr/>
            </a:pPr>
            <a:r>
              <a:rPr lang="de-DE" altLang="de-DE"/>
              <a:t>Marcel Gehrke</a:t>
            </a:r>
            <a:endParaRPr lang="de-DE" altLang="de-DE" dirty="0"/>
          </a:p>
        </p:txBody>
      </p:sp>
      <p:sp>
        <p:nvSpPr>
          <p:cNvPr id="15" name="Slide Number Placeholder 14">
            <a:extLst>
              <a:ext uri="{FF2B5EF4-FFF2-40B4-BE49-F238E27FC236}">
                <a16:creationId xmlns:a16="http://schemas.microsoft.com/office/drawing/2014/main" id="{C10CC2E0-0660-7A51-650D-3E58236755B3}"/>
              </a:ext>
            </a:extLst>
          </p:cNvPr>
          <p:cNvSpPr>
            <a:spLocks noGrp="1"/>
          </p:cNvSpPr>
          <p:nvPr>
            <p:ph type="sldNum" sz="quarter" idx="12"/>
          </p:nvPr>
        </p:nvSpPr>
        <p:spPr/>
        <p:txBody>
          <a:bodyPr/>
          <a:lstStyle/>
          <a:p>
            <a:fld id="{EB1502E6-D9AE-3544-B6D5-378AAA0B915F}" type="slidenum">
              <a:rPr lang="de-DE" altLang="de-DE" smtClean="0"/>
              <a:pPr/>
              <a:t>78</a:t>
            </a:fld>
            <a:endParaRPr lang="de-DE" altLang="de-DE" dirty="0"/>
          </a:p>
        </p:txBody>
      </p:sp>
      <p:sp>
        <p:nvSpPr>
          <p:cNvPr id="4" name="Date Placeholder 3">
            <a:extLst>
              <a:ext uri="{FF2B5EF4-FFF2-40B4-BE49-F238E27FC236}">
                <a16:creationId xmlns:a16="http://schemas.microsoft.com/office/drawing/2014/main" id="{C346862B-E60A-5216-1D0F-3552B0030BD9}"/>
              </a:ext>
            </a:extLst>
          </p:cNvPr>
          <p:cNvSpPr>
            <a:spLocks noGrp="1"/>
          </p:cNvSpPr>
          <p:nvPr>
            <p:ph type="dt" sz="half" idx="13"/>
          </p:nvPr>
        </p:nvSpPr>
        <p:spPr/>
        <p:txBody>
          <a:bodyPr/>
          <a:lstStyle/>
          <a:p>
            <a:pPr eaLnBrk="1" hangingPunct="1"/>
            <a:r>
              <a:rPr lang="de-DE"/>
              <a:t>Temporal</a:t>
            </a:r>
            <a:endParaRPr lang="de-DE" dirty="0"/>
          </a:p>
        </p:txBody>
      </p:sp>
      <p:grpSp>
        <p:nvGrpSpPr>
          <p:cNvPr id="5" name="Group 4">
            <a:extLst>
              <a:ext uri="{FF2B5EF4-FFF2-40B4-BE49-F238E27FC236}">
                <a16:creationId xmlns:a16="http://schemas.microsoft.com/office/drawing/2014/main" id="{70CD94D8-BBF0-474A-A502-2E5C4FA5445E}"/>
              </a:ext>
            </a:extLst>
          </p:cNvPr>
          <p:cNvGrpSpPr/>
          <p:nvPr/>
        </p:nvGrpSpPr>
        <p:grpSpPr>
          <a:xfrm>
            <a:off x="8105611" y="3427568"/>
            <a:ext cx="1382400" cy="1077719"/>
            <a:chOff x="3899848" y="3858187"/>
            <a:chExt cx="1626896" cy="1077719"/>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ADDF54-DE6F-B748-8D3A-E3903E28FB7F}"/>
                    </a:ext>
                  </a:extLst>
                </p:cNvPr>
                <p:cNvSpPr txBox="1"/>
                <p:nvPr/>
              </p:nvSpPr>
              <p:spPr>
                <a:xfrm>
                  <a:off x="3999305" y="4561445"/>
                  <a:ext cx="576594" cy="374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a:solidFill>
                                  <a:schemeClr val="accent1"/>
                                </a:solidFill>
                                <a:latin typeface="Cambria Math" panose="02040503050406030204" pitchFamily="18" charset="0"/>
                              </a:rPr>
                            </m:ctrlPr>
                          </m:sSubSupPr>
                          <m:e>
                            <m:r>
                              <a:rPr lang="de-DE" i="1">
                                <a:solidFill>
                                  <a:schemeClr val="accent1"/>
                                </a:solidFill>
                                <a:latin typeface="Cambria Math" panose="02040503050406030204" pitchFamily="18" charset="0"/>
                              </a:rPr>
                              <m:t>𝑔</m:t>
                            </m:r>
                          </m:e>
                          <m:sub>
                            <m:r>
                              <a:rPr lang="de-DE" i="1">
                                <a:solidFill>
                                  <a:schemeClr val="accent1"/>
                                </a:solidFill>
                                <a:latin typeface="Cambria Math" panose="02040503050406030204" pitchFamily="18" charset="0"/>
                              </a:rPr>
                              <m:t>4</m:t>
                            </m:r>
                          </m:sub>
                          <m:sup>
                            <m:r>
                              <a:rPr lang="de-DE" i="1">
                                <a:solidFill>
                                  <a:schemeClr val="accent1"/>
                                </a:solidFill>
                                <a:latin typeface="Cambria Math" panose="02040503050406030204" pitchFamily="18" charset="0"/>
                              </a:rPr>
                              <m:t>2</m:t>
                            </m:r>
                          </m:sup>
                        </m:sSubSup>
                      </m:oMath>
                    </m:oMathPara>
                  </a14:m>
                  <a:endParaRPr lang="en-GB" dirty="0">
                    <a:solidFill>
                      <a:schemeClr val="accent1"/>
                    </a:solidFill>
                  </a:endParaRPr>
                </a:p>
              </p:txBody>
            </p:sp>
          </mc:Choice>
          <mc:Fallback xmlns="">
            <p:sp>
              <p:nvSpPr>
                <p:cNvPr id="7" name="TextBox 6">
                  <a:extLst>
                    <a:ext uri="{FF2B5EF4-FFF2-40B4-BE49-F238E27FC236}">
                      <a16:creationId xmlns:a16="http://schemas.microsoft.com/office/drawing/2014/main" id="{99ADDF54-DE6F-B748-8D3A-E3903E28FB7F}"/>
                    </a:ext>
                  </a:extLst>
                </p:cNvPr>
                <p:cNvSpPr txBox="1">
                  <a:spLocks noRot="1" noChangeAspect="1" noMove="1" noResize="1" noEditPoints="1" noAdjustHandles="1" noChangeArrowheads="1" noChangeShapeType="1" noTextEdit="1"/>
                </p:cNvSpPr>
                <p:nvPr/>
              </p:nvSpPr>
              <p:spPr>
                <a:xfrm>
                  <a:off x="3999305" y="4561445"/>
                  <a:ext cx="576594" cy="374461"/>
                </a:xfrm>
                <a:prstGeom prst="rect">
                  <a:avLst/>
                </a:prstGeom>
                <a:blipFill>
                  <a:blip r:embed="rId4"/>
                  <a:stretch>
                    <a:fillRect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5D93F1-0CEE-684A-BA0D-8B36E81E39B4}"/>
                    </a:ext>
                  </a:extLst>
                </p:cNvPr>
                <p:cNvSpPr txBox="1"/>
                <p:nvPr/>
              </p:nvSpPr>
              <p:spPr>
                <a:xfrm>
                  <a:off x="3899848" y="3858187"/>
                  <a:ext cx="1626896"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4</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4</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b>
                            <m:r>
                              <a:rPr lang="de-DE" i="1">
                                <a:solidFill>
                                  <a:schemeClr val="tx1"/>
                                </a:solidFill>
                                <a:latin typeface="Cambria Math" panose="02040503050406030204" pitchFamily="18" charset="0"/>
                              </a:rPr>
                              <m:t>4</m:t>
                            </m:r>
                          </m:sub>
                        </m:sSub>
                        <m:r>
                          <a:rPr lang="de-DE" i="1">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9" name="TextBox 8">
                  <a:extLst>
                    <a:ext uri="{FF2B5EF4-FFF2-40B4-BE49-F238E27FC236}">
                      <a16:creationId xmlns:a16="http://schemas.microsoft.com/office/drawing/2014/main" id="{335D93F1-0CEE-684A-BA0D-8B36E81E39B4}"/>
                    </a:ext>
                  </a:extLst>
                </p:cNvPr>
                <p:cNvSpPr txBox="1">
                  <a:spLocks noRot="1" noChangeAspect="1" noMove="1" noResize="1" noEditPoints="1" noAdjustHandles="1" noChangeArrowheads="1" noChangeShapeType="1" noTextEdit="1"/>
                </p:cNvSpPr>
                <p:nvPr/>
              </p:nvSpPr>
              <p:spPr>
                <a:xfrm>
                  <a:off x="3899848" y="3858187"/>
                  <a:ext cx="1626896" cy="715089"/>
                </a:xfrm>
                <a:prstGeom prst="roundRect">
                  <a:avLst/>
                </a:prstGeom>
                <a:blipFill>
                  <a:blip r:embed="rId5"/>
                  <a:stretch>
                    <a:fillRect l="-901" b="-1724"/>
                  </a:stretch>
                </a:blipFill>
                <a:ln>
                  <a:solidFill>
                    <a:schemeClr val="tx1"/>
                  </a:solidFill>
                </a:ln>
              </p:spPr>
              <p:txBody>
                <a:bodyPr/>
                <a:lstStyle/>
                <a:p>
                  <a:r>
                    <a:rPr lang="en-GB">
                      <a:noFill/>
                    </a:rPr>
                    <a:t> </a:t>
                  </a:r>
                </a:p>
              </p:txBody>
            </p:sp>
          </mc:Fallback>
        </mc:AlternateContent>
      </p:grpSp>
      <p:cxnSp>
        <p:nvCxnSpPr>
          <p:cNvPr id="10" name="Straight Connector 9">
            <a:extLst>
              <a:ext uri="{FF2B5EF4-FFF2-40B4-BE49-F238E27FC236}">
                <a16:creationId xmlns:a16="http://schemas.microsoft.com/office/drawing/2014/main" id="{5D7DCBCB-8BF3-B949-8E65-9CF6CDD8B8CE}"/>
              </a:ext>
            </a:extLst>
          </p:cNvPr>
          <p:cNvCxnSpPr>
            <a:cxnSpLocks/>
            <a:stCxn id="20" idx="0"/>
            <a:endCxn id="9" idx="2"/>
          </p:cNvCxnSpPr>
          <p:nvPr/>
        </p:nvCxnSpPr>
        <p:spPr>
          <a:xfrm flipV="1">
            <a:off x="8796163" y="4142656"/>
            <a:ext cx="648" cy="642862"/>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139EA39-1549-0947-9C48-E73AD5B62B0B}"/>
              </a:ext>
            </a:extLst>
          </p:cNvPr>
          <p:cNvCxnSpPr>
            <a:cxnSpLocks/>
            <a:stCxn id="16" idx="3"/>
            <a:endCxn id="9" idx="1"/>
          </p:cNvCxnSpPr>
          <p:nvPr/>
        </p:nvCxnSpPr>
        <p:spPr>
          <a:xfrm>
            <a:off x="7316635" y="3785112"/>
            <a:ext cx="78897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15F944B1-046B-4B40-9EED-DC4DA23A14D4}"/>
              </a:ext>
            </a:extLst>
          </p:cNvPr>
          <p:cNvGrpSpPr/>
          <p:nvPr/>
        </p:nvGrpSpPr>
        <p:grpSpPr>
          <a:xfrm>
            <a:off x="5938557" y="3427567"/>
            <a:ext cx="1378078" cy="1061048"/>
            <a:chOff x="986597" y="3858187"/>
            <a:chExt cx="1912449" cy="106104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65D372-053D-4145-9916-09AE88A7B669}"/>
                    </a:ext>
                  </a:extLst>
                </p:cNvPr>
                <p:cNvSpPr txBox="1"/>
                <p:nvPr/>
              </p:nvSpPr>
              <p:spPr>
                <a:xfrm>
                  <a:off x="986597" y="3858187"/>
                  <a:ext cx="191244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i="1" dirty="0">
                                <a:solidFill>
                                  <a:schemeClr val="tx1"/>
                                </a:solidFill>
                                <a:latin typeface="Cambria Math" panose="02040503050406030204" pitchFamily="18" charset="0"/>
                              </a:rPr>
                              <m:t>4</m:t>
                            </m:r>
                          </m:sub>
                        </m:sSub>
                      </m:oMath>
                    </m:oMathPara>
                  </a14:m>
                  <a:endParaRPr lang="de-DE" i="1" dirty="0">
                    <a:solidFill>
                      <a:schemeClr val="tx1"/>
                    </a:solidFill>
                    <a:latin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8D65D372-053D-4145-9916-09AE88A7B669}"/>
                    </a:ext>
                  </a:extLst>
                </p:cNvPr>
                <p:cNvSpPr txBox="1">
                  <a:spLocks noRot="1" noChangeAspect="1" noMove="1" noResize="1" noEditPoints="1" noAdjustHandles="1" noChangeArrowheads="1" noChangeShapeType="1" noTextEdit="1"/>
                </p:cNvSpPr>
                <p:nvPr/>
              </p:nvSpPr>
              <p:spPr>
                <a:xfrm>
                  <a:off x="986597" y="3858187"/>
                  <a:ext cx="1912449" cy="715089"/>
                </a:xfrm>
                <a:prstGeom prst="roundRect">
                  <a:avLst/>
                </a:prstGeom>
                <a:blipFill>
                  <a:blip r:embed="rId6"/>
                  <a:stretch>
                    <a:fillRect l="-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038835C-DA7E-F244-88F4-915A790B9B1B}"/>
                    </a:ext>
                  </a:extLst>
                </p:cNvPr>
                <p:cNvSpPr txBox="1"/>
                <p:nvPr/>
              </p:nvSpPr>
              <p:spPr>
                <a:xfrm>
                  <a:off x="1135078" y="4595941"/>
                  <a:ext cx="1758585" cy="323294"/>
                </a:xfrm>
                <a:prstGeom prst="rect">
                  <a:avLst/>
                </a:prstGeom>
                <a:noFill/>
              </p:spPr>
              <p:txBody>
                <a:bodyPr wrap="none" lIns="0" tIns="0" rIns="0" bIns="0" rtlCol="0">
                  <a:spAutoFit/>
                </a:bodyPr>
                <a:lstStyle/>
                <a:p>
                  <a14:m>
                    <m:oMath xmlns:m="http://schemas.openxmlformats.org/officeDocument/2006/math">
                      <m:sSub>
                        <m:sSubPr>
                          <m:ctrlPr>
                            <a:rPr lang="de-DE" i="1" dirty="0" smtClean="0">
                              <a:solidFill>
                                <a:srgbClr val="FFC000"/>
                              </a:solidFill>
                              <a:latin typeface="Cambria Math" panose="02040503050406030204" pitchFamily="18" charset="0"/>
                            </a:rPr>
                          </m:ctrlPr>
                        </m:sSubPr>
                        <m:e>
                          <m:r>
                            <a:rPr lang="en-GB" i="1" dirty="0">
                              <a:solidFill>
                                <a:srgbClr val="FFC000"/>
                              </a:solidFill>
                              <a:latin typeface="Cambria Math" panose="02040503050406030204" pitchFamily="18" charset="0"/>
                              <a:ea typeface="Cambria Math" panose="02040503050406030204" pitchFamily="18" charset="0"/>
                            </a:rPr>
                            <m:t>𝛼</m:t>
                          </m:r>
                        </m:e>
                        <m:sub>
                          <m:r>
                            <a:rPr lang="de-DE" i="1" dirty="0">
                              <a:solidFill>
                                <a:srgbClr val="FFC000"/>
                              </a:solidFill>
                              <a:latin typeface="Cambria Math" panose="02040503050406030204" pitchFamily="18" charset="0"/>
                            </a:rPr>
                            <m:t>3</m:t>
                          </m:r>
                        </m:sub>
                      </m:sSub>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4</m:t>
                          </m:r>
                        </m:sub>
                        <m:sup>
                          <m:r>
                            <a:rPr lang="de-DE" i="1">
                              <a:latin typeface="Cambria Math" panose="02040503050406030204" pitchFamily="18" charset="0"/>
                            </a:rPr>
                            <m:t>𝑜𝑢𝑡</m:t>
                          </m:r>
                          <m:r>
                            <a:rPr lang="de-DE" i="1">
                              <a:latin typeface="Cambria Math" panose="02040503050406030204" pitchFamily="18" charset="0"/>
                            </a:rPr>
                            <m:t>,</m:t>
                          </m:r>
                          <m:r>
                            <a:rPr lang="de-DE" i="1">
                              <a:latin typeface="Cambria Math" panose="02040503050406030204" pitchFamily="18" charset="0"/>
                            </a:rPr>
                            <m:t>𝑖𝑛</m:t>
                          </m:r>
                        </m:sup>
                      </m:sSubSup>
                    </m:oMath>
                  </a14:m>
                  <a:endParaRPr lang="en-GB" dirty="0"/>
                </a:p>
              </p:txBody>
            </p:sp>
          </mc:Choice>
          <mc:Fallback xmlns="">
            <p:sp>
              <p:nvSpPr>
                <p:cNvPr id="17" name="TextBox 16">
                  <a:extLst>
                    <a:ext uri="{FF2B5EF4-FFF2-40B4-BE49-F238E27FC236}">
                      <a16:creationId xmlns:a16="http://schemas.microsoft.com/office/drawing/2014/main" id="{6038835C-DA7E-F244-88F4-915A790B9B1B}"/>
                    </a:ext>
                  </a:extLst>
                </p:cNvPr>
                <p:cNvSpPr txBox="1">
                  <a:spLocks noRot="1" noChangeAspect="1" noMove="1" noResize="1" noEditPoints="1" noAdjustHandles="1" noChangeArrowheads="1" noChangeShapeType="1" noTextEdit="1"/>
                </p:cNvSpPr>
                <p:nvPr/>
              </p:nvSpPr>
              <p:spPr>
                <a:xfrm>
                  <a:off x="1135078" y="4595941"/>
                  <a:ext cx="1758585" cy="323294"/>
                </a:xfrm>
                <a:prstGeom prst="rect">
                  <a:avLst/>
                </a:prstGeom>
                <a:blipFill>
                  <a:blip r:embed="rId7"/>
                  <a:stretch>
                    <a:fillRect l="-3960" r="-1980" b="-19231"/>
                  </a:stretch>
                </a:blipFill>
              </p:spPr>
              <p:txBody>
                <a:bodyPr/>
                <a:lstStyle/>
                <a:p>
                  <a:r>
                    <a:rPr lang="en-GB">
                      <a:noFill/>
                    </a:rPr>
                    <a:t> </a:t>
                  </a:r>
                </a:p>
              </p:txBody>
            </p:sp>
          </mc:Fallback>
        </mc:AlternateContent>
      </p:grpSp>
      <p:grpSp>
        <p:nvGrpSpPr>
          <p:cNvPr id="18" name="Group 17">
            <a:extLst>
              <a:ext uri="{FF2B5EF4-FFF2-40B4-BE49-F238E27FC236}">
                <a16:creationId xmlns:a16="http://schemas.microsoft.com/office/drawing/2014/main" id="{09DB3028-5A8F-184C-871F-77AB5115C3D6}"/>
              </a:ext>
            </a:extLst>
          </p:cNvPr>
          <p:cNvGrpSpPr/>
          <p:nvPr/>
        </p:nvGrpSpPr>
        <p:grpSpPr>
          <a:xfrm>
            <a:off x="8104963" y="4785519"/>
            <a:ext cx="1382400" cy="1120393"/>
            <a:chOff x="6712116" y="3858187"/>
            <a:chExt cx="1626897" cy="1120393"/>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2721FA-CFA1-024B-99D4-FB60FAA03A69}"/>
                    </a:ext>
                  </a:extLst>
                </p:cNvPr>
                <p:cNvSpPr txBox="1"/>
                <p:nvPr/>
              </p:nvSpPr>
              <p:spPr>
                <a:xfrm>
                  <a:off x="6712116" y="3858187"/>
                  <a:ext cx="162689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a:latin typeface="Cambria Math" panose="02040503050406030204" pitchFamily="18" charset="0"/>
                              </a:rPr>
                              <m:t>𝑅</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dirty="0">
                                <a:latin typeface="Cambria Math" panose="02040503050406030204" pitchFamily="18" charset="0"/>
                              </a:rPr>
                              <m:t>4</m:t>
                            </m:r>
                          </m:sub>
                        </m:sSub>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a:latin typeface="Cambria Math" panose="02040503050406030204" pitchFamily="18" charset="0"/>
                              </a:rPr>
                              <m:t>𝑆</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dirty="0">
                                <a:latin typeface="Cambria Math" panose="02040503050406030204" pitchFamily="18" charset="0"/>
                              </a:rPr>
                              <m:t>4</m:t>
                            </m:r>
                          </m:sub>
                        </m:sSub>
                      </m:oMath>
                    </m:oMathPara>
                  </a14:m>
                  <a:endParaRPr lang="de-DE" dirty="0"/>
                </a:p>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de-DE" dirty="0">
                                <a:latin typeface="Cambria Math" panose="02040503050406030204" pitchFamily="18" charset="0"/>
                              </a:rPr>
                              <m:t>𝑇𝑡</m:t>
                            </m:r>
                            <m:d>
                              <m:dPr>
                                <m:ctrlPr>
                                  <a:rPr lang="de-DE" i="1" dirty="0">
                                    <a:latin typeface="Cambria Math" panose="02040503050406030204" pitchFamily="18" charset="0"/>
                                  </a:rPr>
                                </m:ctrlPr>
                              </m:dPr>
                              <m:e>
                                <m:r>
                                  <a:rPr lang="de-DE" dirty="0">
                                    <a:latin typeface="Cambria Math" panose="02040503050406030204" pitchFamily="18" charset="0"/>
                                  </a:rPr>
                                  <m:t>𝑋</m:t>
                                </m:r>
                                <m:r>
                                  <a:rPr lang="de-DE" dirty="0">
                                    <a:latin typeface="Cambria Math" panose="02040503050406030204" pitchFamily="18" charset="0"/>
                                  </a:rPr>
                                  <m:t>,</m:t>
                                </m:r>
                                <m:r>
                                  <a:rPr lang="de-DE" dirty="0">
                                    <a:latin typeface="Cambria Math" panose="02040503050406030204" pitchFamily="18" charset="0"/>
                                  </a:rPr>
                                  <m:t>𝑀</m:t>
                                </m:r>
                              </m:e>
                            </m:d>
                          </m:e>
                          <m:sub>
                            <m:r>
                              <a:rPr lang="de-DE" dirty="0">
                                <a:latin typeface="Cambria Math" panose="02040503050406030204" pitchFamily="18" charset="0"/>
                              </a:rPr>
                              <m:t>4</m:t>
                            </m:r>
                          </m:sub>
                        </m:sSub>
                        <m:r>
                          <a:rPr lang="de-DE" dirty="0">
                            <a:latin typeface="Cambria Math" panose="02040503050406030204" pitchFamily="18" charset="0"/>
                          </a:rPr>
                          <m:t>  </m:t>
                        </m:r>
                      </m:oMath>
                    </m:oMathPara>
                  </a14:m>
                  <a:endParaRPr lang="en-GB" dirty="0"/>
                </a:p>
              </p:txBody>
            </p:sp>
          </mc:Choice>
          <mc:Fallback xmlns="">
            <p:sp>
              <p:nvSpPr>
                <p:cNvPr id="20" name="TextBox 19">
                  <a:extLst>
                    <a:ext uri="{FF2B5EF4-FFF2-40B4-BE49-F238E27FC236}">
                      <a16:creationId xmlns:a16="http://schemas.microsoft.com/office/drawing/2014/main" id="{DB2721FA-CFA1-024B-99D4-FB60FAA03A69}"/>
                    </a:ext>
                  </a:extLst>
                </p:cNvPr>
                <p:cNvSpPr txBox="1">
                  <a:spLocks noRot="1" noChangeAspect="1" noMove="1" noResize="1" noEditPoints="1" noAdjustHandles="1" noChangeArrowheads="1" noChangeShapeType="1" noTextEdit="1"/>
                </p:cNvSpPr>
                <p:nvPr/>
              </p:nvSpPr>
              <p:spPr>
                <a:xfrm>
                  <a:off x="6712116" y="3858187"/>
                  <a:ext cx="1626897" cy="715089"/>
                </a:xfrm>
                <a:prstGeom prst="roundRect">
                  <a:avLst/>
                </a:prstGeom>
                <a:blipFill>
                  <a:blip r:embed="rId8"/>
                  <a:stretch>
                    <a:fillRect l="-5405"/>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C73863A-51D5-E24C-9BED-8CF041957A21}"/>
                    </a:ext>
                  </a:extLst>
                </p:cNvPr>
                <p:cNvSpPr txBox="1"/>
                <p:nvPr/>
              </p:nvSpPr>
              <p:spPr>
                <a:xfrm>
                  <a:off x="6764130" y="4573276"/>
                  <a:ext cx="1314676" cy="405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4</m:t>
                            </m:r>
                          </m:sub>
                          <m:sup>
                            <m:r>
                              <a:rPr lang="de-DE" i="1">
                                <a:latin typeface="Cambria Math" panose="02040503050406030204" pitchFamily="18" charset="0"/>
                              </a:rPr>
                              <m:t>3</m:t>
                            </m:r>
                          </m:sup>
                        </m:sSubSup>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4</m:t>
                            </m:r>
                          </m:sub>
                          <m:sup>
                            <m:r>
                              <a:rPr lang="de-DE" i="1">
                                <a:latin typeface="Cambria Math" panose="02040503050406030204" pitchFamily="18" charset="0"/>
                              </a:rPr>
                              <m:t>𝑜𝑢𝑡</m:t>
                            </m:r>
                            <m:r>
                              <a:rPr lang="de-DE" i="1">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6C73863A-51D5-E24C-9BED-8CF041957A21}"/>
                    </a:ext>
                  </a:extLst>
                </p:cNvPr>
                <p:cNvSpPr txBox="1">
                  <a:spLocks noRot="1" noChangeAspect="1" noMove="1" noResize="1" noEditPoints="1" noAdjustHandles="1" noChangeArrowheads="1" noChangeShapeType="1" noTextEdit="1"/>
                </p:cNvSpPr>
                <p:nvPr/>
              </p:nvSpPr>
              <p:spPr>
                <a:xfrm>
                  <a:off x="6764130" y="4573276"/>
                  <a:ext cx="1314676" cy="405304"/>
                </a:xfrm>
                <a:prstGeom prst="rect">
                  <a:avLst/>
                </a:prstGeom>
                <a:blipFill>
                  <a:blip r:embed="rId9"/>
                  <a:stretch>
                    <a:fillRect b="-3030"/>
                  </a:stretch>
                </a:blipFill>
              </p:spPr>
              <p:txBody>
                <a:bodyPr/>
                <a:lstStyle/>
                <a:p>
                  <a:r>
                    <a:rPr lang="en-GB">
                      <a:noFill/>
                    </a:rPr>
                    <a:t> </a:t>
                  </a:r>
                </a:p>
              </p:txBody>
            </p:sp>
          </mc:Fallback>
        </mc:AlternateContent>
      </p:grpSp>
      <p:cxnSp>
        <p:nvCxnSpPr>
          <p:cNvPr id="45" name="Straight Connector 44">
            <a:extLst>
              <a:ext uri="{FF2B5EF4-FFF2-40B4-BE49-F238E27FC236}">
                <a16:creationId xmlns:a16="http://schemas.microsoft.com/office/drawing/2014/main" id="{A9F38AEB-E93C-CB47-9D75-B558EF573198}"/>
              </a:ext>
            </a:extLst>
          </p:cNvPr>
          <p:cNvCxnSpPr>
            <a:cxnSpLocks/>
            <a:stCxn id="9" idx="3"/>
            <a:endCxn id="52" idx="1"/>
          </p:cNvCxnSpPr>
          <p:nvPr/>
        </p:nvCxnSpPr>
        <p:spPr>
          <a:xfrm>
            <a:off x="9488011" y="3785112"/>
            <a:ext cx="961264"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06E917D-F95F-F04B-858D-E9D73E32462B}"/>
                  </a:ext>
                </a:extLst>
              </p:cNvPr>
              <p:cNvSpPr/>
              <p:nvPr/>
            </p:nvSpPr>
            <p:spPr>
              <a:xfrm>
                <a:off x="9564739" y="3903151"/>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GB" i="1" dirty="0">
                              <a:solidFill>
                                <a:schemeClr val="accent1"/>
                              </a:solidFill>
                              <a:latin typeface="Cambria Math" panose="02040503050406030204" pitchFamily="18" charset="0"/>
                              <a:ea typeface="Cambria Math" panose="02040503050406030204" pitchFamily="18" charset="0"/>
                            </a:rPr>
                            <m:t>𝛼</m:t>
                          </m:r>
                        </m:e>
                        <m:sub>
                          <m:r>
                            <a:rPr lang="de-DE" i="1" dirty="0">
                              <a:solidFill>
                                <a:schemeClr val="accent1"/>
                              </a:solidFill>
                              <a:latin typeface="Cambria Math" panose="02040503050406030204" pitchFamily="18" charset="0"/>
                            </a:rPr>
                            <m:t>4</m:t>
                          </m:r>
                        </m:sub>
                      </m:sSub>
                    </m:oMath>
                  </m:oMathPara>
                </a14:m>
                <a:endParaRPr lang="en-GB" dirty="0">
                  <a:solidFill>
                    <a:schemeClr val="accent1"/>
                  </a:solidFill>
                </a:endParaRPr>
              </a:p>
            </p:txBody>
          </p:sp>
        </mc:Choice>
        <mc:Fallback xmlns="">
          <p:sp>
            <p:nvSpPr>
              <p:cNvPr id="13" name="Rectangle 12">
                <a:extLst>
                  <a:ext uri="{FF2B5EF4-FFF2-40B4-BE49-F238E27FC236}">
                    <a16:creationId xmlns:a16="http://schemas.microsoft.com/office/drawing/2014/main" id="{306E917D-F95F-F04B-858D-E9D73E32462B}"/>
                  </a:ext>
                </a:extLst>
              </p:cNvPr>
              <p:cNvSpPr>
                <a:spLocks noRot="1" noChangeAspect="1" noMove="1" noResize="1" noEditPoints="1" noAdjustHandles="1" noChangeArrowheads="1" noChangeShapeType="1" noTextEdit="1"/>
              </p:cNvSpPr>
              <p:nvPr/>
            </p:nvSpPr>
            <p:spPr>
              <a:xfrm>
                <a:off x="9564739" y="3903151"/>
                <a:ext cx="482761"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3E0DC8C-FAA0-8144-9B3B-1339F0A458ED}"/>
                  </a:ext>
                </a:extLst>
              </p:cNvPr>
              <p:cNvSpPr txBox="1"/>
              <p:nvPr/>
            </p:nvSpPr>
            <p:spPr>
              <a:xfrm rot="5400000">
                <a:off x="7021381" y="3839451"/>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4</m:t>
                          </m:r>
                        </m:sub>
                        <m:sup>
                          <m:r>
                            <a:rPr lang="de-DE" sz="1400" i="1">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33E0DC8C-FAA0-8144-9B3B-1339F0A458ED}"/>
                  </a:ext>
                </a:extLst>
              </p:cNvPr>
              <p:cNvSpPr txBox="1">
                <a:spLocks noRot="1" noChangeAspect="1" noMove="1" noResize="1" noEditPoints="1" noAdjustHandles="1" noChangeArrowheads="1" noChangeShapeType="1" noTextEdit="1"/>
              </p:cNvSpPr>
              <p:nvPr/>
            </p:nvSpPr>
            <p:spPr>
              <a:xfrm rot="5400000">
                <a:off x="7021381" y="3839451"/>
                <a:ext cx="280206" cy="326209"/>
              </a:xfrm>
              <a:prstGeom prst="round1Rect">
                <a:avLst>
                  <a:gd name="adj" fmla="val 40865"/>
                </a:avLst>
              </a:prstGeom>
              <a:blipFill>
                <a:blip r:embed="rId11"/>
                <a:stretch>
                  <a:fillRect l="-3704" b="-434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73EA0C6-D340-D54F-AE80-0FA13B8B113E}"/>
                  </a:ext>
                </a:extLst>
              </p:cNvPr>
              <p:cNvSpPr txBox="1"/>
              <p:nvPr/>
            </p:nvSpPr>
            <p:spPr>
              <a:xfrm rot="5400000">
                <a:off x="9151757" y="3802438"/>
                <a:ext cx="280206" cy="400232"/>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4</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373EA0C6-D340-D54F-AE80-0FA13B8B113E}"/>
                  </a:ext>
                </a:extLst>
              </p:cNvPr>
              <p:cNvSpPr txBox="1">
                <a:spLocks noRot="1" noChangeAspect="1" noMove="1" noResize="1" noEditPoints="1" noAdjustHandles="1" noChangeArrowheads="1" noChangeShapeType="1" noTextEdit="1"/>
              </p:cNvSpPr>
              <p:nvPr/>
            </p:nvSpPr>
            <p:spPr>
              <a:xfrm rot="5400000">
                <a:off x="9151757" y="3802438"/>
                <a:ext cx="280206" cy="400232"/>
              </a:xfrm>
              <a:prstGeom prst="round1Rect">
                <a:avLst>
                  <a:gd name="adj" fmla="val 40865"/>
                </a:avLst>
              </a:prstGeom>
              <a:blipFill>
                <a:blip r:embed="rId12"/>
                <a:stretch>
                  <a:fillRect l="-625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3A66121-40D4-B347-B85F-60FD3C5437F8}"/>
                  </a:ext>
                </a:extLst>
              </p:cNvPr>
              <p:cNvSpPr txBox="1"/>
              <p:nvPr/>
            </p:nvSpPr>
            <p:spPr>
              <a:xfrm rot="5400000">
                <a:off x="9189750" y="5199007"/>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4</m:t>
                          </m:r>
                        </m:sub>
                        <m:sup>
                          <m:r>
                            <a:rPr lang="de-DE" sz="1400" i="1">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47" name="TextBox 46">
                <a:extLst>
                  <a:ext uri="{FF2B5EF4-FFF2-40B4-BE49-F238E27FC236}">
                    <a16:creationId xmlns:a16="http://schemas.microsoft.com/office/drawing/2014/main" id="{A3A66121-40D4-B347-B85F-60FD3C5437F8}"/>
                  </a:ext>
                </a:extLst>
              </p:cNvPr>
              <p:cNvSpPr txBox="1">
                <a:spLocks noRot="1" noChangeAspect="1" noMove="1" noResize="1" noEditPoints="1" noAdjustHandles="1" noChangeArrowheads="1" noChangeShapeType="1" noTextEdit="1"/>
              </p:cNvSpPr>
              <p:nvPr/>
            </p:nvSpPr>
            <p:spPr>
              <a:xfrm rot="5400000">
                <a:off x="9189750" y="5199007"/>
                <a:ext cx="280206" cy="326209"/>
              </a:xfrm>
              <a:prstGeom prst="round1Rect">
                <a:avLst>
                  <a:gd name="adj" fmla="val 40865"/>
                </a:avLst>
              </a:prstGeom>
              <a:blipFill>
                <a:blip r:embed="rId1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9DA97B9-F51D-E248-8B73-3409833FEB3A}"/>
                  </a:ext>
                </a:extLst>
              </p:cNvPr>
              <p:cNvSpPr/>
              <p:nvPr/>
            </p:nvSpPr>
            <p:spPr>
              <a:xfrm>
                <a:off x="8707707" y="4141050"/>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𝑚</m:t>
                          </m:r>
                        </m:e>
                        <m:sub>
                          <m:r>
                            <a:rPr lang="de-DE" i="1">
                              <a:solidFill>
                                <a:srgbClr val="FFC000"/>
                              </a:solidFill>
                              <a:latin typeface="Cambria Math" panose="02040503050406030204" pitchFamily="18" charset="0"/>
                            </a:rPr>
                            <m:t>4</m:t>
                          </m:r>
                        </m:sub>
                        <m:sup>
                          <m:r>
                            <a:rPr lang="de-DE" i="1">
                              <a:solidFill>
                                <a:srgbClr val="FFC000"/>
                              </a:solidFill>
                              <a:latin typeface="Cambria Math" panose="02040503050406030204" pitchFamily="18" charset="0"/>
                            </a:rPr>
                            <m:t>𝑖𝑛</m:t>
                          </m:r>
                          <m: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𝑜𝑢𝑡</m:t>
                          </m:r>
                        </m:sup>
                      </m:sSubSup>
                    </m:oMath>
                  </m:oMathPara>
                </a14:m>
                <a:endParaRPr lang="en-GB" dirty="0">
                  <a:solidFill>
                    <a:srgbClr val="FFC000"/>
                  </a:solidFill>
                </a:endParaRPr>
              </a:p>
            </p:txBody>
          </p:sp>
        </mc:Choice>
        <mc:Fallback xmlns="">
          <p:sp>
            <p:nvSpPr>
              <p:cNvPr id="26" name="Rectangle 25">
                <a:extLst>
                  <a:ext uri="{FF2B5EF4-FFF2-40B4-BE49-F238E27FC236}">
                    <a16:creationId xmlns:a16="http://schemas.microsoft.com/office/drawing/2014/main" id="{69DA97B9-F51D-E248-8B73-3409833FEB3A}"/>
                  </a:ext>
                </a:extLst>
              </p:cNvPr>
              <p:cNvSpPr>
                <a:spLocks noRot="1" noChangeAspect="1" noMove="1" noResize="1" noEditPoints="1" noAdjustHandles="1" noChangeArrowheads="1" noChangeShapeType="1" noTextEdit="1"/>
              </p:cNvSpPr>
              <p:nvPr/>
            </p:nvSpPr>
            <p:spPr>
              <a:xfrm>
                <a:off x="8707707" y="4141050"/>
                <a:ext cx="938142" cy="41562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653C856-0497-2A43-835F-4B4401168215}"/>
                  </a:ext>
                </a:extLst>
              </p:cNvPr>
              <p:cNvSpPr/>
              <p:nvPr/>
            </p:nvSpPr>
            <p:spPr>
              <a:xfrm>
                <a:off x="8961153" y="4363016"/>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4</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28" name="Rectangle 27">
                <a:extLst>
                  <a:ext uri="{FF2B5EF4-FFF2-40B4-BE49-F238E27FC236}">
                    <a16:creationId xmlns:a16="http://schemas.microsoft.com/office/drawing/2014/main" id="{9653C856-0497-2A43-835F-4B4401168215}"/>
                  </a:ext>
                </a:extLst>
              </p:cNvPr>
              <p:cNvSpPr>
                <a:spLocks noRot="1" noChangeAspect="1" noMove="1" noResize="1" noEditPoints="1" noAdjustHandles="1" noChangeArrowheads="1" noChangeShapeType="1" noTextEdit="1"/>
              </p:cNvSpPr>
              <p:nvPr/>
            </p:nvSpPr>
            <p:spPr>
              <a:xfrm>
                <a:off x="8961153" y="4363016"/>
                <a:ext cx="859787" cy="405304"/>
              </a:xfrm>
              <a:prstGeom prst="rect">
                <a:avLst/>
              </a:prstGeom>
              <a:blipFill>
                <a:blip r:embed="rId15"/>
                <a:stretch>
                  <a:fillRect/>
                </a:stretch>
              </a:blipFill>
            </p:spPr>
            <p:txBody>
              <a:bodyPr/>
              <a:lstStyle/>
              <a:p>
                <a:r>
                  <a:rPr lang="en-GB">
                    <a:noFill/>
                  </a:rPr>
                  <a:t> </a:t>
                </a:r>
              </a:p>
            </p:txBody>
          </p:sp>
        </mc:Fallback>
      </mc:AlternateContent>
      <p:grpSp>
        <p:nvGrpSpPr>
          <p:cNvPr id="51" name="Group 50">
            <a:extLst>
              <a:ext uri="{FF2B5EF4-FFF2-40B4-BE49-F238E27FC236}">
                <a16:creationId xmlns:a16="http://schemas.microsoft.com/office/drawing/2014/main" id="{B792568D-8601-F64C-AFE3-3ACEB0F330B0}"/>
              </a:ext>
            </a:extLst>
          </p:cNvPr>
          <p:cNvGrpSpPr/>
          <p:nvPr/>
        </p:nvGrpSpPr>
        <p:grpSpPr>
          <a:xfrm>
            <a:off x="10449275" y="3427568"/>
            <a:ext cx="1382400" cy="1011751"/>
            <a:chOff x="798394" y="3858187"/>
            <a:chExt cx="1918447" cy="1011751"/>
          </a:xfrm>
        </p:grpSpPr>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D2EA857-CC5B-7C45-9D77-10004FB169E3}"/>
                    </a:ext>
                  </a:extLst>
                </p:cNvPr>
                <p:cNvSpPr txBox="1"/>
                <p:nvPr/>
              </p:nvSpPr>
              <p:spPr>
                <a:xfrm>
                  <a:off x="798394" y="3858187"/>
                  <a:ext cx="191844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4</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4</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i="1" dirty="0">
                                <a:solidFill>
                                  <a:schemeClr val="tx1"/>
                                </a:solidFill>
                                <a:latin typeface="Cambria Math" panose="02040503050406030204" pitchFamily="18" charset="0"/>
                              </a:rPr>
                              <m:t>5</m:t>
                            </m:r>
                          </m:sub>
                        </m:sSub>
                      </m:oMath>
                    </m:oMathPara>
                  </a14:m>
                  <a:endParaRPr lang="de-DE" i="1" dirty="0">
                    <a:solidFill>
                      <a:schemeClr val="tx1"/>
                    </a:solidFill>
                    <a:latin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CD2EA857-CC5B-7C45-9D77-10004FB169E3}"/>
                    </a:ext>
                  </a:extLst>
                </p:cNvPr>
                <p:cNvSpPr txBox="1">
                  <a:spLocks noRot="1" noChangeAspect="1" noMove="1" noResize="1" noEditPoints="1" noAdjustHandles="1" noChangeArrowheads="1" noChangeShapeType="1" noTextEdit="1"/>
                </p:cNvSpPr>
                <p:nvPr/>
              </p:nvSpPr>
              <p:spPr>
                <a:xfrm>
                  <a:off x="798394" y="3858187"/>
                  <a:ext cx="1918447" cy="715089"/>
                </a:xfrm>
                <a:prstGeom prst="roundRect">
                  <a:avLst/>
                </a:prstGeom>
                <a:blipFill>
                  <a:blip r:embed="rId16"/>
                  <a:stretch>
                    <a:fillRect l="-180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D390822-E929-5449-A1FE-0E3AC205FC5B}"/>
                    </a:ext>
                  </a:extLst>
                </p:cNvPr>
                <p:cNvSpPr txBox="1"/>
                <p:nvPr/>
              </p:nvSpPr>
              <p:spPr>
                <a:xfrm>
                  <a:off x="1625683" y="4592939"/>
                  <a:ext cx="446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m:oMathPara>
                  </a14:m>
                  <a:endParaRPr lang="en-GB" dirty="0"/>
                </a:p>
              </p:txBody>
            </p:sp>
          </mc:Choice>
          <mc:Fallback xmlns="">
            <p:sp>
              <p:nvSpPr>
                <p:cNvPr id="53" name="TextBox 52">
                  <a:extLst>
                    <a:ext uri="{FF2B5EF4-FFF2-40B4-BE49-F238E27FC236}">
                      <a16:creationId xmlns:a16="http://schemas.microsoft.com/office/drawing/2014/main" id="{5D390822-E929-5449-A1FE-0E3AC205FC5B}"/>
                    </a:ext>
                  </a:extLst>
                </p:cNvPr>
                <p:cNvSpPr txBox="1">
                  <a:spLocks noRot="1" noChangeAspect="1" noMove="1" noResize="1" noEditPoints="1" noAdjustHandles="1" noChangeArrowheads="1" noChangeShapeType="1" noTextEdit="1"/>
                </p:cNvSpPr>
                <p:nvPr/>
              </p:nvSpPr>
              <p:spPr>
                <a:xfrm>
                  <a:off x="1625683" y="4592939"/>
                  <a:ext cx="446075" cy="276999"/>
                </a:xfrm>
                <a:prstGeom prst="rect">
                  <a:avLst/>
                </a:prstGeom>
                <a:blipFill>
                  <a:blip r:embed="rId17"/>
                  <a:stretch>
                    <a:fillRect l="-15385" t="-9091" r="-3846" b="-22727"/>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184B181-145F-1048-88D4-7003324FD066}"/>
                  </a:ext>
                </a:extLst>
              </p:cNvPr>
              <p:cNvSpPr txBox="1"/>
              <p:nvPr/>
            </p:nvSpPr>
            <p:spPr>
              <a:xfrm rot="5400000">
                <a:off x="11528377" y="3839451"/>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5</m:t>
                          </m:r>
                        </m:sub>
                        <m:sup>
                          <m:r>
                            <a:rPr lang="de-DE" sz="1400" i="1">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5184B181-145F-1048-88D4-7003324FD066}"/>
                  </a:ext>
                </a:extLst>
              </p:cNvPr>
              <p:cNvSpPr txBox="1">
                <a:spLocks noRot="1" noChangeAspect="1" noMove="1" noResize="1" noEditPoints="1" noAdjustHandles="1" noChangeArrowheads="1" noChangeShapeType="1" noTextEdit="1"/>
              </p:cNvSpPr>
              <p:nvPr/>
            </p:nvSpPr>
            <p:spPr>
              <a:xfrm rot="5400000">
                <a:off x="11528377" y="3839451"/>
                <a:ext cx="280206" cy="326209"/>
              </a:xfrm>
              <a:prstGeom prst="round1Rect">
                <a:avLst>
                  <a:gd name="adj" fmla="val 40865"/>
                </a:avLst>
              </a:prstGeom>
              <a:blipFill>
                <a:blip r:embed="rId18"/>
                <a:stretch>
                  <a:fillRect l="-7407" b="-4348"/>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1F2634F-4C21-6F48-9615-2BD0B30E6BAC}"/>
                  </a:ext>
                </a:extLst>
              </p:cNvPr>
              <p:cNvSpPr txBox="1"/>
              <p:nvPr/>
            </p:nvSpPr>
            <p:spPr>
              <a:xfrm>
                <a:off x="1930615" y="5540175"/>
                <a:ext cx="2365185"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14:m>
                  <m:oMath xmlns:m="http://schemas.openxmlformats.org/officeDocument/2006/math">
                    <m:r>
                      <a:rPr lang="en-GB" i="1" dirty="0">
                        <a:latin typeface="Cambria Math" panose="02040503050406030204" pitchFamily="18" charset="0"/>
                      </a:rPr>
                      <m:t>𝑋</m:t>
                    </m:r>
                  </m:oMath>
                </a14:m>
                <a:r>
                  <a:rPr lang="en-GB" dirty="0"/>
                  <a:t> is slowly grounded</a:t>
                </a:r>
              </a:p>
            </p:txBody>
          </p:sp>
        </mc:Choice>
        <mc:Fallback>
          <p:sp>
            <p:nvSpPr>
              <p:cNvPr id="6" name="TextBox 5">
                <a:extLst>
                  <a:ext uri="{FF2B5EF4-FFF2-40B4-BE49-F238E27FC236}">
                    <a16:creationId xmlns:a16="http://schemas.microsoft.com/office/drawing/2014/main" id="{21F2634F-4C21-6F48-9615-2BD0B30E6BAC}"/>
                  </a:ext>
                </a:extLst>
              </p:cNvPr>
              <p:cNvSpPr txBox="1">
                <a:spLocks noRot="1" noChangeAspect="1" noMove="1" noResize="1" noEditPoints="1" noAdjustHandles="1" noChangeArrowheads="1" noChangeShapeType="1" noTextEdit="1"/>
              </p:cNvSpPr>
              <p:nvPr/>
            </p:nvSpPr>
            <p:spPr>
              <a:xfrm>
                <a:off x="1930615" y="5540175"/>
                <a:ext cx="2365185" cy="369332"/>
              </a:xfrm>
              <a:prstGeom prst="rect">
                <a:avLst/>
              </a:prstGeom>
              <a:blipFill>
                <a:blip r:embed="rId19"/>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438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9A43-1C4B-C34B-9C04-DA52606C04F9}"/>
              </a:ext>
            </a:extLst>
          </p:cNvPr>
          <p:cNvSpPr>
            <a:spLocks noGrp="1"/>
          </p:cNvSpPr>
          <p:nvPr>
            <p:ph type="title"/>
          </p:nvPr>
        </p:nvSpPr>
        <p:spPr/>
        <p:txBody>
          <a:bodyPr/>
          <a:lstStyle/>
          <a:p>
            <a:r>
              <a:rPr lang="en-GB" dirty="0"/>
              <a:t>Undoing Splits</a:t>
            </a:r>
          </a:p>
        </p:txBody>
      </p:sp>
      <p:sp>
        <p:nvSpPr>
          <p:cNvPr id="3" name="Content Placeholder 2">
            <a:extLst>
              <a:ext uri="{FF2B5EF4-FFF2-40B4-BE49-F238E27FC236}">
                <a16:creationId xmlns:a16="http://schemas.microsoft.com/office/drawing/2014/main" id="{9B9080CF-5287-4B44-84A3-54CE78A29E0E}"/>
              </a:ext>
            </a:extLst>
          </p:cNvPr>
          <p:cNvSpPr>
            <a:spLocks noGrp="1"/>
          </p:cNvSpPr>
          <p:nvPr>
            <p:ph type="body" sz="quarter" idx="13"/>
          </p:nvPr>
        </p:nvSpPr>
        <p:spPr/>
        <p:txBody>
          <a:bodyPr/>
          <a:lstStyle/>
          <a:p>
            <a:r>
              <a:rPr lang="en-GB" dirty="0"/>
              <a:t>Need to undo splits to </a:t>
            </a:r>
          </a:p>
          <a:p>
            <a:pPr marL="0" indent="0" algn="ctr">
              <a:buNone/>
            </a:pPr>
            <a:r>
              <a:rPr lang="en-GB" dirty="0">
                <a:solidFill>
                  <a:schemeClr val="accent1"/>
                </a:solidFill>
              </a:rPr>
              <a:t>keep reasoning polynomial </a:t>
            </a:r>
            <a:r>
              <a:rPr lang="en-GB" dirty="0" err="1">
                <a:solidFill>
                  <a:schemeClr val="accent1"/>
                </a:solidFill>
              </a:rPr>
              <a:t>w.r.t</a:t>
            </a:r>
            <a:r>
              <a:rPr lang="en-GB" dirty="0">
                <a:solidFill>
                  <a:schemeClr val="accent1"/>
                </a:solidFill>
              </a:rPr>
              <a:t>. domain sizes</a:t>
            </a:r>
          </a:p>
          <a:p>
            <a:pPr marL="514350" indent="-514350">
              <a:buFont typeface="+mj-lt"/>
              <a:buAutoNum type="arabicPeriod"/>
            </a:pPr>
            <a:r>
              <a:rPr lang="en-GB" dirty="0"/>
              <a:t>Where can splits be undone efficiently?</a:t>
            </a:r>
          </a:p>
          <a:p>
            <a:pPr marL="514350" indent="-514350">
              <a:buFont typeface="+mj-lt"/>
              <a:buAutoNum type="arabicPeriod"/>
            </a:pPr>
            <a:r>
              <a:rPr lang="en-GB" dirty="0"/>
              <a:t>How to undo splits?</a:t>
            </a:r>
          </a:p>
          <a:p>
            <a:pPr marL="514350" indent="-514350">
              <a:buFont typeface="+mj-lt"/>
              <a:buAutoNum type="arabicPeriod"/>
            </a:pPr>
            <a:r>
              <a:rPr lang="en-GB" dirty="0"/>
              <a:t>Is it reasonable to undo splits?</a:t>
            </a:r>
          </a:p>
          <a:p>
            <a:pPr lvl="1"/>
            <a:r>
              <a:rPr lang="en-GB" dirty="0"/>
              <a:t>Effect of slight differences in evidence? </a:t>
            </a:r>
          </a:p>
          <a:p>
            <a:pPr lvl="1"/>
            <a:r>
              <a:rPr lang="en-GB" dirty="0"/>
              <a:t>Impact of evidence vs. temporal behaviour of model? </a:t>
            </a:r>
          </a:p>
        </p:txBody>
      </p:sp>
      <p:sp>
        <p:nvSpPr>
          <p:cNvPr id="4" name="Date Placeholder 3">
            <a:extLst>
              <a:ext uri="{FF2B5EF4-FFF2-40B4-BE49-F238E27FC236}">
                <a16:creationId xmlns:a16="http://schemas.microsoft.com/office/drawing/2014/main" id="{B075125F-8356-7F0B-5A2D-65F85A146C4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A26B8FE8-BF09-29FD-1257-02D4BB6D00F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7FD0FE5-62C4-00B8-1A20-EDEA90F0C30E}"/>
              </a:ext>
            </a:extLst>
          </p:cNvPr>
          <p:cNvSpPr>
            <a:spLocks noGrp="1"/>
          </p:cNvSpPr>
          <p:nvPr>
            <p:ph type="sldNum" sz="quarter" idx="11"/>
          </p:nvPr>
        </p:nvSpPr>
        <p:spPr/>
        <p:txBody>
          <a:bodyPr/>
          <a:lstStyle/>
          <a:p>
            <a:fld id="{EB1502E6-D9AE-3544-B6D5-378AAA0B915F}" type="slidenum">
              <a:rPr lang="de-DE" altLang="de-DE" smtClean="0"/>
              <a:pPr/>
              <a:t>79</a:t>
            </a:fld>
            <a:endParaRPr lang="de-DE" altLang="de-DE" dirty="0"/>
          </a:p>
        </p:txBody>
      </p:sp>
    </p:spTree>
    <p:extLst>
      <p:ext uri="{BB962C8B-B14F-4D97-AF65-F5344CB8AC3E}">
        <p14:creationId xmlns:p14="http://schemas.microsoft.com/office/powerpoint/2010/main" val="134096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dirty="0"/>
              <a:t>Simplifying Assumption 1: Markov Assumption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23F5BA-0081-5F4F-8B6F-EF194BFDF49B}"/>
                  </a:ext>
                </a:extLst>
              </p:cNvPr>
              <p:cNvSpPr>
                <a:spLocks noGrp="1"/>
              </p:cNvSpPr>
              <p:nvPr>
                <p:ph type="body" sz="quarter" idx="13"/>
              </p:nvPr>
            </p:nvSpPr>
            <p:spPr/>
            <p:txBody>
              <a:bodyPr/>
              <a:lstStyle/>
              <a:p>
                <a:r>
                  <a:rPr lang="en-GB" dirty="0">
                    <a:solidFill>
                      <a:schemeClr val="accent1"/>
                    </a:solidFill>
                  </a:rPr>
                  <a:t>Markov Assumption</a:t>
                </a:r>
                <a:r>
                  <a:rPr lang="en-GB" dirty="0"/>
                  <a:t>: Next state depends only on current state</a:t>
                </a:r>
              </a:p>
              <a:p>
                <a:pPr lvl="1"/>
                <a:r>
                  <a:rPr lang="en-GB" dirty="0"/>
                  <a:t>Formal: </a:t>
                </a:r>
                <a14:m>
                  <m:oMath xmlns:m="http://schemas.openxmlformats.org/officeDocument/2006/math">
                    <m:d>
                      <m:dPr>
                        <m:ctrlPr>
                          <a:rPr lang="en-GB" b="0" i="1" smtClean="0">
                            <a:solidFill>
                              <a:schemeClr val="accent1"/>
                            </a:solidFill>
                            <a:latin typeface="Cambria Math" panose="02040503050406030204" pitchFamily="18" charset="0"/>
                          </a:rPr>
                        </m:ctrlPr>
                      </m:dPr>
                      <m:e>
                        <m:sSup>
                          <m:sSupPr>
                            <m:ctrlPr>
                              <a:rPr lang="en-GB" b="0"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𝑹</m:t>
                            </m:r>
                          </m:e>
                          <m:sup>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r>
                          <a:rPr lang="en-GB" b="0" i="1" smtClean="0">
                            <a:solidFill>
                              <a:schemeClr val="accent1"/>
                            </a:solidFill>
                            <a:latin typeface="Cambria Math" panose="02040503050406030204" pitchFamily="18" charset="0"/>
                            <a:ea typeface="Cambria Math" panose="02040503050406030204" pitchFamily="18" charset="0"/>
                          </a:rPr>
                          <m:t>⊥</m:t>
                        </m:r>
                        <m:sSup>
                          <m:sSupPr>
                            <m:ctrlPr>
                              <a:rPr lang="en-GB" b="0" i="1" smtClean="0">
                                <a:solidFill>
                                  <a:schemeClr val="accent1"/>
                                </a:solidFill>
                                <a:latin typeface="Cambria Math" panose="02040503050406030204" pitchFamily="18" charset="0"/>
                                <a:ea typeface="Cambria Math" panose="02040503050406030204" pitchFamily="18" charset="0"/>
                              </a:rPr>
                            </m:ctrlPr>
                          </m:sSupPr>
                          <m:e>
                            <m:r>
                              <a:rPr lang="en-GB" b="1" i="1" smtClean="0">
                                <a:solidFill>
                                  <a:schemeClr val="accent1"/>
                                </a:solidFill>
                                <a:latin typeface="Cambria Math" panose="02040503050406030204" pitchFamily="18" charset="0"/>
                                <a:ea typeface="Cambria Math" panose="02040503050406030204" pitchFamily="18" charset="0"/>
                              </a:rPr>
                              <m:t>𝑹</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0 :</m:t>
                                </m:r>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𝑡</m:t>
                                    </m:r>
                                    <m:r>
                                      <a:rPr lang="en-GB" b="0" i="1" smtClean="0">
                                        <a:solidFill>
                                          <a:schemeClr val="accent1"/>
                                        </a:solidFill>
                                        <a:latin typeface="Cambria Math" panose="02040503050406030204" pitchFamily="18" charset="0"/>
                                        <a:ea typeface="Cambria Math" panose="02040503050406030204" pitchFamily="18" charset="0"/>
                                      </a:rPr>
                                      <m:t>−1</m:t>
                                    </m:r>
                                  </m:e>
                                </m:d>
                              </m:e>
                            </m:d>
                          </m:sup>
                        </m:sSup>
                      </m:e>
                      <m:e>
                        <m:sSup>
                          <m:sSupPr>
                            <m:ctrlPr>
                              <a:rPr lang="en-GB" b="0" i="1" smtClean="0">
                                <a:solidFill>
                                  <a:schemeClr val="accent1"/>
                                </a:solidFill>
                                <a:latin typeface="Cambria Math" panose="02040503050406030204" pitchFamily="18" charset="0"/>
                              </a:rPr>
                            </m:ctrlPr>
                          </m:sSupPr>
                          <m:e>
                            <m:r>
                              <a:rPr lang="en-GB" b="1" i="1" smtClean="0">
                                <a:solidFill>
                                  <a:schemeClr val="accent1"/>
                                </a:solidFill>
                                <a:latin typeface="Cambria Math" panose="02040503050406030204" pitchFamily="18" charset="0"/>
                              </a:rPr>
                              <m:t>𝑹</m:t>
                            </m:r>
                          </m:e>
                          <m:sup>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𝑡</m:t>
                                </m:r>
                              </m:e>
                            </m:d>
                          </m:sup>
                        </m:sSup>
                      </m:e>
                    </m:d>
                  </m:oMath>
                </a14:m>
                <a:endParaRPr lang="en-GB" dirty="0"/>
              </a:p>
              <a:p>
                <a:r>
                  <a:rPr lang="en-GB" dirty="0"/>
                  <a:t>Effect on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𝑇</m:t>
                                </m:r>
                              </m:e>
                            </m:d>
                          </m:sup>
                        </m:sSup>
                      </m:e>
                    </m:d>
                  </m:oMath>
                </a14:m>
                <a:r>
                  <a:rPr lang="en-GB" dirty="0"/>
                  <a:t>: Factorisation over </a:t>
                </a:r>
                <a14:m>
                  <m:oMath xmlns:m="http://schemas.openxmlformats.org/officeDocument/2006/math">
                    <m:r>
                      <a:rPr lang="en-GB" b="0" i="1" smtClean="0">
                        <a:latin typeface="Cambria Math" panose="02040503050406030204" pitchFamily="18" charset="0"/>
                      </a:rPr>
                      <m:t>𝑡</m:t>
                    </m:r>
                  </m:oMath>
                </a14:m>
                <a:endParaRPr lang="en-GB" dirty="0"/>
              </a:p>
              <a:p>
                <a:pPr marL="258503" lvl="1" indent="0">
                  <a:buNone/>
                </a:pPr>
                <a14:m>
                  <m:oMathPara xmlns:m="http://schemas.openxmlformats.org/officeDocument/2006/math">
                    <m:oMathParaPr>
                      <m:jc m:val="centerGroup"/>
                    </m:oMathParaPr>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𝑃</m:t>
                          </m:r>
                        </m:e>
                        <m:sub>
                          <m:r>
                            <a:rPr lang="en-GB" b="1" i="1">
                              <a:latin typeface="Cambria Math" panose="02040503050406030204" pitchFamily="18" charset="0"/>
                            </a:rPr>
                            <m:t>𝑹</m:t>
                          </m:r>
                        </m:sub>
                        <m:sup>
                          <m:r>
                            <a:rPr lang="en-GB" i="1">
                              <a:latin typeface="Cambria Math" panose="02040503050406030204" pitchFamily="18" charset="0"/>
                            </a:rPr>
                            <m:t>𝑇</m:t>
                          </m:r>
                        </m:sup>
                      </m:sSubSup>
                      <m:r>
                        <a:rPr lang="en-GB" b="0" i="1" smtClean="0">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𝑇</m:t>
                                  </m:r>
                                </m:e>
                              </m:d>
                            </m:sup>
                          </m:sSup>
                        </m:e>
                      </m:d>
                      <m:r>
                        <a:rPr lang="en-GB" i="1">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m:t>
                                  </m:r>
                                </m:e>
                              </m:d>
                            </m:sup>
                          </m:sSup>
                        </m:e>
                      </m:d>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𝑡</m:t>
                          </m:r>
                          <m:r>
                            <a:rPr lang="en-GB" i="1">
                              <a:latin typeface="Cambria Math" panose="02040503050406030204" pitchFamily="18" charset="0"/>
                            </a:rPr>
                            <m:t>=</m:t>
                          </m:r>
                          <m:r>
                            <a:rPr lang="en-GB" b="0" i="1" smtClean="0">
                              <a:latin typeface="Cambria Math" panose="02040503050406030204" pitchFamily="18" charset="0"/>
                            </a:rPr>
                            <m:t>1</m:t>
                          </m:r>
                        </m:sub>
                        <m:sup>
                          <m:r>
                            <a:rPr lang="en-GB" i="1">
                              <a:latin typeface="Cambria Math" panose="02040503050406030204" pitchFamily="18" charset="0"/>
                            </a:rPr>
                            <m:t>𝑇</m:t>
                          </m:r>
                        </m:sup>
                        <m:e>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𝑡</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sup>
                              </m:sSup>
                            </m:e>
                          </m:d>
                        </m:e>
                      </m:nary>
                    </m:oMath>
                  </m:oMathPara>
                </a14:m>
                <a:endParaRPr lang="en-GB" dirty="0"/>
              </a:p>
              <a:p>
                <a:pPr lvl="1"/>
                <a:r>
                  <a:rPr lang="en-GB" dirty="0"/>
                  <a:t>Also called </a:t>
                </a:r>
                <a:r>
                  <a:rPr lang="en-GB" i="1" dirty="0"/>
                  <a:t>first-order Markov process</a:t>
                </a:r>
                <a:endParaRPr lang="en-GB" dirty="0"/>
              </a:p>
              <a:p>
                <a:pPr lvl="1"/>
                <a:r>
                  <a:rPr lang="en-GB" dirty="0"/>
                  <a:t>Partitioning of the model into </a:t>
                </a:r>
                <a:r>
                  <a:rPr lang="en-GB" dirty="0">
                    <a:solidFill>
                      <a:schemeClr val="accent1"/>
                    </a:solidFill>
                  </a:rPr>
                  <a:t>(time) slices</a:t>
                </a:r>
              </a:p>
              <a:p>
                <a:pPr lvl="1"/>
                <a:r>
                  <a:rPr lang="en-GB" dirty="0"/>
                  <a:t>Graphical representation:</a:t>
                </a:r>
              </a:p>
              <a:p>
                <a:pPr lvl="1"/>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a:stretch>
              </a:blipFill>
            </p:spPr>
            <p:txBody>
              <a:bodyPr/>
              <a:lstStyle/>
              <a:p>
                <a:r>
                  <a:rPr lang="en-DE">
                    <a:noFill/>
                  </a:rPr>
                  <a:t> </a:t>
                </a:r>
              </a:p>
            </p:txBody>
          </p:sp>
        </mc:Fallback>
      </mc:AlternateContent>
      <p:grpSp>
        <p:nvGrpSpPr>
          <p:cNvPr id="71" name="Group 70">
            <a:extLst>
              <a:ext uri="{FF2B5EF4-FFF2-40B4-BE49-F238E27FC236}">
                <a16:creationId xmlns:a16="http://schemas.microsoft.com/office/drawing/2014/main" id="{958AEDB1-6A6A-5446-9AB8-FFFCFF608444}"/>
              </a:ext>
            </a:extLst>
          </p:cNvPr>
          <p:cNvGrpSpPr/>
          <p:nvPr/>
        </p:nvGrpSpPr>
        <p:grpSpPr>
          <a:xfrm>
            <a:off x="2962416" y="5104452"/>
            <a:ext cx="6266466" cy="415049"/>
            <a:chOff x="1130381" y="236972"/>
            <a:chExt cx="6272994" cy="415481"/>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89F3FA8-1FF5-3247-9B20-C32B5C1A991A}"/>
                    </a:ext>
                  </a:extLst>
                </p:cNvPr>
                <p:cNvSpPr txBox="1">
                  <a:spLocks/>
                </p:cNvSpPr>
                <p:nvPr/>
              </p:nvSpPr>
              <p:spPr>
                <a:xfrm>
                  <a:off x="3827169" y="236972"/>
                  <a:ext cx="9261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51" name="TextBox 50">
                  <a:extLst>
                    <a:ext uri="{FF2B5EF4-FFF2-40B4-BE49-F238E27FC236}">
                      <a16:creationId xmlns:a16="http://schemas.microsoft.com/office/drawing/2014/main" id="{589F3FA8-1FF5-3247-9B20-C32B5C1A991A}"/>
                    </a:ext>
                  </a:extLst>
                </p:cNvPr>
                <p:cNvSpPr txBox="1">
                  <a:spLocks noRot="1" noChangeAspect="1" noMove="1" noResize="1" noEditPoints="1" noAdjustHandles="1" noChangeArrowheads="1" noChangeShapeType="1" noTextEdit="1"/>
                </p:cNvSpPr>
                <p:nvPr/>
              </p:nvSpPr>
              <p:spPr>
                <a:xfrm>
                  <a:off x="3827169" y="236972"/>
                  <a:ext cx="926164" cy="415481"/>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4E93434-A44C-9141-B6B5-CA63CF02DB61}"/>
                    </a:ext>
                  </a:extLst>
                </p:cNvPr>
                <p:cNvSpPr txBox="1">
                  <a:spLocks/>
                </p:cNvSpPr>
                <p:nvPr/>
              </p:nvSpPr>
              <p:spPr>
                <a:xfrm>
                  <a:off x="5019238"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52" name="TextBox 51">
                  <a:extLst>
                    <a:ext uri="{FF2B5EF4-FFF2-40B4-BE49-F238E27FC236}">
                      <a16:creationId xmlns:a16="http://schemas.microsoft.com/office/drawing/2014/main" id="{94E93434-A44C-9141-B6B5-CA63CF02DB61}"/>
                    </a:ext>
                  </a:extLst>
                </p:cNvPr>
                <p:cNvSpPr txBox="1">
                  <a:spLocks noRot="1" noChangeAspect="1" noMove="1" noResize="1" noEditPoints="1" noAdjustHandles="1" noChangeArrowheads="1" noChangeShapeType="1" noTextEdit="1"/>
                </p:cNvSpPr>
                <p:nvPr/>
              </p:nvSpPr>
              <p:spPr>
                <a:xfrm>
                  <a:off x="5019238" y="236972"/>
                  <a:ext cx="928430"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EC70AC7-1282-3C4C-BA5F-631902CBD40C}"/>
                    </a:ext>
                  </a:extLst>
                </p:cNvPr>
                <p:cNvSpPr txBox="1">
                  <a:spLocks/>
                </p:cNvSpPr>
                <p:nvPr/>
              </p:nvSpPr>
              <p:spPr>
                <a:xfrm>
                  <a:off x="6211307"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53" name="TextBox 52">
                  <a:extLst>
                    <a:ext uri="{FF2B5EF4-FFF2-40B4-BE49-F238E27FC236}">
                      <a16:creationId xmlns:a16="http://schemas.microsoft.com/office/drawing/2014/main" id="{CEC70AC7-1282-3C4C-BA5F-631902CBD40C}"/>
                    </a:ext>
                  </a:extLst>
                </p:cNvPr>
                <p:cNvSpPr txBox="1">
                  <a:spLocks noRot="1" noChangeAspect="1" noMove="1" noResize="1" noEditPoints="1" noAdjustHandles="1" noChangeArrowheads="1" noChangeShapeType="1" noTextEdit="1"/>
                </p:cNvSpPr>
                <p:nvPr/>
              </p:nvSpPr>
              <p:spPr>
                <a:xfrm>
                  <a:off x="6211307" y="236972"/>
                  <a:ext cx="928430"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92212EA-8907-AE47-B924-801B7D5F6DD1}"/>
                    </a:ext>
                  </a:extLst>
                </p:cNvPr>
                <p:cNvSpPr txBox="1">
                  <a:spLocks/>
                </p:cNvSpPr>
                <p:nvPr/>
              </p:nvSpPr>
              <p:spPr>
                <a:xfrm>
                  <a:off x="1443034"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54" name="TextBox 53">
                  <a:extLst>
                    <a:ext uri="{FF2B5EF4-FFF2-40B4-BE49-F238E27FC236}">
                      <a16:creationId xmlns:a16="http://schemas.microsoft.com/office/drawing/2014/main" id="{692212EA-8907-AE47-B924-801B7D5F6DD1}"/>
                    </a:ext>
                  </a:extLst>
                </p:cNvPr>
                <p:cNvSpPr txBox="1">
                  <a:spLocks noRot="1" noChangeAspect="1" noMove="1" noResize="1" noEditPoints="1" noAdjustHandles="1" noChangeArrowheads="1" noChangeShapeType="1" noTextEdit="1"/>
                </p:cNvSpPr>
                <p:nvPr/>
              </p:nvSpPr>
              <p:spPr>
                <a:xfrm>
                  <a:off x="1443034" y="236972"/>
                  <a:ext cx="928430"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51D8A06-B9A3-424B-9CD5-0ABF84DC8F0C}"/>
                    </a:ext>
                  </a:extLst>
                </p:cNvPr>
                <p:cNvSpPr txBox="1">
                  <a:spLocks/>
                </p:cNvSpPr>
                <p:nvPr/>
              </p:nvSpPr>
              <p:spPr>
                <a:xfrm>
                  <a:off x="2635102"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55" name="TextBox 54">
                  <a:extLst>
                    <a:ext uri="{FF2B5EF4-FFF2-40B4-BE49-F238E27FC236}">
                      <a16:creationId xmlns:a16="http://schemas.microsoft.com/office/drawing/2014/main" id="{151D8A06-B9A3-424B-9CD5-0ABF84DC8F0C}"/>
                    </a:ext>
                  </a:extLst>
                </p:cNvPr>
                <p:cNvSpPr txBox="1">
                  <a:spLocks noRot="1" noChangeAspect="1" noMove="1" noResize="1" noEditPoints="1" noAdjustHandles="1" noChangeArrowheads="1" noChangeShapeType="1" noTextEdit="1"/>
                </p:cNvSpPr>
                <p:nvPr/>
              </p:nvSpPr>
              <p:spPr>
                <a:xfrm>
                  <a:off x="2635102" y="236972"/>
                  <a:ext cx="928430"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7" name="Straight Arrow Connector 56">
              <a:extLst>
                <a:ext uri="{FF2B5EF4-FFF2-40B4-BE49-F238E27FC236}">
                  <a16:creationId xmlns:a16="http://schemas.microsoft.com/office/drawing/2014/main" id="{83DDFE99-A8FD-0C4B-ACF1-E7B4167A9D8C}"/>
                </a:ext>
              </a:extLst>
            </p:cNvPr>
            <p:cNvCxnSpPr>
              <a:stCxn id="54" idx="6"/>
              <a:endCxn id="55" idx="2"/>
            </p:cNvCxnSpPr>
            <p:nvPr/>
          </p:nvCxnSpPr>
          <p:spPr>
            <a:xfrm>
              <a:off x="2371464" y="444713"/>
              <a:ext cx="26363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87ADF2B-9D75-2C41-BD08-0551434F211E}"/>
                </a:ext>
              </a:extLst>
            </p:cNvPr>
            <p:cNvCxnSpPr>
              <a:cxnSpLocks/>
              <a:stCxn id="55" idx="6"/>
              <a:endCxn id="51" idx="2"/>
            </p:cNvCxnSpPr>
            <p:nvPr/>
          </p:nvCxnSpPr>
          <p:spPr>
            <a:xfrm>
              <a:off x="3563532" y="444713"/>
              <a:ext cx="26363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3DCB904-A79C-094A-B8CD-C316527390DE}"/>
                </a:ext>
              </a:extLst>
            </p:cNvPr>
            <p:cNvCxnSpPr>
              <a:cxnSpLocks/>
              <a:stCxn id="51" idx="6"/>
              <a:endCxn id="52" idx="2"/>
            </p:cNvCxnSpPr>
            <p:nvPr/>
          </p:nvCxnSpPr>
          <p:spPr>
            <a:xfrm>
              <a:off x="4753333" y="444713"/>
              <a:ext cx="26590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DBC30F3-5F0B-6342-9679-9470A216B8CB}"/>
                </a:ext>
              </a:extLst>
            </p:cNvPr>
            <p:cNvCxnSpPr>
              <a:cxnSpLocks/>
              <a:stCxn id="52" idx="6"/>
              <a:endCxn id="53" idx="2"/>
            </p:cNvCxnSpPr>
            <p:nvPr/>
          </p:nvCxnSpPr>
          <p:spPr>
            <a:xfrm>
              <a:off x="5947668" y="444713"/>
              <a:ext cx="263639"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42F5129-CF61-4F43-A7C6-9A7E63536F42}"/>
                </a:ext>
              </a:extLst>
            </p:cNvPr>
            <p:cNvCxnSpPr>
              <a:cxnSpLocks/>
              <a:endCxn id="54" idx="2"/>
            </p:cNvCxnSpPr>
            <p:nvPr/>
          </p:nvCxnSpPr>
          <p:spPr>
            <a:xfrm flipV="1">
              <a:off x="1130381" y="444713"/>
              <a:ext cx="312653"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76EA705-779E-E946-838C-3FE6455F5528}"/>
                </a:ext>
              </a:extLst>
            </p:cNvPr>
            <p:cNvCxnSpPr>
              <a:cxnSpLocks/>
              <a:stCxn id="53" idx="6"/>
            </p:cNvCxnSpPr>
            <p:nvPr/>
          </p:nvCxnSpPr>
          <p:spPr>
            <a:xfrm>
              <a:off x="7139736" y="444713"/>
              <a:ext cx="263639"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D2AEB670-5CAD-A080-3460-BE7C23B40307}"/>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A3A575C5-2264-122B-FC08-1A0F6D180CA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93A7490-C6E0-61FC-098B-8FC38E68C215}"/>
              </a:ext>
            </a:extLst>
          </p:cNvPr>
          <p:cNvSpPr>
            <a:spLocks noGrp="1"/>
          </p:cNvSpPr>
          <p:nvPr>
            <p:ph type="sldNum" sz="quarter" idx="11"/>
          </p:nvPr>
        </p:nvSpPr>
        <p:spPr/>
        <p:txBody>
          <a:bodyPr/>
          <a:lstStyle/>
          <a:p>
            <a:fld id="{EB1502E6-D9AE-3544-B6D5-378AAA0B915F}" type="slidenum">
              <a:rPr lang="de-DE" altLang="de-DE" smtClean="0"/>
              <a:pPr/>
              <a:t>8</a:t>
            </a:fld>
            <a:endParaRPr lang="de-DE" altLang="de-DE" dirty="0"/>
          </a:p>
        </p:txBody>
      </p:sp>
    </p:spTree>
    <p:extLst>
      <p:ext uri="{BB962C8B-B14F-4D97-AF65-F5344CB8AC3E}">
        <p14:creationId xmlns:p14="http://schemas.microsoft.com/office/powerpoint/2010/main" val="4215602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4DD1-EAA4-F644-9CE9-14F7FE1E8C5E}"/>
              </a:ext>
            </a:extLst>
          </p:cNvPr>
          <p:cNvSpPr>
            <a:spLocks noGrp="1"/>
          </p:cNvSpPr>
          <p:nvPr>
            <p:ph type="title"/>
          </p:nvPr>
        </p:nvSpPr>
        <p:spPr/>
        <p:txBody>
          <a:bodyPr>
            <a:noAutofit/>
          </a:bodyPr>
          <a:lstStyle/>
          <a:p>
            <a:r>
              <a:rPr lang="en-GB" sz="2800" dirty="0"/>
              <a:t>1. Where Can Splits Be Undone Efficiently?</a:t>
            </a:r>
          </a:p>
        </p:txBody>
      </p:sp>
      <p:sp>
        <p:nvSpPr>
          <p:cNvPr id="3" name="Content Placeholder 2">
            <a:extLst>
              <a:ext uri="{FF2B5EF4-FFF2-40B4-BE49-F238E27FC236}">
                <a16:creationId xmlns:a16="http://schemas.microsoft.com/office/drawing/2014/main" id="{3D420A5F-FA11-604A-B81B-3006D09F54BE}"/>
              </a:ext>
            </a:extLst>
          </p:cNvPr>
          <p:cNvSpPr>
            <a:spLocks noGrp="1"/>
          </p:cNvSpPr>
          <p:nvPr>
            <p:ph type="body" sz="quarter" idx="13"/>
          </p:nvPr>
        </p:nvSpPr>
        <p:spPr/>
        <p:txBody>
          <a:bodyPr/>
          <a:lstStyle/>
          <a:p>
            <a:r>
              <a:rPr lang="en-GB" dirty="0"/>
              <a:t>Evidence causes splits in a logical variable </a:t>
            </a:r>
            <a:br>
              <a:rPr lang="en-GB" dirty="0"/>
            </a:br>
            <a:r>
              <a:rPr lang="en-GB" dirty="0"/>
              <a:t>in the same way in all factors in a model</a:t>
            </a:r>
          </a:p>
          <a:p>
            <a:r>
              <a:rPr lang="en-GB" dirty="0"/>
              <a:t>LDJT always instantiates a vanilla junction tree</a:t>
            </a:r>
          </a:p>
          <a:p>
            <a:r>
              <a:rPr lang="en-GB" dirty="0">
                <a:solidFill>
                  <a:srgbClr val="FFC000"/>
                </a:solidFill>
              </a:rPr>
              <a:t>Forward message</a:t>
            </a:r>
            <a:r>
              <a:rPr lang="en-GB" dirty="0">
                <a:solidFill>
                  <a:srgbClr val="C00000"/>
                </a:solidFill>
              </a:rPr>
              <a:t> </a:t>
            </a:r>
            <a:r>
              <a:rPr lang="en-GB" dirty="0"/>
              <a:t>carries over splits</a:t>
            </a:r>
          </a:p>
        </p:txBody>
      </p:sp>
      <p:grpSp>
        <p:nvGrpSpPr>
          <p:cNvPr id="38" name="Group 37">
            <a:extLst>
              <a:ext uri="{FF2B5EF4-FFF2-40B4-BE49-F238E27FC236}">
                <a16:creationId xmlns:a16="http://schemas.microsoft.com/office/drawing/2014/main" id="{BC4E9AB0-992C-3E4A-8B75-E1376EAAB00F}"/>
              </a:ext>
            </a:extLst>
          </p:cNvPr>
          <p:cNvGrpSpPr/>
          <p:nvPr/>
        </p:nvGrpSpPr>
        <p:grpSpPr>
          <a:xfrm>
            <a:off x="8105611" y="3427570"/>
            <a:ext cx="1382400" cy="1077719"/>
            <a:chOff x="3899848" y="3858187"/>
            <a:chExt cx="1626896" cy="1077719"/>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5963955-BF0B-0745-B4D4-6D1BAD741475}"/>
                    </a:ext>
                  </a:extLst>
                </p:cNvPr>
                <p:cNvSpPr txBox="1"/>
                <p:nvPr/>
              </p:nvSpPr>
              <p:spPr>
                <a:xfrm>
                  <a:off x="3999305" y="4561445"/>
                  <a:ext cx="576594" cy="374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𝑔</m:t>
                            </m:r>
                          </m:e>
                          <m:sub>
                            <m:r>
                              <a:rPr lang="de-DE" i="1">
                                <a:solidFill>
                                  <a:srgbClr val="FFC000"/>
                                </a:solidFill>
                                <a:latin typeface="Cambria Math" panose="02040503050406030204" pitchFamily="18" charset="0"/>
                              </a:rPr>
                              <m:t>3</m:t>
                            </m:r>
                          </m:sub>
                          <m:sup>
                            <m:r>
                              <a:rPr lang="de-DE" i="1">
                                <a:solidFill>
                                  <a:srgbClr val="FFC000"/>
                                </a:solidFill>
                                <a:latin typeface="Cambria Math" panose="02040503050406030204" pitchFamily="18" charset="0"/>
                              </a:rPr>
                              <m:t>2</m:t>
                            </m:r>
                          </m:sup>
                        </m:sSubSup>
                      </m:oMath>
                    </m:oMathPara>
                  </a14:m>
                  <a:endParaRPr lang="en-GB" dirty="0">
                    <a:solidFill>
                      <a:srgbClr val="FFC000"/>
                    </a:solidFill>
                  </a:endParaRPr>
                </a:p>
              </p:txBody>
            </p:sp>
          </mc:Choice>
          <mc:Fallback xmlns="">
            <p:sp>
              <p:nvSpPr>
                <p:cNvPr id="39" name="TextBox 38">
                  <a:extLst>
                    <a:ext uri="{FF2B5EF4-FFF2-40B4-BE49-F238E27FC236}">
                      <a16:creationId xmlns:a16="http://schemas.microsoft.com/office/drawing/2014/main" id="{85963955-BF0B-0745-B4D4-6D1BAD741475}"/>
                    </a:ext>
                  </a:extLst>
                </p:cNvPr>
                <p:cNvSpPr txBox="1">
                  <a:spLocks noRot="1" noChangeAspect="1" noMove="1" noResize="1" noEditPoints="1" noAdjustHandles="1" noChangeArrowheads="1" noChangeShapeType="1" noTextEdit="1"/>
                </p:cNvSpPr>
                <p:nvPr/>
              </p:nvSpPr>
              <p:spPr>
                <a:xfrm>
                  <a:off x="3999305" y="4561445"/>
                  <a:ext cx="576594" cy="374461"/>
                </a:xfrm>
                <a:prstGeom prst="rect">
                  <a:avLst/>
                </a:prstGeom>
                <a:blipFill>
                  <a:blip r:embed="rId2"/>
                  <a:stretch>
                    <a:fillRect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62B10FA-1D6D-AE43-9669-25CA90D8C1D6}"/>
                    </a:ext>
                  </a:extLst>
                </p:cNvPr>
                <p:cNvSpPr txBox="1"/>
                <p:nvPr/>
              </p:nvSpPr>
              <p:spPr>
                <a:xfrm>
                  <a:off x="3899848" y="3858187"/>
                  <a:ext cx="1626896"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b>
                            <m:r>
                              <a:rPr lang="de-DE" i="1">
                                <a:solidFill>
                                  <a:schemeClr val="tx1"/>
                                </a:solidFill>
                                <a:latin typeface="Cambria Math" panose="02040503050406030204" pitchFamily="18" charset="0"/>
                              </a:rPr>
                              <m:t>3</m:t>
                            </m:r>
                          </m:sub>
                        </m:sSub>
                        <m:r>
                          <a:rPr lang="de-DE" i="1">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40" name="TextBox 39">
                  <a:extLst>
                    <a:ext uri="{FF2B5EF4-FFF2-40B4-BE49-F238E27FC236}">
                      <a16:creationId xmlns:a16="http://schemas.microsoft.com/office/drawing/2014/main" id="{062B10FA-1D6D-AE43-9669-25CA90D8C1D6}"/>
                    </a:ext>
                  </a:extLst>
                </p:cNvPr>
                <p:cNvSpPr txBox="1">
                  <a:spLocks noRot="1" noChangeAspect="1" noMove="1" noResize="1" noEditPoints="1" noAdjustHandles="1" noChangeArrowheads="1" noChangeShapeType="1" noTextEdit="1"/>
                </p:cNvSpPr>
                <p:nvPr/>
              </p:nvSpPr>
              <p:spPr>
                <a:xfrm>
                  <a:off x="3899848" y="3858187"/>
                  <a:ext cx="1626896" cy="715089"/>
                </a:xfrm>
                <a:prstGeom prst="roundRect">
                  <a:avLst/>
                </a:prstGeom>
                <a:blipFill>
                  <a:blip r:embed="rId3"/>
                  <a:stretch>
                    <a:fillRect l="-901"/>
                  </a:stretch>
                </a:blipFill>
                <a:ln>
                  <a:solidFill>
                    <a:schemeClr val="tx1"/>
                  </a:solidFill>
                </a:ln>
              </p:spPr>
              <p:txBody>
                <a:bodyPr/>
                <a:lstStyle/>
                <a:p>
                  <a:r>
                    <a:rPr lang="en-GB">
                      <a:noFill/>
                    </a:rPr>
                    <a:t> </a:t>
                  </a:r>
                </a:p>
              </p:txBody>
            </p:sp>
          </mc:Fallback>
        </mc:AlternateContent>
      </p:grpSp>
      <p:cxnSp>
        <p:nvCxnSpPr>
          <p:cNvPr id="41" name="Straight Connector 40">
            <a:extLst>
              <a:ext uri="{FF2B5EF4-FFF2-40B4-BE49-F238E27FC236}">
                <a16:creationId xmlns:a16="http://schemas.microsoft.com/office/drawing/2014/main" id="{2EBEAFC9-FC48-C44B-8D39-41835CCDB949}"/>
              </a:ext>
            </a:extLst>
          </p:cNvPr>
          <p:cNvCxnSpPr>
            <a:cxnSpLocks/>
            <a:stCxn id="47" idx="0"/>
            <a:endCxn id="40" idx="2"/>
          </p:cNvCxnSpPr>
          <p:nvPr/>
        </p:nvCxnSpPr>
        <p:spPr>
          <a:xfrm flipV="1">
            <a:off x="8796163" y="4142658"/>
            <a:ext cx="648" cy="642862"/>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12F5D7CE-1DFC-EC45-B603-1B51A6FFD3D4}"/>
              </a:ext>
            </a:extLst>
          </p:cNvPr>
          <p:cNvCxnSpPr>
            <a:cxnSpLocks/>
            <a:stCxn id="44" idx="3"/>
            <a:endCxn id="40" idx="1"/>
          </p:cNvCxnSpPr>
          <p:nvPr/>
        </p:nvCxnSpPr>
        <p:spPr>
          <a:xfrm>
            <a:off x="7316635" y="3785114"/>
            <a:ext cx="78897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43" name="Group 42">
            <a:extLst>
              <a:ext uri="{FF2B5EF4-FFF2-40B4-BE49-F238E27FC236}">
                <a16:creationId xmlns:a16="http://schemas.microsoft.com/office/drawing/2014/main" id="{3E1EE824-30B8-B441-9530-D5D865A2E7E4}"/>
              </a:ext>
            </a:extLst>
          </p:cNvPr>
          <p:cNvGrpSpPr/>
          <p:nvPr/>
        </p:nvGrpSpPr>
        <p:grpSpPr>
          <a:xfrm>
            <a:off x="5938557" y="3427569"/>
            <a:ext cx="1378078" cy="1061048"/>
            <a:chOff x="986597" y="3858187"/>
            <a:chExt cx="1912449" cy="1061048"/>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46837E0-3B03-3A49-9883-E37DD82E1107}"/>
                    </a:ext>
                  </a:extLst>
                </p:cNvPr>
                <p:cNvSpPr txBox="1"/>
                <p:nvPr/>
              </p:nvSpPr>
              <p:spPr>
                <a:xfrm>
                  <a:off x="986597" y="3858187"/>
                  <a:ext cx="191244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2</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i="1" dirty="0">
                                <a:solidFill>
                                  <a:schemeClr val="tx1"/>
                                </a:solidFill>
                                <a:latin typeface="Cambria Math" panose="02040503050406030204" pitchFamily="18" charset="0"/>
                              </a:rPr>
                              <m:t>3</m:t>
                            </m:r>
                          </m:sub>
                        </m:sSub>
                      </m:oMath>
                    </m:oMathPara>
                  </a14:m>
                  <a:endParaRPr lang="de-DE" i="1" dirty="0">
                    <a:solidFill>
                      <a:schemeClr val="tx1"/>
                    </a:solidFill>
                    <a:latin typeface="Cambria Math" panose="02040503050406030204" pitchFamily="18" charset="0"/>
                  </a:endParaRPr>
                </a:p>
              </p:txBody>
            </p:sp>
          </mc:Choice>
          <mc:Fallback xmlns="">
            <p:sp>
              <p:nvSpPr>
                <p:cNvPr id="44" name="TextBox 43">
                  <a:extLst>
                    <a:ext uri="{FF2B5EF4-FFF2-40B4-BE49-F238E27FC236}">
                      <a16:creationId xmlns:a16="http://schemas.microsoft.com/office/drawing/2014/main" id="{046837E0-3B03-3A49-9883-E37DD82E1107}"/>
                    </a:ext>
                  </a:extLst>
                </p:cNvPr>
                <p:cNvSpPr txBox="1">
                  <a:spLocks noRot="1" noChangeAspect="1" noMove="1" noResize="1" noEditPoints="1" noAdjustHandles="1" noChangeArrowheads="1" noChangeShapeType="1" noTextEdit="1"/>
                </p:cNvSpPr>
                <p:nvPr/>
              </p:nvSpPr>
              <p:spPr>
                <a:xfrm>
                  <a:off x="986597" y="3858187"/>
                  <a:ext cx="1912449" cy="715089"/>
                </a:xfrm>
                <a:prstGeom prst="roundRect">
                  <a:avLst/>
                </a:prstGeom>
                <a:blipFill>
                  <a:blip r:embed="rId4"/>
                  <a:stretch>
                    <a:fillRect l="-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0C39107-F889-8E40-A33E-94D9F32E1CB0}"/>
                    </a:ext>
                  </a:extLst>
                </p:cNvPr>
                <p:cNvSpPr txBox="1"/>
                <p:nvPr/>
              </p:nvSpPr>
              <p:spPr>
                <a:xfrm>
                  <a:off x="1135078" y="4595941"/>
                  <a:ext cx="1758585" cy="323294"/>
                </a:xfrm>
                <a:prstGeom prst="rect">
                  <a:avLst/>
                </a:prstGeom>
                <a:noFill/>
              </p:spPr>
              <p:txBody>
                <a:bodyPr wrap="none" lIns="0" tIns="0" rIns="0" bIns="0" rtlCol="0">
                  <a:spAutoFit/>
                </a:bodyPr>
                <a:lstStyle/>
                <a:p>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rPr>
                            <m:t>2</m:t>
                          </m:r>
                        </m:sub>
                      </m:sSub>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i="1">
                              <a:latin typeface="Cambria Math" panose="02040503050406030204" pitchFamily="18" charset="0"/>
                            </a:rPr>
                            <m:t>,</m:t>
                          </m:r>
                          <m:r>
                            <a:rPr lang="de-DE" i="1">
                              <a:latin typeface="Cambria Math" panose="02040503050406030204" pitchFamily="18" charset="0"/>
                            </a:rPr>
                            <m:t>𝑖𝑛</m:t>
                          </m:r>
                        </m:sup>
                      </m:sSubSup>
                    </m:oMath>
                  </a14:m>
                  <a:endParaRPr lang="en-GB" dirty="0"/>
                </a:p>
              </p:txBody>
            </p:sp>
          </mc:Choice>
          <mc:Fallback xmlns="">
            <p:sp>
              <p:nvSpPr>
                <p:cNvPr id="45" name="TextBox 44">
                  <a:extLst>
                    <a:ext uri="{FF2B5EF4-FFF2-40B4-BE49-F238E27FC236}">
                      <a16:creationId xmlns:a16="http://schemas.microsoft.com/office/drawing/2014/main" id="{90C39107-F889-8E40-A33E-94D9F32E1CB0}"/>
                    </a:ext>
                  </a:extLst>
                </p:cNvPr>
                <p:cNvSpPr txBox="1">
                  <a:spLocks noRot="1" noChangeAspect="1" noMove="1" noResize="1" noEditPoints="1" noAdjustHandles="1" noChangeArrowheads="1" noChangeShapeType="1" noTextEdit="1"/>
                </p:cNvSpPr>
                <p:nvPr/>
              </p:nvSpPr>
              <p:spPr>
                <a:xfrm>
                  <a:off x="1135078" y="4595941"/>
                  <a:ext cx="1758585" cy="323294"/>
                </a:xfrm>
                <a:prstGeom prst="rect">
                  <a:avLst/>
                </a:prstGeom>
                <a:blipFill>
                  <a:blip r:embed="rId5"/>
                  <a:stretch>
                    <a:fillRect l="-3960" r="-2970" b="-18519"/>
                  </a:stretch>
                </a:blipFill>
              </p:spPr>
              <p:txBody>
                <a:bodyPr/>
                <a:lstStyle/>
                <a:p>
                  <a:r>
                    <a:rPr lang="en-GB">
                      <a:noFill/>
                    </a:rPr>
                    <a:t> </a:t>
                  </a:r>
                </a:p>
              </p:txBody>
            </p:sp>
          </mc:Fallback>
        </mc:AlternateContent>
      </p:grpSp>
      <p:grpSp>
        <p:nvGrpSpPr>
          <p:cNvPr id="46" name="Group 45">
            <a:extLst>
              <a:ext uri="{FF2B5EF4-FFF2-40B4-BE49-F238E27FC236}">
                <a16:creationId xmlns:a16="http://schemas.microsoft.com/office/drawing/2014/main" id="{BFB5214F-608E-1944-86CC-D42673FB333F}"/>
              </a:ext>
            </a:extLst>
          </p:cNvPr>
          <p:cNvGrpSpPr/>
          <p:nvPr/>
        </p:nvGrpSpPr>
        <p:grpSpPr>
          <a:xfrm>
            <a:off x="8104963" y="4785521"/>
            <a:ext cx="1382400" cy="1120393"/>
            <a:chOff x="6712116" y="3858187"/>
            <a:chExt cx="1626897" cy="1120393"/>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699C26C-1B6B-F241-90BD-B1DC713601B1}"/>
                    </a:ext>
                  </a:extLst>
                </p:cNvPr>
                <p:cNvSpPr txBox="1"/>
                <p:nvPr/>
              </p:nvSpPr>
              <p:spPr>
                <a:xfrm>
                  <a:off x="6712116" y="3858187"/>
                  <a:ext cx="162689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a:latin typeface="Cambria Math" panose="02040503050406030204" pitchFamily="18" charset="0"/>
                              </a:rPr>
                              <m:t>𝑅</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dirty="0">
                                <a:latin typeface="Cambria Math" panose="02040503050406030204" pitchFamily="18" charset="0"/>
                              </a:rPr>
                              <m:t>3</m:t>
                            </m:r>
                          </m:sub>
                        </m:sSub>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a:latin typeface="Cambria Math" panose="02040503050406030204" pitchFamily="18" charset="0"/>
                              </a:rPr>
                              <m:t>𝑆</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dirty="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de-DE" dirty="0">
                                <a:latin typeface="Cambria Math" panose="02040503050406030204" pitchFamily="18" charset="0"/>
                              </a:rPr>
                              <m:t>𝑇𝑡</m:t>
                            </m:r>
                            <m:d>
                              <m:dPr>
                                <m:ctrlPr>
                                  <a:rPr lang="de-DE" i="1" dirty="0">
                                    <a:latin typeface="Cambria Math" panose="02040503050406030204" pitchFamily="18" charset="0"/>
                                  </a:rPr>
                                </m:ctrlPr>
                              </m:dPr>
                              <m:e>
                                <m:r>
                                  <a:rPr lang="de-DE" dirty="0">
                                    <a:latin typeface="Cambria Math" panose="02040503050406030204" pitchFamily="18" charset="0"/>
                                  </a:rPr>
                                  <m:t>𝑋</m:t>
                                </m:r>
                                <m:r>
                                  <a:rPr lang="de-DE" dirty="0">
                                    <a:latin typeface="Cambria Math" panose="02040503050406030204" pitchFamily="18" charset="0"/>
                                  </a:rPr>
                                  <m:t>,</m:t>
                                </m:r>
                                <m:r>
                                  <a:rPr lang="de-DE" dirty="0">
                                    <a:latin typeface="Cambria Math" panose="02040503050406030204" pitchFamily="18" charset="0"/>
                                  </a:rPr>
                                  <m:t>𝑀</m:t>
                                </m:r>
                              </m:e>
                            </m:d>
                          </m:e>
                          <m:sub>
                            <m:r>
                              <a:rPr lang="de-DE" dirty="0">
                                <a:latin typeface="Cambria Math" panose="02040503050406030204" pitchFamily="18" charset="0"/>
                              </a:rPr>
                              <m:t>3</m:t>
                            </m:r>
                          </m:sub>
                        </m:sSub>
                        <m:r>
                          <a:rPr lang="de-DE" dirty="0">
                            <a:latin typeface="Cambria Math" panose="02040503050406030204" pitchFamily="18" charset="0"/>
                          </a:rPr>
                          <m:t>  </m:t>
                        </m:r>
                      </m:oMath>
                    </m:oMathPara>
                  </a14:m>
                  <a:endParaRPr lang="en-GB" dirty="0"/>
                </a:p>
              </p:txBody>
            </p:sp>
          </mc:Choice>
          <mc:Fallback xmlns="">
            <p:sp>
              <p:nvSpPr>
                <p:cNvPr id="47" name="TextBox 46">
                  <a:extLst>
                    <a:ext uri="{FF2B5EF4-FFF2-40B4-BE49-F238E27FC236}">
                      <a16:creationId xmlns:a16="http://schemas.microsoft.com/office/drawing/2014/main" id="{0699C26C-1B6B-F241-90BD-B1DC713601B1}"/>
                    </a:ext>
                  </a:extLst>
                </p:cNvPr>
                <p:cNvSpPr txBox="1">
                  <a:spLocks noRot="1" noChangeAspect="1" noMove="1" noResize="1" noEditPoints="1" noAdjustHandles="1" noChangeArrowheads="1" noChangeShapeType="1" noTextEdit="1"/>
                </p:cNvSpPr>
                <p:nvPr/>
              </p:nvSpPr>
              <p:spPr>
                <a:xfrm>
                  <a:off x="6712116" y="3858187"/>
                  <a:ext cx="1626897" cy="715089"/>
                </a:xfrm>
                <a:prstGeom prst="roundRect">
                  <a:avLst/>
                </a:prstGeom>
                <a:blipFill>
                  <a:blip r:embed="rId6"/>
                  <a:stretch>
                    <a:fillRect l="-630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85C3156-828D-F649-B362-AC296FE7AD6D}"/>
                    </a:ext>
                  </a:extLst>
                </p:cNvPr>
                <p:cNvSpPr txBox="1"/>
                <p:nvPr/>
              </p:nvSpPr>
              <p:spPr>
                <a:xfrm>
                  <a:off x="6764130" y="4573276"/>
                  <a:ext cx="1314676" cy="405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r>
                              <a:rPr lang="de-DE" i="1">
                                <a:latin typeface="Cambria Math" panose="02040503050406030204" pitchFamily="18" charset="0"/>
                              </a:rPr>
                              <m:t>3</m:t>
                            </m:r>
                          </m:sup>
                        </m:sSubSup>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i="1">
                                <a:latin typeface="Cambria Math" panose="02040503050406030204" pitchFamily="18" charset="0"/>
                              </a:rPr>
                              <m:t>,1</m:t>
                            </m:r>
                          </m:sup>
                        </m:sSubSup>
                      </m:oMath>
                    </m:oMathPara>
                  </a14:m>
                  <a:endParaRPr lang="en-GB" dirty="0"/>
                </a:p>
              </p:txBody>
            </p:sp>
          </mc:Choice>
          <mc:Fallback xmlns="">
            <p:sp>
              <p:nvSpPr>
                <p:cNvPr id="48" name="TextBox 47">
                  <a:extLst>
                    <a:ext uri="{FF2B5EF4-FFF2-40B4-BE49-F238E27FC236}">
                      <a16:creationId xmlns:a16="http://schemas.microsoft.com/office/drawing/2014/main" id="{C85C3156-828D-F649-B362-AC296FE7AD6D}"/>
                    </a:ext>
                  </a:extLst>
                </p:cNvPr>
                <p:cNvSpPr txBox="1">
                  <a:spLocks noRot="1" noChangeAspect="1" noMove="1" noResize="1" noEditPoints="1" noAdjustHandles="1" noChangeArrowheads="1" noChangeShapeType="1" noTextEdit="1"/>
                </p:cNvSpPr>
                <p:nvPr/>
              </p:nvSpPr>
              <p:spPr>
                <a:xfrm>
                  <a:off x="6764130" y="4573276"/>
                  <a:ext cx="1314676" cy="405304"/>
                </a:xfrm>
                <a:prstGeom prst="rect">
                  <a:avLst/>
                </a:prstGeom>
                <a:blipFill>
                  <a:blip r:embed="rId7"/>
                  <a:stretch>
                    <a:fillRect b="-3030"/>
                  </a:stretch>
                </a:blipFill>
              </p:spPr>
              <p:txBody>
                <a:bodyPr/>
                <a:lstStyle/>
                <a:p>
                  <a:r>
                    <a:rPr lang="en-GB">
                      <a:noFill/>
                    </a:rPr>
                    <a:t> </a:t>
                  </a:r>
                </a:p>
              </p:txBody>
            </p:sp>
          </mc:Fallback>
        </mc:AlternateContent>
      </p:grpSp>
      <p:cxnSp>
        <p:nvCxnSpPr>
          <p:cNvPr id="49" name="Straight Connector 48">
            <a:extLst>
              <a:ext uri="{FF2B5EF4-FFF2-40B4-BE49-F238E27FC236}">
                <a16:creationId xmlns:a16="http://schemas.microsoft.com/office/drawing/2014/main" id="{D3625192-AB1D-7948-B71A-0134D71AA56F}"/>
              </a:ext>
            </a:extLst>
          </p:cNvPr>
          <p:cNvCxnSpPr>
            <a:cxnSpLocks/>
            <a:stCxn id="40" idx="3"/>
            <a:endCxn id="59" idx="1"/>
          </p:cNvCxnSpPr>
          <p:nvPr/>
        </p:nvCxnSpPr>
        <p:spPr>
          <a:xfrm>
            <a:off x="9488011" y="3785114"/>
            <a:ext cx="961264"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2C9F532F-7A0A-AD4B-81A7-4B0A7F6D5BCD}"/>
                  </a:ext>
                </a:extLst>
              </p:cNvPr>
              <p:cNvSpPr/>
              <p:nvPr/>
            </p:nvSpPr>
            <p:spPr>
              <a:xfrm>
                <a:off x="9564739" y="3903153"/>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en-GB" i="1" dirty="0">
                              <a:solidFill>
                                <a:srgbClr val="FFC000"/>
                              </a:solidFill>
                              <a:latin typeface="Cambria Math" panose="02040503050406030204" pitchFamily="18" charset="0"/>
                              <a:ea typeface="Cambria Math" panose="02040503050406030204" pitchFamily="18" charset="0"/>
                            </a:rPr>
                            <m:t>𝛼</m:t>
                          </m:r>
                        </m:e>
                        <m:sub>
                          <m:r>
                            <a:rPr lang="de-DE" i="1" dirty="0">
                              <a:solidFill>
                                <a:srgbClr val="FFC000"/>
                              </a:solidFill>
                              <a:latin typeface="Cambria Math" panose="02040503050406030204" pitchFamily="18" charset="0"/>
                            </a:rPr>
                            <m:t>3</m:t>
                          </m:r>
                        </m:sub>
                      </m:sSub>
                    </m:oMath>
                  </m:oMathPara>
                </a14:m>
                <a:endParaRPr lang="en-GB" dirty="0">
                  <a:solidFill>
                    <a:srgbClr val="FFC000"/>
                  </a:solidFill>
                </a:endParaRPr>
              </a:p>
            </p:txBody>
          </p:sp>
        </mc:Choice>
        <mc:Fallback xmlns="">
          <p:sp>
            <p:nvSpPr>
              <p:cNvPr id="50" name="Rectangle 49">
                <a:extLst>
                  <a:ext uri="{FF2B5EF4-FFF2-40B4-BE49-F238E27FC236}">
                    <a16:creationId xmlns:a16="http://schemas.microsoft.com/office/drawing/2014/main" id="{2C9F532F-7A0A-AD4B-81A7-4B0A7F6D5BCD}"/>
                  </a:ext>
                </a:extLst>
              </p:cNvPr>
              <p:cNvSpPr>
                <a:spLocks noRot="1" noChangeAspect="1" noMove="1" noResize="1" noEditPoints="1" noAdjustHandles="1" noChangeArrowheads="1" noChangeShapeType="1" noTextEdit="1"/>
              </p:cNvSpPr>
              <p:nvPr/>
            </p:nvSpPr>
            <p:spPr>
              <a:xfrm>
                <a:off x="9564739" y="3903153"/>
                <a:ext cx="482761"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A383FD4-048F-F94B-A00D-010128EFB90E}"/>
                  </a:ext>
                </a:extLst>
              </p:cNvPr>
              <p:cNvSpPr txBox="1"/>
              <p:nvPr/>
            </p:nvSpPr>
            <p:spPr>
              <a:xfrm rot="5400000">
                <a:off x="7021381" y="3839453"/>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1" name="TextBox 50">
                <a:extLst>
                  <a:ext uri="{FF2B5EF4-FFF2-40B4-BE49-F238E27FC236}">
                    <a16:creationId xmlns:a16="http://schemas.microsoft.com/office/drawing/2014/main" id="{DA383FD4-048F-F94B-A00D-010128EFB90E}"/>
                  </a:ext>
                </a:extLst>
              </p:cNvPr>
              <p:cNvSpPr txBox="1">
                <a:spLocks noRot="1" noChangeAspect="1" noMove="1" noResize="1" noEditPoints="1" noAdjustHandles="1" noChangeArrowheads="1" noChangeShapeType="1" noTextEdit="1"/>
              </p:cNvSpPr>
              <p:nvPr/>
            </p:nvSpPr>
            <p:spPr>
              <a:xfrm rot="5400000">
                <a:off x="7021381" y="3839453"/>
                <a:ext cx="280206" cy="326209"/>
              </a:xfrm>
              <a:prstGeom prst="round1Rect">
                <a:avLst>
                  <a:gd name="adj" fmla="val 40865"/>
                </a:avLst>
              </a:prstGeom>
              <a:blipFill>
                <a:blip r:embed="rId9"/>
                <a:stretch>
                  <a:fillRect l="-3704" b="-434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C12CAA5-F5D0-CA4B-8102-8F38C9C28BAC}"/>
                  </a:ext>
                </a:extLst>
              </p:cNvPr>
              <p:cNvSpPr txBox="1"/>
              <p:nvPr/>
            </p:nvSpPr>
            <p:spPr>
              <a:xfrm rot="5400000">
                <a:off x="9151757" y="3802440"/>
                <a:ext cx="280206" cy="400232"/>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52" name="TextBox 51">
                <a:extLst>
                  <a:ext uri="{FF2B5EF4-FFF2-40B4-BE49-F238E27FC236}">
                    <a16:creationId xmlns:a16="http://schemas.microsoft.com/office/drawing/2014/main" id="{AC12CAA5-F5D0-CA4B-8102-8F38C9C28BAC}"/>
                  </a:ext>
                </a:extLst>
              </p:cNvPr>
              <p:cNvSpPr txBox="1">
                <a:spLocks noRot="1" noChangeAspect="1" noMove="1" noResize="1" noEditPoints="1" noAdjustHandles="1" noChangeArrowheads="1" noChangeShapeType="1" noTextEdit="1"/>
              </p:cNvSpPr>
              <p:nvPr/>
            </p:nvSpPr>
            <p:spPr>
              <a:xfrm rot="5400000">
                <a:off x="9151757" y="3802440"/>
                <a:ext cx="280206" cy="400232"/>
              </a:xfrm>
              <a:prstGeom prst="round1Rect">
                <a:avLst>
                  <a:gd name="adj" fmla="val 40865"/>
                </a:avLst>
              </a:prstGeom>
              <a:blipFill>
                <a:blip r:embed="rId10"/>
                <a:stretch>
                  <a:fillRect l="-6250" r="-312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1491CF6-784F-A642-9229-EA8441354B0F}"/>
                  </a:ext>
                </a:extLst>
              </p:cNvPr>
              <p:cNvSpPr txBox="1"/>
              <p:nvPr/>
            </p:nvSpPr>
            <p:spPr>
              <a:xfrm rot="5400000">
                <a:off x="9189750" y="5199009"/>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53" name="TextBox 52">
                <a:extLst>
                  <a:ext uri="{FF2B5EF4-FFF2-40B4-BE49-F238E27FC236}">
                    <a16:creationId xmlns:a16="http://schemas.microsoft.com/office/drawing/2014/main" id="{41491CF6-784F-A642-9229-EA8441354B0F}"/>
                  </a:ext>
                </a:extLst>
              </p:cNvPr>
              <p:cNvSpPr txBox="1">
                <a:spLocks noRot="1" noChangeAspect="1" noMove="1" noResize="1" noEditPoints="1" noAdjustHandles="1" noChangeArrowheads="1" noChangeShapeType="1" noTextEdit="1"/>
              </p:cNvSpPr>
              <p:nvPr/>
            </p:nvSpPr>
            <p:spPr>
              <a:xfrm rot="5400000">
                <a:off x="9189750" y="5199009"/>
                <a:ext cx="280206" cy="326209"/>
              </a:xfrm>
              <a:prstGeom prst="round1Rect">
                <a:avLst>
                  <a:gd name="adj" fmla="val 40865"/>
                </a:avLst>
              </a:prstGeom>
              <a:blipFill>
                <a:blip r:embed="rId11"/>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19535CA7-CC90-F44A-9BB4-AC6893884201}"/>
                  </a:ext>
                </a:extLst>
              </p:cNvPr>
              <p:cNvSpPr/>
              <p:nvPr/>
            </p:nvSpPr>
            <p:spPr>
              <a:xfrm>
                <a:off x="8707707" y="4141052"/>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54" name="Rectangle 53">
                <a:extLst>
                  <a:ext uri="{FF2B5EF4-FFF2-40B4-BE49-F238E27FC236}">
                    <a16:creationId xmlns:a16="http://schemas.microsoft.com/office/drawing/2014/main" id="{19535CA7-CC90-F44A-9BB4-AC6893884201}"/>
                  </a:ext>
                </a:extLst>
              </p:cNvPr>
              <p:cNvSpPr>
                <a:spLocks noRot="1" noChangeAspect="1" noMove="1" noResize="1" noEditPoints="1" noAdjustHandles="1" noChangeArrowheads="1" noChangeShapeType="1" noTextEdit="1"/>
              </p:cNvSpPr>
              <p:nvPr/>
            </p:nvSpPr>
            <p:spPr>
              <a:xfrm>
                <a:off x="8707707" y="4141052"/>
                <a:ext cx="938142" cy="41562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9D3FF077-2E39-2D46-A499-07DEA448F149}"/>
                  </a:ext>
                </a:extLst>
              </p:cNvPr>
              <p:cNvSpPr/>
              <p:nvPr/>
            </p:nvSpPr>
            <p:spPr>
              <a:xfrm>
                <a:off x="8961153" y="4363018"/>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55" name="Rectangle 54">
                <a:extLst>
                  <a:ext uri="{FF2B5EF4-FFF2-40B4-BE49-F238E27FC236}">
                    <a16:creationId xmlns:a16="http://schemas.microsoft.com/office/drawing/2014/main" id="{9D3FF077-2E39-2D46-A499-07DEA448F149}"/>
                  </a:ext>
                </a:extLst>
              </p:cNvPr>
              <p:cNvSpPr>
                <a:spLocks noRot="1" noChangeAspect="1" noMove="1" noResize="1" noEditPoints="1" noAdjustHandles="1" noChangeArrowheads="1" noChangeShapeType="1" noTextEdit="1"/>
              </p:cNvSpPr>
              <p:nvPr/>
            </p:nvSpPr>
            <p:spPr>
              <a:xfrm>
                <a:off x="8961153" y="4363018"/>
                <a:ext cx="859787" cy="405304"/>
              </a:xfrm>
              <a:prstGeom prst="rect">
                <a:avLst/>
              </a:prstGeom>
              <a:blipFill>
                <a:blip r:embed="rId13"/>
                <a:stretch>
                  <a:fillRect/>
                </a:stretch>
              </a:blipFill>
            </p:spPr>
            <p:txBody>
              <a:bodyPr/>
              <a:lstStyle/>
              <a:p>
                <a:r>
                  <a:rPr lang="en-GB">
                    <a:noFill/>
                  </a:rPr>
                  <a:t> </a:t>
                </a:r>
              </a:p>
            </p:txBody>
          </p:sp>
        </mc:Fallback>
      </mc:AlternateContent>
      <p:grpSp>
        <p:nvGrpSpPr>
          <p:cNvPr id="56" name="Group 55">
            <a:extLst>
              <a:ext uri="{FF2B5EF4-FFF2-40B4-BE49-F238E27FC236}">
                <a16:creationId xmlns:a16="http://schemas.microsoft.com/office/drawing/2014/main" id="{13122EFC-194A-4C49-B7CB-B2E7DD4953E2}"/>
              </a:ext>
            </a:extLst>
          </p:cNvPr>
          <p:cNvGrpSpPr/>
          <p:nvPr/>
        </p:nvGrpSpPr>
        <p:grpSpPr>
          <a:xfrm>
            <a:off x="10449275" y="3427570"/>
            <a:ext cx="1382400" cy="1011751"/>
            <a:chOff x="6017504" y="4138357"/>
            <a:chExt cx="1382400" cy="1011751"/>
          </a:xfrm>
        </p:grpSpPr>
        <p:grpSp>
          <p:nvGrpSpPr>
            <p:cNvPr id="57" name="Group 56">
              <a:extLst>
                <a:ext uri="{FF2B5EF4-FFF2-40B4-BE49-F238E27FC236}">
                  <a16:creationId xmlns:a16="http://schemas.microsoft.com/office/drawing/2014/main" id="{634AA56C-38C5-744B-99CD-6D0C80395466}"/>
                </a:ext>
              </a:extLst>
            </p:cNvPr>
            <p:cNvGrpSpPr/>
            <p:nvPr/>
          </p:nvGrpSpPr>
          <p:grpSpPr>
            <a:xfrm>
              <a:off x="6017504" y="4138357"/>
              <a:ext cx="1382400" cy="1011751"/>
              <a:chOff x="798394" y="3858187"/>
              <a:chExt cx="1918447" cy="1011751"/>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2A32C5F-B3A5-CC4A-A4BF-E19ED1E4FAF8}"/>
                      </a:ext>
                    </a:extLst>
                  </p:cNvPr>
                  <p:cNvSpPr txBox="1"/>
                  <p:nvPr/>
                </p:nvSpPr>
                <p:spPr>
                  <a:xfrm>
                    <a:off x="798394" y="3858187"/>
                    <a:ext cx="191844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i="1" dirty="0">
                                  <a:solidFill>
                                    <a:schemeClr val="tx1"/>
                                  </a:solidFill>
                                  <a:latin typeface="Cambria Math" panose="02040503050406030204" pitchFamily="18" charset="0"/>
                                </a:rPr>
                                <m:t>4</m:t>
                              </m:r>
                            </m:sub>
                          </m:sSub>
                        </m:oMath>
                      </m:oMathPara>
                    </a14:m>
                    <a:endParaRPr lang="de-DE" i="1" dirty="0">
                      <a:solidFill>
                        <a:schemeClr val="tx1"/>
                      </a:solidFill>
                      <a:latin typeface="Cambria Math" panose="02040503050406030204" pitchFamily="18" charset="0"/>
                    </a:endParaRPr>
                  </a:p>
                </p:txBody>
              </p:sp>
            </mc:Choice>
            <mc:Fallback xmlns="">
              <p:sp>
                <p:nvSpPr>
                  <p:cNvPr id="59" name="TextBox 58">
                    <a:extLst>
                      <a:ext uri="{FF2B5EF4-FFF2-40B4-BE49-F238E27FC236}">
                        <a16:creationId xmlns:a16="http://schemas.microsoft.com/office/drawing/2014/main" id="{C2A32C5F-B3A5-CC4A-A4BF-E19ED1E4FAF8}"/>
                      </a:ext>
                    </a:extLst>
                  </p:cNvPr>
                  <p:cNvSpPr txBox="1">
                    <a:spLocks noRot="1" noChangeAspect="1" noMove="1" noResize="1" noEditPoints="1" noAdjustHandles="1" noChangeArrowheads="1" noChangeShapeType="1" noTextEdit="1"/>
                  </p:cNvSpPr>
                  <p:nvPr/>
                </p:nvSpPr>
                <p:spPr>
                  <a:xfrm>
                    <a:off x="798394" y="3858187"/>
                    <a:ext cx="1918447" cy="715089"/>
                  </a:xfrm>
                  <a:prstGeom prst="roundRect">
                    <a:avLst/>
                  </a:prstGeom>
                  <a:blipFill>
                    <a:blip r:embed="rId14"/>
                    <a:stretch>
                      <a:fillRect l="-180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2FAE67F-D334-5344-8D5C-F9454BAA1163}"/>
                      </a:ext>
                    </a:extLst>
                  </p:cNvPr>
                  <p:cNvSpPr txBox="1"/>
                  <p:nvPr/>
                </p:nvSpPr>
                <p:spPr>
                  <a:xfrm>
                    <a:off x="1625683" y="4592939"/>
                    <a:ext cx="446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m:oMathPara>
                    </a14:m>
                    <a:endParaRPr lang="en-GB" dirty="0"/>
                  </a:p>
                </p:txBody>
              </p:sp>
            </mc:Choice>
            <mc:Fallback xmlns="">
              <p:sp>
                <p:nvSpPr>
                  <p:cNvPr id="60" name="TextBox 59">
                    <a:extLst>
                      <a:ext uri="{FF2B5EF4-FFF2-40B4-BE49-F238E27FC236}">
                        <a16:creationId xmlns:a16="http://schemas.microsoft.com/office/drawing/2014/main" id="{32FAE67F-D334-5344-8D5C-F9454BAA1163}"/>
                      </a:ext>
                    </a:extLst>
                  </p:cNvPr>
                  <p:cNvSpPr txBox="1">
                    <a:spLocks noRot="1" noChangeAspect="1" noMove="1" noResize="1" noEditPoints="1" noAdjustHandles="1" noChangeArrowheads="1" noChangeShapeType="1" noTextEdit="1"/>
                  </p:cNvSpPr>
                  <p:nvPr/>
                </p:nvSpPr>
                <p:spPr>
                  <a:xfrm>
                    <a:off x="1625683" y="4592939"/>
                    <a:ext cx="446075" cy="276999"/>
                  </a:xfrm>
                  <a:prstGeom prst="rect">
                    <a:avLst/>
                  </a:prstGeom>
                  <a:blipFill>
                    <a:blip r:embed="rId15"/>
                    <a:stretch>
                      <a:fillRect l="-15385" r="-3846"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F6C9314-C804-1E44-9C42-0F3FEE0ACBFF}"/>
                    </a:ext>
                  </a:extLst>
                </p:cNvPr>
                <p:cNvSpPr txBox="1"/>
                <p:nvPr/>
              </p:nvSpPr>
              <p:spPr>
                <a:xfrm rot="5400000">
                  <a:off x="7096606" y="4550240"/>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4</m:t>
                            </m:r>
                          </m:sub>
                          <m:sup>
                            <m:r>
                              <a:rPr lang="de-DE" sz="1400" i="1">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8" name="TextBox 57">
                  <a:extLst>
                    <a:ext uri="{FF2B5EF4-FFF2-40B4-BE49-F238E27FC236}">
                      <a16:creationId xmlns:a16="http://schemas.microsoft.com/office/drawing/2014/main" id="{FF6C9314-C804-1E44-9C42-0F3FEE0ACBFF}"/>
                    </a:ext>
                  </a:extLst>
                </p:cNvPr>
                <p:cNvSpPr txBox="1">
                  <a:spLocks noRot="1" noChangeAspect="1" noMove="1" noResize="1" noEditPoints="1" noAdjustHandles="1" noChangeArrowheads="1" noChangeShapeType="1" noTextEdit="1"/>
                </p:cNvSpPr>
                <p:nvPr/>
              </p:nvSpPr>
              <p:spPr>
                <a:xfrm rot="5400000">
                  <a:off x="7096606" y="4550240"/>
                  <a:ext cx="280206" cy="326209"/>
                </a:xfrm>
                <a:prstGeom prst="round1Rect">
                  <a:avLst>
                    <a:gd name="adj" fmla="val 40865"/>
                  </a:avLst>
                </a:prstGeom>
                <a:blipFill>
                  <a:blip r:embed="rId16"/>
                  <a:stretch>
                    <a:fillRect l="-7407" b="-4348"/>
                  </a:stretch>
                </a:blipFill>
                <a:ln>
                  <a:noFill/>
                </a:ln>
              </p:spPr>
              <p:txBody>
                <a:bodyPr/>
                <a:lstStyle/>
                <a:p>
                  <a:r>
                    <a:rPr lang="en-GB">
                      <a:noFill/>
                    </a:rPr>
                    <a:t> </a:t>
                  </a:r>
                </a:p>
              </p:txBody>
            </p:sp>
          </mc:Fallback>
        </mc:AlternateContent>
      </p:grpSp>
      <p:sp>
        <p:nvSpPr>
          <p:cNvPr id="4" name="Date Placeholder 3">
            <a:extLst>
              <a:ext uri="{FF2B5EF4-FFF2-40B4-BE49-F238E27FC236}">
                <a16:creationId xmlns:a16="http://schemas.microsoft.com/office/drawing/2014/main" id="{5844B1FB-AB70-57C9-CD16-CB536FCBDA4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A67D9AEF-C880-7FE9-736B-910918D45B3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587888E-5C79-158D-3247-7B8F06BB62C5}"/>
              </a:ext>
            </a:extLst>
          </p:cNvPr>
          <p:cNvSpPr>
            <a:spLocks noGrp="1"/>
          </p:cNvSpPr>
          <p:nvPr>
            <p:ph type="sldNum" sz="quarter" idx="11"/>
          </p:nvPr>
        </p:nvSpPr>
        <p:spPr/>
        <p:txBody>
          <a:bodyPr/>
          <a:lstStyle/>
          <a:p>
            <a:fld id="{EB1502E6-D9AE-3544-B6D5-378AAA0B915F}" type="slidenum">
              <a:rPr lang="de-DE" altLang="de-DE" smtClean="0"/>
              <a:pPr/>
              <a:t>80</a:t>
            </a:fld>
            <a:endParaRPr lang="de-DE" altLang="de-DE" dirty="0"/>
          </a:p>
        </p:txBody>
      </p:sp>
    </p:spTree>
    <p:extLst>
      <p:ext uri="{BB962C8B-B14F-4D97-AF65-F5344CB8AC3E}">
        <p14:creationId xmlns:p14="http://schemas.microsoft.com/office/powerpoint/2010/main" val="2483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E06D-E437-4447-9AD2-479B20568836}"/>
              </a:ext>
            </a:extLst>
          </p:cNvPr>
          <p:cNvSpPr>
            <a:spLocks noGrp="1"/>
          </p:cNvSpPr>
          <p:nvPr>
            <p:ph type="title"/>
          </p:nvPr>
        </p:nvSpPr>
        <p:spPr/>
        <p:txBody>
          <a:bodyPr>
            <a:normAutofit/>
          </a:bodyPr>
          <a:lstStyle/>
          <a:p>
            <a:r>
              <a:rPr lang="en-GB" dirty="0"/>
              <a:t>2. How to Undo Splits?</a:t>
            </a:r>
          </a:p>
        </p:txBody>
      </p:sp>
      <p:sp>
        <p:nvSpPr>
          <p:cNvPr id="3" name="Content Placeholder 2">
            <a:extLst>
              <a:ext uri="{FF2B5EF4-FFF2-40B4-BE49-F238E27FC236}">
                <a16:creationId xmlns:a16="http://schemas.microsoft.com/office/drawing/2014/main" id="{ED26394E-A49B-CF44-9F79-7764812F4A67}"/>
              </a:ext>
            </a:extLst>
          </p:cNvPr>
          <p:cNvSpPr>
            <a:spLocks noGrp="1"/>
          </p:cNvSpPr>
          <p:nvPr>
            <p:ph type="body" sz="quarter" idx="13"/>
          </p:nvPr>
        </p:nvSpPr>
        <p:spPr/>
        <p:txBody>
          <a:bodyPr/>
          <a:lstStyle/>
          <a:p>
            <a:r>
              <a:rPr lang="en-GB" dirty="0"/>
              <a:t>The </a:t>
            </a:r>
            <a:r>
              <a:rPr lang="en-GB" dirty="0">
                <a:solidFill>
                  <a:schemeClr val="accent1"/>
                </a:solidFill>
              </a:rPr>
              <a:t>colour passing </a:t>
            </a:r>
            <a:r>
              <a:rPr lang="en-GB" dirty="0"/>
              <a:t>algorithm can efficiently identify exact symmetries</a:t>
            </a:r>
          </a:p>
          <a:p>
            <a:r>
              <a:rPr lang="en-GB" dirty="0"/>
              <a:t>But</a:t>
            </a:r>
          </a:p>
          <a:p>
            <a:pPr lvl="1"/>
            <a:r>
              <a:rPr lang="en-GB" dirty="0"/>
              <a:t>Evidence causes differences in distributions </a:t>
            </a:r>
          </a:p>
          <a:p>
            <a:endParaRPr lang="en-GB" dirty="0"/>
          </a:p>
          <a:p>
            <a:r>
              <a:rPr lang="en-GB" dirty="0"/>
              <a:t>Need to </a:t>
            </a:r>
            <a:r>
              <a:rPr lang="en-GB" i="1" dirty="0"/>
              <a:t>find</a:t>
            </a:r>
            <a:r>
              <a:rPr lang="en-GB" dirty="0"/>
              <a:t> approximate symmetries to undo splits caused by evidence</a:t>
            </a:r>
          </a:p>
          <a:p>
            <a:r>
              <a:rPr lang="en-GB" dirty="0"/>
              <a:t>Need a way to </a:t>
            </a:r>
            <a:r>
              <a:rPr lang="en-GB" i="1" dirty="0"/>
              <a:t>merge</a:t>
            </a:r>
            <a:r>
              <a:rPr lang="en-GB" dirty="0"/>
              <a:t> factors</a:t>
            </a:r>
          </a:p>
        </p:txBody>
      </p:sp>
      <p:sp>
        <p:nvSpPr>
          <p:cNvPr id="4" name="Date Placeholder 3">
            <a:extLst>
              <a:ext uri="{FF2B5EF4-FFF2-40B4-BE49-F238E27FC236}">
                <a16:creationId xmlns:a16="http://schemas.microsoft.com/office/drawing/2014/main" id="{6904340D-CDDC-BCD3-A98C-56717484B263}"/>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21DB9F6F-9BF3-607B-09FF-268916D1177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3B1E473B-BE23-F42A-DF1D-855C4D1CC957}"/>
              </a:ext>
            </a:extLst>
          </p:cNvPr>
          <p:cNvSpPr>
            <a:spLocks noGrp="1"/>
          </p:cNvSpPr>
          <p:nvPr>
            <p:ph type="sldNum" sz="quarter" idx="11"/>
          </p:nvPr>
        </p:nvSpPr>
        <p:spPr/>
        <p:txBody>
          <a:bodyPr/>
          <a:lstStyle/>
          <a:p>
            <a:fld id="{EB1502E6-D9AE-3544-B6D5-378AAA0B915F}" type="slidenum">
              <a:rPr lang="de-DE" altLang="de-DE" smtClean="0"/>
              <a:pPr/>
              <a:t>81</a:t>
            </a:fld>
            <a:endParaRPr lang="de-DE" altLang="de-DE" dirty="0"/>
          </a:p>
        </p:txBody>
      </p:sp>
    </p:spTree>
    <p:extLst>
      <p:ext uri="{BB962C8B-B14F-4D97-AF65-F5344CB8AC3E}">
        <p14:creationId xmlns:p14="http://schemas.microsoft.com/office/powerpoint/2010/main" val="2408730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705-33C5-DC4C-8AC1-A84514BA7A62}"/>
              </a:ext>
            </a:extLst>
          </p:cNvPr>
          <p:cNvSpPr>
            <a:spLocks noGrp="1"/>
          </p:cNvSpPr>
          <p:nvPr>
            <p:ph type="title"/>
          </p:nvPr>
        </p:nvSpPr>
        <p:spPr/>
        <p:txBody>
          <a:bodyPr>
            <a:normAutofit/>
          </a:bodyPr>
          <a:lstStyle/>
          <a:p>
            <a:r>
              <a:rPr lang="en-GB" dirty="0"/>
              <a:t>Comparing Parfactors: Approaches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55E37E-D4A4-5741-9D1E-AC7664464A61}"/>
                  </a:ext>
                </a:extLst>
              </p:cNvPr>
              <p:cNvSpPr>
                <a:spLocks noGrp="1"/>
              </p:cNvSpPr>
              <p:nvPr>
                <p:ph type="body" sz="quarter" idx="13"/>
              </p:nvPr>
            </p:nvSpPr>
            <p:spPr/>
            <p:txBody>
              <a:bodyPr>
                <a:normAutofit fontScale="92500" lnSpcReduction="10000"/>
              </a:bodyPr>
              <a:lstStyle/>
              <a:p>
                <a:r>
                  <a:rPr lang="en-GB" dirty="0"/>
                  <a:t>Comparing all marginals is expensive </a:t>
                </a:r>
              </a:p>
              <a:p>
                <a:r>
                  <a:rPr lang="en-GB" dirty="0"/>
                  <a:t>Comparing the joint distribution over the complete interface is expensive</a:t>
                </a:r>
              </a:p>
              <a:p>
                <a:r>
                  <a:rPr lang="en-GB" dirty="0"/>
                  <a:t>Comparing marginals of a </a:t>
                </a:r>
                <a:r>
                  <a:rPr lang="en-GB" i="1" dirty="0"/>
                  <a:t>subset</a:t>
                </a:r>
                <a:r>
                  <a:rPr lang="en-GB" dirty="0"/>
                  <a:t> of PRVs can determine non-similar factors similar</a:t>
                </a:r>
              </a:p>
              <a:p>
                <a:pPr lvl="1"/>
                <a:r>
                  <a:rPr lang="en-GB" dirty="0"/>
                  <a:t>E.g.,</a:t>
                </a:r>
              </a:p>
              <a:p>
                <a:pPr lvl="2"/>
                <a14:m>
                  <m:oMath xmlns:m="http://schemas.openxmlformats.org/officeDocument/2006/math">
                    <m:r>
                      <m:rPr>
                        <m:sty m:val="p"/>
                      </m:rPr>
                      <a:rPr lang="de-DE">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1</m:t>
                            </m:r>
                          </m:sub>
                        </m:sSub>
                      </m:e>
                    </m:d>
                  </m:oMath>
                </a14:m>
                <a:endParaRPr lang="en-GB" dirty="0"/>
              </a:p>
              <a:p>
                <a:pPr lvl="2"/>
                <a:endParaRPr lang="en-GB" i="1" dirty="0">
                  <a:latin typeface="Cambria Math" panose="02040503050406030204" pitchFamily="18" charset="0"/>
                </a:endParaRPr>
              </a:p>
              <a:p>
                <a:pPr lvl="3"/>
                <a:endParaRPr lang="en-GB" i="1" dirty="0">
                  <a:latin typeface="Cambria Math" panose="02040503050406030204" pitchFamily="18" charset="0"/>
                </a:endParaRPr>
              </a:p>
              <a:p>
                <a:pPr lvl="3"/>
                <a:endParaRPr lang="en-GB" i="1" dirty="0">
                  <a:latin typeface="Cambria Math" panose="02040503050406030204" pitchFamily="18" charset="0"/>
                </a:endParaRPr>
              </a:p>
              <a:p>
                <a:pPr lvl="3"/>
                <a:endParaRPr lang="en-GB" i="1" dirty="0">
                  <a:latin typeface="Cambria Math" panose="02040503050406030204" pitchFamily="18" charset="0"/>
                </a:endParaRPr>
              </a:p>
              <a:p>
                <a:pPr lvl="2"/>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i="1" dirty="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2</m:t>
                        </m:r>
                      </m:num>
                      <m:den>
                        <m:r>
                          <a:rPr lang="en-GB" i="1" dirty="0">
                            <a:latin typeface="Cambria Math" panose="02040503050406030204" pitchFamily="18" charset="0"/>
                          </a:rPr>
                          <m:t>3</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2</m:t>
                        </m:r>
                      </m:num>
                      <m:den>
                        <m:r>
                          <a:rPr lang="en-GB" i="1" dirty="0">
                            <a:latin typeface="Cambria Math" panose="02040503050406030204" pitchFamily="18" charset="0"/>
                          </a:rPr>
                          <m:t>3</m:t>
                        </m:r>
                      </m:den>
                    </m:f>
                  </m:oMath>
                </a14:m>
                <a:endParaRPr lang="en-GB" dirty="0"/>
              </a:p>
              <a:p>
                <a:pPr lvl="2"/>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i="1" dirty="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5</m:t>
                        </m:r>
                      </m:num>
                      <m:den>
                        <m:r>
                          <a:rPr lang="de-DE" i="1" dirty="0">
                            <a:latin typeface="Cambria Math" panose="02040503050406030204" pitchFamily="18" charset="0"/>
                          </a:rPr>
                          <m:t>12</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1</m:t>
                        </m:r>
                      </m:num>
                      <m:den>
                        <m:r>
                          <a:rPr lang="en-GB" i="1" dirty="0">
                            <a:latin typeface="Cambria Math" panose="02040503050406030204" pitchFamily="18" charset="0"/>
                          </a:rPr>
                          <m:t>2</m:t>
                        </m:r>
                      </m:den>
                    </m:f>
                  </m:oMath>
                </a14:m>
                <a:endParaRPr lang="en-GB" dirty="0"/>
              </a:p>
              <a:p>
                <a:endParaRPr lang="en-GB" dirty="0"/>
              </a:p>
              <a:p>
                <a:endParaRPr lang="en-GB" i="1" dirty="0">
                  <a:latin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4155E37E-D4A4-5741-9D1E-AC7664464A61}"/>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86FD0090-F540-E848-8DB6-48DEB97712B5}"/>
                  </a:ext>
                </a:extLst>
              </p:cNvPr>
              <p:cNvGraphicFramePr>
                <a:graphicFrameLocks noGrp="1"/>
              </p:cNvGraphicFramePr>
              <p:nvPr>
                <p:extLst>
                  <p:ext uri="{D42A27DB-BD31-4B8C-83A1-F6EECF244321}">
                    <p14:modId xmlns:p14="http://schemas.microsoft.com/office/powerpoint/2010/main" val="1940106144"/>
                  </p:ext>
                </p:extLst>
              </p:nvPr>
            </p:nvGraphicFramePr>
            <p:xfrm>
              <a:off x="4434458" y="2636912"/>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p:graphicFrame>
            <p:nvGraphicFramePr>
              <p:cNvPr id="7" name="Table 6">
                <a:extLst>
                  <a:ext uri="{FF2B5EF4-FFF2-40B4-BE49-F238E27FC236}">
                    <a16:creationId xmlns:a16="http://schemas.microsoft.com/office/drawing/2014/main" id="{86FD0090-F540-E848-8DB6-48DEB97712B5}"/>
                  </a:ext>
                </a:extLst>
              </p:cNvPr>
              <p:cNvGraphicFramePr>
                <a:graphicFrameLocks noGrp="1"/>
              </p:cNvGraphicFramePr>
              <p:nvPr>
                <p:extLst>
                  <p:ext uri="{D42A27DB-BD31-4B8C-83A1-F6EECF244321}">
                    <p14:modId xmlns:p14="http://schemas.microsoft.com/office/powerpoint/2010/main" val="1940106144"/>
                  </p:ext>
                </p:extLst>
              </p:nvPr>
            </p:nvGraphicFramePr>
            <p:xfrm>
              <a:off x="4434458" y="2636912"/>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DE"/>
                        </a:p>
                      </a:txBody>
                      <a:tcPr marL="45720" marR="45720">
                        <a:blipFill>
                          <a:blip r:embed="rId3"/>
                          <a:stretch>
                            <a:fillRect l="-1818" t="-3448" r="-141818" b="-403448"/>
                          </a:stretch>
                        </a:blipFill>
                      </a:tcPr>
                    </a:tc>
                    <a:tc>
                      <a:txBody>
                        <a:bodyPr/>
                        <a:lstStyle/>
                        <a:p>
                          <a:endParaRPr lang="en-DE"/>
                        </a:p>
                      </a:txBody>
                      <a:tcPr marL="45720" marR="45720">
                        <a:blipFill>
                          <a:blip r:embed="rId3"/>
                          <a:stretch>
                            <a:fillRect l="-103704" t="-3448" r="-44444" b="-403448"/>
                          </a:stretch>
                        </a:blipFill>
                      </a:tcPr>
                    </a:tc>
                    <a:tc>
                      <a:txBody>
                        <a:bodyPr/>
                        <a:lstStyle/>
                        <a:p>
                          <a:endParaRPr lang="en-DE"/>
                        </a:p>
                      </a:txBody>
                      <a:tcPr marL="45720" marR="45720">
                        <a:blipFill>
                          <a:blip r:embed="rId3"/>
                          <a:stretch>
                            <a:fillRect l="-478261" t="-3448" r="-4348" b="-403448"/>
                          </a:stretch>
                        </a:blipFill>
                      </a:tcPr>
                    </a:tc>
                    <a:extLst>
                      <a:ext uri="{0D108BD9-81ED-4DB2-BD59-A6C34878D82A}">
                        <a16:rowId xmlns:a16="http://schemas.microsoft.com/office/drawing/2014/main" val="10000"/>
                      </a:ext>
                    </a:extLst>
                  </a:tr>
                  <a:tr h="365760">
                    <a:tc>
                      <a:txBody>
                        <a:bodyPr/>
                        <a:lstStyle/>
                        <a:p>
                          <a:endParaRPr lang="en-DE"/>
                        </a:p>
                      </a:txBody>
                      <a:tcPr marL="45720" marR="45720">
                        <a:blipFill>
                          <a:blip r:embed="rId3"/>
                          <a:stretch>
                            <a:fillRect l="-1818" t="-103448" r="-141818" b="-303448"/>
                          </a:stretch>
                        </a:blipFill>
                      </a:tcPr>
                    </a:tc>
                    <a:tc>
                      <a:txBody>
                        <a:bodyPr/>
                        <a:lstStyle/>
                        <a:p>
                          <a:endParaRPr lang="en-DE"/>
                        </a:p>
                      </a:txBody>
                      <a:tcPr marL="45720" marR="45720">
                        <a:blipFill>
                          <a:blip r:embed="rId3"/>
                          <a:stretch>
                            <a:fillRect l="-103704" t="-103448" r="-44444" b="-303448"/>
                          </a:stretch>
                        </a:blipFill>
                      </a:tcPr>
                    </a:tc>
                    <a:tc>
                      <a:txBody>
                        <a:bodyPr/>
                        <a:lstStyle/>
                        <a:p>
                          <a:endParaRPr lang="en-DE"/>
                        </a:p>
                      </a:txBody>
                      <a:tcPr marL="45720" marR="45720">
                        <a:blipFill>
                          <a:blip r:embed="rId3"/>
                          <a:stretch>
                            <a:fillRect l="-478261" t="-103448" r="-4348" b="-303448"/>
                          </a:stretch>
                        </a:blipFill>
                      </a:tcPr>
                    </a:tc>
                    <a:extLst>
                      <a:ext uri="{0D108BD9-81ED-4DB2-BD59-A6C34878D82A}">
                        <a16:rowId xmlns:a16="http://schemas.microsoft.com/office/drawing/2014/main" val="10001"/>
                      </a:ext>
                    </a:extLst>
                  </a:tr>
                  <a:tr h="365760">
                    <a:tc>
                      <a:txBody>
                        <a:bodyPr/>
                        <a:lstStyle/>
                        <a:p>
                          <a:endParaRPr lang="en-DE"/>
                        </a:p>
                      </a:txBody>
                      <a:tcPr marL="45720" marR="45720">
                        <a:blipFill>
                          <a:blip r:embed="rId3"/>
                          <a:stretch>
                            <a:fillRect l="-1818" t="-203448" r="-141818" b="-203448"/>
                          </a:stretch>
                        </a:blipFill>
                      </a:tcPr>
                    </a:tc>
                    <a:tc>
                      <a:txBody>
                        <a:bodyPr/>
                        <a:lstStyle/>
                        <a:p>
                          <a:endParaRPr lang="en-DE"/>
                        </a:p>
                      </a:txBody>
                      <a:tcPr marL="45720" marR="45720">
                        <a:blipFill>
                          <a:blip r:embed="rId3"/>
                          <a:stretch>
                            <a:fillRect l="-103704" t="-203448" r="-44444" b="-203448"/>
                          </a:stretch>
                        </a:blipFill>
                      </a:tcPr>
                    </a:tc>
                    <a:tc>
                      <a:txBody>
                        <a:bodyPr/>
                        <a:lstStyle/>
                        <a:p>
                          <a:endParaRPr lang="en-DE"/>
                        </a:p>
                      </a:txBody>
                      <a:tcPr marL="45720" marR="45720">
                        <a:blipFill>
                          <a:blip r:embed="rId3"/>
                          <a:stretch>
                            <a:fillRect l="-478261" t="-203448" r="-4348" b="-203448"/>
                          </a:stretch>
                        </a:blipFill>
                      </a:tcPr>
                    </a:tc>
                    <a:extLst>
                      <a:ext uri="{0D108BD9-81ED-4DB2-BD59-A6C34878D82A}">
                        <a16:rowId xmlns:a16="http://schemas.microsoft.com/office/drawing/2014/main" val="10003"/>
                      </a:ext>
                    </a:extLst>
                  </a:tr>
                  <a:tr h="365760">
                    <a:tc>
                      <a:txBody>
                        <a:bodyPr/>
                        <a:lstStyle/>
                        <a:p>
                          <a:endParaRPr lang="en-DE"/>
                        </a:p>
                      </a:txBody>
                      <a:tcPr marL="45720" marR="45720">
                        <a:blipFill>
                          <a:blip r:embed="rId3"/>
                          <a:stretch>
                            <a:fillRect l="-1818" t="-303448" r="-141818" b="-103448"/>
                          </a:stretch>
                        </a:blipFill>
                      </a:tcPr>
                    </a:tc>
                    <a:tc>
                      <a:txBody>
                        <a:bodyPr/>
                        <a:lstStyle/>
                        <a:p>
                          <a:endParaRPr lang="en-DE"/>
                        </a:p>
                      </a:txBody>
                      <a:tcPr marL="45720" marR="45720">
                        <a:blipFill>
                          <a:blip r:embed="rId3"/>
                          <a:stretch>
                            <a:fillRect l="-103704" t="-303448" r="-44444" b="-103448"/>
                          </a:stretch>
                        </a:blipFill>
                      </a:tcPr>
                    </a:tc>
                    <a:tc>
                      <a:txBody>
                        <a:bodyPr/>
                        <a:lstStyle/>
                        <a:p>
                          <a:endParaRPr lang="en-DE"/>
                        </a:p>
                      </a:txBody>
                      <a:tcPr marL="45720" marR="45720">
                        <a:blipFill>
                          <a:blip r:embed="rId3"/>
                          <a:stretch>
                            <a:fillRect l="-478261" t="-303448" r="-4348" b="-103448"/>
                          </a:stretch>
                        </a:blipFill>
                      </a:tcPr>
                    </a:tc>
                    <a:extLst>
                      <a:ext uri="{0D108BD9-81ED-4DB2-BD59-A6C34878D82A}">
                        <a16:rowId xmlns:a16="http://schemas.microsoft.com/office/drawing/2014/main" val="10005"/>
                      </a:ext>
                    </a:extLst>
                  </a:tr>
                  <a:tr h="365760">
                    <a:tc>
                      <a:txBody>
                        <a:bodyPr/>
                        <a:lstStyle/>
                        <a:p>
                          <a:endParaRPr lang="en-DE"/>
                        </a:p>
                      </a:txBody>
                      <a:tcPr marL="45720" marR="45720">
                        <a:blipFill>
                          <a:blip r:embed="rId3"/>
                          <a:stretch>
                            <a:fillRect l="-1818" t="-403448" r="-141818" b="-3448"/>
                          </a:stretch>
                        </a:blipFill>
                      </a:tcPr>
                    </a:tc>
                    <a:tc>
                      <a:txBody>
                        <a:bodyPr/>
                        <a:lstStyle/>
                        <a:p>
                          <a:endParaRPr lang="en-DE"/>
                        </a:p>
                      </a:txBody>
                      <a:tcPr marL="45720" marR="45720">
                        <a:blipFill>
                          <a:blip r:embed="rId3"/>
                          <a:stretch>
                            <a:fillRect l="-103704" t="-403448" r="-44444" b="-3448"/>
                          </a:stretch>
                        </a:blipFill>
                      </a:tcPr>
                    </a:tc>
                    <a:tc>
                      <a:txBody>
                        <a:bodyPr/>
                        <a:lstStyle/>
                        <a:p>
                          <a:endParaRPr lang="en-DE"/>
                        </a:p>
                      </a:txBody>
                      <a:tcPr marL="45720" marR="45720">
                        <a:blipFill>
                          <a:blip r:embed="rId3"/>
                          <a:stretch>
                            <a:fillRect l="-478261" t="-403448" r="-4348" b="-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D6D68EDD-F834-7341-9FEE-01099473DE14}"/>
                  </a:ext>
                </a:extLst>
              </p:cNvPr>
              <p:cNvGraphicFramePr>
                <a:graphicFrameLocks noGrp="1"/>
              </p:cNvGraphicFramePr>
              <p:nvPr>
                <p:extLst>
                  <p:ext uri="{D42A27DB-BD31-4B8C-83A1-F6EECF244321}">
                    <p14:modId xmlns:p14="http://schemas.microsoft.com/office/powerpoint/2010/main" val="3539383938"/>
                  </p:ext>
                </p:extLst>
              </p:nvPr>
            </p:nvGraphicFramePr>
            <p:xfrm>
              <a:off x="7167651" y="2642106"/>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p:graphicFrame>
            <p:nvGraphicFramePr>
              <p:cNvPr id="8" name="Table 7">
                <a:extLst>
                  <a:ext uri="{FF2B5EF4-FFF2-40B4-BE49-F238E27FC236}">
                    <a16:creationId xmlns:a16="http://schemas.microsoft.com/office/drawing/2014/main" id="{D6D68EDD-F834-7341-9FEE-01099473DE14}"/>
                  </a:ext>
                </a:extLst>
              </p:cNvPr>
              <p:cNvGraphicFramePr>
                <a:graphicFrameLocks noGrp="1"/>
              </p:cNvGraphicFramePr>
              <p:nvPr>
                <p:extLst>
                  <p:ext uri="{D42A27DB-BD31-4B8C-83A1-F6EECF244321}">
                    <p14:modId xmlns:p14="http://schemas.microsoft.com/office/powerpoint/2010/main" val="3539383938"/>
                  </p:ext>
                </p:extLst>
              </p:nvPr>
            </p:nvGraphicFramePr>
            <p:xfrm>
              <a:off x="7167651" y="2642106"/>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DE"/>
                        </a:p>
                      </a:txBody>
                      <a:tcPr marL="45720" marR="45720">
                        <a:blipFill>
                          <a:blip r:embed="rId4"/>
                          <a:stretch>
                            <a:fillRect l="-1818" t="-3448" r="-141818" b="-403448"/>
                          </a:stretch>
                        </a:blipFill>
                      </a:tcPr>
                    </a:tc>
                    <a:tc>
                      <a:txBody>
                        <a:bodyPr/>
                        <a:lstStyle/>
                        <a:p>
                          <a:endParaRPr lang="en-DE"/>
                        </a:p>
                      </a:txBody>
                      <a:tcPr marL="45720" marR="45720">
                        <a:blipFill>
                          <a:blip r:embed="rId4"/>
                          <a:stretch>
                            <a:fillRect l="-103704" t="-3448" r="-44444" b="-403448"/>
                          </a:stretch>
                        </a:blipFill>
                      </a:tcPr>
                    </a:tc>
                    <a:tc>
                      <a:txBody>
                        <a:bodyPr/>
                        <a:lstStyle/>
                        <a:p>
                          <a:endParaRPr lang="en-DE"/>
                        </a:p>
                      </a:txBody>
                      <a:tcPr marL="45720" marR="45720">
                        <a:blipFill>
                          <a:blip r:embed="rId4"/>
                          <a:stretch>
                            <a:fillRect l="-478261" t="-3448" r="-4348" b="-403448"/>
                          </a:stretch>
                        </a:blipFill>
                      </a:tcPr>
                    </a:tc>
                    <a:extLst>
                      <a:ext uri="{0D108BD9-81ED-4DB2-BD59-A6C34878D82A}">
                        <a16:rowId xmlns:a16="http://schemas.microsoft.com/office/drawing/2014/main" val="10000"/>
                      </a:ext>
                    </a:extLst>
                  </a:tr>
                  <a:tr h="365760">
                    <a:tc>
                      <a:txBody>
                        <a:bodyPr/>
                        <a:lstStyle/>
                        <a:p>
                          <a:endParaRPr lang="en-DE"/>
                        </a:p>
                      </a:txBody>
                      <a:tcPr marL="45720" marR="45720">
                        <a:blipFill>
                          <a:blip r:embed="rId4"/>
                          <a:stretch>
                            <a:fillRect l="-1818" t="-103448" r="-141818" b="-303448"/>
                          </a:stretch>
                        </a:blipFill>
                      </a:tcPr>
                    </a:tc>
                    <a:tc>
                      <a:txBody>
                        <a:bodyPr/>
                        <a:lstStyle/>
                        <a:p>
                          <a:endParaRPr lang="en-DE"/>
                        </a:p>
                      </a:txBody>
                      <a:tcPr marL="45720" marR="45720">
                        <a:blipFill>
                          <a:blip r:embed="rId4"/>
                          <a:stretch>
                            <a:fillRect l="-103704" t="-103448" r="-44444" b="-303448"/>
                          </a:stretch>
                        </a:blipFill>
                      </a:tcPr>
                    </a:tc>
                    <a:tc>
                      <a:txBody>
                        <a:bodyPr/>
                        <a:lstStyle/>
                        <a:p>
                          <a:endParaRPr lang="en-DE"/>
                        </a:p>
                      </a:txBody>
                      <a:tcPr marL="45720" marR="45720">
                        <a:blipFill>
                          <a:blip r:embed="rId4"/>
                          <a:stretch>
                            <a:fillRect l="-478261" t="-103448" r="-4348" b="-303448"/>
                          </a:stretch>
                        </a:blipFill>
                      </a:tcPr>
                    </a:tc>
                    <a:extLst>
                      <a:ext uri="{0D108BD9-81ED-4DB2-BD59-A6C34878D82A}">
                        <a16:rowId xmlns:a16="http://schemas.microsoft.com/office/drawing/2014/main" val="10001"/>
                      </a:ext>
                    </a:extLst>
                  </a:tr>
                  <a:tr h="365760">
                    <a:tc>
                      <a:txBody>
                        <a:bodyPr/>
                        <a:lstStyle/>
                        <a:p>
                          <a:endParaRPr lang="en-DE"/>
                        </a:p>
                      </a:txBody>
                      <a:tcPr marL="45720" marR="45720">
                        <a:blipFill>
                          <a:blip r:embed="rId4"/>
                          <a:stretch>
                            <a:fillRect l="-1818" t="-203448" r="-141818" b="-203448"/>
                          </a:stretch>
                        </a:blipFill>
                      </a:tcPr>
                    </a:tc>
                    <a:tc>
                      <a:txBody>
                        <a:bodyPr/>
                        <a:lstStyle/>
                        <a:p>
                          <a:endParaRPr lang="en-DE"/>
                        </a:p>
                      </a:txBody>
                      <a:tcPr marL="45720" marR="45720">
                        <a:blipFill>
                          <a:blip r:embed="rId4"/>
                          <a:stretch>
                            <a:fillRect l="-103704" t="-203448" r="-44444" b="-203448"/>
                          </a:stretch>
                        </a:blipFill>
                      </a:tcPr>
                    </a:tc>
                    <a:tc>
                      <a:txBody>
                        <a:bodyPr/>
                        <a:lstStyle/>
                        <a:p>
                          <a:endParaRPr lang="en-DE"/>
                        </a:p>
                      </a:txBody>
                      <a:tcPr marL="45720" marR="45720">
                        <a:blipFill>
                          <a:blip r:embed="rId4"/>
                          <a:stretch>
                            <a:fillRect l="-478261" t="-203448" r="-4348" b="-203448"/>
                          </a:stretch>
                        </a:blipFill>
                      </a:tcPr>
                    </a:tc>
                    <a:extLst>
                      <a:ext uri="{0D108BD9-81ED-4DB2-BD59-A6C34878D82A}">
                        <a16:rowId xmlns:a16="http://schemas.microsoft.com/office/drawing/2014/main" val="10003"/>
                      </a:ext>
                    </a:extLst>
                  </a:tr>
                  <a:tr h="365760">
                    <a:tc>
                      <a:txBody>
                        <a:bodyPr/>
                        <a:lstStyle/>
                        <a:p>
                          <a:endParaRPr lang="en-DE"/>
                        </a:p>
                      </a:txBody>
                      <a:tcPr marL="45720" marR="45720">
                        <a:blipFill>
                          <a:blip r:embed="rId4"/>
                          <a:stretch>
                            <a:fillRect l="-1818" t="-303448" r="-141818" b="-103448"/>
                          </a:stretch>
                        </a:blipFill>
                      </a:tcPr>
                    </a:tc>
                    <a:tc>
                      <a:txBody>
                        <a:bodyPr/>
                        <a:lstStyle/>
                        <a:p>
                          <a:endParaRPr lang="en-DE"/>
                        </a:p>
                      </a:txBody>
                      <a:tcPr marL="45720" marR="45720">
                        <a:blipFill>
                          <a:blip r:embed="rId4"/>
                          <a:stretch>
                            <a:fillRect l="-103704" t="-303448" r="-44444" b="-103448"/>
                          </a:stretch>
                        </a:blipFill>
                      </a:tcPr>
                    </a:tc>
                    <a:tc>
                      <a:txBody>
                        <a:bodyPr/>
                        <a:lstStyle/>
                        <a:p>
                          <a:endParaRPr lang="en-DE"/>
                        </a:p>
                      </a:txBody>
                      <a:tcPr marL="45720" marR="45720">
                        <a:blipFill>
                          <a:blip r:embed="rId4"/>
                          <a:stretch>
                            <a:fillRect l="-478261" t="-303448" r="-4348" b="-103448"/>
                          </a:stretch>
                        </a:blipFill>
                      </a:tcPr>
                    </a:tc>
                    <a:extLst>
                      <a:ext uri="{0D108BD9-81ED-4DB2-BD59-A6C34878D82A}">
                        <a16:rowId xmlns:a16="http://schemas.microsoft.com/office/drawing/2014/main" val="10005"/>
                      </a:ext>
                    </a:extLst>
                  </a:tr>
                  <a:tr h="365760">
                    <a:tc>
                      <a:txBody>
                        <a:bodyPr/>
                        <a:lstStyle/>
                        <a:p>
                          <a:endParaRPr lang="en-DE"/>
                        </a:p>
                      </a:txBody>
                      <a:tcPr marL="45720" marR="45720">
                        <a:blipFill>
                          <a:blip r:embed="rId4"/>
                          <a:stretch>
                            <a:fillRect l="-1818" t="-403448" r="-141818" b="-3448"/>
                          </a:stretch>
                        </a:blipFill>
                      </a:tcPr>
                    </a:tc>
                    <a:tc>
                      <a:txBody>
                        <a:bodyPr/>
                        <a:lstStyle/>
                        <a:p>
                          <a:endParaRPr lang="en-DE"/>
                        </a:p>
                      </a:txBody>
                      <a:tcPr marL="45720" marR="45720">
                        <a:blipFill>
                          <a:blip r:embed="rId4"/>
                          <a:stretch>
                            <a:fillRect l="-103704" t="-403448" r="-44444" b="-3448"/>
                          </a:stretch>
                        </a:blipFill>
                      </a:tcPr>
                    </a:tc>
                    <a:tc>
                      <a:txBody>
                        <a:bodyPr/>
                        <a:lstStyle/>
                        <a:p>
                          <a:endParaRPr lang="en-DE"/>
                        </a:p>
                      </a:txBody>
                      <a:tcPr marL="45720" marR="45720">
                        <a:blipFill>
                          <a:blip r:embed="rId4"/>
                          <a:stretch>
                            <a:fillRect l="-478261" t="-403448" r="-4348" b="-3448"/>
                          </a:stretch>
                        </a:blipFill>
                      </a:tcPr>
                    </a:tc>
                    <a:extLst>
                      <a:ext uri="{0D108BD9-81ED-4DB2-BD59-A6C34878D82A}">
                        <a16:rowId xmlns:a16="http://schemas.microsoft.com/office/drawing/2014/main" val="10007"/>
                      </a:ext>
                    </a:extLst>
                  </a:tr>
                </a:tbl>
              </a:graphicData>
            </a:graphic>
          </p:graphicFrame>
        </mc:Fallback>
      </mc:AlternateContent>
      <p:sp>
        <p:nvSpPr>
          <p:cNvPr id="4" name="Date Placeholder 3">
            <a:extLst>
              <a:ext uri="{FF2B5EF4-FFF2-40B4-BE49-F238E27FC236}">
                <a16:creationId xmlns:a16="http://schemas.microsoft.com/office/drawing/2014/main" id="{0B75F412-2DCE-84E7-01A6-AF6400FA078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938E9347-85B5-38D5-F2B1-BE32450F2A2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B663D2D-8128-3BFC-05BA-7515FF15F28C}"/>
              </a:ext>
            </a:extLst>
          </p:cNvPr>
          <p:cNvSpPr>
            <a:spLocks noGrp="1"/>
          </p:cNvSpPr>
          <p:nvPr>
            <p:ph type="sldNum" sz="quarter" idx="11"/>
          </p:nvPr>
        </p:nvSpPr>
        <p:spPr/>
        <p:txBody>
          <a:bodyPr/>
          <a:lstStyle/>
          <a:p>
            <a:fld id="{EB1502E6-D9AE-3544-B6D5-378AAA0B915F}" type="slidenum">
              <a:rPr lang="de-DE" altLang="de-DE" smtClean="0"/>
              <a:pPr/>
              <a:t>82</a:t>
            </a:fld>
            <a:endParaRPr lang="de-DE" altLang="de-DE" dirty="0"/>
          </a:p>
        </p:txBody>
      </p:sp>
    </p:spTree>
    <p:extLst>
      <p:ext uri="{BB962C8B-B14F-4D97-AF65-F5344CB8AC3E}">
        <p14:creationId xmlns:p14="http://schemas.microsoft.com/office/powerpoint/2010/main" val="31944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705-33C5-DC4C-8AC1-A84514BA7A62}"/>
              </a:ext>
            </a:extLst>
          </p:cNvPr>
          <p:cNvSpPr>
            <a:spLocks noGrp="1"/>
          </p:cNvSpPr>
          <p:nvPr>
            <p:ph type="title"/>
          </p:nvPr>
        </p:nvSpPr>
        <p:spPr/>
        <p:txBody>
          <a:bodyPr/>
          <a:lstStyle/>
          <a:p>
            <a:r>
              <a:rPr lang="en-GB"/>
              <a:t>Comparing Parfactors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55E37E-D4A4-5741-9D1E-AC7664464A61}"/>
                  </a:ext>
                </a:extLst>
              </p:cNvPr>
              <p:cNvSpPr>
                <a:spLocks noGrp="1"/>
              </p:cNvSpPr>
              <p:nvPr>
                <p:ph type="body" sz="quarter" idx="13"/>
              </p:nvPr>
            </p:nvSpPr>
            <p:spPr/>
            <p:txBody>
              <a:bodyPr>
                <a:normAutofit fontScale="92500" lnSpcReduction="10000"/>
              </a:bodyPr>
              <a:lstStyle/>
              <a:p>
                <a:r>
                  <a:rPr lang="en-GB" dirty="0"/>
                  <a:t>Potentials determine distributions</a:t>
                </a:r>
              </a:p>
              <a:p>
                <a:r>
                  <a:rPr lang="en-GB" dirty="0"/>
                  <a:t>Similar ratios in potentials lead to similar marginals and similar factors</a:t>
                </a:r>
              </a:p>
              <a:p>
                <a:pPr lvl="1"/>
                <a:r>
                  <a:rPr lang="en-GB" dirty="0"/>
                  <a:t>E.g.,</a:t>
                </a:r>
              </a:p>
              <a:p>
                <a:pPr lvl="2"/>
                <a14:m>
                  <m:oMath xmlns:m="http://schemas.openxmlformats.org/officeDocument/2006/math">
                    <m:r>
                      <m:rPr>
                        <m:sty m:val="p"/>
                      </m:rPr>
                      <a:rPr lang="de-DE">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1</m:t>
                            </m:r>
                          </m:sub>
                        </m:sSub>
                      </m:e>
                    </m:d>
                  </m:oMath>
                </a14:m>
                <a:endParaRPr lang="en-GB" dirty="0"/>
              </a:p>
              <a:p>
                <a:pPr lvl="2"/>
                <a:endParaRPr lang="en-GB" dirty="0"/>
              </a:p>
              <a:p>
                <a:pPr lvl="2"/>
                <a:endParaRPr lang="en-GB" dirty="0"/>
              </a:p>
              <a:p>
                <a:pPr lvl="2"/>
                <a:endParaRPr lang="en-GB" dirty="0"/>
              </a:p>
              <a:p>
                <a:pPr lvl="2"/>
                <a:endParaRPr lang="en-GB"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4</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4</m:t>
                        </m:r>
                      </m:num>
                      <m:den>
                        <m:r>
                          <a:rPr lang="de-DE" i="1" dirty="0">
                            <a:latin typeface="Cambria Math" panose="02040503050406030204" pitchFamily="18" charset="0"/>
                          </a:rPr>
                          <m:t>10</m:t>
                        </m:r>
                      </m:den>
                    </m:f>
                  </m:oMath>
                </a14:m>
                <a:endParaRPr lang="en-GB"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i="1" dirty="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3</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3</m:t>
                        </m:r>
                      </m:num>
                      <m:den>
                        <m:r>
                          <a:rPr lang="de-DE" i="1" dirty="0">
                            <a:latin typeface="Cambria Math" panose="02040503050406030204" pitchFamily="18" charset="0"/>
                          </a:rPr>
                          <m:t>10</m:t>
                        </m:r>
                      </m:den>
                    </m:f>
                  </m:oMath>
                </a14:m>
                <a:endParaRPr lang="de-DE" dirty="0"/>
              </a:p>
              <a:p>
                <a:pPr lvl="2">
                  <a:tabLst>
                    <a:tab pos="4975225" algn="l"/>
                    <a:tab pos="7108825" algn="l"/>
                  </a:tabLst>
                </a:pP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de-DE" b="0" i="1" dirty="0" smtClean="0">
                            <a:latin typeface="Cambria Math" panose="02040503050406030204" pitchFamily="18" charset="0"/>
                          </a:rPr>
                          <m:t>𝑆</m:t>
                        </m:r>
                        <m:d>
                          <m:dPr>
                            <m:ctrlPr>
                              <a:rPr lang="en-GB" i="1" dirty="0">
                                <a:latin typeface="Cambria Math" panose="02040503050406030204" pitchFamily="18" charset="0"/>
                              </a:rPr>
                            </m:ctrlPr>
                          </m:dPr>
                          <m:e>
                            <m:sSub>
                              <m:sSubPr>
                                <m:ctrlPr>
                                  <a:rPr lang="en-GB" i="1" dirty="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r>
                          <a:rPr lang="de-DE" b="0" i="1" dirty="0" smtClean="0">
                            <a:latin typeface="Cambria Math" panose="02040503050406030204" pitchFamily="18" charset="0"/>
                          </a:rPr>
                          <m:t>,</m:t>
                        </m:r>
                        <m:r>
                          <a:rPr lang="de-DE" i="1" dirty="0">
                            <a:latin typeface="Cambria Math" panose="02040503050406030204" pitchFamily="18" charset="0"/>
                          </a:rPr>
                          <m:t>𝑅</m:t>
                        </m:r>
                        <m:d>
                          <m:dPr>
                            <m:ctrlPr>
                              <a:rPr lang="en-GB" i="1" dirty="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a:latin typeface="Cambria Math" panose="02040503050406030204" pitchFamily="18" charset="0"/>
                                  </a:rPr>
                                  <m:t>𝑥</m:t>
                                </m:r>
                              </m:e>
                              <m:sub>
                                <m:r>
                                  <a:rPr lang="en-GB" i="1" dirty="0">
                                    <a:latin typeface="Cambria Math" panose="02040503050406030204" pitchFamily="18" charset="0"/>
                                  </a:rPr>
                                  <m:t>1</m:t>
                                </m:r>
                              </m:sub>
                            </m:sSub>
                          </m:e>
                        </m:d>
                        <m:r>
                          <a:rPr lang="de-DE" i="1" dirty="0">
                            <a:latin typeface="Cambria Math" panose="02040503050406030204" pitchFamily="18" charset="0"/>
                          </a:rPr>
                          <m:t>=</m:t>
                        </m:r>
                        <m:r>
                          <a:rPr lang="de-DE" b="0" i="1" dirty="0" smtClean="0">
                            <a:latin typeface="Cambria Math" panose="02040503050406030204" pitchFamily="18" charset="0"/>
                          </a:rPr>
                          <m:t>𝑡𝑟𝑢𝑒</m:t>
                        </m:r>
                      </m:e>
                    </m:d>
                  </m:oMath>
                </a14:m>
                <a:r>
                  <a:rPr lang="en-GB" dirty="0"/>
                  <a:t>:	</a:t>
                </a:r>
                <a14:m>
                  <m:oMath xmlns:m="http://schemas.openxmlformats.org/officeDocument/2006/math">
                    <m:f>
                      <m:fPr>
                        <m:ctrlPr>
                          <a:rPr lang="en-GB" i="1" dirty="0">
                            <a:latin typeface="Cambria Math" panose="02040503050406030204" pitchFamily="18" charset="0"/>
                          </a:rPr>
                        </m:ctrlPr>
                      </m:fPr>
                      <m:num>
                        <m:r>
                          <a:rPr lang="de-DE" i="1" dirty="0">
                            <a:latin typeface="Cambria Math" panose="02040503050406030204" pitchFamily="18" charset="0"/>
                          </a:rPr>
                          <m:t>1</m:t>
                        </m:r>
                      </m:num>
                      <m:den>
                        <m:r>
                          <a:rPr lang="de-DE" i="1" dirty="0">
                            <a:latin typeface="Cambria Math" panose="02040503050406030204" pitchFamily="18" charset="0"/>
                          </a:rPr>
                          <m:t>10</m:t>
                        </m:r>
                      </m:den>
                    </m:f>
                  </m:oMath>
                </a14:m>
                <a:r>
                  <a:rPr lang="en-GB" dirty="0"/>
                  <a:t>		</a:t>
                </a:r>
                <a14:m>
                  <m:oMath xmlns:m="http://schemas.openxmlformats.org/officeDocument/2006/math">
                    <m:f>
                      <m:fPr>
                        <m:ctrlPr>
                          <a:rPr lang="en-GB" i="1" dirty="0">
                            <a:latin typeface="Cambria Math" panose="02040503050406030204" pitchFamily="18" charset="0"/>
                          </a:rPr>
                        </m:ctrlPr>
                      </m:fPr>
                      <m:num>
                        <m:r>
                          <a:rPr lang="de-DE" i="1" dirty="0">
                            <a:latin typeface="Cambria Math" panose="02040503050406030204" pitchFamily="18" charset="0"/>
                          </a:rPr>
                          <m:t>0.9</m:t>
                        </m:r>
                      </m:num>
                      <m:den>
                        <m:r>
                          <a:rPr lang="de-DE" i="1" dirty="0">
                            <a:latin typeface="Cambria Math" panose="02040503050406030204" pitchFamily="18" charset="0"/>
                          </a:rPr>
                          <m:t>10</m:t>
                        </m:r>
                      </m:den>
                    </m:f>
                  </m:oMath>
                </a14:m>
                <a:endParaRPr lang="de-DE" dirty="0"/>
              </a:p>
              <a:p>
                <a:endParaRPr lang="en-GB" dirty="0"/>
              </a:p>
            </p:txBody>
          </p:sp>
        </mc:Choice>
        <mc:Fallback xmlns="">
          <p:sp>
            <p:nvSpPr>
              <p:cNvPr id="3" name="Content Placeholder 2">
                <a:extLst>
                  <a:ext uri="{FF2B5EF4-FFF2-40B4-BE49-F238E27FC236}">
                    <a16:creationId xmlns:a16="http://schemas.microsoft.com/office/drawing/2014/main" id="{4155E37E-D4A4-5741-9D1E-AC7664464A61}"/>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b="-82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AFAD0953-7EB7-844E-B432-3AEA580C3E71}"/>
                  </a:ext>
                </a:extLst>
              </p:cNvPr>
              <p:cNvGraphicFramePr>
                <a:graphicFrameLocks noGrp="1"/>
              </p:cNvGraphicFramePr>
              <p:nvPr/>
            </p:nvGraphicFramePr>
            <p:xfrm>
              <a:off x="4715440" y="2522954"/>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1" name="Table 10">
                <a:extLst>
                  <a:ext uri="{FF2B5EF4-FFF2-40B4-BE49-F238E27FC236}">
                    <a16:creationId xmlns:a16="http://schemas.microsoft.com/office/drawing/2014/main" id="{AFAD0953-7EB7-844E-B432-3AEA580C3E71}"/>
                  </a:ext>
                </a:extLst>
              </p:cNvPr>
              <p:cNvGraphicFramePr>
                <a:graphicFrameLocks noGrp="1"/>
              </p:cNvGraphicFramePr>
              <p:nvPr>
                <p:extLst>
                  <p:ext uri="{D42A27DB-BD31-4B8C-83A1-F6EECF244321}">
                    <p14:modId xmlns:p14="http://schemas.microsoft.com/office/powerpoint/2010/main" val="1895325629"/>
                  </p:ext>
                </p:extLst>
              </p:nvPr>
            </p:nvGraphicFramePr>
            <p:xfrm>
              <a:off x="4715440" y="2522954"/>
              <a:ext cx="16646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2874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818" t="-3448" r="-140000" b="-400000"/>
                          </a:stretch>
                        </a:blipFill>
                      </a:tcPr>
                    </a:tc>
                    <a:tc>
                      <a:txBody>
                        <a:bodyPr/>
                        <a:lstStyle/>
                        <a:p>
                          <a:endParaRPr lang="en-US"/>
                        </a:p>
                      </a:txBody>
                      <a:tcPr marL="45720" marR="45720">
                        <a:blipFill>
                          <a:blip r:embed="rId3"/>
                          <a:stretch>
                            <a:fillRect l="-103704" t="-3448" r="-42593" b="-400000"/>
                          </a:stretch>
                        </a:blipFill>
                      </a:tcPr>
                    </a:tc>
                    <a:tc>
                      <a:txBody>
                        <a:bodyPr/>
                        <a:lstStyle/>
                        <a:p>
                          <a:endParaRPr lang="en-US"/>
                        </a:p>
                      </a:txBody>
                      <a:tcPr marL="45720" marR="45720">
                        <a:blipFill>
                          <a:blip r:embed="rId3"/>
                          <a:stretch>
                            <a:fillRect l="-478261"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818" t="-103448" r="-140000" b="-300000"/>
                          </a:stretch>
                        </a:blipFill>
                      </a:tcPr>
                    </a:tc>
                    <a:tc>
                      <a:txBody>
                        <a:bodyPr/>
                        <a:lstStyle/>
                        <a:p>
                          <a:endParaRPr lang="en-US"/>
                        </a:p>
                      </a:txBody>
                      <a:tcPr marL="45720" marR="45720">
                        <a:blipFill>
                          <a:blip r:embed="rId3"/>
                          <a:stretch>
                            <a:fillRect l="-103704" t="-103448" r="-42593" b="-300000"/>
                          </a:stretch>
                        </a:blipFill>
                      </a:tcPr>
                    </a:tc>
                    <a:tc>
                      <a:txBody>
                        <a:bodyPr/>
                        <a:lstStyle/>
                        <a:p>
                          <a:endParaRPr lang="en-US"/>
                        </a:p>
                      </a:txBody>
                      <a:tcPr marL="45720" marR="45720">
                        <a:blipFill>
                          <a:blip r:embed="rId3"/>
                          <a:stretch>
                            <a:fillRect l="-478261"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818" t="-203448" r="-140000" b="-200000"/>
                          </a:stretch>
                        </a:blipFill>
                      </a:tcPr>
                    </a:tc>
                    <a:tc>
                      <a:txBody>
                        <a:bodyPr/>
                        <a:lstStyle/>
                        <a:p>
                          <a:endParaRPr lang="en-US"/>
                        </a:p>
                      </a:txBody>
                      <a:tcPr marL="45720" marR="45720">
                        <a:blipFill>
                          <a:blip r:embed="rId3"/>
                          <a:stretch>
                            <a:fillRect l="-103704" t="-203448" r="-42593" b="-200000"/>
                          </a:stretch>
                        </a:blipFill>
                      </a:tcPr>
                    </a:tc>
                    <a:tc>
                      <a:txBody>
                        <a:bodyPr/>
                        <a:lstStyle/>
                        <a:p>
                          <a:endParaRPr lang="en-US"/>
                        </a:p>
                      </a:txBody>
                      <a:tcPr marL="45720" marR="45720">
                        <a:blipFill>
                          <a:blip r:embed="rId3"/>
                          <a:stretch>
                            <a:fillRect l="-478261"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818" t="-303448" r="-140000" b="-100000"/>
                          </a:stretch>
                        </a:blipFill>
                      </a:tcPr>
                    </a:tc>
                    <a:tc>
                      <a:txBody>
                        <a:bodyPr/>
                        <a:lstStyle/>
                        <a:p>
                          <a:endParaRPr lang="en-US"/>
                        </a:p>
                      </a:txBody>
                      <a:tcPr marL="45720" marR="45720">
                        <a:blipFill>
                          <a:blip r:embed="rId3"/>
                          <a:stretch>
                            <a:fillRect l="-103704" t="-303448" r="-42593" b="-100000"/>
                          </a:stretch>
                        </a:blipFill>
                      </a:tcPr>
                    </a:tc>
                    <a:tc>
                      <a:txBody>
                        <a:bodyPr/>
                        <a:lstStyle/>
                        <a:p>
                          <a:endParaRPr lang="en-US"/>
                        </a:p>
                      </a:txBody>
                      <a:tcPr marL="45720" marR="45720">
                        <a:blipFill>
                          <a:blip r:embed="rId3"/>
                          <a:stretch>
                            <a:fillRect l="-478261"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818" t="-403448" r="-140000"/>
                          </a:stretch>
                        </a:blipFill>
                      </a:tcPr>
                    </a:tc>
                    <a:tc>
                      <a:txBody>
                        <a:bodyPr/>
                        <a:lstStyle/>
                        <a:p>
                          <a:endParaRPr lang="en-US"/>
                        </a:p>
                      </a:txBody>
                      <a:tcPr marL="45720" marR="45720">
                        <a:blipFill>
                          <a:blip r:embed="rId3"/>
                          <a:stretch>
                            <a:fillRect l="-103704" t="-403448" r="-42593"/>
                          </a:stretch>
                        </a:blipFill>
                      </a:tcPr>
                    </a:tc>
                    <a:tc>
                      <a:txBody>
                        <a:bodyPr/>
                        <a:lstStyle/>
                        <a:p>
                          <a:endParaRPr lang="en-US"/>
                        </a:p>
                      </a:txBody>
                      <a:tcPr marL="45720" marR="45720">
                        <a:blipFill>
                          <a:blip r:embed="rId3"/>
                          <a:stretch>
                            <a:fillRect l="-478261"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EA052462-E825-0547-9302-985FA3117811}"/>
                  </a:ext>
                </a:extLst>
              </p:cNvPr>
              <p:cNvGraphicFramePr>
                <a:graphicFrameLocks noGrp="1"/>
              </p:cNvGraphicFramePr>
              <p:nvPr/>
            </p:nvGraphicFramePr>
            <p:xfrm>
              <a:off x="6801104" y="2522954"/>
              <a:ext cx="18210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𝑅</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r>
                                  <a:rPr lang="de-DE" sz="1800" b="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EA052462-E825-0547-9302-985FA3117811}"/>
                  </a:ext>
                </a:extLst>
              </p:cNvPr>
              <p:cNvGraphicFramePr>
                <a:graphicFrameLocks noGrp="1"/>
              </p:cNvGraphicFramePr>
              <p:nvPr>
                <p:extLst>
                  <p:ext uri="{D42A27DB-BD31-4B8C-83A1-F6EECF244321}">
                    <p14:modId xmlns:p14="http://schemas.microsoft.com/office/powerpoint/2010/main" val="3238248082"/>
                  </p:ext>
                </p:extLst>
              </p:nvPr>
            </p:nvGraphicFramePr>
            <p:xfrm>
              <a:off x="6801104" y="2522954"/>
              <a:ext cx="18210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43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52" t="-3448" r="-168519" b="-400000"/>
                          </a:stretch>
                        </a:blipFill>
                      </a:tcPr>
                    </a:tc>
                    <a:tc>
                      <a:txBody>
                        <a:bodyPr/>
                        <a:lstStyle/>
                        <a:p>
                          <a:endParaRPr lang="en-US"/>
                        </a:p>
                      </a:txBody>
                      <a:tcPr marL="45720" marR="45720">
                        <a:blipFill>
                          <a:blip r:embed="rId4"/>
                          <a:stretch>
                            <a:fillRect l="-100000" t="-3448" r="-65455" b="-400000"/>
                          </a:stretch>
                        </a:blipFill>
                      </a:tcPr>
                    </a:tc>
                    <a:tc>
                      <a:txBody>
                        <a:bodyPr/>
                        <a:lstStyle/>
                        <a:p>
                          <a:endParaRPr lang="en-US"/>
                        </a:p>
                      </a:txBody>
                      <a:tcPr marL="45720" marR="45720">
                        <a:blipFill>
                          <a:blip r:embed="rId4"/>
                          <a:stretch>
                            <a:fillRect l="-314286" t="-3448" r="-2857"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52" t="-103448" r="-168519" b="-300000"/>
                          </a:stretch>
                        </a:blipFill>
                      </a:tcPr>
                    </a:tc>
                    <a:tc>
                      <a:txBody>
                        <a:bodyPr/>
                        <a:lstStyle/>
                        <a:p>
                          <a:endParaRPr lang="en-US"/>
                        </a:p>
                      </a:txBody>
                      <a:tcPr marL="45720" marR="45720">
                        <a:blipFill>
                          <a:blip r:embed="rId4"/>
                          <a:stretch>
                            <a:fillRect l="-100000" t="-103448" r="-65455" b="-300000"/>
                          </a:stretch>
                        </a:blipFill>
                      </a:tcPr>
                    </a:tc>
                    <a:tc>
                      <a:txBody>
                        <a:bodyPr/>
                        <a:lstStyle/>
                        <a:p>
                          <a:endParaRPr lang="en-US"/>
                        </a:p>
                      </a:txBody>
                      <a:tcPr marL="45720" marR="45720">
                        <a:blipFill>
                          <a:blip r:embed="rId4"/>
                          <a:stretch>
                            <a:fillRect l="-314286" t="-103448" r="-2857"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52" t="-203448" r="-168519" b="-200000"/>
                          </a:stretch>
                        </a:blipFill>
                      </a:tcPr>
                    </a:tc>
                    <a:tc>
                      <a:txBody>
                        <a:bodyPr/>
                        <a:lstStyle/>
                        <a:p>
                          <a:endParaRPr lang="en-US"/>
                        </a:p>
                      </a:txBody>
                      <a:tcPr marL="45720" marR="45720">
                        <a:blipFill>
                          <a:blip r:embed="rId4"/>
                          <a:stretch>
                            <a:fillRect l="-100000" t="-203448" r="-65455" b="-200000"/>
                          </a:stretch>
                        </a:blipFill>
                      </a:tcPr>
                    </a:tc>
                    <a:tc>
                      <a:txBody>
                        <a:bodyPr/>
                        <a:lstStyle/>
                        <a:p>
                          <a:endParaRPr lang="en-US"/>
                        </a:p>
                      </a:txBody>
                      <a:tcPr marL="45720" marR="45720">
                        <a:blipFill>
                          <a:blip r:embed="rId4"/>
                          <a:stretch>
                            <a:fillRect l="-314286" t="-203448" r="-2857"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852" t="-303448" r="-168519" b="-100000"/>
                          </a:stretch>
                        </a:blipFill>
                      </a:tcPr>
                    </a:tc>
                    <a:tc>
                      <a:txBody>
                        <a:bodyPr/>
                        <a:lstStyle/>
                        <a:p>
                          <a:endParaRPr lang="en-US"/>
                        </a:p>
                      </a:txBody>
                      <a:tcPr marL="45720" marR="45720">
                        <a:blipFill>
                          <a:blip r:embed="rId4"/>
                          <a:stretch>
                            <a:fillRect l="-100000" t="-303448" r="-65455" b="-100000"/>
                          </a:stretch>
                        </a:blipFill>
                      </a:tcPr>
                    </a:tc>
                    <a:tc>
                      <a:txBody>
                        <a:bodyPr/>
                        <a:lstStyle/>
                        <a:p>
                          <a:endParaRPr lang="en-US"/>
                        </a:p>
                      </a:txBody>
                      <a:tcPr marL="45720" marR="45720">
                        <a:blipFill>
                          <a:blip r:embed="rId4"/>
                          <a:stretch>
                            <a:fillRect l="-314286" t="-303448" r="-2857"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52" t="-403448" r="-168519"/>
                          </a:stretch>
                        </a:blipFill>
                      </a:tcPr>
                    </a:tc>
                    <a:tc>
                      <a:txBody>
                        <a:bodyPr/>
                        <a:lstStyle/>
                        <a:p>
                          <a:endParaRPr lang="en-US"/>
                        </a:p>
                      </a:txBody>
                      <a:tcPr marL="45720" marR="45720">
                        <a:blipFill>
                          <a:blip r:embed="rId4"/>
                          <a:stretch>
                            <a:fillRect l="-100000" t="-403448" r="-65455"/>
                          </a:stretch>
                        </a:blipFill>
                      </a:tcPr>
                    </a:tc>
                    <a:tc>
                      <a:txBody>
                        <a:bodyPr/>
                        <a:lstStyle/>
                        <a:p>
                          <a:endParaRPr lang="en-US"/>
                        </a:p>
                      </a:txBody>
                      <a:tcPr marL="45720" marR="45720">
                        <a:blipFill>
                          <a:blip r:embed="rId4"/>
                          <a:stretch>
                            <a:fillRect l="-314286" t="-403448" r="-2857"/>
                          </a:stretch>
                        </a:blipFill>
                      </a:tcPr>
                    </a:tc>
                    <a:extLst>
                      <a:ext uri="{0D108BD9-81ED-4DB2-BD59-A6C34878D82A}">
                        <a16:rowId xmlns:a16="http://schemas.microsoft.com/office/drawing/2014/main" val="10007"/>
                      </a:ext>
                    </a:extLst>
                  </a:tr>
                </a:tbl>
              </a:graphicData>
            </a:graphic>
          </p:graphicFrame>
        </mc:Fallback>
      </mc:AlternateContent>
      <p:sp>
        <p:nvSpPr>
          <p:cNvPr id="4" name="Date Placeholder 3">
            <a:extLst>
              <a:ext uri="{FF2B5EF4-FFF2-40B4-BE49-F238E27FC236}">
                <a16:creationId xmlns:a16="http://schemas.microsoft.com/office/drawing/2014/main" id="{F89578F7-0C05-DAB1-36C6-E9D4EAF27A2E}"/>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EA09AE72-1F76-6021-28EF-E5E4758435B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7B120FD-2E77-9279-43AB-651728B10885}"/>
              </a:ext>
            </a:extLst>
          </p:cNvPr>
          <p:cNvSpPr>
            <a:spLocks noGrp="1"/>
          </p:cNvSpPr>
          <p:nvPr>
            <p:ph type="sldNum" sz="quarter" idx="11"/>
          </p:nvPr>
        </p:nvSpPr>
        <p:spPr/>
        <p:txBody>
          <a:bodyPr/>
          <a:lstStyle/>
          <a:p>
            <a:fld id="{EB1502E6-D9AE-3544-B6D5-378AAA0B915F}" type="slidenum">
              <a:rPr lang="de-DE" altLang="de-DE" smtClean="0"/>
              <a:pPr/>
              <a:t>83</a:t>
            </a:fld>
            <a:endParaRPr lang="de-DE" altLang="de-DE" dirty="0"/>
          </a:p>
        </p:txBody>
      </p:sp>
    </p:spTree>
    <p:extLst>
      <p:ext uri="{BB962C8B-B14F-4D97-AF65-F5344CB8AC3E}">
        <p14:creationId xmlns:p14="http://schemas.microsoft.com/office/powerpoint/2010/main" val="27883013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a:t>Identifying Similar Groups </a:t>
            </a:r>
            <a:endParaRPr lang="en-GB">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type="body" sz="quarter" idx="13"/>
          </p:nvPr>
        </p:nvSpPr>
        <p:spPr/>
        <p:txBody>
          <a:bodyPr>
            <a:normAutofit/>
          </a:bodyPr>
          <a:lstStyle/>
          <a:p>
            <a:pPr fontAlgn="auto"/>
            <a:r>
              <a:rPr lang="en-GB" dirty="0"/>
              <a:t>Groups are equal if they have the same full joint distribution </a:t>
            </a:r>
          </a:p>
          <a:p>
            <a:pPr fontAlgn="auto"/>
            <a:r>
              <a:rPr lang="en-GB" dirty="0"/>
              <a:t>Full joint distribution computationally hard to get </a:t>
            </a:r>
          </a:p>
          <a:p>
            <a:pPr marL="455613" indent="-455613">
              <a:buFont typeface="Zapf Dingbats"/>
              <a:buChar char="➝"/>
            </a:pPr>
            <a:r>
              <a:rPr lang="en-GB" dirty="0"/>
              <a:t>Use parfactors as vector </a:t>
            </a:r>
          </a:p>
          <a:p>
            <a:pPr marL="455613" indent="-455613">
              <a:buFont typeface="Zapf Dingbats"/>
              <a:buChar char="➝"/>
            </a:pPr>
            <a:r>
              <a:rPr lang="en-GB" dirty="0"/>
              <a:t>If vectors of two groups point in same direction, </a:t>
            </a:r>
            <a:br>
              <a:rPr lang="en-GB" dirty="0"/>
            </a:br>
            <a:r>
              <a:rPr lang="en-GB" dirty="0"/>
              <a:t>they have a similar full joint distribution </a:t>
            </a:r>
          </a:p>
          <a:p>
            <a:endParaRPr lang="en-GB" dirty="0"/>
          </a:p>
        </p:txBody>
      </p:sp>
      <p:pic>
        <p:nvPicPr>
          <p:cNvPr id="10" name="Picture 9">
            <a:extLst>
              <a:ext uri="{FF2B5EF4-FFF2-40B4-BE49-F238E27FC236}">
                <a16:creationId xmlns:a16="http://schemas.microsoft.com/office/drawing/2014/main" id="{544AB34E-971A-224F-A663-10B0334CCDF9}"/>
              </a:ext>
            </a:extLst>
          </p:cNvPr>
          <p:cNvPicPr>
            <a:picLocks noChangeAspect="1"/>
          </p:cNvPicPr>
          <p:nvPr/>
        </p:nvPicPr>
        <p:blipFill>
          <a:blip r:embed="rId2"/>
          <a:stretch>
            <a:fillRect/>
          </a:stretch>
        </p:blipFill>
        <p:spPr>
          <a:xfrm>
            <a:off x="7993429" y="2156243"/>
            <a:ext cx="3838246" cy="3749671"/>
          </a:xfrm>
          <a:prstGeom prst="rect">
            <a:avLst/>
          </a:prstGeom>
        </p:spPr>
      </p:pic>
      <p:sp>
        <p:nvSpPr>
          <p:cNvPr id="3" name="Date Placeholder 2">
            <a:extLst>
              <a:ext uri="{FF2B5EF4-FFF2-40B4-BE49-F238E27FC236}">
                <a16:creationId xmlns:a16="http://schemas.microsoft.com/office/drawing/2014/main" id="{956F9A67-C25A-9D46-133A-586E51E30A80}"/>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4" name="Footer Placeholder 3">
            <a:extLst>
              <a:ext uri="{FF2B5EF4-FFF2-40B4-BE49-F238E27FC236}">
                <a16:creationId xmlns:a16="http://schemas.microsoft.com/office/drawing/2014/main" id="{FF83C049-AE2B-2A51-1EAA-51B598D5A9B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93E302F9-2D01-B4F5-A28F-394D9E1F187F}"/>
              </a:ext>
            </a:extLst>
          </p:cNvPr>
          <p:cNvSpPr>
            <a:spLocks noGrp="1"/>
          </p:cNvSpPr>
          <p:nvPr>
            <p:ph type="sldNum" sz="quarter" idx="11"/>
          </p:nvPr>
        </p:nvSpPr>
        <p:spPr/>
        <p:txBody>
          <a:bodyPr/>
          <a:lstStyle/>
          <a:p>
            <a:fld id="{EB1502E6-D9AE-3544-B6D5-378AAA0B915F}" type="slidenum">
              <a:rPr lang="de-DE" altLang="de-DE" smtClean="0"/>
              <a:pPr/>
              <a:t>84</a:t>
            </a:fld>
            <a:endParaRPr lang="de-DE" altLang="de-DE" dirty="0"/>
          </a:p>
        </p:txBody>
      </p:sp>
    </p:spTree>
    <p:extLst>
      <p:ext uri="{BB962C8B-B14F-4D97-AF65-F5344CB8AC3E}">
        <p14:creationId xmlns:p14="http://schemas.microsoft.com/office/powerpoint/2010/main" val="353097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type="body" sz="quarter" idx="13"/>
              </p:nvPr>
            </p:nvSpPr>
            <p:spPr/>
            <p:txBody>
              <a:bodyPr>
                <a:normAutofit fontScale="92500"/>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pPr lvl="1"/>
                <a:endParaRPr lang="en-GB" dirty="0"/>
              </a:p>
              <a:p>
                <a:pPr lvl="1"/>
                <a:endParaRPr lang="en-GB" dirty="0"/>
              </a:p>
              <a:p>
                <a:pPr lvl="1"/>
                <a:endParaRPr lang="en-GB" dirty="0"/>
              </a:p>
              <a:p>
                <a:pPr lvl="1"/>
                <a:endParaRPr lang="en-GB" dirty="0"/>
              </a:p>
              <a:p>
                <a:pPr lvl="1"/>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0⋅2+7</m:t>
                        </m:r>
                        <m:r>
                          <a:rPr lang="de-DE" i="1">
                            <a:latin typeface="Cambria Math" panose="02040503050406030204" pitchFamily="18" charset="0"/>
                          </a:rPr>
                          <m:t>⋅</m:t>
                        </m:r>
                        <m:r>
                          <a:rPr lang="de-DE" b="0" i="1" smtClean="0">
                            <a:latin typeface="Cambria Math" panose="02040503050406030204" pitchFamily="18" charset="0"/>
                          </a:rPr>
                          <m:t>4+4</m:t>
                        </m:r>
                        <m:r>
                          <a:rPr lang="de-DE" i="1">
                            <a:latin typeface="Cambria Math" panose="02040503050406030204" pitchFamily="18" charset="0"/>
                          </a:rPr>
                          <m:t>⋅</m:t>
                        </m:r>
                        <m:r>
                          <a:rPr lang="de-DE" b="0" i="1" smtClean="0">
                            <a:latin typeface="Cambria Math" panose="02040503050406030204" pitchFamily="18" charset="0"/>
                          </a:rPr>
                          <m:t>2+1</m:t>
                        </m:r>
                        <m:r>
                          <a:rPr lang="de-DE" i="1">
                            <a:latin typeface="Cambria Math" panose="02040503050406030204" pitchFamily="18" charset="0"/>
                          </a:rPr>
                          <m:t>⋅</m:t>
                        </m:r>
                        <m:r>
                          <a:rPr lang="de-DE" b="0" i="1" smtClean="0">
                            <a:latin typeface="Cambria Math" panose="02040503050406030204" pitchFamily="18" charset="0"/>
                          </a:rPr>
                          <m:t>4</m:t>
                        </m:r>
                      </m:num>
                      <m:den>
                        <m:rad>
                          <m:radPr>
                            <m:degHide m:val="on"/>
                            <m:ctrlPr>
                              <a:rPr lang="de-DE" b="0" i="1" smtClean="0">
                                <a:latin typeface="Cambria Math" panose="02040503050406030204" pitchFamily="18" charset="0"/>
                              </a:rPr>
                            </m:ctrlPr>
                          </m:radPr>
                          <m:deg/>
                          <m:e>
                            <m:r>
                              <a:rPr lang="de-DE" b="0" i="1" smtClean="0">
                                <a:latin typeface="Cambria Math" panose="02040503050406030204" pitchFamily="18" charset="0"/>
                              </a:rPr>
                              <m:t>0+49+16+1</m:t>
                            </m:r>
                          </m:e>
                        </m:rad>
                        <m:r>
                          <a:rPr lang="de-DE" b="0" i="1" smtClean="0">
                            <a:latin typeface="Cambria Math" panose="02040503050406030204" pitchFamily="18" charset="0"/>
                          </a:rPr>
                          <m:t>⋅</m:t>
                        </m:r>
                        <m:rad>
                          <m:radPr>
                            <m:degHide m:val="on"/>
                            <m:ctrlPr>
                              <a:rPr lang="de-DE" b="0" i="1" smtClean="0">
                                <a:latin typeface="Cambria Math" panose="02040503050406030204" pitchFamily="18" charset="0"/>
                              </a:rPr>
                            </m:ctrlPr>
                          </m:radPr>
                          <m:deg/>
                          <m:e>
                            <m:r>
                              <a:rPr lang="de-DE" b="0" i="1" smtClean="0">
                                <a:latin typeface="Cambria Math" panose="02040503050406030204" pitchFamily="18" charset="0"/>
                              </a:rPr>
                              <m:t>4+16+4+16</m:t>
                            </m:r>
                          </m:e>
                        </m:rad>
                      </m:den>
                    </m:f>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0.7785</m:t>
                    </m:r>
                  </m:oMath>
                </a14:m>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469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0" name="Table 9">
                <a:extLst>
                  <a:ext uri="{FF2B5EF4-FFF2-40B4-BE49-F238E27FC236}">
                    <a16:creationId xmlns:a16="http://schemas.microsoft.com/office/drawing/2014/main" id="{EA2EAF61-0D23-D448-B6E6-3C316496F082}"/>
                  </a:ext>
                </a:extLst>
              </p:cNvPr>
              <p:cNvGraphicFramePr>
                <a:graphicFrameLocks noGrp="1"/>
              </p:cNvGraphicFramePr>
              <p:nvPr>
                <p:extLst>
                  <p:ext uri="{D42A27DB-BD31-4B8C-83A1-F6EECF244321}">
                    <p14:modId xmlns:p14="http://schemas.microsoft.com/office/powerpoint/2010/main" val="1289182911"/>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786" t="-3448" r="-160714" b="-400000"/>
                          </a:stretch>
                        </a:blipFill>
                      </a:tcPr>
                    </a:tc>
                    <a:tc>
                      <a:txBody>
                        <a:bodyPr/>
                        <a:lstStyle/>
                        <a:p>
                          <a:endParaRPr lang="en-US"/>
                        </a:p>
                      </a:txBody>
                      <a:tcPr marL="45720" marR="45720">
                        <a:blipFill>
                          <a:blip r:embed="rId3"/>
                          <a:stretch>
                            <a:fillRect l="-105556" t="-3448" r="-66667" b="-400000"/>
                          </a:stretch>
                        </a:blipFill>
                      </a:tcPr>
                    </a:tc>
                    <a:tc>
                      <a:txBody>
                        <a:bodyPr/>
                        <a:lstStyle/>
                        <a:p>
                          <a:endParaRPr lang="en-US"/>
                        </a:p>
                      </a:txBody>
                      <a:tcPr marL="45720" marR="45720">
                        <a:blipFill>
                          <a:blip r:embed="rId3"/>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786" t="-103448" r="-160714" b="-300000"/>
                          </a:stretch>
                        </a:blipFill>
                      </a:tcPr>
                    </a:tc>
                    <a:tc>
                      <a:txBody>
                        <a:bodyPr/>
                        <a:lstStyle/>
                        <a:p>
                          <a:endParaRPr lang="en-US"/>
                        </a:p>
                      </a:txBody>
                      <a:tcPr marL="45720" marR="45720">
                        <a:blipFill>
                          <a:blip r:embed="rId3"/>
                          <a:stretch>
                            <a:fillRect l="-105556" t="-103448" r="-66667" b="-300000"/>
                          </a:stretch>
                        </a:blipFill>
                      </a:tcPr>
                    </a:tc>
                    <a:tc>
                      <a:txBody>
                        <a:bodyPr/>
                        <a:lstStyle/>
                        <a:p>
                          <a:endParaRPr lang="en-US"/>
                        </a:p>
                      </a:txBody>
                      <a:tcPr marL="45720" marR="45720">
                        <a:blipFill>
                          <a:blip r:embed="rId3"/>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786" t="-203448" r="-160714" b="-200000"/>
                          </a:stretch>
                        </a:blipFill>
                      </a:tcPr>
                    </a:tc>
                    <a:tc>
                      <a:txBody>
                        <a:bodyPr/>
                        <a:lstStyle/>
                        <a:p>
                          <a:endParaRPr lang="en-US"/>
                        </a:p>
                      </a:txBody>
                      <a:tcPr marL="45720" marR="45720">
                        <a:blipFill>
                          <a:blip r:embed="rId3"/>
                          <a:stretch>
                            <a:fillRect l="-105556" t="-203448" r="-66667" b="-200000"/>
                          </a:stretch>
                        </a:blipFill>
                      </a:tcPr>
                    </a:tc>
                    <a:tc>
                      <a:txBody>
                        <a:bodyPr/>
                        <a:lstStyle/>
                        <a:p>
                          <a:endParaRPr lang="en-US"/>
                        </a:p>
                      </a:txBody>
                      <a:tcPr marL="45720" marR="45720">
                        <a:blipFill>
                          <a:blip r:embed="rId3"/>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786" t="-303448" r="-160714" b="-100000"/>
                          </a:stretch>
                        </a:blipFill>
                      </a:tcPr>
                    </a:tc>
                    <a:tc>
                      <a:txBody>
                        <a:bodyPr/>
                        <a:lstStyle/>
                        <a:p>
                          <a:endParaRPr lang="en-US"/>
                        </a:p>
                      </a:txBody>
                      <a:tcPr marL="45720" marR="45720">
                        <a:blipFill>
                          <a:blip r:embed="rId3"/>
                          <a:stretch>
                            <a:fillRect l="-105556" t="-303448" r="-66667" b="-100000"/>
                          </a:stretch>
                        </a:blipFill>
                      </a:tcPr>
                    </a:tc>
                    <a:tc>
                      <a:txBody>
                        <a:bodyPr/>
                        <a:lstStyle/>
                        <a:p>
                          <a:endParaRPr lang="en-US"/>
                        </a:p>
                      </a:txBody>
                      <a:tcPr marL="45720" marR="45720">
                        <a:blipFill>
                          <a:blip r:embed="rId3"/>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786" t="-403448" r="-160714"/>
                          </a:stretch>
                        </a:blipFill>
                      </a:tcPr>
                    </a:tc>
                    <a:tc>
                      <a:txBody>
                        <a:bodyPr/>
                        <a:lstStyle/>
                        <a:p>
                          <a:endParaRPr lang="en-US"/>
                        </a:p>
                      </a:txBody>
                      <a:tcPr marL="45720" marR="45720">
                        <a:blipFill>
                          <a:blip r:embed="rId3"/>
                          <a:stretch>
                            <a:fillRect l="-105556" t="-403448" r="-66667"/>
                          </a:stretch>
                        </a:blipFill>
                      </a:tcPr>
                    </a:tc>
                    <a:tc>
                      <a:txBody>
                        <a:bodyPr/>
                        <a:lstStyle/>
                        <a:p>
                          <a:endParaRPr lang="en-US"/>
                        </a:p>
                      </a:txBody>
                      <a:tcPr marL="45720" marR="45720">
                        <a:blipFill>
                          <a:blip r:embed="rId3"/>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1" name="Table 10">
                <a:extLst>
                  <a:ext uri="{FF2B5EF4-FFF2-40B4-BE49-F238E27FC236}">
                    <a16:creationId xmlns:a16="http://schemas.microsoft.com/office/drawing/2014/main" id="{5308186B-2BA7-A34B-9F55-CF40F81FB3D1}"/>
                  </a:ext>
                </a:extLst>
              </p:cNvPr>
              <p:cNvGraphicFramePr>
                <a:graphicFrameLocks noGrp="1"/>
              </p:cNvGraphicFramePr>
              <p:nvPr>
                <p:extLst>
                  <p:ext uri="{D42A27DB-BD31-4B8C-83A1-F6EECF244321}">
                    <p14:modId xmlns:p14="http://schemas.microsoft.com/office/powerpoint/2010/main" val="3105934930"/>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786" t="-3448" r="-160714" b="-400000"/>
                          </a:stretch>
                        </a:blipFill>
                      </a:tcPr>
                    </a:tc>
                    <a:tc>
                      <a:txBody>
                        <a:bodyPr/>
                        <a:lstStyle/>
                        <a:p>
                          <a:endParaRPr lang="en-US"/>
                        </a:p>
                      </a:txBody>
                      <a:tcPr marL="45720" marR="45720">
                        <a:blipFill>
                          <a:blip r:embed="rId4"/>
                          <a:stretch>
                            <a:fillRect l="-105556" t="-3448" r="-66667" b="-400000"/>
                          </a:stretch>
                        </a:blipFill>
                      </a:tcPr>
                    </a:tc>
                    <a:tc>
                      <a:txBody>
                        <a:bodyPr/>
                        <a:lstStyle/>
                        <a:p>
                          <a:endParaRPr lang="en-US"/>
                        </a:p>
                      </a:txBody>
                      <a:tcPr marL="45720" marR="45720">
                        <a:blipFill>
                          <a:blip r:embed="rId4"/>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786" t="-103448" r="-160714" b="-300000"/>
                          </a:stretch>
                        </a:blipFill>
                      </a:tcPr>
                    </a:tc>
                    <a:tc>
                      <a:txBody>
                        <a:bodyPr/>
                        <a:lstStyle/>
                        <a:p>
                          <a:endParaRPr lang="en-US"/>
                        </a:p>
                      </a:txBody>
                      <a:tcPr marL="45720" marR="45720">
                        <a:blipFill>
                          <a:blip r:embed="rId4"/>
                          <a:stretch>
                            <a:fillRect l="-105556" t="-103448" r="-66667" b="-300000"/>
                          </a:stretch>
                        </a:blipFill>
                      </a:tcPr>
                    </a:tc>
                    <a:tc>
                      <a:txBody>
                        <a:bodyPr/>
                        <a:lstStyle/>
                        <a:p>
                          <a:endParaRPr lang="en-US"/>
                        </a:p>
                      </a:txBody>
                      <a:tcPr marL="45720" marR="45720">
                        <a:blipFill>
                          <a:blip r:embed="rId4"/>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786" t="-203448" r="-160714" b="-200000"/>
                          </a:stretch>
                        </a:blipFill>
                      </a:tcPr>
                    </a:tc>
                    <a:tc>
                      <a:txBody>
                        <a:bodyPr/>
                        <a:lstStyle/>
                        <a:p>
                          <a:endParaRPr lang="en-US"/>
                        </a:p>
                      </a:txBody>
                      <a:tcPr marL="45720" marR="45720">
                        <a:blipFill>
                          <a:blip r:embed="rId4"/>
                          <a:stretch>
                            <a:fillRect l="-105556" t="-203448" r="-66667" b="-200000"/>
                          </a:stretch>
                        </a:blipFill>
                      </a:tcPr>
                    </a:tc>
                    <a:tc>
                      <a:txBody>
                        <a:bodyPr/>
                        <a:lstStyle/>
                        <a:p>
                          <a:endParaRPr lang="en-US"/>
                        </a:p>
                      </a:txBody>
                      <a:tcPr marL="45720" marR="45720">
                        <a:blipFill>
                          <a:blip r:embed="rId4"/>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786" t="-303448" r="-160714" b="-100000"/>
                          </a:stretch>
                        </a:blipFill>
                      </a:tcPr>
                    </a:tc>
                    <a:tc>
                      <a:txBody>
                        <a:bodyPr/>
                        <a:lstStyle/>
                        <a:p>
                          <a:endParaRPr lang="en-US"/>
                        </a:p>
                      </a:txBody>
                      <a:tcPr marL="45720" marR="45720">
                        <a:blipFill>
                          <a:blip r:embed="rId4"/>
                          <a:stretch>
                            <a:fillRect l="-105556" t="-303448" r="-66667" b="-100000"/>
                          </a:stretch>
                        </a:blipFill>
                      </a:tcPr>
                    </a:tc>
                    <a:tc>
                      <a:txBody>
                        <a:bodyPr/>
                        <a:lstStyle/>
                        <a:p>
                          <a:endParaRPr lang="en-US"/>
                        </a:p>
                      </a:txBody>
                      <a:tcPr marL="45720" marR="45720">
                        <a:blipFill>
                          <a:blip r:embed="rId4"/>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786" t="-403448" r="-160714"/>
                          </a:stretch>
                        </a:blipFill>
                      </a:tcPr>
                    </a:tc>
                    <a:tc>
                      <a:txBody>
                        <a:bodyPr/>
                        <a:lstStyle/>
                        <a:p>
                          <a:endParaRPr lang="en-US"/>
                        </a:p>
                      </a:txBody>
                      <a:tcPr marL="45720" marR="45720">
                        <a:blipFill>
                          <a:blip r:embed="rId4"/>
                          <a:stretch>
                            <a:fillRect l="-105556" t="-403448" r="-66667"/>
                          </a:stretch>
                        </a:blipFill>
                      </a:tcPr>
                    </a:tc>
                    <a:tc>
                      <a:txBody>
                        <a:bodyPr/>
                        <a:lstStyle/>
                        <a:p>
                          <a:endParaRPr lang="en-US"/>
                        </a:p>
                      </a:txBody>
                      <a:tcPr marL="45720" marR="45720">
                        <a:blipFill>
                          <a:blip r:embed="rId4"/>
                          <a:stretch>
                            <a:fillRect l="-308333" t="-403448"/>
                          </a:stretch>
                        </a:blipFill>
                      </a:tcPr>
                    </a:tc>
                    <a:extLst>
                      <a:ext uri="{0D108BD9-81ED-4DB2-BD59-A6C34878D82A}">
                        <a16:rowId xmlns:a16="http://schemas.microsoft.com/office/drawing/2014/main" val="10007"/>
                      </a:ext>
                    </a:extLst>
                  </a:tr>
                </a:tbl>
              </a:graphicData>
            </a:graphic>
          </p:graphicFrame>
        </mc:Fallback>
      </mc:AlternateContent>
      <p:sp>
        <p:nvSpPr>
          <p:cNvPr id="4" name="Date Placeholder 3">
            <a:extLst>
              <a:ext uri="{FF2B5EF4-FFF2-40B4-BE49-F238E27FC236}">
                <a16:creationId xmlns:a16="http://schemas.microsoft.com/office/drawing/2014/main" id="{E7DEBD68-2E8E-8A2F-570E-7187BC4BA5D2}"/>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55934121-B5E9-B03D-AA59-D6C79B706DC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3620E9E4-E79B-B994-5FA9-E71C29ABB60A}"/>
              </a:ext>
            </a:extLst>
          </p:cNvPr>
          <p:cNvSpPr>
            <a:spLocks noGrp="1"/>
          </p:cNvSpPr>
          <p:nvPr>
            <p:ph type="sldNum" sz="quarter" idx="11"/>
          </p:nvPr>
        </p:nvSpPr>
        <p:spPr/>
        <p:txBody>
          <a:bodyPr/>
          <a:lstStyle/>
          <a:p>
            <a:fld id="{EB1502E6-D9AE-3544-B6D5-378AAA0B915F}" type="slidenum">
              <a:rPr lang="de-DE" altLang="de-DE" smtClean="0"/>
              <a:pPr/>
              <a:t>85</a:t>
            </a:fld>
            <a:endParaRPr lang="de-DE" altLang="de-DE" dirty="0"/>
          </a:p>
        </p:txBody>
      </p:sp>
    </p:spTree>
    <p:extLst>
      <p:ext uri="{BB962C8B-B14F-4D97-AF65-F5344CB8AC3E}">
        <p14:creationId xmlns:p14="http://schemas.microsoft.com/office/powerpoint/2010/main" val="2111460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type="body" sz="quarter" idx="13"/>
              </p:nvPr>
            </p:nvSpPr>
            <p:spPr/>
            <p:txBody>
              <a:bodyPr>
                <a:normAutofit fontScale="92500"/>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pPr lvl="1"/>
                <a:endParaRPr lang="en-GB" dirty="0"/>
              </a:p>
              <a:p>
                <a:pPr lvl="1"/>
                <a:endParaRPr lang="en-GB" dirty="0"/>
              </a:p>
              <a:p>
                <a:pPr lvl="1"/>
                <a:endParaRPr lang="en-GB" dirty="0"/>
              </a:p>
              <a:p>
                <a:pPr lvl="1"/>
                <a:endParaRPr lang="en-GB" dirty="0"/>
              </a:p>
              <a:p>
                <a:pPr lvl="1"/>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4⋅3.9+3⋅3.1+2⋅2.1+1⋅0.9</m:t>
                        </m:r>
                      </m:num>
                      <m:den>
                        <m:rad>
                          <m:radPr>
                            <m:degHide m:val="on"/>
                            <m:ctrlPr>
                              <a:rPr lang="de-DE" i="1">
                                <a:latin typeface="Cambria Math" panose="02040503050406030204" pitchFamily="18" charset="0"/>
                              </a:rPr>
                            </m:ctrlPr>
                          </m:radPr>
                          <m:deg/>
                          <m:e>
                            <m:r>
                              <a:rPr lang="de-DE" i="1">
                                <a:latin typeface="Cambria Math" panose="02040503050406030204" pitchFamily="18" charset="0"/>
                              </a:rPr>
                              <m:t>16+9+4+1</m:t>
                            </m:r>
                          </m:e>
                        </m:rad>
                        <m:r>
                          <a:rPr lang="de-DE" i="1">
                            <a:latin typeface="Cambria Math" panose="02040503050406030204" pitchFamily="18" charset="0"/>
                          </a:rPr>
                          <m:t>⋅</m:t>
                        </m:r>
                        <m:rad>
                          <m:radPr>
                            <m:degHide m:val="on"/>
                            <m:ctrlPr>
                              <a:rPr lang="de-DE" i="1">
                                <a:latin typeface="Cambria Math" panose="02040503050406030204" pitchFamily="18" charset="0"/>
                              </a:rPr>
                            </m:ctrlPr>
                          </m:radPr>
                          <m:deg/>
                          <m:e>
                            <m:r>
                              <a:rPr lang="de-DE" i="1">
                                <a:latin typeface="Cambria Math" panose="02040503050406030204" pitchFamily="18" charset="0"/>
                              </a:rPr>
                              <m:t>15.21+9.61+4.41+0.81</m:t>
                            </m:r>
                          </m:e>
                        </m:rad>
                      </m:den>
                    </m:f>
                    <m:r>
                      <a:rPr lang="de-DE" i="1">
                        <a:latin typeface="Cambria Math" panose="02040503050406030204" pitchFamily="18" charset="0"/>
                        <a:ea typeface="Cambria Math" panose="02040503050406030204" pitchFamily="18" charset="0"/>
                      </a:rPr>
                      <m:t>~0.9993</m:t>
                    </m:r>
                  </m:oMath>
                </a14:m>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469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3512FFF7-4554-3940-98B0-25809F429459}"/>
                  </a:ext>
                </a:extLst>
              </p:cNvPr>
              <p:cNvGraphicFramePr>
                <a:graphicFrameLocks noGrp="1"/>
              </p:cNvGraphicFramePr>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3512FFF7-4554-3940-98B0-25809F429459}"/>
                  </a:ext>
                </a:extLst>
              </p:cNvPr>
              <p:cNvGraphicFramePr>
                <a:graphicFrameLocks noGrp="1"/>
              </p:cNvGraphicFramePr>
              <p:nvPr>
                <p:extLst>
                  <p:ext uri="{D42A27DB-BD31-4B8C-83A1-F6EECF244321}">
                    <p14:modId xmlns:p14="http://schemas.microsoft.com/office/powerpoint/2010/main" val="2358537929"/>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786" t="-3448" r="-160714" b="-400000"/>
                          </a:stretch>
                        </a:blipFill>
                      </a:tcPr>
                    </a:tc>
                    <a:tc>
                      <a:txBody>
                        <a:bodyPr/>
                        <a:lstStyle/>
                        <a:p>
                          <a:endParaRPr lang="en-US"/>
                        </a:p>
                      </a:txBody>
                      <a:tcPr marL="45720" marR="45720">
                        <a:blipFill>
                          <a:blip r:embed="rId3"/>
                          <a:stretch>
                            <a:fillRect l="-105556" t="-3448" r="-66667" b="-400000"/>
                          </a:stretch>
                        </a:blipFill>
                      </a:tcPr>
                    </a:tc>
                    <a:tc>
                      <a:txBody>
                        <a:bodyPr/>
                        <a:lstStyle/>
                        <a:p>
                          <a:endParaRPr lang="en-US"/>
                        </a:p>
                      </a:txBody>
                      <a:tcPr marL="45720" marR="45720">
                        <a:blipFill>
                          <a:blip r:embed="rId3"/>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786" t="-103448" r="-160714" b="-300000"/>
                          </a:stretch>
                        </a:blipFill>
                      </a:tcPr>
                    </a:tc>
                    <a:tc>
                      <a:txBody>
                        <a:bodyPr/>
                        <a:lstStyle/>
                        <a:p>
                          <a:endParaRPr lang="en-US"/>
                        </a:p>
                      </a:txBody>
                      <a:tcPr marL="45720" marR="45720">
                        <a:blipFill>
                          <a:blip r:embed="rId3"/>
                          <a:stretch>
                            <a:fillRect l="-105556" t="-103448" r="-66667" b="-300000"/>
                          </a:stretch>
                        </a:blipFill>
                      </a:tcPr>
                    </a:tc>
                    <a:tc>
                      <a:txBody>
                        <a:bodyPr/>
                        <a:lstStyle/>
                        <a:p>
                          <a:endParaRPr lang="en-US"/>
                        </a:p>
                      </a:txBody>
                      <a:tcPr marL="45720" marR="45720">
                        <a:blipFill>
                          <a:blip r:embed="rId3"/>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786" t="-203448" r="-160714" b="-200000"/>
                          </a:stretch>
                        </a:blipFill>
                      </a:tcPr>
                    </a:tc>
                    <a:tc>
                      <a:txBody>
                        <a:bodyPr/>
                        <a:lstStyle/>
                        <a:p>
                          <a:endParaRPr lang="en-US"/>
                        </a:p>
                      </a:txBody>
                      <a:tcPr marL="45720" marR="45720">
                        <a:blipFill>
                          <a:blip r:embed="rId3"/>
                          <a:stretch>
                            <a:fillRect l="-105556" t="-203448" r="-66667" b="-200000"/>
                          </a:stretch>
                        </a:blipFill>
                      </a:tcPr>
                    </a:tc>
                    <a:tc>
                      <a:txBody>
                        <a:bodyPr/>
                        <a:lstStyle/>
                        <a:p>
                          <a:endParaRPr lang="en-US"/>
                        </a:p>
                      </a:txBody>
                      <a:tcPr marL="45720" marR="45720">
                        <a:blipFill>
                          <a:blip r:embed="rId3"/>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786" t="-303448" r="-160714" b="-100000"/>
                          </a:stretch>
                        </a:blipFill>
                      </a:tcPr>
                    </a:tc>
                    <a:tc>
                      <a:txBody>
                        <a:bodyPr/>
                        <a:lstStyle/>
                        <a:p>
                          <a:endParaRPr lang="en-US"/>
                        </a:p>
                      </a:txBody>
                      <a:tcPr marL="45720" marR="45720">
                        <a:blipFill>
                          <a:blip r:embed="rId3"/>
                          <a:stretch>
                            <a:fillRect l="-105556" t="-303448" r="-66667" b="-100000"/>
                          </a:stretch>
                        </a:blipFill>
                      </a:tcPr>
                    </a:tc>
                    <a:tc>
                      <a:txBody>
                        <a:bodyPr/>
                        <a:lstStyle/>
                        <a:p>
                          <a:endParaRPr lang="en-US"/>
                        </a:p>
                      </a:txBody>
                      <a:tcPr marL="45720" marR="45720">
                        <a:blipFill>
                          <a:blip r:embed="rId3"/>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786" t="-403448" r="-160714"/>
                          </a:stretch>
                        </a:blipFill>
                      </a:tcPr>
                    </a:tc>
                    <a:tc>
                      <a:txBody>
                        <a:bodyPr/>
                        <a:lstStyle/>
                        <a:p>
                          <a:endParaRPr lang="en-US"/>
                        </a:p>
                      </a:txBody>
                      <a:tcPr marL="45720" marR="45720">
                        <a:blipFill>
                          <a:blip r:embed="rId3"/>
                          <a:stretch>
                            <a:fillRect l="-105556" t="-403448" r="-66667"/>
                          </a:stretch>
                        </a:blipFill>
                      </a:tcPr>
                    </a:tc>
                    <a:tc>
                      <a:txBody>
                        <a:bodyPr/>
                        <a:lstStyle/>
                        <a:p>
                          <a:endParaRPr lang="en-US"/>
                        </a:p>
                      </a:txBody>
                      <a:tcPr marL="45720" marR="45720">
                        <a:blipFill>
                          <a:blip r:embed="rId3"/>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7A56EEE7-CFED-9843-ACB8-075A7A289696}"/>
                  </a:ext>
                </a:extLst>
              </p:cNvPr>
              <p:cNvGraphicFramePr>
                <a:graphicFrameLocks noGrp="1"/>
              </p:cNvGraphicFramePr>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3.1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0.9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3" name="Table 12">
                <a:extLst>
                  <a:ext uri="{FF2B5EF4-FFF2-40B4-BE49-F238E27FC236}">
                    <a16:creationId xmlns:a16="http://schemas.microsoft.com/office/drawing/2014/main" id="{7A56EEE7-CFED-9843-ACB8-075A7A289696}"/>
                  </a:ext>
                </a:extLst>
              </p:cNvPr>
              <p:cNvGraphicFramePr>
                <a:graphicFrameLocks noGrp="1"/>
              </p:cNvGraphicFramePr>
              <p:nvPr>
                <p:extLst>
                  <p:ext uri="{D42A27DB-BD31-4B8C-83A1-F6EECF244321}">
                    <p14:modId xmlns:p14="http://schemas.microsoft.com/office/powerpoint/2010/main" val="3006276917"/>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786" t="-3448" r="-160714" b="-400000"/>
                          </a:stretch>
                        </a:blipFill>
                      </a:tcPr>
                    </a:tc>
                    <a:tc>
                      <a:txBody>
                        <a:bodyPr/>
                        <a:lstStyle/>
                        <a:p>
                          <a:endParaRPr lang="en-US"/>
                        </a:p>
                      </a:txBody>
                      <a:tcPr marL="45720" marR="45720">
                        <a:blipFill>
                          <a:blip r:embed="rId4"/>
                          <a:stretch>
                            <a:fillRect l="-105556" t="-3448" r="-66667" b="-400000"/>
                          </a:stretch>
                        </a:blipFill>
                      </a:tcPr>
                    </a:tc>
                    <a:tc>
                      <a:txBody>
                        <a:bodyPr/>
                        <a:lstStyle/>
                        <a:p>
                          <a:endParaRPr lang="en-US"/>
                        </a:p>
                      </a:txBody>
                      <a:tcPr marL="45720" marR="45720">
                        <a:blipFill>
                          <a:blip r:embed="rId4"/>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786" t="-103448" r="-160714" b="-300000"/>
                          </a:stretch>
                        </a:blipFill>
                      </a:tcPr>
                    </a:tc>
                    <a:tc>
                      <a:txBody>
                        <a:bodyPr/>
                        <a:lstStyle/>
                        <a:p>
                          <a:endParaRPr lang="en-US"/>
                        </a:p>
                      </a:txBody>
                      <a:tcPr marL="45720" marR="45720">
                        <a:blipFill>
                          <a:blip r:embed="rId4"/>
                          <a:stretch>
                            <a:fillRect l="-105556" t="-103448" r="-66667" b="-300000"/>
                          </a:stretch>
                        </a:blipFill>
                      </a:tcPr>
                    </a:tc>
                    <a:tc>
                      <a:txBody>
                        <a:bodyPr/>
                        <a:lstStyle/>
                        <a:p>
                          <a:endParaRPr lang="en-US"/>
                        </a:p>
                      </a:txBody>
                      <a:tcPr marL="45720" marR="45720">
                        <a:blipFill>
                          <a:blip r:embed="rId4"/>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786" t="-203448" r="-160714" b="-200000"/>
                          </a:stretch>
                        </a:blipFill>
                      </a:tcPr>
                    </a:tc>
                    <a:tc>
                      <a:txBody>
                        <a:bodyPr/>
                        <a:lstStyle/>
                        <a:p>
                          <a:endParaRPr lang="en-US"/>
                        </a:p>
                      </a:txBody>
                      <a:tcPr marL="45720" marR="45720">
                        <a:blipFill>
                          <a:blip r:embed="rId4"/>
                          <a:stretch>
                            <a:fillRect l="-105556" t="-203448" r="-66667" b="-200000"/>
                          </a:stretch>
                        </a:blipFill>
                      </a:tcPr>
                    </a:tc>
                    <a:tc>
                      <a:txBody>
                        <a:bodyPr/>
                        <a:lstStyle/>
                        <a:p>
                          <a:endParaRPr lang="en-US"/>
                        </a:p>
                      </a:txBody>
                      <a:tcPr marL="45720" marR="45720">
                        <a:blipFill>
                          <a:blip r:embed="rId4"/>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786" t="-303448" r="-160714" b="-100000"/>
                          </a:stretch>
                        </a:blipFill>
                      </a:tcPr>
                    </a:tc>
                    <a:tc>
                      <a:txBody>
                        <a:bodyPr/>
                        <a:lstStyle/>
                        <a:p>
                          <a:endParaRPr lang="en-US"/>
                        </a:p>
                      </a:txBody>
                      <a:tcPr marL="45720" marR="45720">
                        <a:blipFill>
                          <a:blip r:embed="rId4"/>
                          <a:stretch>
                            <a:fillRect l="-105556" t="-303448" r="-66667" b="-100000"/>
                          </a:stretch>
                        </a:blipFill>
                      </a:tcPr>
                    </a:tc>
                    <a:tc>
                      <a:txBody>
                        <a:bodyPr/>
                        <a:lstStyle/>
                        <a:p>
                          <a:endParaRPr lang="en-US"/>
                        </a:p>
                      </a:txBody>
                      <a:tcPr marL="45720" marR="45720">
                        <a:blipFill>
                          <a:blip r:embed="rId4"/>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786" t="-403448" r="-160714"/>
                          </a:stretch>
                        </a:blipFill>
                      </a:tcPr>
                    </a:tc>
                    <a:tc>
                      <a:txBody>
                        <a:bodyPr/>
                        <a:lstStyle/>
                        <a:p>
                          <a:endParaRPr lang="en-US"/>
                        </a:p>
                      </a:txBody>
                      <a:tcPr marL="45720" marR="45720">
                        <a:blipFill>
                          <a:blip r:embed="rId4"/>
                          <a:stretch>
                            <a:fillRect l="-105556" t="-403448" r="-66667"/>
                          </a:stretch>
                        </a:blipFill>
                      </a:tcPr>
                    </a:tc>
                    <a:tc>
                      <a:txBody>
                        <a:bodyPr/>
                        <a:lstStyle/>
                        <a:p>
                          <a:endParaRPr lang="en-US"/>
                        </a:p>
                      </a:txBody>
                      <a:tcPr marL="45720" marR="45720">
                        <a:blipFill>
                          <a:blip r:embed="rId4"/>
                          <a:stretch>
                            <a:fillRect l="-308333" t="-403448"/>
                          </a:stretch>
                        </a:blipFill>
                      </a:tcPr>
                    </a:tc>
                    <a:extLst>
                      <a:ext uri="{0D108BD9-81ED-4DB2-BD59-A6C34878D82A}">
                        <a16:rowId xmlns:a16="http://schemas.microsoft.com/office/drawing/2014/main" val="10007"/>
                      </a:ext>
                    </a:extLst>
                  </a:tr>
                </a:tbl>
              </a:graphicData>
            </a:graphic>
          </p:graphicFrame>
        </mc:Fallback>
      </mc:AlternateContent>
      <p:sp>
        <p:nvSpPr>
          <p:cNvPr id="4" name="Date Placeholder 3">
            <a:extLst>
              <a:ext uri="{FF2B5EF4-FFF2-40B4-BE49-F238E27FC236}">
                <a16:creationId xmlns:a16="http://schemas.microsoft.com/office/drawing/2014/main" id="{61DB1F8F-7C62-C1E9-BEF8-D6722C270932}"/>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757ADEC8-4EBE-4A42-977E-2AF878E260F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E2E0715-03A7-8781-6FC3-9DC24E159900}"/>
              </a:ext>
            </a:extLst>
          </p:cNvPr>
          <p:cNvSpPr>
            <a:spLocks noGrp="1"/>
          </p:cNvSpPr>
          <p:nvPr>
            <p:ph type="sldNum" sz="quarter" idx="11"/>
          </p:nvPr>
        </p:nvSpPr>
        <p:spPr/>
        <p:txBody>
          <a:bodyPr/>
          <a:lstStyle/>
          <a:p>
            <a:fld id="{EB1502E6-D9AE-3544-B6D5-378AAA0B915F}" type="slidenum">
              <a:rPr lang="de-DE" altLang="de-DE" smtClean="0"/>
              <a:pPr/>
              <a:t>86</a:t>
            </a:fld>
            <a:endParaRPr lang="de-DE" altLang="de-DE" dirty="0"/>
          </a:p>
        </p:txBody>
      </p:sp>
    </p:spTree>
    <p:extLst>
      <p:ext uri="{BB962C8B-B14F-4D97-AF65-F5344CB8AC3E}">
        <p14:creationId xmlns:p14="http://schemas.microsoft.com/office/powerpoint/2010/main" val="39171747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A72-9CD0-B94E-BD89-A2C4C1D96B81}"/>
              </a:ext>
            </a:extLst>
          </p:cNvPr>
          <p:cNvSpPr>
            <a:spLocks noGrp="1"/>
          </p:cNvSpPr>
          <p:nvPr>
            <p:ph type="title"/>
          </p:nvPr>
        </p:nvSpPr>
        <p:spPr/>
        <p:txBody>
          <a:bodyPr/>
          <a:lstStyle/>
          <a:p>
            <a:r>
              <a:rPr lang="en-GB" dirty="0"/>
              <a:t>Find Approximate Symmetries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661982-63AA-9A48-80E3-488A4F2B87EB}"/>
                  </a:ext>
                </a:extLst>
              </p:cNvPr>
              <p:cNvSpPr>
                <a:spLocks noGrp="1"/>
              </p:cNvSpPr>
              <p:nvPr>
                <p:ph type="body" sz="quarter" idx="13"/>
              </p:nvPr>
            </p:nvSpPr>
            <p:spPr/>
            <p:txBody>
              <a:bodyPr>
                <a:normAutofit fontScale="92500"/>
              </a:bodyPr>
              <a:lstStyle/>
              <a:p>
                <a:r>
                  <a:rPr lang="en-GB" dirty="0"/>
                  <a:t>Cosine similarity for similarity of vectors</a:t>
                </a:r>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i="1">
                                  <a:latin typeface="Cambria Math" panose="02040503050406030204" pitchFamily="18" charset="0"/>
                                </a:rPr>
                                <m:t>𝜃</m:t>
                              </m:r>
                            </m:e>
                          </m:d>
                        </m:e>
                      </m:func>
                      <m:r>
                        <a:rPr lang="de-DE" b="0" i="1" smtClean="0">
                          <a:latin typeface="Cambria Math" panose="02040503050406030204" pitchFamily="18" charset="0"/>
                        </a:rPr>
                        <m:t>=</m:t>
                      </m:r>
                      <m:f>
                        <m:fPr>
                          <m:ctrlPr>
                            <a:rPr lang="en-GB" i="1" smtClean="0">
                              <a:latin typeface="Cambria Math" panose="02040503050406030204" pitchFamily="18" charset="0"/>
                            </a:rPr>
                          </m:ctrlPr>
                        </m:fPr>
                        <m:num>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𝑖</m:t>
                                  </m:r>
                                </m:sub>
                              </m:s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𝑖</m:t>
                                  </m:r>
                                </m:sub>
                              </m:sSub>
                            </m:e>
                          </m:nary>
                        </m:num>
                        <m:den>
                          <m:rad>
                            <m:radPr>
                              <m:degHide m:val="on"/>
                              <m:ctrlPr>
                                <a:rPr lang="de-DE" b="0" i="1" smtClean="0">
                                  <a:latin typeface="Cambria Math" panose="02040503050406030204" pitchFamily="18" charset="0"/>
                                </a:rPr>
                              </m:ctrlPr>
                            </m:radPr>
                            <m:deg/>
                            <m:e>
                              <m:nary>
                                <m:naryPr>
                                  <m:chr m:val="∑"/>
                                  <m:ctrlPr>
                                    <a:rPr lang="de-DE" b="0" i="1" smtClean="0">
                                      <a:latin typeface="Cambria Math" panose="02040503050406030204" pitchFamily="18" charset="0"/>
                                    </a:rPr>
                                  </m:ctrlPr>
                                </m:naryPr>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𝐴</m:t>
                                      </m:r>
                                    </m:e>
                                    <m:sub>
                                      <m:r>
                                        <a:rPr lang="de-DE" b="0" i="1" smtClean="0">
                                          <a:latin typeface="Cambria Math" panose="02040503050406030204" pitchFamily="18" charset="0"/>
                                        </a:rPr>
                                        <m:t>𝑖</m:t>
                                      </m:r>
                                    </m:sub>
                                    <m:sup>
                                      <m:r>
                                        <a:rPr lang="de-DE" b="0" i="1" smtClean="0">
                                          <a:latin typeface="Cambria Math" panose="02040503050406030204" pitchFamily="18" charset="0"/>
                                        </a:rPr>
                                        <m:t>2</m:t>
                                      </m:r>
                                    </m:sup>
                                  </m:sSubSup>
                                </m:e>
                              </m:nary>
                            </m:e>
                          </m:rad>
                          <m:r>
                            <a:rPr lang="de-DE" b="0" i="1" smtClean="0">
                              <a:latin typeface="Cambria Math" panose="02040503050406030204" pitchFamily="18" charset="0"/>
                            </a:rPr>
                            <m:t>⋅</m:t>
                          </m:r>
                          <m:rad>
                            <m:radPr>
                              <m:degHide m:val="on"/>
                              <m:ctrlPr>
                                <a:rPr lang="de-DE" i="1">
                                  <a:latin typeface="Cambria Math" panose="02040503050406030204" pitchFamily="18" charset="0"/>
                                </a:rPr>
                              </m:ctrlPr>
                            </m:radPr>
                            <m:deg/>
                            <m:e>
                              <m:nary>
                                <m:naryPr>
                                  <m:chr m:val="∑"/>
                                  <m:ctrlPr>
                                    <a:rPr lang="de-DE" i="1">
                                      <a:latin typeface="Cambria Math" panose="02040503050406030204" pitchFamily="18" charset="0"/>
                                    </a:rPr>
                                  </m:ctrlPr>
                                </m:naryPr>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e>
                                  <m:sSubSup>
                                    <m:sSubSupPr>
                                      <m:ctrlPr>
                                        <a:rPr lang="de-DE" i="1">
                                          <a:latin typeface="Cambria Math" panose="02040503050406030204" pitchFamily="18" charset="0"/>
                                        </a:rPr>
                                      </m:ctrlPr>
                                    </m:sSubSupPr>
                                    <m:e>
                                      <m:r>
                                        <a:rPr lang="de-DE" b="0" i="1" smtClean="0">
                                          <a:latin typeface="Cambria Math" panose="02040503050406030204" pitchFamily="18" charset="0"/>
                                        </a:rPr>
                                        <m:t>𝐵</m:t>
                                      </m:r>
                                    </m:e>
                                    <m:sub>
                                      <m:r>
                                        <a:rPr lang="de-DE" i="1">
                                          <a:latin typeface="Cambria Math" panose="02040503050406030204" pitchFamily="18" charset="0"/>
                                        </a:rPr>
                                        <m:t>𝑖</m:t>
                                      </m:r>
                                    </m:sub>
                                    <m:sup>
                                      <m:r>
                                        <a:rPr lang="de-DE" i="1">
                                          <a:latin typeface="Cambria Math" panose="02040503050406030204" pitchFamily="18" charset="0"/>
                                        </a:rPr>
                                        <m:t>2</m:t>
                                      </m:r>
                                    </m:sup>
                                  </m:sSubSup>
                                </m:e>
                              </m:nary>
                            </m:e>
                          </m:rad>
                        </m:den>
                      </m:f>
                    </m:oMath>
                  </m:oMathPara>
                </a14:m>
                <a:endParaRPr lang="en-GB" dirty="0"/>
              </a:p>
              <a:p>
                <a:r>
                  <a:rPr lang="en-GB" dirty="0"/>
                  <a:t>E.g.,</a:t>
                </a:r>
              </a:p>
              <a:p>
                <a:pPr lvl="1"/>
                <a:endParaRPr lang="en-GB" dirty="0"/>
              </a:p>
              <a:p>
                <a:pPr lvl="1"/>
                <a:endParaRPr lang="en-GB" dirty="0"/>
              </a:p>
              <a:p>
                <a:pPr lvl="1"/>
                <a:endParaRPr lang="en-GB" dirty="0"/>
              </a:p>
              <a:p>
                <a:pPr lvl="1"/>
                <a:endParaRPr lang="en-GB" dirty="0"/>
              </a:p>
              <a:p>
                <a:pPr lvl="1"/>
                <a:endParaRPr lang="en-GB" dirty="0"/>
              </a:p>
              <a:p>
                <a:pPr lvl="1"/>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𝜃</m:t>
                            </m:r>
                          </m:e>
                        </m:d>
                      </m:e>
                    </m:func>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4⋅8+3⋅6+2⋅4+1⋅3</m:t>
                        </m:r>
                      </m:num>
                      <m:den>
                        <m:rad>
                          <m:radPr>
                            <m:degHide m:val="on"/>
                            <m:ctrlPr>
                              <a:rPr lang="de-DE" i="1">
                                <a:latin typeface="Cambria Math" panose="02040503050406030204" pitchFamily="18" charset="0"/>
                              </a:rPr>
                            </m:ctrlPr>
                          </m:radPr>
                          <m:deg/>
                          <m:e>
                            <m:r>
                              <a:rPr lang="de-DE" i="1">
                                <a:latin typeface="Cambria Math" panose="02040503050406030204" pitchFamily="18" charset="0"/>
                              </a:rPr>
                              <m:t>16+9+4+1</m:t>
                            </m:r>
                          </m:e>
                        </m:rad>
                        <m:r>
                          <a:rPr lang="de-DE" i="1">
                            <a:latin typeface="Cambria Math" panose="02040503050406030204" pitchFamily="18" charset="0"/>
                          </a:rPr>
                          <m:t>⋅</m:t>
                        </m:r>
                        <m:rad>
                          <m:radPr>
                            <m:degHide m:val="on"/>
                            <m:ctrlPr>
                              <a:rPr lang="de-DE" i="1">
                                <a:latin typeface="Cambria Math" panose="02040503050406030204" pitchFamily="18" charset="0"/>
                              </a:rPr>
                            </m:ctrlPr>
                          </m:radPr>
                          <m:deg/>
                          <m:e>
                            <m:r>
                              <a:rPr lang="de-DE" i="1">
                                <a:latin typeface="Cambria Math" panose="02040503050406030204" pitchFamily="18" charset="0"/>
                              </a:rPr>
                              <m:t>64+36+16+4</m:t>
                            </m:r>
                          </m:e>
                        </m:rad>
                      </m:den>
                    </m:f>
                    <m:r>
                      <a:rPr lang="de-DE" i="1">
                        <a:latin typeface="Cambria Math" panose="02040503050406030204" pitchFamily="18" charset="0"/>
                      </a:rPr>
                      <m:t>=1</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47661982-63AA-9A48-80E3-488A4F2B87E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4696"/>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3393CAB-9292-A44E-B7B3-E538926879A6}"/>
                  </a:ext>
                </a:extLst>
              </p:cNvPr>
              <p:cNvSpPr/>
              <p:nvPr/>
            </p:nvSpPr>
            <p:spPr>
              <a:xfrm>
                <a:off x="9701990" y="4982584"/>
                <a:ext cx="2298666"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Use </a:t>
                </a:r>
                <a14:m>
                  <m:oMath xmlns:m="http://schemas.openxmlformats.org/officeDocument/2006/math">
                    <m:r>
                      <a:rPr lang="en-GB" i="1" dirty="0">
                        <a:latin typeface="Cambria Math" panose="02040503050406030204" pitchFamily="18" charset="0"/>
                      </a:rPr>
                      <m:t>1−</m:t>
                    </m:r>
                    <m:r>
                      <m:rPr>
                        <m:sty m:val="p"/>
                      </m:rPr>
                      <a:rPr lang="en-GB" i="1" dirty="0">
                        <a:latin typeface="Cambria Math" panose="02040503050406030204" pitchFamily="18" charset="0"/>
                      </a:rPr>
                      <m:t>cos</m:t>
                    </m:r>
                    <m:d>
                      <m:dPr>
                        <m:ctrlPr>
                          <a:rPr lang="de-DE" i="1" dirty="0">
                            <a:latin typeface="Cambria Math" panose="02040503050406030204" pitchFamily="18" charset="0"/>
                          </a:rPr>
                        </m:ctrlPr>
                      </m:dPr>
                      <m:e>
                        <m:r>
                          <a:rPr lang="de-DE" i="1">
                            <a:latin typeface="Cambria Math" panose="02040503050406030204" pitchFamily="18" charset="0"/>
                          </a:rPr>
                          <m:t>𝜃</m:t>
                        </m:r>
                      </m:e>
                    </m:d>
                  </m:oMath>
                </a14:m>
                <a:r>
                  <a:rPr lang="en-GB" dirty="0"/>
                  <a:t> as distance function in clustering algorithm</a:t>
                </a:r>
              </a:p>
            </p:txBody>
          </p:sp>
        </mc:Choice>
        <mc:Fallback>
          <p:sp>
            <p:nvSpPr>
              <p:cNvPr id="5" name="Rectangle 4">
                <a:extLst>
                  <a:ext uri="{FF2B5EF4-FFF2-40B4-BE49-F238E27FC236}">
                    <a16:creationId xmlns:a16="http://schemas.microsoft.com/office/drawing/2014/main" id="{A3393CAB-9292-A44E-B7B3-E538926879A6}"/>
                  </a:ext>
                </a:extLst>
              </p:cNvPr>
              <p:cNvSpPr>
                <a:spLocks noRot="1" noChangeAspect="1" noMove="1" noResize="1" noEditPoints="1" noAdjustHandles="1" noChangeArrowheads="1" noChangeShapeType="1" noTextEdit="1"/>
              </p:cNvSpPr>
              <p:nvPr/>
            </p:nvSpPr>
            <p:spPr>
              <a:xfrm>
                <a:off x="9701990" y="4982584"/>
                <a:ext cx="2298666" cy="923330"/>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3587AB10-3680-3845-9D1C-04AC20E1D527}"/>
                  </a:ext>
                </a:extLst>
              </p:cNvPr>
              <p:cNvGraphicFramePr>
                <a:graphicFrameLocks noGrp="1"/>
              </p:cNvGraphicFramePr>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3587AB10-3680-3845-9D1C-04AC20E1D527}"/>
                  </a:ext>
                </a:extLst>
              </p:cNvPr>
              <p:cNvGraphicFramePr>
                <a:graphicFrameLocks noGrp="1"/>
              </p:cNvGraphicFramePr>
              <p:nvPr>
                <p:extLst>
                  <p:ext uri="{D42A27DB-BD31-4B8C-83A1-F6EECF244321}">
                    <p14:modId xmlns:p14="http://schemas.microsoft.com/office/powerpoint/2010/main" val="1801000297"/>
                  </p:ext>
                </p:extLst>
              </p:nvPr>
            </p:nvGraphicFramePr>
            <p:xfrm>
              <a:off x="1290416"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786" t="-3448" r="-160714" b="-400000"/>
                          </a:stretch>
                        </a:blipFill>
                      </a:tcPr>
                    </a:tc>
                    <a:tc>
                      <a:txBody>
                        <a:bodyPr/>
                        <a:lstStyle/>
                        <a:p>
                          <a:endParaRPr lang="en-US"/>
                        </a:p>
                      </a:txBody>
                      <a:tcPr marL="45720" marR="45720">
                        <a:blipFill>
                          <a:blip r:embed="rId4"/>
                          <a:stretch>
                            <a:fillRect l="-105556" t="-3448" r="-66667" b="-400000"/>
                          </a:stretch>
                        </a:blipFill>
                      </a:tcPr>
                    </a:tc>
                    <a:tc>
                      <a:txBody>
                        <a:bodyPr/>
                        <a:lstStyle/>
                        <a:p>
                          <a:endParaRPr lang="en-US"/>
                        </a:p>
                      </a:txBody>
                      <a:tcPr marL="45720" marR="45720">
                        <a:blipFill>
                          <a:blip r:embed="rId4"/>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786" t="-103448" r="-160714" b="-300000"/>
                          </a:stretch>
                        </a:blipFill>
                      </a:tcPr>
                    </a:tc>
                    <a:tc>
                      <a:txBody>
                        <a:bodyPr/>
                        <a:lstStyle/>
                        <a:p>
                          <a:endParaRPr lang="en-US"/>
                        </a:p>
                      </a:txBody>
                      <a:tcPr marL="45720" marR="45720">
                        <a:blipFill>
                          <a:blip r:embed="rId4"/>
                          <a:stretch>
                            <a:fillRect l="-105556" t="-103448" r="-66667" b="-300000"/>
                          </a:stretch>
                        </a:blipFill>
                      </a:tcPr>
                    </a:tc>
                    <a:tc>
                      <a:txBody>
                        <a:bodyPr/>
                        <a:lstStyle/>
                        <a:p>
                          <a:endParaRPr lang="en-US"/>
                        </a:p>
                      </a:txBody>
                      <a:tcPr marL="45720" marR="45720">
                        <a:blipFill>
                          <a:blip r:embed="rId4"/>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786" t="-203448" r="-160714" b="-200000"/>
                          </a:stretch>
                        </a:blipFill>
                      </a:tcPr>
                    </a:tc>
                    <a:tc>
                      <a:txBody>
                        <a:bodyPr/>
                        <a:lstStyle/>
                        <a:p>
                          <a:endParaRPr lang="en-US"/>
                        </a:p>
                      </a:txBody>
                      <a:tcPr marL="45720" marR="45720">
                        <a:blipFill>
                          <a:blip r:embed="rId4"/>
                          <a:stretch>
                            <a:fillRect l="-105556" t="-203448" r="-66667" b="-200000"/>
                          </a:stretch>
                        </a:blipFill>
                      </a:tcPr>
                    </a:tc>
                    <a:tc>
                      <a:txBody>
                        <a:bodyPr/>
                        <a:lstStyle/>
                        <a:p>
                          <a:endParaRPr lang="en-US"/>
                        </a:p>
                      </a:txBody>
                      <a:tcPr marL="45720" marR="45720">
                        <a:blipFill>
                          <a:blip r:embed="rId4"/>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786" t="-303448" r="-160714" b="-100000"/>
                          </a:stretch>
                        </a:blipFill>
                      </a:tcPr>
                    </a:tc>
                    <a:tc>
                      <a:txBody>
                        <a:bodyPr/>
                        <a:lstStyle/>
                        <a:p>
                          <a:endParaRPr lang="en-US"/>
                        </a:p>
                      </a:txBody>
                      <a:tcPr marL="45720" marR="45720">
                        <a:blipFill>
                          <a:blip r:embed="rId4"/>
                          <a:stretch>
                            <a:fillRect l="-105556" t="-303448" r="-66667" b="-100000"/>
                          </a:stretch>
                        </a:blipFill>
                      </a:tcPr>
                    </a:tc>
                    <a:tc>
                      <a:txBody>
                        <a:bodyPr/>
                        <a:lstStyle/>
                        <a:p>
                          <a:endParaRPr lang="en-US"/>
                        </a:p>
                      </a:txBody>
                      <a:tcPr marL="45720" marR="45720">
                        <a:blipFill>
                          <a:blip r:embed="rId4"/>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786" t="-403448" r="-160714"/>
                          </a:stretch>
                        </a:blipFill>
                      </a:tcPr>
                    </a:tc>
                    <a:tc>
                      <a:txBody>
                        <a:bodyPr/>
                        <a:lstStyle/>
                        <a:p>
                          <a:endParaRPr lang="en-US"/>
                        </a:p>
                      </a:txBody>
                      <a:tcPr marL="45720" marR="45720">
                        <a:blipFill>
                          <a:blip r:embed="rId4"/>
                          <a:stretch>
                            <a:fillRect l="-105556" t="-403448" r="-66667"/>
                          </a:stretch>
                        </a:blipFill>
                      </a:tcPr>
                    </a:tc>
                    <a:tc>
                      <a:txBody>
                        <a:bodyPr/>
                        <a:lstStyle/>
                        <a:p>
                          <a:endParaRPr lang="en-US"/>
                        </a:p>
                      </a:txBody>
                      <a:tcPr marL="45720" marR="45720">
                        <a:blipFill>
                          <a:blip r:embed="rId4"/>
                          <a:stretch>
                            <a:fillRect l="-308333" t="-40344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D728A038-6D03-A349-AA98-7793B1E217AA}"/>
                  </a:ext>
                </a:extLst>
              </p:cNvPr>
              <p:cNvGraphicFramePr>
                <a:graphicFrameLocks noGrp="1"/>
              </p:cNvGraphicFramePr>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6</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3" name="Table 12">
                <a:extLst>
                  <a:ext uri="{FF2B5EF4-FFF2-40B4-BE49-F238E27FC236}">
                    <a16:creationId xmlns:a16="http://schemas.microsoft.com/office/drawing/2014/main" id="{D728A038-6D03-A349-AA98-7793B1E217AA}"/>
                  </a:ext>
                </a:extLst>
              </p:cNvPr>
              <p:cNvGraphicFramePr>
                <a:graphicFrameLocks noGrp="1"/>
              </p:cNvGraphicFramePr>
              <p:nvPr>
                <p:extLst>
                  <p:ext uri="{D42A27DB-BD31-4B8C-83A1-F6EECF244321}">
                    <p14:modId xmlns:p14="http://schemas.microsoft.com/office/powerpoint/2010/main" val="3260757543"/>
                  </p:ext>
                </p:extLst>
              </p:nvPr>
            </p:nvGraphicFramePr>
            <p:xfrm>
              <a:off x="4020514" y="3251739"/>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l="-1786" t="-3448" r="-160714" b="-400000"/>
                          </a:stretch>
                        </a:blipFill>
                      </a:tcPr>
                    </a:tc>
                    <a:tc>
                      <a:txBody>
                        <a:bodyPr/>
                        <a:lstStyle/>
                        <a:p>
                          <a:endParaRPr lang="en-US"/>
                        </a:p>
                      </a:txBody>
                      <a:tcPr marL="45720" marR="45720">
                        <a:blipFill>
                          <a:blip r:embed="rId5"/>
                          <a:stretch>
                            <a:fillRect l="-105556" t="-3448" r="-66667" b="-400000"/>
                          </a:stretch>
                        </a:blipFill>
                      </a:tcPr>
                    </a:tc>
                    <a:tc>
                      <a:txBody>
                        <a:bodyPr/>
                        <a:lstStyle/>
                        <a:p>
                          <a:endParaRPr lang="en-US"/>
                        </a:p>
                      </a:txBody>
                      <a:tcPr marL="45720" marR="45720">
                        <a:blipFill>
                          <a:blip r:embed="rId5"/>
                          <a:stretch>
                            <a:fillRect l="-308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5"/>
                          <a:stretch>
                            <a:fillRect l="-1786" t="-103448" r="-160714" b="-300000"/>
                          </a:stretch>
                        </a:blipFill>
                      </a:tcPr>
                    </a:tc>
                    <a:tc>
                      <a:txBody>
                        <a:bodyPr/>
                        <a:lstStyle/>
                        <a:p>
                          <a:endParaRPr lang="en-US"/>
                        </a:p>
                      </a:txBody>
                      <a:tcPr marL="45720" marR="45720">
                        <a:blipFill>
                          <a:blip r:embed="rId5"/>
                          <a:stretch>
                            <a:fillRect l="-105556" t="-103448" r="-66667" b="-300000"/>
                          </a:stretch>
                        </a:blipFill>
                      </a:tcPr>
                    </a:tc>
                    <a:tc>
                      <a:txBody>
                        <a:bodyPr/>
                        <a:lstStyle/>
                        <a:p>
                          <a:endParaRPr lang="en-US"/>
                        </a:p>
                      </a:txBody>
                      <a:tcPr marL="45720" marR="45720">
                        <a:blipFill>
                          <a:blip r:embed="rId5"/>
                          <a:stretch>
                            <a:fillRect l="-308333"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5"/>
                          <a:stretch>
                            <a:fillRect l="-1786" t="-203448" r="-160714" b="-200000"/>
                          </a:stretch>
                        </a:blipFill>
                      </a:tcPr>
                    </a:tc>
                    <a:tc>
                      <a:txBody>
                        <a:bodyPr/>
                        <a:lstStyle/>
                        <a:p>
                          <a:endParaRPr lang="en-US"/>
                        </a:p>
                      </a:txBody>
                      <a:tcPr marL="45720" marR="45720">
                        <a:blipFill>
                          <a:blip r:embed="rId5"/>
                          <a:stretch>
                            <a:fillRect l="-105556" t="-203448" r="-66667" b="-200000"/>
                          </a:stretch>
                        </a:blipFill>
                      </a:tcPr>
                    </a:tc>
                    <a:tc>
                      <a:txBody>
                        <a:bodyPr/>
                        <a:lstStyle/>
                        <a:p>
                          <a:endParaRPr lang="en-US"/>
                        </a:p>
                      </a:txBody>
                      <a:tcPr marL="45720" marR="45720">
                        <a:blipFill>
                          <a:blip r:embed="rId5"/>
                          <a:stretch>
                            <a:fillRect l="-308333" t="-20344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5"/>
                          <a:stretch>
                            <a:fillRect l="-1786" t="-303448" r="-160714" b="-100000"/>
                          </a:stretch>
                        </a:blipFill>
                      </a:tcPr>
                    </a:tc>
                    <a:tc>
                      <a:txBody>
                        <a:bodyPr/>
                        <a:lstStyle/>
                        <a:p>
                          <a:endParaRPr lang="en-US"/>
                        </a:p>
                      </a:txBody>
                      <a:tcPr marL="45720" marR="45720">
                        <a:blipFill>
                          <a:blip r:embed="rId5"/>
                          <a:stretch>
                            <a:fillRect l="-105556" t="-303448" r="-66667" b="-100000"/>
                          </a:stretch>
                        </a:blipFill>
                      </a:tcPr>
                    </a:tc>
                    <a:tc>
                      <a:txBody>
                        <a:bodyPr/>
                        <a:lstStyle/>
                        <a:p>
                          <a:endParaRPr lang="en-US"/>
                        </a:p>
                      </a:txBody>
                      <a:tcPr marL="45720" marR="45720">
                        <a:blipFill>
                          <a:blip r:embed="rId5"/>
                          <a:stretch>
                            <a:fillRect l="-308333"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5"/>
                          <a:stretch>
                            <a:fillRect l="-1786" t="-403448" r="-160714"/>
                          </a:stretch>
                        </a:blipFill>
                      </a:tcPr>
                    </a:tc>
                    <a:tc>
                      <a:txBody>
                        <a:bodyPr/>
                        <a:lstStyle/>
                        <a:p>
                          <a:endParaRPr lang="en-US"/>
                        </a:p>
                      </a:txBody>
                      <a:tcPr marL="45720" marR="45720">
                        <a:blipFill>
                          <a:blip r:embed="rId5"/>
                          <a:stretch>
                            <a:fillRect l="-105556" t="-403448" r="-66667"/>
                          </a:stretch>
                        </a:blipFill>
                      </a:tcPr>
                    </a:tc>
                    <a:tc>
                      <a:txBody>
                        <a:bodyPr/>
                        <a:lstStyle/>
                        <a:p>
                          <a:endParaRPr lang="en-US"/>
                        </a:p>
                      </a:txBody>
                      <a:tcPr marL="45720" marR="45720">
                        <a:blipFill>
                          <a:blip r:embed="rId5"/>
                          <a:stretch>
                            <a:fillRect l="-308333" t="-403448"/>
                          </a:stretch>
                        </a:blipFill>
                      </a:tcPr>
                    </a:tc>
                    <a:extLst>
                      <a:ext uri="{0D108BD9-81ED-4DB2-BD59-A6C34878D82A}">
                        <a16:rowId xmlns:a16="http://schemas.microsoft.com/office/drawing/2014/main" val="10007"/>
                      </a:ext>
                    </a:extLst>
                  </a:tr>
                </a:tbl>
              </a:graphicData>
            </a:graphic>
          </p:graphicFrame>
        </mc:Fallback>
      </mc:AlternateContent>
      <p:sp>
        <p:nvSpPr>
          <p:cNvPr id="4" name="Date Placeholder 3">
            <a:extLst>
              <a:ext uri="{FF2B5EF4-FFF2-40B4-BE49-F238E27FC236}">
                <a16:creationId xmlns:a16="http://schemas.microsoft.com/office/drawing/2014/main" id="{4BC5AEF1-00C6-99C8-B805-96C68FEB29CE}"/>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6" name="Footer Placeholder 5">
            <a:extLst>
              <a:ext uri="{FF2B5EF4-FFF2-40B4-BE49-F238E27FC236}">
                <a16:creationId xmlns:a16="http://schemas.microsoft.com/office/drawing/2014/main" id="{23BE9C93-0526-C9CB-BD4C-E0BF930817F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D773B648-F357-26F8-7E11-DAA7B721B4B8}"/>
              </a:ext>
            </a:extLst>
          </p:cNvPr>
          <p:cNvSpPr>
            <a:spLocks noGrp="1"/>
          </p:cNvSpPr>
          <p:nvPr>
            <p:ph type="sldNum" sz="quarter" idx="11"/>
          </p:nvPr>
        </p:nvSpPr>
        <p:spPr/>
        <p:txBody>
          <a:bodyPr/>
          <a:lstStyle/>
          <a:p>
            <a:fld id="{EB1502E6-D9AE-3544-B6D5-378AAA0B915F}" type="slidenum">
              <a:rPr lang="de-DE" altLang="de-DE" smtClean="0"/>
              <a:pPr/>
              <a:t>87</a:t>
            </a:fld>
            <a:endParaRPr lang="de-DE" altLang="de-DE" dirty="0"/>
          </a:p>
        </p:txBody>
      </p:sp>
    </p:spTree>
    <p:extLst>
      <p:ext uri="{BB962C8B-B14F-4D97-AF65-F5344CB8AC3E}">
        <p14:creationId xmlns:p14="http://schemas.microsoft.com/office/powerpoint/2010/main" val="15621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a:t>Cluster Groups </a:t>
            </a:r>
            <a:endParaRPr lang="en-GB">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type="body" sz="quarter" idx="13"/>
          </p:nvPr>
        </p:nvSpPr>
        <p:spPr>
          <a:xfrm>
            <a:off x="623392" y="1332843"/>
            <a:ext cx="7379175" cy="4584266"/>
          </a:xfrm>
        </p:spPr>
        <p:txBody>
          <a:bodyPr>
            <a:normAutofit/>
          </a:bodyPr>
          <a:lstStyle/>
          <a:p>
            <a:pPr fontAlgn="auto"/>
            <a:r>
              <a:rPr lang="en-GB" dirty="0"/>
              <a:t>Density-based clustering as unknown number of clusters </a:t>
            </a:r>
          </a:p>
          <a:p>
            <a:pPr lvl="1"/>
            <a:r>
              <a:rPr lang="en-GB" dirty="0"/>
              <a:t>E.g., DBSCAN</a:t>
            </a:r>
          </a:p>
          <a:p>
            <a:pPr fontAlgn="auto"/>
            <a:r>
              <a:rPr lang="en-GB" dirty="0"/>
              <a:t>Cosine similarity as distance function </a:t>
            </a:r>
          </a:p>
          <a:p>
            <a:pPr fontAlgn="auto"/>
            <a:r>
              <a:rPr lang="en-GB" dirty="0"/>
              <a:t>Use ANOVA for testing fitness of clustering</a:t>
            </a:r>
          </a:p>
          <a:p>
            <a:pPr lvl="1"/>
            <a:r>
              <a:rPr lang="en-GB" dirty="0"/>
              <a:t>Hypothesis testing</a:t>
            </a:r>
          </a:p>
          <a:p>
            <a:pPr lvl="1"/>
            <a:r>
              <a:rPr lang="en-GB" dirty="0"/>
              <a:t>Do the cluster means sufficiently distinguish the clusters?</a:t>
            </a:r>
          </a:p>
          <a:p>
            <a:endParaRPr lang="en-GB" dirty="0"/>
          </a:p>
        </p:txBody>
      </p:sp>
      <p:pic>
        <p:nvPicPr>
          <p:cNvPr id="5" name="Picture 4">
            <a:extLst>
              <a:ext uri="{FF2B5EF4-FFF2-40B4-BE49-F238E27FC236}">
                <a16:creationId xmlns:a16="http://schemas.microsoft.com/office/drawing/2014/main" id="{6220256E-6170-344C-BB97-428BBFE3BFDA}"/>
              </a:ext>
            </a:extLst>
          </p:cNvPr>
          <p:cNvPicPr>
            <a:picLocks noChangeAspect="1"/>
          </p:cNvPicPr>
          <p:nvPr/>
        </p:nvPicPr>
        <p:blipFill>
          <a:blip r:embed="rId2"/>
          <a:stretch>
            <a:fillRect/>
          </a:stretch>
        </p:blipFill>
        <p:spPr>
          <a:xfrm>
            <a:off x="8002567" y="2165170"/>
            <a:ext cx="3829108" cy="3740744"/>
          </a:xfrm>
          <a:prstGeom prst="rect">
            <a:avLst/>
          </a:prstGeom>
        </p:spPr>
      </p:pic>
      <p:sp>
        <p:nvSpPr>
          <p:cNvPr id="3" name="Date Placeholder 2">
            <a:extLst>
              <a:ext uri="{FF2B5EF4-FFF2-40B4-BE49-F238E27FC236}">
                <a16:creationId xmlns:a16="http://schemas.microsoft.com/office/drawing/2014/main" id="{DF905798-BE07-5EE3-A490-7F22D2FDDD7B}"/>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4" name="Footer Placeholder 3">
            <a:extLst>
              <a:ext uri="{FF2B5EF4-FFF2-40B4-BE49-F238E27FC236}">
                <a16:creationId xmlns:a16="http://schemas.microsoft.com/office/drawing/2014/main" id="{0D9D6935-2A75-61BC-01FE-B1237E9FD84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0E07E17B-0214-7AC9-1792-CF667ABD2753}"/>
              </a:ext>
            </a:extLst>
          </p:cNvPr>
          <p:cNvSpPr>
            <a:spLocks noGrp="1"/>
          </p:cNvSpPr>
          <p:nvPr>
            <p:ph type="sldNum" sz="quarter" idx="11"/>
          </p:nvPr>
        </p:nvSpPr>
        <p:spPr/>
        <p:txBody>
          <a:bodyPr/>
          <a:lstStyle/>
          <a:p>
            <a:fld id="{EB1502E6-D9AE-3544-B6D5-378AAA0B915F}" type="slidenum">
              <a:rPr lang="de-DE" altLang="de-DE" smtClean="0"/>
              <a:pPr/>
              <a:t>88</a:t>
            </a:fld>
            <a:endParaRPr lang="de-DE" altLang="de-DE" dirty="0"/>
          </a:p>
        </p:txBody>
      </p:sp>
    </p:spTree>
    <p:extLst>
      <p:ext uri="{BB962C8B-B14F-4D97-AF65-F5344CB8AC3E}">
        <p14:creationId xmlns:p14="http://schemas.microsoft.com/office/powerpoint/2010/main" val="3845817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422-1315-E048-9BF1-200142C2943E}"/>
              </a:ext>
            </a:extLst>
          </p:cNvPr>
          <p:cNvSpPr>
            <a:spLocks noGrp="1"/>
          </p:cNvSpPr>
          <p:nvPr>
            <p:ph type="title"/>
          </p:nvPr>
        </p:nvSpPr>
        <p:spPr/>
        <p:txBody>
          <a:bodyPr/>
          <a:lstStyle/>
          <a:p>
            <a:r>
              <a:rPr lang="en-GB" dirty="0"/>
              <a:t>Merge Groups</a:t>
            </a:r>
            <a:endParaRPr lang="en-GB" dirty="0">
              <a:effectLst/>
            </a:endParaRPr>
          </a:p>
        </p:txBody>
      </p:sp>
      <p:sp>
        <p:nvSpPr>
          <p:cNvPr id="8" name="Content Placeholder 7">
            <a:extLst>
              <a:ext uri="{FF2B5EF4-FFF2-40B4-BE49-F238E27FC236}">
                <a16:creationId xmlns:a16="http://schemas.microsoft.com/office/drawing/2014/main" id="{2F703BFD-24B1-694C-BA9E-3D99D181B3A4}"/>
              </a:ext>
            </a:extLst>
          </p:cNvPr>
          <p:cNvSpPr>
            <a:spLocks noGrp="1"/>
          </p:cNvSpPr>
          <p:nvPr>
            <p:ph type="body" sz="quarter" idx="13"/>
          </p:nvPr>
        </p:nvSpPr>
        <p:spPr>
          <a:xfrm>
            <a:off x="623392" y="1332843"/>
            <a:ext cx="7370037" cy="4584266"/>
          </a:xfrm>
        </p:spPr>
        <p:txBody>
          <a:bodyPr>
            <a:normAutofit/>
          </a:bodyPr>
          <a:lstStyle/>
          <a:p>
            <a:r>
              <a:rPr lang="en-GB" dirty="0"/>
              <a:t>Merge groups of cluster by calculating mean of cluster while accounting for groundings </a:t>
            </a:r>
          </a:p>
          <a:p>
            <a:r>
              <a:rPr lang="en-GB" dirty="0"/>
              <a:t>Replace old groups with merged group in forward message </a:t>
            </a:r>
          </a:p>
          <a:p>
            <a:endParaRPr lang="en-GB" dirty="0"/>
          </a:p>
        </p:txBody>
      </p:sp>
      <p:pic>
        <p:nvPicPr>
          <p:cNvPr id="9" name="Picture 8">
            <a:extLst>
              <a:ext uri="{FF2B5EF4-FFF2-40B4-BE49-F238E27FC236}">
                <a16:creationId xmlns:a16="http://schemas.microsoft.com/office/drawing/2014/main" id="{CF9F13FF-F539-F947-AA6A-204828491154}"/>
              </a:ext>
            </a:extLst>
          </p:cNvPr>
          <p:cNvPicPr>
            <a:picLocks noChangeAspect="1"/>
          </p:cNvPicPr>
          <p:nvPr/>
        </p:nvPicPr>
        <p:blipFill>
          <a:blip r:embed="rId2"/>
          <a:stretch>
            <a:fillRect/>
          </a:stretch>
        </p:blipFill>
        <p:spPr>
          <a:xfrm>
            <a:off x="7993429" y="2156243"/>
            <a:ext cx="3838246" cy="3749671"/>
          </a:xfrm>
          <a:prstGeom prst="rect">
            <a:avLst/>
          </a:prstGeom>
        </p:spPr>
      </p:pic>
      <p:sp>
        <p:nvSpPr>
          <p:cNvPr id="3" name="Date Placeholder 2">
            <a:extLst>
              <a:ext uri="{FF2B5EF4-FFF2-40B4-BE49-F238E27FC236}">
                <a16:creationId xmlns:a16="http://schemas.microsoft.com/office/drawing/2014/main" id="{D1E29B3B-8201-361C-499A-AA290998DAF3}"/>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4" name="Footer Placeholder 3">
            <a:extLst>
              <a:ext uri="{FF2B5EF4-FFF2-40B4-BE49-F238E27FC236}">
                <a16:creationId xmlns:a16="http://schemas.microsoft.com/office/drawing/2014/main" id="{DD2B05EA-7A4E-4F3F-C55A-5FD0681668D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57AB6DEF-17A5-619B-D961-91EF86B95244}"/>
              </a:ext>
            </a:extLst>
          </p:cNvPr>
          <p:cNvSpPr>
            <a:spLocks noGrp="1"/>
          </p:cNvSpPr>
          <p:nvPr>
            <p:ph type="sldNum" sz="quarter" idx="11"/>
          </p:nvPr>
        </p:nvSpPr>
        <p:spPr/>
        <p:txBody>
          <a:bodyPr/>
          <a:lstStyle/>
          <a:p>
            <a:fld id="{EB1502E6-D9AE-3544-B6D5-378AAA0B915F}" type="slidenum">
              <a:rPr lang="de-DE" altLang="de-DE" smtClean="0"/>
              <a:pPr/>
              <a:t>89</a:t>
            </a:fld>
            <a:endParaRPr lang="de-DE" altLang="de-DE" dirty="0"/>
          </a:p>
        </p:txBody>
      </p:sp>
    </p:spTree>
    <p:extLst>
      <p:ext uri="{BB962C8B-B14F-4D97-AF65-F5344CB8AC3E}">
        <p14:creationId xmlns:p14="http://schemas.microsoft.com/office/powerpoint/2010/main" val="1995179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819F-C952-8441-8532-212663C2C7E1}"/>
              </a:ext>
            </a:extLst>
          </p:cNvPr>
          <p:cNvSpPr>
            <a:spLocks noGrp="1"/>
          </p:cNvSpPr>
          <p:nvPr>
            <p:ph type="title"/>
          </p:nvPr>
        </p:nvSpPr>
        <p:spPr/>
        <p:txBody>
          <a:bodyPr/>
          <a:lstStyle/>
          <a:p>
            <a:r>
              <a:rPr lang="en-GB" dirty="0"/>
              <a:t>Simplifying Assumption 1: Markov Assumption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E23F5BA-0081-5F4F-8B6F-EF194BFDF49B}"/>
                  </a:ext>
                </a:extLst>
              </p:cNvPr>
              <p:cNvSpPr>
                <a:spLocks noGrp="1"/>
              </p:cNvSpPr>
              <p:nvPr>
                <p:ph type="body" sz="quarter" idx="13"/>
              </p:nvPr>
            </p:nvSpPr>
            <p:spPr/>
            <p:txBody>
              <a:bodyPr/>
              <a:lstStyle/>
              <a:p>
                <a:r>
                  <a:rPr lang="en-GB" dirty="0"/>
                  <a:t>Generalisation of the Markov assumption: </a:t>
                </a:r>
                <a:r>
                  <a:rPr lang="en-GB" dirty="0">
                    <a:solidFill>
                      <a:schemeClr val="accent1"/>
                    </a:solidFill>
                  </a:rPr>
                  <a:t>Markov-</a:t>
                </a:r>
                <a14:m>
                  <m:oMath xmlns:m="http://schemas.openxmlformats.org/officeDocument/2006/math">
                    <m:r>
                      <a:rPr lang="en-GB" i="1" smtClean="0">
                        <a:solidFill>
                          <a:schemeClr val="accent1"/>
                        </a:solidFill>
                        <a:latin typeface="Cambria Math" panose="02040503050406030204" pitchFamily="18" charset="0"/>
                      </a:rPr>
                      <m:t>𝑘</m:t>
                    </m:r>
                  </m:oMath>
                </a14:m>
                <a:endParaRPr lang="en-GB" dirty="0"/>
              </a:p>
              <a:p>
                <a:pPr lvl="1"/>
                <a:r>
                  <a:rPr lang="en-GB" dirty="0"/>
                  <a:t>Next state depends on </a:t>
                </a:r>
                <a14:m>
                  <m:oMath xmlns:m="http://schemas.openxmlformats.org/officeDocument/2006/math">
                    <m:r>
                      <a:rPr lang="en-GB" b="0" i="1" smtClean="0">
                        <a:latin typeface="Cambria Math" panose="02040503050406030204" pitchFamily="18" charset="0"/>
                      </a:rPr>
                      <m:t>𝑘</m:t>
                    </m:r>
                  </m:oMath>
                </a14:m>
                <a:r>
                  <a:rPr lang="en-GB" dirty="0"/>
                  <a:t> previous states:</a:t>
                </a:r>
              </a:p>
              <a:p>
                <a:pPr marL="258503" lvl="1" indent="0">
                  <a:buNone/>
                </a:pPr>
                <a14:m>
                  <m:oMathPara xmlns:m="http://schemas.openxmlformats.org/officeDocument/2006/math">
                    <m:oMathParaPr>
                      <m:jc m:val="centerGroup"/>
                    </m:oMathParaPr>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𝑃</m:t>
                          </m:r>
                        </m:e>
                        <m:sub>
                          <m:r>
                            <a:rPr lang="en-GB" b="1" i="1">
                              <a:latin typeface="Cambria Math" panose="02040503050406030204" pitchFamily="18" charset="0"/>
                            </a:rPr>
                            <m:t>𝑹</m:t>
                          </m:r>
                        </m:sub>
                        <m:sup>
                          <m:r>
                            <a:rPr lang="en-GB" i="1">
                              <a:latin typeface="Cambria Math" panose="02040503050406030204" pitchFamily="18" charset="0"/>
                            </a:rPr>
                            <m:t>𝑇</m:t>
                          </m:r>
                        </m:sup>
                      </m:sSubSup>
                      <m:r>
                        <a:rPr lang="en-GB" i="1">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𝑇</m:t>
                                  </m:r>
                                </m:e>
                              </m:d>
                            </m:sup>
                          </m:sSup>
                        </m:e>
                      </m:d>
                      <m:r>
                        <a:rPr lang="en-GB" i="1">
                          <a:latin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0</m:t>
                                  </m:r>
                                </m:e>
                              </m:d>
                            </m:sup>
                          </m:sSup>
                        </m:e>
                      </m:d>
                      <m:nary>
                        <m:naryPr>
                          <m:chr m:val="∏"/>
                          <m:ctrlPr>
                            <a:rPr lang="en-GB" i="1" smtClean="0">
                              <a:solidFill>
                                <a:schemeClr val="accent1"/>
                              </a:solidFill>
                              <a:latin typeface="Cambria Math" panose="02040503050406030204" pitchFamily="18" charset="0"/>
                            </a:rPr>
                          </m:ctrlPr>
                        </m:naryPr>
                        <m:sub>
                          <m:r>
                            <m:rPr>
                              <m:brk m:alnAt="23"/>
                            </m:rPr>
                            <a:rPr lang="en-GB" i="1">
                              <a:solidFill>
                                <a:schemeClr val="accent1"/>
                              </a:solidFill>
                              <a:latin typeface="Cambria Math" panose="02040503050406030204" pitchFamily="18" charset="0"/>
                            </a:rPr>
                            <m:t>𝑡</m:t>
                          </m:r>
                          <m:r>
                            <a:rPr lang="en-GB" i="1">
                              <a:solidFill>
                                <a:schemeClr val="accent1"/>
                              </a:solidFill>
                              <a:latin typeface="Cambria Math" panose="02040503050406030204" pitchFamily="18" charset="0"/>
                            </a:rPr>
                            <m:t>=</m:t>
                          </m:r>
                          <m:r>
                            <a:rPr lang="en-GB" b="0" i="1" smtClean="0">
                              <a:solidFill>
                                <a:schemeClr val="accent1"/>
                              </a:solidFill>
                              <a:latin typeface="Cambria Math" panose="02040503050406030204" pitchFamily="18" charset="0"/>
                            </a:rPr>
                            <m:t>1</m:t>
                          </m:r>
                        </m:sub>
                        <m:sup>
                          <m:r>
                            <a:rPr lang="en-GB" b="0" i="1" smtClean="0">
                              <a:solidFill>
                                <a:schemeClr val="accent1"/>
                              </a:solidFill>
                              <a:latin typeface="Cambria Math" panose="02040503050406030204" pitchFamily="18" charset="0"/>
                            </a:rPr>
                            <m:t>𝑘</m:t>
                          </m:r>
                        </m:sup>
                        <m:e>
                          <m:r>
                            <a:rPr lang="en-GB" i="1">
                              <a:solidFill>
                                <a:schemeClr val="accent1"/>
                              </a:solidFill>
                              <a:latin typeface="Cambria Math" panose="02040503050406030204" pitchFamily="18" charset="0"/>
                            </a:rPr>
                            <m:t>𝑃</m:t>
                          </m:r>
                          <m:d>
                            <m:dPr>
                              <m:ctrlPr>
                                <a:rPr lang="en-GB" i="1">
                                  <a:solidFill>
                                    <a:schemeClr val="accent1"/>
                                  </a:solidFill>
                                  <a:latin typeface="Cambria Math" panose="02040503050406030204" pitchFamily="18" charset="0"/>
                                </a:rPr>
                              </m:ctrlPr>
                            </m:dPr>
                            <m:e>
                              <m:sSup>
                                <m:sSupPr>
                                  <m:ctrlPr>
                                    <a:rPr lang="en-GB" i="1">
                                      <a:solidFill>
                                        <a:schemeClr val="accent1"/>
                                      </a:solidFill>
                                      <a:latin typeface="Cambria Math" panose="02040503050406030204" pitchFamily="18" charset="0"/>
                                    </a:rPr>
                                  </m:ctrlPr>
                                </m:sSupPr>
                                <m:e>
                                  <m:r>
                                    <a:rPr lang="en-GB" b="1" i="1">
                                      <a:solidFill>
                                        <a:schemeClr val="accent1"/>
                                      </a:solidFill>
                                      <a:latin typeface="Cambria Math" panose="02040503050406030204" pitchFamily="18" charset="0"/>
                                    </a:rPr>
                                    <m:t>𝑹</m:t>
                                  </m:r>
                                </m:e>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𝑡</m:t>
                                      </m:r>
                                    </m:e>
                                  </m:d>
                                </m:sup>
                              </m:sSup>
                            </m:e>
                            <m:e>
                              <m:sSup>
                                <m:sSupPr>
                                  <m:ctrlPr>
                                    <a:rPr lang="en-GB" i="1">
                                      <a:solidFill>
                                        <a:schemeClr val="accent1"/>
                                      </a:solidFill>
                                      <a:latin typeface="Cambria Math" panose="02040503050406030204" pitchFamily="18" charset="0"/>
                                    </a:rPr>
                                  </m:ctrlPr>
                                </m:sSupPr>
                                <m:e>
                                  <m:r>
                                    <a:rPr lang="en-GB" b="1" i="1">
                                      <a:solidFill>
                                        <a:schemeClr val="accent1"/>
                                      </a:solidFill>
                                      <a:latin typeface="Cambria Math" panose="02040503050406030204" pitchFamily="18" charset="0"/>
                                    </a:rPr>
                                    <m:t>𝑹</m:t>
                                  </m:r>
                                </m:e>
                                <m:sup>
                                  <m:d>
                                    <m:dPr>
                                      <m:ctrlPr>
                                        <a:rPr lang="en-GB" i="1">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0 </m:t>
                                      </m:r>
                                      <m:r>
                                        <a:rPr lang="en-GB" i="1" smtClean="0">
                                          <a:solidFill>
                                            <a:schemeClr val="accent1"/>
                                          </a:solidFill>
                                          <a:latin typeface="Cambria Math" panose="02040503050406030204" pitchFamily="18" charset="0"/>
                                        </a:rPr>
                                        <m:t>:</m:t>
                                      </m:r>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e>
                                  </m:d>
                                </m:sup>
                              </m:sSup>
                            </m:e>
                          </m:d>
                        </m:e>
                      </m:nary>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𝑡</m:t>
                          </m:r>
                          <m:r>
                            <a:rPr lang="en-GB" i="1">
                              <a:latin typeface="Cambria Math" panose="02040503050406030204" pitchFamily="18" charset="0"/>
                            </a:rPr>
                            <m:t>=</m:t>
                          </m:r>
                          <m:r>
                            <a:rPr lang="en-GB" b="0" i="1" smtClean="0">
                              <a:latin typeface="Cambria Math" panose="02040503050406030204" pitchFamily="18" charset="0"/>
                            </a:rPr>
                            <m:t>𝑘</m:t>
                          </m:r>
                          <m:r>
                            <a:rPr lang="en-GB" b="0" i="1" smtClean="0">
                              <a:latin typeface="Cambria Math" panose="02040503050406030204" pitchFamily="18" charset="0"/>
                            </a:rPr>
                            <m:t>+1</m:t>
                          </m:r>
                        </m:sub>
                        <m:sup>
                          <m:r>
                            <a:rPr lang="en-GB" i="1">
                              <a:latin typeface="Cambria Math" panose="02040503050406030204" pitchFamily="18" charset="0"/>
                            </a:rPr>
                            <m:t>𝑇</m:t>
                          </m:r>
                        </m:sup>
                        <m:e>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r>
                                        <a:rPr lang="en-GB" i="1">
                                          <a:latin typeface="Cambria Math" panose="02040503050406030204" pitchFamily="18" charset="0"/>
                                        </a:rPr>
                                        <m:t>𝑡</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𝑹</m:t>
                                  </m:r>
                                </m:e>
                                <m:sup>
                                  <m:d>
                                    <m:dPr>
                                      <m:ctrlPr>
                                        <a:rPr lang="en-GB" i="1">
                                          <a:latin typeface="Cambria Math" panose="02040503050406030204" pitchFamily="18" charset="0"/>
                                        </a:rPr>
                                      </m:ctrlPr>
                                    </m:dPr>
                                    <m:e>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𝑡</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𝑘</m:t>
                                          </m:r>
                                        </m:e>
                                      </m:d>
                                      <m:r>
                                        <a:rPr lang="en-GB" b="0" i="1" smtClean="0">
                                          <a:solidFill>
                                            <a:schemeClr val="accent1"/>
                                          </a:solidFill>
                                          <a:latin typeface="Cambria Math" panose="02040503050406030204" pitchFamily="18" charset="0"/>
                                        </a:rPr>
                                        <m:t> :</m:t>
                                      </m:r>
                                      <m:d>
                                        <m:dPr>
                                          <m:ctrlPr>
                                            <a:rPr lang="en-GB" b="0" i="1" smtClean="0">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𝑡</m:t>
                                          </m:r>
                                          <m:r>
                                            <a:rPr lang="en-GB" b="0" i="1" smtClean="0">
                                              <a:solidFill>
                                                <a:schemeClr val="accent1"/>
                                              </a:solidFill>
                                              <a:latin typeface="Cambria Math" panose="02040503050406030204" pitchFamily="18" charset="0"/>
                                            </a:rPr>
                                            <m:t>−1</m:t>
                                          </m:r>
                                        </m:e>
                                      </m:d>
                                    </m:e>
                                  </m:d>
                                </m:sup>
                              </m:sSup>
                            </m:e>
                          </m:d>
                        </m:e>
                      </m:nary>
                    </m:oMath>
                  </m:oMathPara>
                </a14:m>
                <a:endParaRPr lang="en-GB" dirty="0"/>
              </a:p>
              <a:p>
                <a:pPr lvl="1"/>
                <a:r>
                  <a:rPr lang="en-GB" dirty="0"/>
                  <a:t>Graphical representation for </a:t>
                </a:r>
                <a14:m>
                  <m:oMath xmlns:m="http://schemas.openxmlformats.org/officeDocument/2006/math">
                    <m:r>
                      <a:rPr lang="en-GB" i="1">
                        <a:latin typeface="Cambria Math" panose="02040503050406030204" pitchFamily="18" charset="0"/>
                      </a:rPr>
                      <m:t>𝑘</m:t>
                    </m:r>
                    <m:r>
                      <a:rPr lang="en-GB" b="0" i="1" smtClean="0">
                        <a:latin typeface="Cambria Math" panose="02040503050406030204" pitchFamily="18" charset="0"/>
                      </a:rPr>
                      <m:t>=2</m:t>
                    </m:r>
                  </m:oMath>
                </a14:m>
                <a:r>
                  <a:rPr lang="en-GB" dirty="0"/>
                  <a:t>, called </a:t>
                </a:r>
                <a:r>
                  <a:rPr lang="en-GB" i="1" dirty="0"/>
                  <a:t>second-order Markov process</a:t>
                </a:r>
              </a:p>
              <a:p>
                <a:pPr lvl="1"/>
                <a:endParaRPr lang="en-GB" dirty="0"/>
              </a:p>
              <a:p>
                <a:pPr marL="457200" lvl="1" indent="0">
                  <a:buNone/>
                </a:pPr>
                <a:endParaRPr lang="en-GB" dirty="0"/>
              </a:p>
              <a:p>
                <a:pPr lvl="1"/>
                <a:r>
                  <a:rPr lang="en-GB" dirty="0"/>
                  <a:t>Markov assumption ≜ Markov-</a:t>
                </a:r>
                <a14:m>
                  <m:oMath xmlns:m="http://schemas.openxmlformats.org/officeDocument/2006/math">
                    <m:r>
                      <a:rPr lang="en-GB" i="1">
                        <a:latin typeface="Cambria Math" panose="02040503050406030204" pitchFamily="18" charset="0"/>
                      </a:rPr>
                      <m:t>𝑘</m:t>
                    </m:r>
                  </m:oMath>
                </a14:m>
                <a:r>
                  <a:rPr lang="en-GB" dirty="0"/>
                  <a:t> with </a:t>
                </a:r>
                <a14:m>
                  <m:oMath xmlns:m="http://schemas.openxmlformats.org/officeDocument/2006/math">
                    <m:r>
                      <a:rPr lang="en-GB" i="1">
                        <a:latin typeface="Cambria Math" panose="02040503050406030204" pitchFamily="18" charset="0"/>
                      </a:rPr>
                      <m:t>𝑘</m:t>
                    </m:r>
                    <m:r>
                      <a:rPr lang="en-GB" i="1">
                        <a:latin typeface="Cambria Math" panose="02040503050406030204" pitchFamily="18" charset="0"/>
                      </a:rPr>
                      <m:t>=1</m:t>
                    </m:r>
                  </m:oMath>
                </a14:m>
                <a:endParaRPr lang="en-GB" dirty="0"/>
              </a:p>
              <a:p>
                <a:pPr lvl="1"/>
                <a:endParaRPr lang="en-GB" dirty="0"/>
              </a:p>
            </p:txBody>
          </p:sp>
        </mc:Choice>
        <mc:Fallback>
          <p:sp>
            <p:nvSpPr>
              <p:cNvPr id="3" name="Content Placeholder 2">
                <a:extLst>
                  <a:ext uri="{FF2B5EF4-FFF2-40B4-BE49-F238E27FC236}">
                    <a16:creationId xmlns:a16="http://schemas.microsoft.com/office/drawing/2014/main" id="{6E23F5BA-0081-5F4F-8B6F-EF194BFDF49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7735"/>
                </a:stretch>
              </a:blipFill>
            </p:spPr>
            <p:txBody>
              <a:bodyPr/>
              <a:lstStyle/>
              <a:p>
                <a:r>
                  <a:rPr lang="en-DE">
                    <a:noFill/>
                  </a:rPr>
                  <a:t> </a:t>
                </a:r>
              </a:p>
            </p:txBody>
          </p:sp>
        </mc:Fallback>
      </mc:AlternateContent>
      <p:grpSp>
        <p:nvGrpSpPr>
          <p:cNvPr id="14" name="Group 13">
            <a:extLst>
              <a:ext uri="{FF2B5EF4-FFF2-40B4-BE49-F238E27FC236}">
                <a16:creationId xmlns:a16="http://schemas.microsoft.com/office/drawing/2014/main" id="{61C66AFD-C7BB-AF4B-B98E-4AEB8DF4B89F}"/>
              </a:ext>
            </a:extLst>
          </p:cNvPr>
          <p:cNvGrpSpPr/>
          <p:nvPr/>
        </p:nvGrpSpPr>
        <p:grpSpPr>
          <a:xfrm>
            <a:off x="1348960" y="4068730"/>
            <a:ext cx="9513940" cy="444272"/>
            <a:chOff x="1356714" y="3399846"/>
            <a:chExt cx="9523850" cy="444735"/>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A570433-15CA-1E4F-AF9C-B6644EEF19F3}"/>
                    </a:ext>
                  </a:extLst>
                </p:cNvPr>
                <p:cNvSpPr txBox="1">
                  <a:spLocks/>
                </p:cNvSpPr>
                <p:nvPr/>
              </p:nvSpPr>
              <p:spPr>
                <a:xfrm>
                  <a:off x="5662289" y="3429100"/>
                  <a:ext cx="9261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45" name="TextBox 44">
                  <a:extLst>
                    <a:ext uri="{FF2B5EF4-FFF2-40B4-BE49-F238E27FC236}">
                      <a16:creationId xmlns:a16="http://schemas.microsoft.com/office/drawing/2014/main" id="{FA570433-15CA-1E4F-AF9C-B6644EEF19F3}"/>
                    </a:ext>
                  </a:extLst>
                </p:cNvPr>
                <p:cNvSpPr txBox="1">
                  <a:spLocks noRot="1" noChangeAspect="1" noMove="1" noResize="1" noEditPoints="1" noAdjustHandles="1" noChangeArrowheads="1" noChangeShapeType="1" noTextEdit="1"/>
                </p:cNvSpPr>
                <p:nvPr/>
              </p:nvSpPr>
              <p:spPr>
                <a:xfrm>
                  <a:off x="5662289" y="3429100"/>
                  <a:ext cx="926164" cy="415481"/>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E2F1171-3C1F-7E43-BDD3-01DB29DC4400}"/>
                    </a:ext>
                  </a:extLst>
                </p:cNvPr>
                <p:cNvSpPr txBox="1">
                  <a:spLocks/>
                </p:cNvSpPr>
                <p:nvPr/>
              </p:nvSpPr>
              <p:spPr>
                <a:xfrm>
                  <a:off x="6854358" y="3429100"/>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46" name="TextBox 45">
                  <a:extLst>
                    <a:ext uri="{FF2B5EF4-FFF2-40B4-BE49-F238E27FC236}">
                      <a16:creationId xmlns:a16="http://schemas.microsoft.com/office/drawing/2014/main" id="{AE2F1171-3C1F-7E43-BDD3-01DB29DC4400}"/>
                    </a:ext>
                  </a:extLst>
                </p:cNvPr>
                <p:cNvSpPr txBox="1">
                  <a:spLocks noRot="1" noChangeAspect="1" noMove="1" noResize="1" noEditPoints="1" noAdjustHandles="1" noChangeArrowheads="1" noChangeShapeType="1" noTextEdit="1"/>
                </p:cNvSpPr>
                <p:nvPr/>
              </p:nvSpPr>
              <p:spPr>
                <a:xfrm>
                  <a:off x="6854358" y="3429100"/>
                  <a:ext cx="928430"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4F7216C-D98F-2A40-8880-B9B812F39C94}"/>
                    </a:ext>
                  </a:extLst>
                </p:cNvPr>
                <p:cNvSpPr txBox="1">
                  <a:spLocks/>
                </p:cNvSpPr>
                <p:nvPr/>
              </p:nvSpPr>
              <p:spPr>
                <a:xfrm>
                  <a:off x="8046427" y="3429100"/>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47" name="TextBox 46">
                  <a:extLst>
                    <a:ext uri="{FF2B5EF4-FFF2-40B4-BE49-F238E27FC236}">
                      <a16:creationId xmlns:a16="http://schemas.microsoft.com/office/drawing/2014/main" id="{04F7216C-D98F-2A40-8880-B9B812F39C94}"/>
                    </a:ext>
                  </a:extLst>
                </p:cNvPr>
                <p:cNvSpPr txBox="1">
                  <a:spLocks noRot="1" noChangeAspect="1" noMove="1" noResize="1" noEditPoints="1" noAdjustHandles="1" noChangeArrowheads="1" noChangeShapeType="1" noTextEdit="1"/>
                </p:cNvSpPr>
                <p:nvPr/>
              </p:nvSpPr>
              <p:spPr>
                <a:xfrm>
                  <a:off x="8046427" y="3429100"/>
                  <a:ext cx="928430"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53D975B-36A1-1E43-B769-66146D657D06}"/>
                    </a:ext>
                  </a:extLst>
                </p:cNvPr>
                <p:cNvSpPr txBox="1">
                  <a:spLocks/>
                </p:cNvSpPr>
                <p:nvPr/>
              </p:nvSpPr>
              <p:spPr>
                <a:xfrm>
                  <a:off x="3278154" y="3429100"/>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48" name="TextBox 47">
                  <a:extLst>
                    <a:ext uri="{FF2B5EF4-FFF2-40B4-BE49-F238E27FC236}">
                      <a16:creationId xmlns:a16="http://schemas.microsoft.com/office/drawing/2014/main" id="{353D975B-36A1-1E43-B769-66146D657D06}"/>
                    </a:ext>
                  </a:extLst>
                </p:cNvPr>
                <p:cNvSpPr txBox="1">
                  <a:spLocks noRot="1" noChangeAspect="1" noMove="1" noResize="1" noEditPoints="1" noAdjustHandles="1" noChangeArrowheads="1" noChangeShapeType="1" noTextEdit="1"/>
                </p:cNvSpPr>
                <p:nvPr/>
              </p:nvSpPr>
              <p:spPr>
                <a:xfrm>
                  <a:off x="3278154" y="3429100"/>
                  <a:ext cx="928430" cy="415481"/>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FC7BD05-648D-BF47-BDED-5AF7A21C410E}"/>
                    </a:ext>
                  </a:extLst>
                </p:cNvPr>
                <p:cNvSpPr txBox="1">
                  <a:spLocks/>
                </p:cNvSpPr>
                <p:nvPr/>
              </p:nvSpPr>
              <p:spPr>
                <a:xfrm>
                  <a:off x="4470222" y="3429100"/>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49" name="TextBox 48">
                  <a:extLst>
                    <a:ext uri="{FF2B5EF4-FFF2-40B4-BE49-F238E27FC236}">
                      <a16:creationId xmlns:a16="http://schemas.microsoft.com/office/drawing/2014/main" id="{9FC7BD05-648D-BF47-BDED-5AF7A21C410E}"/>
                    </a:ext>
                  </a:extLst>
                </p:cNvPr>
                <p:cNvSpPr txBox="1">
                  <a:spLocks noRot="1" noChangeAspect="1" noMove="1" noResize="1" noEditPoints="1" noAdjustHandles="1" noChangeArrowheads="1" noChangeShapeType="1" noTextEdit="1"/>
                </p:cNvSpPr>
                <p:nvPr/>
              </p:nvSpPr>
              <p:spPr>
                <a:xfrm>
                  <a:off x="4470222" y="3429100"/>
                  <a:ext cx="928430"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50" name="Straight Arrow Connector 49">
              <a:extLst>
                <a:ext uri="{FF2B5EF4-FFF2-40B4-BE49-F238E27FC236}">
                  <a16:creationId xmlns:a16="http://schemas.microsoft.com/office/drawing/2014/main" id="{9C232931-B076-F542-83E0-0550CF916E46}"/>
                </a:ext>
              </a:extLst>
            </p:cNvPr>
            <p:cNvCxnSpPr>
              <a:stCxn id="48" idx="6"/>
              <a:endCxn id="49" idx="2"/>
            </p:cNvCxnSpPr>
            <p:nvPr/>
          </p:nvCxnSpPr>
          <p:spPr>
            <a:xfrm>
              <a:off x="4206584" y="3636841"/>
              <a:ext cx="26363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BB022E6-BF38-C44A-9BE1-66661381B34C}"/>
                </a:ext>
              </a:extLst>
            </p:cNvPr>
            <p:cNvCxnSpPr>
              <a:cxnSpLocks/>
              <a:stCxn id="49" idx="6"/>
              <a:endCxn id="45" idx="2"/>
            </p:cNvCxnSpPr>
            <p:nvPr/>
          </p:nvCxnSpPr>
          <p:spPr>
            <a:xfrm>
              <a:off x="5398652" y="3636841"/>
              <a:ext cx="26363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E2B02FA-DB3D-1148-ADCB-FB0C6F95911E}"/>
                </a:ext>
              </a:extLst>
            </p:cNvPr>
            <p:cNvCxnSpPr>
              <a:cxnSpLocks/>
              <a:stCxn id="45" idx="6"/>
              <a:endCxn id="46" idx="2"/>
            </p:cNvCxnSpPr>
            <p:nvPr/>
          </p:nvCxnSpPr>
          <p:spPr>
            <a:xfrm>
              <a:off x="6588453" y="3636841"/>
              <a:ext cx="26590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33032C1-F8DE-664C-9540-02AB674232DA}"/>
                </a:ext>
              </a:extLst>
            </p:cNvPr>
            <p:cNvCxnSpPr>
              <a:cxnSpLocks/>
              <a:stCxn id="46" idx="6"/>
              <a:endCxn id="47" idx="2"/>
            </p:cNvCxnSpPr>
            <p:nvPr/>
          </p:nvCxnSpPr>
          <p:spPr>
            <a:xfrm>
              <a:off x="7782788" y="3636841"/>
              <a:ext cx="263639"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2FD83F1-95F1-C54B-8CA5-147C6E5F804C}"/>
                </a:ext>
              </a:extLst>
            </p:cNvPr>
            <p:cNvCxnSpPr>
              <a:cxnSpLocks/>
              <a:endCxn id="48" idx="2"/>
            </p:cNvCxnSpPr>
            <p:nvPr/>
          </p:nvCxnSpPr>
          <p:spPr>
            <a:xfrm flipV="1">
              <a:off x="2965501" y="3636841"/>
              <a:ext cx="312653"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2F7F3C8-2E3A-0B44-9FE4-AFF2D95B7687}"/>
                </a:ext>
              </a:extLst>
            </p:cNvPr>
            <p:cNvCxnSpPr>
              <a:cxnSpLocks/>
              <a:stCxn id="47" idx="6"/>
            </p:cNvCxnSpPr>
            <p:nvPr/>
          </p:nvCxnSpPr>
          <p:spPr>
            <a:xfrm>
              <a:off x="8974857" y="3636841"/>
              <a:ext cx="263639"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E263EA7-D02B-504D-A64D-32CA80C09076}"/>
                </a:ext>
              </a:extLst>
            </p:cNvPr>
            <p:cNvCxnSpPr>
              <a:cxnSpLocks/>
              <a:stCxn id="48" idx="0"/>
              <a:endCxn id="45" idx="0"/>
            </p:cNvCxnSpPr>
            <p:nvPr/>
          </p:nvCxnSpPr>
          <p:spPr>
            <a:xfrm rot="5400000" flipH="1" flipV="1">
              <a:off x="4933870" y="2237600"/>
              <a:ext cx="12700" cy="2383002"/>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7">
              <a:extLst>
                <a:ext uri="{FF2B5EF4-FFF2-40B4-BE49-F238E27FC236}">
                  <a16:creationId xmlns:a16="http://schemas.microsoft.com/office/drawing/2014/main" id="{1993BA49-9966-C84A-BA4A-3761FA569956}"/>
                </a:ext>
              </a:extLst>
            </p:cNvPr>
            <p:cNvCxnSpPr>
              <a:cxnSpLocks/>
              <a:stCxn id="49" idx="0"/>
              <a:endCxn id="46" idx="0"/>
            </p:cNvCxnSpPr>
            <p:nvPr/>
          </p:nvCxnSpPr>
          <p:spPr>
            <a:xfrm rot="5400000" flipH="1" flipV="1">
              <a:off x="6126505" y="2237032"/>
              <a:ext cx="12700" cy="2384136"/>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7">
              <a:extLst>
                <a:ext uri="{FF2B5EF4-FFF2-40B4-BE49-F238E27FC236}">
                  <a16:creationId xmlns:a16="http://schemas.microsoft.com/office/drawing/2014/main" id="{65891CC8-55F8-3640-B054-E8001D79BA64}"/>
                </a:ext>
              </a:extLst>
            </p:cNvPr>
            <p:cNvCxnSpPr>
              <a:cxnSpLocks/>
              <a:stCxn id="45" idx="0"/>
              <a:endCxn id="47" idx="0"/>
            </p:cNvCxnSpPr>
            <p:nvPr/>
          </p:nvCxnSpPr>
          <p:spPr>
            <a:xfrm rot="5400000" flipH="1" flipV="1">
              <a:off x="7318006" y="2236465"/>
              <a:ext cx="12700" cy="2385271"/>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7">
              <a:extLst>
                <a:ext uri="{FF2B5EF4-FFF2-40B4-BE49-F238E27FC236}">
                  <a16:creationId xmlns:a16="http://schemas.microsoft.com/office/drawing/2014/main" id="{A5D02CC5-689B-984E-A784-93F12950C1ED}"/>
                </a:ext>
              </a:extLst>
            </p:cNvPr>
            <p:cNvCxnSpPr>
              <a:cxnSpLocks/>
            </p:cNvCxnSpPr>
            <p:nvPr/>
          </p:nvCxnSpPr>
          <p:spPr>
            <a:xfrm rot="5400000" flipH="1" flipV="1">
              <a:off x="8490077" y="2221156"/>
              <a:ext cx="12700" cy="2384137"/>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7">
              <a:extLst>
                <a:ext uri="{FF2B5EF4-FFF2-40B4-BE49-F238E27FC236}">
                  <a16:creationId xmlns:a16="http://schemas.microsoft.com/office/drawing/2014/main" id="{3C8BC1E7-44C4-9244-9B24-649DD30651E4}"/>
                </a:ext>
              </a:extLst>
            </p:cNvPr>
            <p:cNvCxnSpPr>
              <a:cxnSpLocks/>
            </p:cNvCxnSpPr>
            <p:nvPr/>
          </p:nvCxnSpPr>
          <p:spPr>
            <a:xfrm rot="5400000" flipH="1" flipV="1">
              <a:off x="9682146" y="2214127"/>
              <a:ext cx="12700" cy="2384137"/>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7">
              <a:extLst>
                <a:ext uri="{FF2B5EF4-FFF2-40B4-BE49-F238E27FC236}">
                  <a16:creationId xmlns:a16="http://schemas.microsoft.com/office/drawing/2014/main" id="{8D789503-2C2B-B94B-A79C-5C96A32056C3}"/>
                </a:ext>
              </a:extLst>
            </p:cNvPr>
            <p:cNvCxnSpPr>
              <a:cxnSpLocks/>
            </p:cNvCxnSpPr>
            <p:nvPr/>
          </p:nvCxnSpPr>
          <p:spPr>
            <a:xfrm rot="5400000" flipH="1" flipV="1">
              <a:off x="3728154" y="2249731"/>
              <a:ext cx="12700" cy="2384137"/>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7">
              <a:extLst>
                <a:ext uri="{FF2B5EF4-FFF2-40B4-BE49-F238E27FC236}">
                  <a16:creationId xmlns:a16="http://schemas.microsoft.com/office/drawing/2014/main" id="{5D137FBE-614A-C14E-840E-87D89578252F}"/>
                </a:ext>
              </a:extLst>
            </p:cNvPr>
            <p:cNvCxnSpPr>
              <a:cxnSpLocks/>
            </p:cNvCxnSpPr>
            <p:nvPr/>
          </p:nvCxnSpPr>
          <p:spPr>
            <a:xfrm rot="5400000" flipH="1" flipV="1">
              <a:off x="2542433" y="2239912"/>
              <a:ext cx="12700" cy="2384137"/>
            </a:xfrm>
            <a:prstGeom prst="curved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B30BC74E-FEF4-D64C-AC2F-6FD915DD99B5}"/>
              </a:ext>
            </a:extLst>
          </p:cNvPr>
          <p:cNvGrpSpPr/>
          <p:nvPr/>
        </p:nvGrpSpPr>
        <p:grpSpPr>
          <a:xfrm>
            <a:off x="2962416" y="5104452"/>
            <a:ext cx="6266467" cy="415049"/>
            <a:chOff x="1130381" y="236972"/>
            <a:chExt cx="6272995" cy="415481"/>
          </a:xfrm>
        </p:grpSpPr>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11FB35FF-66FE-CC4F-854A-D6003AE01DD1}"/>
                    </a:ext>
                  </a:extLst>
                </p:cNvPr>
                <p:cNvSpPr txBox="1">
                  <a:spLocks/>
                </p:cNvSpPr>
                <p:nvPr/>
              </p:nvSpPr>
              <p:spPr>
                <a:xfrm>
                  <a:off x="3827169" y="236972"/>
                  <a:ext cx="9261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e>
                            </m:d>
                          </m:sup>
                        </m:sSup>
                      </m:oMath>
                    </m:oMathPara>
                  </a14:m>
                  <a:endParaRPr lang="en-GB" sz="1798" dirty="0"/>
                </a:p>
              </p:txBody>
            </p:sp>
          </mc:Choice>
          <mc:Fallback xmlns="">
            <p:sp>
              <p:nvSpPr>
                <p:cNvPr id="88" name="TextBox 87">
                  <a:extLst>
                    <a:ext uri="{FF2B5EF4-FFF2-40B4-BE49-F238E27FC236}">
                      <a16:creationId xmlns:a16="http://schemas.microsoft.com/office/drawing/2014/main" id="{11FB35FF-66FE-CC4F-854A-D6003AE01DD1}"/>
                    </a:ext>
                  </a:extLst>
                </p:cNvPr>
                <p:cNvSpPr txBox="1">
                  <a:spLocks noRot="1" noChangeAspect="1" noMove="1" noResize="1" noEditPoints="1" noAdjustHandles="1" noChangeArrowheads="1" noChangeShapeType="1" noTextEdit="1"/>
                </p:cNvSpPr>
                <p:nvPr/>
              </p:nvSpPr>
              <p:spPr>
                <a:xfrm>
                  <a:off x="3827169" y="236972"/>
                  <a:ext cx="926164"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FAD912C3-683A-8F4D-A8E5-0DF20A1DC4DC}"/>
                    </a:ext>
                  </a:extLst>
                </p:cNvPr>
                <p:cNvSpPr txBox="1">
                  <a:spLocks/>
                </p:cNvSpPr>
                <p:nvPr/>
              </p:nvSpPr>
              <p:spPr>
                <a:xfrm>
                  <a:off x="5019238"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89" name="TextBox 88">
                  <a:extLst>
                    <a:ext uri="{FF2B5EF4-FFF2-40B4-BE49-F238E27FC236}">
                      <a16:creationId xmlns:a16="http://schemas.microsoft.com/office/drawing/2014/main" id="{FAD912C3-683A-8F4D-A8E5-0DF20A1DC4DC}"/>
                    </a:ext>
                  </a:extLst>
                </p:cNvPr>
                <p:cNvSpPr txBox="1">
                  <a:spLocks noRot="1" noChangeAspect="1" noMove="1" noResize="1" noEditPoints="1" noAdjustHandles="1" noChangeArrowheads="1" noChangeShapeType="1" noTextEdit="1"/>
                </p:cNvSpPr>
                <p:nvPr/>
              </p:nvSpPr>
              <p:spPr>
                <a:xfrm>
                  <a:off x="5019238" y="236972"/>
                  <a:ext cx="928430" cy="415481"/>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B19D8C0-5636-8244-9CF2-64365E0E0BB9}"/>
                    </a:ext>
                  </a:extLst>
                </p:cNvPr>
                <p:cNvSpPr txBox="1">
                  <a:spLocks/>
                </p:cNvSpPr>
                <p:nvPr/>
              </p:nvSpPr>
              <p:spPr>
                <a:xfrm>
                  <a:off x="6211307"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90" name="TextBox 89">
                  <a:extLst>
                    <a:ext uri="{FF2B5EF4-FFF2-40B4-BE49-F238E27FC236}">
                      <a16:creationId xmlns:a16="http://schemas.microsoft.com/office/drawing/2014/main" id="{5B19D8C0-5636-8244-9CF2-64365E0E0BB9}"/>
                    </a:ext>
                  </a:extLst>
                </p:cNvPr>
                <p:cNvSpPr txBox="1">
                  <a:spLocks noRot="1" noChangeAspect="1" noMove="1" noResize="1" noEditPoints="1" noAdjustHandles="1" noChangeArrowheads="1" noChangeShapeType="1" noTextEdit="1"/>
                </p:cNvSpPr>
                <p:nvPr/>
              </p:nvSpPr>
              <p:spPr>
                <a:xfrm>
                  <a:off x="6211307" y="236972"/>
                  <a:ext cx="928430" cy="415481"/>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3CBBAF9F-B1DD-D24D-9224-347EC27C6151}"/>
                    </a:ext>
                  </a:extLst>
                </p:cNvPr>
                <p:cNvSpPr txBox="1">
                  <a:spLocks/>
                </p:cNvSpPr>
                <p:nvPr/>
              </p:nvSpPr>
              <p:spPr>
                <a:xfrm>
                  <a:off x="1443034"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−2</m:t>
                                </m:r>
                              </m:e>
                            </m:d>
                          </m:sup>
                        </m:sSup>
                      </m:oMath>
                    </m:oMathPara>
                  </a14:m>
                  <a:endParaRPr lang="en-GB" sz="1798" dirty="0"/>
                </a:p>
              </p:txBody>
            </p:sp>
          </mc:Choice>
          <mc:Fallback xmlns="">
            <p:sp>
              <p:nvSpPr>
                <p:cNvPr id="91" name="TextBox 90">
                  <a:extLst>
                    <a:ext uri="{FF2B5EF4-FFF2-40B4-BE49-F238E27FC236}">
                      <a16:creationId xmlns:a16="http://schemas.microsoft.com/office/drawing/2014/main" id="{3CBBAF9F-B1DD-D24D-9224-347EC27C6151}"/>
                    </a:ext>
                  </a:extLst>
                </p:cNvPr>
                <p:cNvSpPr txBox="1">
                  <a:spLocks noRot="1" noChangeAspect="1" noMove="1" noResize="1" noEditPoints="1" noAdjustHandles="1" noChangeArrowheads="1" noChangeShapeType="1" noTextEdit="1"/>
                </p:cNvSpPr>
                <p:nvPr/>
              </p:nvSpPr>
              <p:spPr>
                <a:xfrm>
                  <a:off x="1443034" y="236972"/>
                  <a:ext cx="928430" cy="415481"/>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70479F3B-8EFE-A844-AA95-901F6D0A5C57}"/>
                    </a:ext>
                  </a:extLst>
                </p:cNvPr>
                <p:cNvSpPr txBox="1">
                  <a:spLocks/>
                </p:cNvSpPr>
                <p:nvPr/>
              </p:nvSpPr>
              <p:spPr>
                <a:xfrm>
                  <a:off x="2635102" y="236972"/>
                  <a:ext cx="92843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b="1" i="1">
                                <a:latin typeface="Cambria Math" panose="02040503050406030204" pitchFamily="18" charset="0"/>
                              </a:rPr>
                              <m:t>𝑹</m:t>
                            </m:r>
                          </m:e>
                          <m:sup>
                            <m:d>
                              <m:dPr>
                                <m:ctrlPr>
                                  <a:rPr lang="en-GB" sz="1798" i="1">
                                    <a:latin typeface="Cambria Math" panose="02040503050406030204" pitchFamily="18" charset="0"/>
                                  </a:rPr>
                                </m:ctrlPr>
                              </m:dPr>
                              <m:e>
                                <m:r>
                                  <a:rPr lang="en-GB" sz="1798" i="1">
                                    <a:latin typeface="Cambria Math" panose="02040503050406030204" pitchFamily="18" charset="0"/>
                                  </a:rPr>
                                  <m:t>𝑡</m:t>
                                </m:r>
                                <m:r>
                                  <a:rPr lang="en-GB" sz="1798" i="1">
                                    <a:latin typeface="Cambria Math" panose="02040503050406030204" pitchFamily="18" charset="0"/>
                                  </a:rPr>
                                  <m:t>−1</m:t>
                                </m:r>
                              </m:e>
                            </m:d>
                          </m:sup>
                        </m:sSup>
                      </m:oMath>
                    </m:oMathPara>
                  </a14:m>
                  <a:endParaRPr lang="en-GB" sz="1798" dirty="0"/>
                </a:p>
              </p:txBody>
            </p:sp>
          </mc:Choice>
          <mc:Fallback xmlns="">
            <p:sp>
              <p:nvSpPr>
                <p:cNvPr id="92" name="TextBox 91">
                  <a:extLst>
                    <a:ext uri="{FF2B5EF4-FFF2-40B4-BE49-F238E27FC236}">
                      <a16:creationId xmlns:a16="http://schemas.microsoft.com/office/drawing/2014/main" id="{70479F3B-8EFE-A844-AA95-901F6D0A5C57}"/>
                    </a:ext>
                  </a:extLst>
                </p:cNvPr>
                <p:cNvSpPr txBox="1">
                  <a:spLocks noRot="1" noChangeAspect="1" noMove="1" noResize="1" noEditPoints="1" noAdjustHandles="1" noChangeArrowheads="1" noChangeShapeType="1" noTextEdit="1"/>
                </p:cNvSpPr>
                <p:nvPr/>
              </p:nvSpPr>
              <p:spPr>
                <a:xfrm>
                  <a:off x="2635102" y="236972"/>
                  <a:ext cx="928430" cy="415481"/>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93" name="Straight Arrow Connector 92">
              <a:extLst>
                <a:ext uri="{FF2B5EF4-FFF2-40B4-BE49-F238E27FC236}">
                  <a16:creationId xmlns:a16="http://schemas.microsoft.com/office/drawing/2014/main" id="{0AEBA165-0802-9C46-AFD5-1DD592934BAD}"/>
                </a:ext>
              </a:extLst>
            </p:cNvPr>
            <p:cNvCxnSpPr>
              <a:stCxn id="91" idx="6"/>
              <a:endCxn id="92" idx="2"/>
            </p:cNvCxnSpPr>
            <p:nvPr/>
          </p:nvCxnSpPr>
          <p:spPr>
            <a:xfrm>
              <a:off x="2371464" y="444713"/>
              <a:ext cx="26363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FE34B819-9E25-C64B-A0F8-A607BFAC31F3}"/>
                </a:ext>
              </a:extLst>
            </p:cNvPr>
            <p:cNvCxnSpPr>
              <a:cxnSpLocks/>
              <a:stCxn id="92" idx="6"/>
              <a:endCxn id="88" idx="2"/>
            </p:cNvCxnSpPr>
            <p:nvPr/>
          </p:nvCxnSpPr>
          <p:spPr>
            <a:xfrm>
              <a:off x="3563532" y="444713"/>
              <a:ext cx="26363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6032789-677F-DB4B-B6BA-BACE1F6870B5}"/>
                </a:ext>
              </a:extLst>
            </p:cNvPr>
            <p:cNvCxnSpPr>
              <a:cxnSpLocks/>
              <a:stCxn id="88" idx="6"/>
              <a:endCxn id="89" idx="2"/>
            </p:cNvCxnSpPr>
            <p:nvPr/>
          </p:nvCxnSpPr>
          <p:spPr>
            <a:xfrm>
              <a:off x="4753333" y="444713"/>
              <a:ext cx="26590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59CAA7A1-6EAB-2C4E-8544-41B6CA62FE03}"/>
                </a:ext>
              </a:extLst>
            </p:cNvPr>
            <p:cNvCxnSpPr>
              <a:cxnSpLocks/>
              <a:stCxn id="89" idx="6"/>
              <a:endCxn id="90" idx="2"/>
            </p:cNvCxnSpPr>
            <p:nvPr/>
          </p:nvCxnSpPr>
          <p:spPr>
            <a:xfrm>
              <a:off x="5947668" y="444713"/>
              <a:ext cx="263639"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F40B8D0-3E92-A24D-9A85-7A824946DB43}"/>
                </a:ext>
              </a:extLst>
            </p:cNvPr>
            <p:cNvCxnSpPr>
              <a:cxnSpLocks/>
              <a:endCxn id="91" idx="2"/>
            </p:cNvCxnSpPr>
            <p:nvPr/>
          </p:nvCxnSpPr>
          <p:spPr>
            <a:xfrm flipV="1">
              <a:off x="1130381" y="444713"/>
              <a:ext cx="312653"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58585FD-BE9D-7B47-9729-C1D255353959}"/>
                </a:ext>
              </a:extLst>
            </p:cNvPr>
            <p:cNvCxnSpPr>
              <a:cxnSpLocks/>
              <a:stCxn id="90" idx="6"/>
            </p:cNvCxnSpPr>
            <p:nvPr/>
          </p:nvCxnSpPr>
          <p:spPr>
            <a:xfrm>
              <a:off x="7139737" y="444713"/>
              <a:ext cx="263639" cy="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8CDF7A00-8B53-7CB6-BE14-73836D50F1CC}"/>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2CF53A91-9292-A1EE-DEB0-B2582A15EB2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665BC1A-14D2-1638-F47D-F2D51F0950DC}"/>
              </a:ext>
            </a:extLst>
          </p:cNvPr>
          <p:cNvSpPr>
            <a:spLocks noGrp="1"/>
          </p:cNvSpPr>
          <p:nvPr>
            <p:ph type="sldNum" sz="quarter" idx="11"/>
          </p:nvPr>
        </p:nvSpPr>
        <p:spPr/>
        <p:txBody>
          <a:bodyPr/>
          <a:lstStyle/>
          <a:p>
            <a:fld id="{EB1502E6-D9AE-3544-B6D5-378AAA0B915F}" type="slidenum">
              <a:rPr lang="de-DE" altLang="de-DE" smtClean="0"/>
              <a:pPr/>
              <a:t>9</a:t>
            </a:fld>
            <a:endParaRPr lang="de-DE" altLang="de-DE" dirty="0"/>
          </a:p>
        </p:txBody>
      </p:sp>
    </p:spTree>
    <p:extLst>
      <p:ext uri="{BB962C8B-B14F-4D97-AF65-F5344CB8AC3E}">
        <p14:creationId xmlns:p14="http://schemas.microsoft.com/office/powerpoint/2010/main" val="2804884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CBDA-50A9-2A48-A9C4-B0F71FE0E327}"/>
              </a:ext>
            </a:extLst>
          </p:cNvPr>
          <p:cNvSpPr>
            <a:spLocks noGrp="1"/>
          </p:cNvSpPr>
          <p:nvPr>
            <p:ph type="title"/>
          </p:nvPr>
        </p:nvSpPr>
        <p:spPr/>
        <p:txBody>
          <a:bodyPr/>
          <a:lstStyle/>
          <a:p>
            <a:r>
              <a:rPr lang="en-GB" dirty="0"/>
              <a:t>Merging Parfactors</a:t>
            </a:r>
          </a:p>
        </p:txBody>
      </p:sp>
      <p:sp>
        <p:nvSpPr>
          <p:cNvPr id="3" name="Content Placeholder 2">
            <a:extLst>
              <a:ext uri="{FF2B5EF4-FFF2-40B4-BE49-F238E27FC236}">
                <a16:creationId xmlns:a16="http://schemas.microsoft.com/office/drawing/2014/main" id="{E988804B-0747-1441-9227-FB7D6E108C56}"/>
              </a:ext>
            </a:extLst>
          </p:cNvPr>
          <p:cNvSpPr>
            <a:spLocks noGrp="1"/>
          </p:cNvSpPr>
          <p:nvPr>
            <p:ph type="body" sz="quarter" idx="13"/>
          </p:nvPr>
        </p:nvSpPr>
        <p:spPr/>
        <p:txBody>
          <a:bodyPr/>
          <a:lstStyle/>
          <a:p>
            <a:r>
              <a:rPr lang="en-GB" dirty="0"/>
              <a:t>Merge similar parfactors, </a:t>
            </a:r>
            <a:r>
              <a:rPr lang="en-GB" i="1" dirty="0"/>
              <a:t>accounting for groundings</a:t>
            </a:r>
          </a:p>
          <a:p>
            <a:endParaRPr lang="en-GB" dirty="0"/>
          </a:p>
          <a:p>
            <a:endParaRPr lang="en-GB" dirty="0"/>
          </a:p>
          <a:p>
            <a:endParaRPr lang="en-GB" dirty="0"/>
          </a:p>
          <a:p>
            <a:endParaRPr lang="en-GB" dirty="0"/>
          </a:p>
          <a:p>
            <a:endParaRPr lang="en-GB"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A3C2492-6DCF-C349-92AF-217BB08EE148}"/>
                  </a:ext>
                </a:extLst>
              </p:cNvPr>
              <p:cNvGraphicFramePr>
                <a:graphicFrameLocks noGrp="1"/>
              </p:cNvGraphicFramePr>
              <p:nvPr/>
            </p:nvGraphicFramePr>
            <p:xfrm>
              <a:off x="354588" y="304511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5" name="Table 4">
                <a:extLst>
                  <a:ext uri="{FF2B5EF4-FFF2-40B4-BE49-F238E27FC236}">
                    <a16:creationId xmlns:a16="http://schemas.microsoft.com/office/drawing/2014/main" id="{9A3C2492-6DCF-C349-92AF-217BB08EE148}"/>
                  </a:ext>
                </a:extLst>
              </p:cNvPr>
              <p:cNvGraphicFramePr>
                <a:graphicFrameLocks noGrp="1"/>
              </p:cNvGraphicFramePr>
              <p:nvPr>
                <p:extLst>
                  <p:ext uri="{D42A27DB-BD31-4B8C-83A1-F6EECF244321}">
                    <p14:modId xmlns:p14="http://schemas.microsoft.com/office/powerpoint/2010/main" val="2337935790"/>
                  </p:ext>
                </p:extLst>
              </p:nvPr>
            </p:nvGraphicFramePr>
            <p:xfrm>
              <a:off x="354588" y="3045110"/>
              <a:ext cx="1840587" cy="1828800"/>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50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2"/>
                          <a:stretch>
                            <a:fillRect r="-162500" b="-400000"/>
                          </a:stretch>
                        </a:blipFill>
                      </a:tcPr>
                    </a:tc>
                    <a:tc>
                      <a:txBody>
                        <a:bodyPr/>
                        <a:lstStyle/>
                        <a:p>
                          <a:endParaRPr lang="en-US"/>
                        </a:p>
                      </a:txBody>
                      <a:tcPr marL="45720" marR="45720">
                        <a:blipFill>
                          <a:blip r:embed="rId2"/>
                          <a:stretch>
                            <a:fillRect l="-103704" r="-68519" b="-400000"/>
                          </a:stretch>
                        </a:blipFill>
                      </a:tcPr>
                    </a:tc>
                    <a:tc>
                      <a:txBody>
                        <a:bodyPr/>
                        <a:lstStyle/>
                        <a:p>
                          <a:endParaRPr lang="en-US"/>
                        </a:p>
                      </a:txBody>
                      <a:tcPr marL="45720" marR="45720">
                        <a:blipFill>
                          <a:blip r:embed="rId2"/>
                          <a:stretch>
                            <a:fillRect l="-305556" r="-277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2"/>
                          <a:stretch>
                            <a:fillRect t="-100000" r="-162500" b="-300000"/>
                          </a:stretch>
                        </a:blipFill>
                      </a:tcPr>
                    </a:tc>
                    <a:tc>
                      <a:txBody>
                        <a:bodyPr/>
                        <a:lstStyle/>
                        <a:p>
                          <a:endParaRPr lang="en-US"/>
                        </a:p>
                      </a:txBody>
                      <a:tcPr marL="45720" marR="45720">
                        <a:blipFill>
                          <a:blip r:embed="rId2"/>
                          <a:stretch>
                            <a:fillRect l="-103704" t="-100000" r="-68519" b="-300000"/>
                          </a:stretch>
                        </a:blipFill>
                      </a:tcPr>
                    </a:tc>
                    <a:tc>
                      <a:txBody>
                        <a:bodyPr/>
                        <a:lstStyle/>
                        <a:p>
                          <a:endParaRPr lang="en-US"/>
                        </a:p>
                      </a:txBody>
                      <a:tcPr marL="45720" marR="45720">
                        <a:blipFill>
                          <a:blip r:embed="rId2"/>
                          <a:stretch>
                            <a:fillRect l="-305556" t="-100000" r="-277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2"/>
                          <a:stretch>
                            <a:fillRect t="-200000" r="-162500" b="-200000"/>
                          </a:stretch>
                        </a:blipFill>
                      </a:tcPr>
                    </a:tc>
                    <a:tc>
                      <a:txBody>
                        <a:bodyPr/>
                        <a:lstStyle/>
                        <a:p>
                          <a:endParaRPr lang="en-US"/>
                        </a:p>
                      </a:txBody>
                      <a:tcPr marL="45720" marR="45720">
                        <a:blipFill>
                          <a:blip r:embed="rId2"/>
                          <a:stretch>
                            <a:fillRect l="-103704" t="-200000" r="-68519" b="-200000"/>
                          </a:stretch>
                        </a:blipFill>
                      </a:tcPr>
                    </a:tc>
                    <a:tc>
                      <a:txBody>
                        <a:bodyPr/>
                        <a:lstStyle/>
                        <a:p>
                          <a:endParaRPr lang="en-US"/>
                        </a:p>
                      </a:txBody>
                      <a:tcPr marL="45720" marR="45720">
                        <a:blipFill>
                          <a:blip r:embed="rId2"/>
                          <a:stretch>
                            <a:fillRect l="-305556" t="-200000" r="-2778"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2"/>
                          <a:stretch>
                            <a:fillRect t="-300000" r="-162500" b="-100000"/>
                          </a:stretch>
                        </a:blipFill>
                      </a:tcPr>
                    </a:tc>
                    <a:tc>
                      <a:txBody>
                        <a:bodyPr/>
                        <a:lstStyle/>
                        <a:p>
                          <a:endParaRPr lang="en-US"/>
                        </a:p>
                      </a:txBody>
                      <a:tcPr marL="45720" marR="45720">
                        <a:blipFill>
                          <a:blip r:embed="rId2"/>
                          <a:stretch>
                            <a:fillRect l="-103704" t="-300000" r="-68519" b="-100000"/>
                          </a:stretch>
                        </a:blipFill>
                      </a:tcPr>
                    </a:tc>
                    <a:tc>
                      <a:txBody>
                        <a:bodyPr/>
                        <a:lstStyle/>
                        <a:p>
                          <a:endParaRPr lang="en-US"/>
                        </a:p>
                      </a:txBody>
                      <a:tcPr marL="45720" marR="45720">
                        <a:blipFill>
                          <a:blip r:embed="rId2"/>
                          <a:stretch>
                            <a:fillRect l="-305556" t="-300000" r="-277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2"/>
                          <a:stretch>
                            <a:fillRect t="-400000" r="-162500"/>
                          </a:stretch>
                        </a:blipFill>
                      </a:tcPr>
                    </a:tc>
                    <a:tc>
                      <a:txBody>
                        <a:bodyPr/>
                        <a:lstStyle/>
                        <a:p>
                          <a:endParaRPr lang="en-US"/>
                        </a:p>
                      </a:txBody>
                      <a:tcPr marL="45720" marR="45720">
                        <a:blipFill>
                          <a:blip r:embed="rId2"/>
                          <a:stretch>
                            <a:fillRect l="-103704" t="-400000" r="-68519"/>
                          </a:stretch>
                        </a:blipFill>
                      </a:tcPr>
                    </a:tc>
                    <a:tc>
                      <a:txBody>
                        <a:bodyPr/>
                        <a:lstStyle/>
                        <a:p>
                          <a:endParaRPr lang="en-US"/>
                        </a:p>
                      </a:txBody>
                      <a:tcPr marL="45720" marR="45720">
                        <a:blipFill>
                          <a:blip r:embed="rId2"/>
                          <a:stretch>
                            <a:fillRect l="-305556" t="-400000" r="-2778"/>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9973700-37B5-C147-B4F4-2074D39820FD}"/>
                  </a:ext>
                </a:extLst>
              </p:cNvPr>
              <p:cNvGraphicFramePr>
                <a:graphicFrameLocks noGrp="1"/>
              </p:cNvGraphicFramePr>
              <p:nvPr/>
            </p:nvGraphicFramePr>
            <p:xfrm>
              <a:off x="2307633" y="3045110"/>
              <a:ext cx="1955609" cy="1828800"/>
            </p:xfrm>
            <a:graphic>
              <a:graphicData uri="http://schemas.openxmlformats.org/drawingml/2006/table">
                <a:tbl>
                  <a:tblPr firstRow="1" bandRow="1">
                    <a:tableStyleId>{793D81CF-94F2-401A-BA57-92F5A7B2D0C5}</a:tableStyleId>
                  </a:tblPr>
                  <a:tblGrid>
                    <a:gridCol w="775525">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7.9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6</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2.1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6" name="Table 5">
                <a:extLst>
                  <a:ext uri="{FF2B5EF4-FFF2-40B4-BE49-F238E27FC236}">
                    <a16:creationId xmlns:a16="http://schemas.microsoft.com/office/drawing/2014/main" id="{79973700-37B5-C147-B4F4-2074D39820FD}"/>
                  </a:ext>
                </a:extLst>
              </p:cNvPr>
              <p:cNvGraphicFramePr>
                <a:graphicFrameLocks noGrp="1"/>
              </p:cNvGraphicFramePr>
              <p:nvPr>
                <p:extLst>
                  <p:ext uri="{D42A27DB-BD31-4B8C-83A1-F6EECF244321}">
                    <p14:modId xmlns:p14="http://schemas.microsoft.com/office/powerpoint/2010/main" val="775652222"/>
                  </p:ext>
                </p:extLst>
              </p:nvPr>
            </p:nvGraphicFramePr>
            <p:xfrm>
              <a:off x="2307633" y="3045110"/>
              <a:ext cx="1955609" cy="1828800"/>
            </p:xfrm>
            <a:graphic>
              <a:graphicData uri="http://schemas.openxmlformats.org/drawingml/2006/table">
                <a:tbl>
                  <a:tblPr firstRow="1" bandRow="1">
                    <a:tableStyleId>{793D81CF-94F2-401A-BA57-92F5A7B2D0C5}</a:tableStyleId>
                  </a:tblPr>
                  <a:tblGrid>
                    <a:gridCol w="775525">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639" r="-154098" b="-400000"/>
                          </a:stretch>
                        </a:blipFill>
                      </a:tcPr>
                    </a:tc>
                    <a:tc>
                      <a:txBody>
                        <a:bodyPr/>
                        <a:lstStyle/>
                        <a:p>
                          <a:endParaRPr lang="en-US"/>
                        </a:p>
                      </a:txBody>
                      <a:tcPr marL="45720" marR="45720">
                        <a:blipFill>
                          <a:blip r:embed="rId3"/>
                          <a:stretch>
                            <a:fillRect l="-112727" r="-70909" b="-400000"/>
                          </a:stretch>
                        </a:blipFill>
                      </a:tcPr>
                    </a:tc>
                    <a:tc>
                      <a:txBody>
                        <a:bodyPr/>
                        <a:lstStyle/>
                        <a:p>
                          <a:endParaRPr lang="en-US"/>
                        </a:p>
                      </a:txBody>
                      <a:tcPr marL="45720" marR="45720">
                        <a:blipFill>
                          <a:blip r:embed="rId3"/>
                          <a:stretch>
                            <a:fillRect l="-300000"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639" t="-100000" r="-154098" b="-300000"/>
                          </a:stretch>
                        </a:blipFill>
                      </a:tcPr>
                    </a:tc>
                    <a:tc>
                      <a:txBody>
                        <a:bodyPr/>
                        <a:lstStyle/>
                        <a:p>
                          <a:endParaRPr lang="en-US"/>
                        </a:p>
                      </a:txBody>
                      <a:tcPr marL="45720" marR="45720">
                        <a:blipFill>
                          <a:blip r:embed="rId3"/>
                          <a:stretch>
                            <a:fillRect l="-112727" t="-100000" r="-70909" b="-300000"/>
                          </a:stretch>
                        </a:blipFill>
                      </a:tcPr>
                    </a:tc>
                    <a:tc>
                      <a:txBody>
                        <a:bodyPr/>
                        <a:lstStyle/>
                        <a:p>
                          <a:endParaRPr lang="en-US"/>
                        </a:p>
                      </a:txBody>
                      <a:tcPr marL="45720" marR="45720">
                        <a:blipFill>
                          <a:blip r:embed="rId3"/>
                          <a:stretch>
                            <a:fillRect l="-300000" t="-100000"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639" t="-200000" r="-154098" b="-200000"/>
                          </a:stretch>
                        </a:blipFill>
                      </a:tcPr>
                    </a:tc>
                    <a:tc>
                      <a:txBody>
                        <a:bodyPr/>
                        <a:lstStyle/>
                        <a:p>
                          <a:endParaRPr lang="en-US"/>
                        </a:p>
                      </a:txBody>
                      <a:tcPr marL="45720" marR="45720">
                        <a:blipFill>
                          <a:blip r:embed="rId3"/>
                          <a:stretch>
                            <a:fillRect l="-112727" t="-200000" r="-70909" b="-200000"/>
                          </a:stretch>
                        </a:blipFill>
                      </a:tcPr>
                    </a:tc>
                    <a:tc>
                      <a:txBody>
                        <a:bodyPr/>
                        <a:lstStyle/>
                        <a:p>
                          <a:endParaRPr lang="en-US"/>
                        </a:p>
                      </a:txBody>
                      <a:tcPr marL="45720" marR="45720">
                        <a:blipFill>
                          <a:blip r:embed="rId3"/>
                          <a:stretch>
                            <a:fillRect l="-300000" t="-200000"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639" t="-300000" r="-154098" b="-100000"/>
                          </a:stretch>
                        </a:blipFill>
                      </a:tcPr>
                    </a:tc>
                    <a:tc>
                      <a:txBody>
                        <a:bodyPr/>
                        <a:lstStyle/>
                        <a:p>
                          <a:endParaRPr lang="en-US"/>
                        </a:p>
                      </a:txBody>
                      <a:tcPr marL="45720" marR="45720">
                        <a:blipFill>
                          <a:blip r:embed="rId3"/>
                          <a:stretch>
                            <a:fillRect l="-112727" t="-300000" r="-70909" b="-100000"/>
                          </a:stretch>
                        </a:blipFill>
                      </a:tcPr>
                    </a:tc>
                    <a:tc>
                      <a:txBody>
                        <a:bodyPr/>
                        <a:lstStyle/>
                        <a:p>
                          <a:endParaRPr lang="en-US"/>
                        </a:p>
                      </a:txBody>
                      <a:tcPr marL="45720" marR="45720">
                        <a:blipFill>
                          <a:blip r:embed="rId3"/>
                          <a:stretch>
                            <a:fillRect l="-300000" t="-300000"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639" t="-400000" r="-154098"/>
                          </a:stretch>
                        </a:blipFill>
                      </a:tcPr>
                    </a:tc>
                    <a:tc>
                      <a:txBody>
                        <a:bodyPr/>
                        <a:lstStyle/>
                        <a:p>
                          <a:endParaRPr lang="en-US"/>
                        </a:p>
                      </a:txBody>
                      <a:tcPr marL="45720" marR="45720">
                        <a:blipFill>
                          <a:blip r:embed="rId3"/>
                          <a:stretch>
                            <a:fillRect l="-112727" t="-400000" r="-70909"/>
                          </a:stretch>
                        </a:blipFill>
                      </a:tcPr>
                    </a:tc>
                    <a:tc>
                      <a:txBody>
                        <a:bodyPr/>
                        <a:lstStyle/>
                        <a:p>
                          <a:endParaRPr lang="en-US"/>
                        </a:p>
                      </a:txBody>
                      <a:tcPr marL="45720" marR="45720">
                        <a:blipFill>
                          <a:blip r:embed="rId3"/>
                          <a:stretch>
                            <a:fillRect l="-300000" t="-400000"/>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67607F20-416D-F243-B633-38716A00DA56}"/>
                  </a:ext>
                </a:extLst>
              </p:cNvPr>
              <p:cNvGraphicFramePr>
                <a:graphicFrameLocks noGrp="1"/>
              </p:cNvGraphicFramePr>
              <p:nvPr/>
            </p:nvGraphicFramePr>
            <p:xfrm>
              <a:off x="4375698" y="3045110"/>
              <a:ext cx="2149285" cy="1828800"/>
            </p:xfrm>
            <a:graphic>
              <a:graphicData uri="http://schemas.openxmlformats.org/drawingml/2006/table">
                <a:tbl>
                  <a:tblPr firstRow="1" bandRow="1">
                    <a:tableStyleId>{793D81CF-94F2-401A-BA57-92F5A7B2D0C5}</a:tableStyleId>
                  </a:tblPr>
                  <a:tblGrid>
                    <a:gridCol w="834263">
                      <a:extLst>
                        <a:ext uri="{9D8B030D-6E8A-4147-A177-3AD203B41FA5}">
                          <a16:colId xmlns:a16="http://schemas.microsoft.com/office/drawing/2014/main" val="20000"/>
                        </a:ext>
                      </a:extLst>
                    </a:gridCol>
                    <a:gridCol w="74415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𝑋</m:t>
                                        </m:r>
                                      </m:e>
                                      <m:sup>
                                        <m:r>
                                          <a:rPr lang="de-DE" sz="1800" b="0" i="1" smtClean="0">
                                            <a:latin typeface="Cambria Math" panose="02040503050406030204" pitchFamily="18" charset="0"/>
                                          </a:rPr>
                                          <m:t>′′</m:t>
                                        </m:r>
                                      </m:sup>
                                    </m:sSup>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15.7</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12.2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8.1</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3.8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8" name="Table 7">
                <a:extLst>
                  <a:ext uri="{FF2B5EF4-FFF2-40B4-BE49-F238E27FC236}">
                    <a16:creationId xmlns:a16="http://schemas.microsoft.com/office/drawing/2014/main" id="{67607F20-416D-F243-B633-38716A00DA56}"/>
                  </a:ext>
                </a:extLst>
              </p:cNvPr>
              <p:cNvGraphicFramePr>
                <a:graphicFrameLocks noGrp="1"/>
              </p:cNvGraphicFramePr>
              <p:nvPr>
                <p:extLst>
                  <p:ext uri="{D42A27DB-BD31-4B8C-83A1-F6EECF244321}">
                    <p14:modId xmlns:p14="http://schemas.microsoft.com/office/powerpoint/2010/main" val="1085150862"/>
                  </p:ext>
                </p:extLst>
              </p:nvPr>
            </p:nvGraphicFramePr>
            <p:xfrm>
              <a:off x="4375698" y="3045110"/>
              <a:ext cx="2149285" cy="1828800"/>
            </p:xfrm>
            <a:graphic>
              <a:graphicData uri="http://schemas.openxmlformats.org/drawingml/2006/table">
                <a:tbl>
                  <a:tblPr firstRow="1" bandRow="1">
                    <a:tableStyleId>{793D81CF-94F2-401A-BA57-92F5A7B2D0C5}</a:tableStyleId>
                  </a:tblPr>
                  <a:tblGrid>
                    <a:gridCol w="834263">
                      <a:extLst>
                        <a:ext uri="{9D8B030D-6E8A-4147-A177-3AD203B41FA5}">
                          <a16:colId xmlns:a16="http://schemas.microsoft.com/office/drawing/2014/main" val="20000"/>
                        </a:ext>
                      </a:extLst>
                    </a:gridCol>
                    <a:gridCol w="74415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515" r="-159091" b="-400000"/>
                          </a:stretch>
                        </a:blipFill>
                      </a:tcPr>
                    </a:tc>
                    <a:tc>
                      <a:txBody>
                        <a:bodyPr/>
                        <a:lstStyle/>
                        <a:p>
                          <a:endParaRPr lang="en-US"/>
                        </a:p>
                      </a:txBody>
                      <a:tcPr marL="45720" marR="45720">
                        <a:blipFill>
                          <a:blip r:embed="rId4"/>
                          <a:stretch>
                            <a:fillRect l="-113559" r="-77966" b="-400000"/>
                          </a:stretch>
                        </a:blipFill>
                      </a:tcPr>
                    </a:tc>
                    <a:tc>
                      <a:txBody>
                        <a:bodyPr/>
                        <a:lstStyle/>
                        <a:p>
                          <a:endParaRPr lang="en-US"/>
                        </a:p>
                      </a:txBody>
                      <a:tcPr marL="45720" marR="45720">
                        <a:blipFill>
                          <a:blip r:embed="rId4"/>
                          <a:stretch>
                            <a:fillRect l="-280000" r="-2222"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515" t="-100000" r="-159091" b="-300000"/>
                          </a:stretch>
                        </a:blipFill>
                      </a:tcPr>
                    </a:tc>
                    <a:tc>
                      <a:txBody>
                        <a:bodyPr/>
                        <a:lstStyle/>
                        <a:p>
                          <a:endParaRPr lang="en-US"/>
                        </a:p>
                      </a:txBody>
                      <a:tcPr marL="45720" marR="45720">
                        <a:blipFill>
                          <a:blip r:embed="rId4"/>
                          <a:stretch>
                            <a:fillRect l="-113559" t="-100000" r="-77966" b="-300000"/>
                          </a:stretch>
                        </a:blipFill>
                      </a:tcPr>
                    </a:tc>
                    <a:tc>
                      <a:txBody>
                        <a:bodyPr/>
                        <a:lstStyle/>
                        <a:p>
                          <a:endParaRPr lang="en-US"/>
                        </a:p>
                      </a:txBody>
                      <a:tcPr marL="45720" marR="45720">
                        <a:blipFill>
                          <a:blip r:embed="rId4"/>
                          <a:stretch>
                            <a:fillRect l="-280000" t="-100000" r="-2222"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515" t="-200000" r="-159091" b="-200000"/>
                          </a:stretch>
                        </a:blipFill>
                      </a:tcPr>
                    </a:tc>
                    <a:tc>
                      <a:txBody>
                        <a:bodyPr/>
                        <a:lstStyle/>
                        <a:p>
                          <a:endParaRPr lang="en-US"/>
                        </a:p>
                      </a:txBody>
                      <a:tcPr marL="45720" marR="45720">
                        <a:blipFill>
                          <a:blip r:embed="rId4"/>
                          <a:stretch>
                            <a:fillRect l="-113559" t="-200000" r="-77966" b="-200000"/>
                          </a:stretch>
                        </a:blipFill>
                      </a:tcPr>
                    </a:tc>
                    <a:tc>
                      <a:txBody>
                        <a:bodyPr/>
                        <a:lstStyle/>
                        <a:p>
                          <a:endParaRPr lang="en-US"/>
                        </a:p>
                      </a:txBody>
                      <a:tcPr marL="45720" marR="45720">
                        <a:blipFill>
                          <a:blip r:embed="rId4"/>
                          <a:stretch>
                            <a:fillRect l="-280000" t="-200000" r="-2222" b="-2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515" t="-300000" r="-159091" b="-100000"/>
                          </a:stretch>
                        </a:blipFill>
                      </a:tcPr>
                    </a:tc>
                    <a:tc>
                      <a:txBody>
                        <a:bodyPr/>
                        <a:lstStyle/>
                        <a:p>
                          <a:endParaRPr lang="en-US"/>
                        </a:p>
                      </a:txBody>
                      <a:tcPr marL="45720" marR="45720">
                        <a:blipFill>
                          <a:blip r:embed="rId4"/>
                          <a:stretch>
                            <a:fillRect l="-113559" t="-300000" r="-77966" b="-100000"/>
                          </a:stretch>
                        </a:blipFill>
                      </a:tcPr>
                    </a:tc>
                    <a:tc>
                      <a:txBody>
                        <a:bodyPr/>
                        <a:lstStyle/>
                        <a:p>
                          <a:endParaRPr lang="en-US"/>
                        </a:p>
                      </a:txBody>
                      <a:tcPr marL="45720" marR="45720">
                        <a:blipFill>
                          <a:blip r:embed="rId4"/>
                          <a:stretch>
                            <a:fillRect l="-280000" t="-300000" r="-2222"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515" t="-400000" r="-159091"/>
                          </a:stretch>
                        </a:blipFill>
                      </a:tcPr>
                    </a:tc>
                    <a:tc>
                      <a:txBody>
                        <a:bodyPr/>
                        <a:lstStyle/>
                        <a:p>
                          <a:endParaRPr lang="en-US"/>
                        </a:p>
                      </a:txBody>
                      <a:tcPr marL="45720" marR="45720">
                        <a:blipFill>
                          <a:blip r:embed="rId4"/>
                          <a:stretch>
                            <a:fillRect l="-113559" t="-400000" r="-77966"/>
                          </a:stretch>
                        </a:blipFill>
                      </a:tcPr>
                    </a:tc>
                    <a:tc>
                      <a:txBody>
                        <a:bodyPr/>
                        <a:lstStyle/>
                        <a:p>
                          <a:endParaRPr lang="en-US"/>
                        </a:p>
                      </a:txBody>
                      <a:tcPr marL="45720" marR="45720">
                        <a:blipFill>
                          <a:blip r:embed="rId4"/>
                          <a:stretch>
                            <a:fillRect l="-280000" t="-400000" r="-2222"/>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E26BDF4-FD02-A840-B96C-1949180E21DA}"/>
                  </a:ext>
                </a:extLst>
              </p:cNvPr>
              <p:cNvSpPr/>
              <p:nvPr/>
            </p:nvSpPr>
            <p:spPr>
              <a:xfrm>
                <a:off x="532304" y="2731963"/>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smtClean="0">
                              <a:latin typeface="Cambria Math" panose="02040503050406030204" pitchFamily="18" charset="0"/>
                              <a:ea typeface="Cambria Math" panose="02040503050406030204" pitchFamily="18" charset="0"/>
                            </a:rPr>
                          </m:ctrlPr>
                        </m:dPr>
                        <m:e>
                          <m:r>
                            <m:rPr>
                              <m:sty m:val="p"/>
                            </m:rPr>
                            <a:rPr lang="de-DE" sz="1400" b="0" i="0" smtClean="0">
                              <a:latin typeface="Cambria Math" panose="02040503050406030204" pitchFamily="18" charset="0"/>
                              <a:ea typeface="Cambria Math" panose="02040503050406030204" pitchFamily="18" charset="0"/>
                            </a:rPr>
                            <m:t>dom</m:t>
                          </m:r>
                          <m:d>
                            <m:dPr>
                              <m:ctrlPr>
                                <a:rPr lang="en-GB" sz="1400" i="1">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𝑋</m:t>
                              </m:r>
                            </m:e>
                          </m:d>
                        </m:e>
                      </m:d>
                      <m:r>
                        <a:rPr lang="de-DE" sz="1400" i="1">
                          <a:latin typeface="Cambria Math" panose="02040503050406030204" pitchFamily="18" charset="0"/>
                          <a:ea typeface="Cambria Math" panose="02040503050406030204" pitchFamily="18" charset="0"/>
                        </a:rPr>
                        <m:t>=4</m:t>
                      </m:r>
                    </m:oMath>
                  </m:oMathPara>
                </a14:m>
                <a:endParaRPr lang="en-GB" sz="4000" dirty="0"/>
              </a:p>
            </p:txBody>
          </p:sp>
        </mc:Choice>
        <mc:Fallback xmlns="">
          <p:sp>
            <p:nvSpPr>
              <p:cNvPr id="9" name="Rectangle 8">
                <a:extLst>
                  <a:ext uri="{FF2B5EF4-FFF2-40B4-BE49-F238E27FC236}">
                    <a16:creationId xmlns:a16="http://schemas.microsoft.com/office/drawing/2014/main" id="{7E26BDF4-FD02-A840-B96C-1949180E21DA}"/>
                  </a:ext>
                </a:extLst>
              </p:cNvPr>
              <p:cNvSpPr>
                <a:spLocks noRot="1" noChangeAspect="1" noMove="1" noResize="1" noEditPoints="1" noAdjustHandles="1" noChangeArrowheads="1" noChangeShapeType="1" noTextEdit="1"/>
              </p:cNvSpPr>
              <p:nvPr/>
            </p:nvSpPr>
            <p:spPr>
              <a:xfrm>
                <a:off x="532304" y="2731963"/>
                <a:ext cx="1485153" cy="30777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E20C7A4-EFB5-5443-8C06-455D6840C7DF}"/>
                  </a:ext>
                </a:extLst>
              </p:cNvPr>
              <p:cNvSpPr/>
              <p:nvPr/>
            </p:nvSpPr>
            <p:spPr>
              <a:xfrm>
                <a:off x="2542860" y="2731963"/>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a:latin typeface="Cambria Math" panose="02040503050406030204" pitchFamily="18" charset="0"/>
                              <a:ea typeface="Cambria Math" panose="02040503050406030204" pitchFamily="18" charset="0"/>
                            </a:rPr>
                          </m:ctrlPr>
                        </m:dPr>
                        <m:e>
                          <m:r>
                            <m:rPr>
                              <m:sty m:val="p"/>
                            </m:rPr>
                            <a:rPr lang="de-DE" sz="1400">
                              <a:latin typeface="Cambria Math" panose="02040503050406030204" pitchFamily="18" charset="0"/>
                              <a:ea typeface="Cambria Math" panose="02040503050406030204" pitchFamily="18" charset="0"/>
                            </a:rPr>
                            <m:t>dom</m:t>
                          </m:r>
                          <m:d>
                            <m:dPr>
                              <m:ctrlPr>
                                <a:rPr lang="en-GB" sz="1400" i="1">
                                  <a:latin typeface="Cambria Math" panose="02040503050406030204" pitchFamily="18" charset="0"/>
                                  <a:ea typeface="Cambria Math" panose="02040503050406030204" pitchFamily="18" charset="0"/>
                                </a:rPr>
                              </m:ctrlPr>
                            </m:dPr>
                            <m:e>
                              <m:sSup>
                                <m:sSupPr>
                                  <m:ctrlPr>
                                    <a:rPr lang="de-DE" sz="1400" i="1">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𝑋</m:t>
                                  </m:r>
                                </m:e>
                                <m:sup>
                                  <m:r>
                                    <a:rPr lang="de-DE" sz="1400" i="1">
                                      <a:latin typeface="Cambria Math" panose="02040503050406030204" pitchFamily="18" charset="0"/>
                                      <a:ea typeface="Cambria Math" panose="02040503050406030204" pitchFamily="18" charset="0"/>
                                    </a:rPr>
                                    <m:t>′</m:t>
                                  </m:r>
                                </m:sup>
                              </m:sSup>
                            </m:e>
                          </m:d>
                        </m:e>
                      </m:d>
                      <m:r>
                        <a:rPr lang="de-DE" sz="1400" i="1">
                          <a:latin typeface="Cambria Math" panose="02040503050406030204" pitchFamily="18" charset="0"/>
                          <a:ea typeface="Cambria Math" panose="02040503050406030204" pitchFamily="18" charset="0"/>
                        </a:rPr>
                        <m:t>=4</m:t>
                      </m:r>
                    </m:oMath>
                  </m:oMathPara>
                </a14:m>
                <a:endParaRPr lang="en-GB" sz="4000" dirty="0"/>
              </a:p>
            </p:txBody>
          </p:sp>
        </mc:Choice>
        <mc:Fallback xmlns="">
          <p:sp>
            <p:nvSpPr>
              <p:cNvPr id="10" name="Rectangle 9">
                <a:extLst>
                  <a:ext uri="{FF2B5EF4-FFF2-40B4-BE49-F238E27FC236}">
                    <a16:creationId xmlns:a16="http://schemas.microsoft.com/office/drawing/2014/main" id="{1E20C7A4-EFB5-5443-8C06-455D6840C7DF}"/>
                  </a:ext>
                </a:extLst>
              </p:cNvPr>
              <p:cNvSpPr>
                <a:spLocks noRot="1" noChangeAspect="1" noMove="1" noResize="1" noEditPoints="1" noAdjustHandles="1" noChangeArrowheads="1" noChangeShapeType="1" noTextEdit="1"/>
              </p:cNvSpPr>
              <p:nvPr/>
            </p:nvSpPr>
            <p:spPr>
              <a:xfrm>
                <a:off x="2542860" y="2731963"/>
                <a:ext cx="1485153" cy="30777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5CC0069-349A-CB46-AAF6-6AA1E43B8832}"/>
                  </a:ext>
                </a:extLst>
              </p:cNvPr>
              <p:cNvSpPr/>
              <p:nvPr/>
            </p:nvSpPr>
            <p:spPr>
              <a:xfrm>
                <a:off x="4707763" y="2731963"/>
                <a:ext cx="1485153"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a:latin typeface="Cambria Math" panose="02040503050406030204" pitchFamily="18" charset="0"/>
                              <a:ea typeface="Cambria Math" panose="02040503050406030204" pitchFamily="18" charset="0"/>
                            </a:rPr>
                          </m:ctrlPr>
                        </m:dPr>
                        <m:e>
                          <m:r>
                            <m:rPr>
                              <m:sty m:val="p"/>
                            </m:rPr>
                            <a:rPr lang="de-DE" sz="1400">
                              <a:latin typeface="Cambria Math" panose="02040503050406030204" pitchFamily="18" charset="0"/>
                              <a:ea typeface="Cambria Math" panose="02040503050406030204" pitchFamily="18" charset="0"/>
                            </a:rPr>
                            <m:t>dom</m:t>
                          </m:r>
                          <m:d>
                            <m:dPr>
                              <m:ctrlPr>
                                <a:rPr lang="en-GB" sz="1400" i="1">
                                  <a:latin typeface="Cambria Math" panose="02040503050406030204" pitchFamily="18" charset="0"/>
                                  <a:ea typeface="Cambria Math" panose="02040503050406030204" pitchFamily="18" charset="0"/>
                                </a:rPr>
                              </m:ctrlPr>
                            </m:dPr>
                            <m:e>
                              <m:sSup>
                                <m:sSupPr>
                                  <m:ctrlPr>
                                    <a:rPr lang="de-DE" sz="1400" i="1">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𝑋</m:t>
                                  </m:r>
                                </m:e>
                                <m:sup>
                                  <m:r>
                                    <a:rPr lang="de-DE" sz="1400" i="1">
                                      <a:latin typeface="Cambria Math" panose="02040503050406030204" pitchFamily="18" charset="0"/>
                                      <a:ea typeface="Cambria Math" panose="02040503050406030204" pitchFamily="18" charset="0"/>
                                    </a:rPr>
                                    <m:t>′′</m:t>
                                  </m:r>
                                </m:sup>
                              </m:sSup>
                            </m:e>
                          </m:d>
                        </m:e>
                      </m:d>
                      <m:r>
                        <a:rPr lang="de-DE" sz="1400" i="1">
                          <a:latin typeface="Cambria Math" panose="02040503050406030204" pitchFamily="18" charset="0"/>
                          <a:ea typeface="Cambria Math" panose="02040503050406030204" pitchFamily="18" charset="0"/>
                        </a:rPr>
                        <m:t>=2</m:t>
                      </m:r>
                    </m:oMath>
                  </m:oMathPara>
                </a14:m>
                <a:endParaRPr lang="en-GB" sz="4000" dirty="0"/>
              </a:p>
            </p:txBody>
          </p:sp>
        </mc:Choice>
        <mc:Fallback xmlns="">
          <p:sp>
            <p:nvSpPr>
              <p:cNvPr id="11" name="Rectangle 10">
                <a:extLst>
                  <a:ext uri="{FF2B5EF4-FFF2-40B4-BE49-F238E27FC236}">
                    <a16:creationId xmlns:a16="http://schemas.microsoft.com/office/drawing/2014/main" id="{95CC0069-349A-CB46-AAF6-6AA1E43B8832}"/>
                  </a:ext>
                </a:extLst>
              </p:cNvPr>
              <p:cNvSpPr>
                <a:spLocks noRot="1" noChangeAspect="1" noMove="1" noResize="1" noEditPoints="1" noAdjustHandles="1" noChangeArrowheads="1" noChangeShapeType="1" noTextEdit="1"/>
              </p:cNvSpPr>
              <p:nvPr/>
            </p:nvSpPr>
            <p:spPr>
              <a:xfrm>
                <a:off x="4707763" y="2731963"/>
                <a:ext cx="1485153" cy="30777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5E382EF0-E01D-C94A-8D1B-A8BE581C39C7}"/>
                  </a:ext>
                </a:extLst>
              </p:cNvPr>
              <p:cNvGraphicFramePr>
                <a:graphicFrameLocks noGrp="1"/>
              </p:cNvGraphicFramePr>
              <p:nvPr/>
            </p:nvGraphicFramePr>
            <p:xfrm>
              <a:off x="7224622" y="3045110"/>
              <a:ext cx="4607053" cy="2860804"/>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3216466">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𝑇𝑙</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m:t>
                                </m:r>
                                <m:d>
                                  <m:dPr>
                                    <m:ctrlPr>
                                      <a:rPr lang="de-DE" sz="1800" b="0" i="1" smtClean="0">
                                        <a:latin typeface="Cambria Math" panose="02040503050406030204" pitchFamily="18" charset="0"/>
                                      </a:rPr>
                                    </m:ctrlPr>
                                  </m:dPr>
                                  <m:e>
                                    <m:r>
                                      <a:rPr lang="de-DE" sz="1800" b="0" i="1" smtClean="0">
                                        <a:latin typeface="Cambria Math" panose="02040503050406030204" pitchFamily="18" charset="0"/>
                                      </a:rPr>
                                      <m:t>𝑋</m:t>
                                    </m:r>
                                  </m:e>
                                </m:d>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4⋅4+7.9⋅4+15.7⋅2</m:t>
                                        </m:r>
                                      </m:e>
                                    </m:d>
                                  </m:num>
                                  <m:den>
                                    <m:r>
                                      <a:rPr lang="de-DE" sz="1800" b="0" i="1" smtClean="0">
                                        <a:latin typeface="Cambria Math" panose="02040503050406030204" pitchFamily="18" charset="0"/>
                                        <a:ea typeface="Cambria Math" panose="02040503050406030204" pitchFamily="18" charset="0"/>
                                      </a:rPr>
                                      <m:t>10</m:t>
                                    </m:r>
                                  </m:den>
                                </m:f>
                                <m:r>
                                  <m:rPr>
                                    <m:nor/>
                                  </m:rPr>
                                  <a:rPr lang="en-US" sz="1800" dirty="0" smtClean="0">
                                    <a:latin typeface="Cambria Math" panose="02040503050406030204" pitchFamily="18" charset="0"/>
                                    <a:ea typeface="Cambria Math" panose="02040503050406030204" pitchFamily="18" charset="0"/>
                                  </a:rPr>
                                  <m:t>=7.9</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3⋅4+6⋅4+12.2⋅2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=6.04</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2⋅4+3.9⋅4+8.1⋅2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=3.98</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latin typeface="Cambria Math" panose="02040503050406030204" pitchFamily="18" charset="0"/>
                                        <a:ea typeface="Cambria Math" panose="02040503050406030204" pitchFamily="18" charset="0"/>
                                      </a:rPr>
                                    </m:ctrlPr>
                                  </m:fPr>
                                  <m:num>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1⋅4+2.1⋅4+3.8⋅2</m:t>
                                        </m:r>
                                      </m:e>
                                    </m:d>
                                  </m:num>
                                  <m:den>
                                    <m:r>
                                      <a:rPr lang="de-DE" sz="1800" b="0" i="1" smtClean="0">
                                        <a:latin typeface="Cambria Math" panose="02040503050406030204" pitchFamily="18" charset="0"/>
                                        <a:ea typeface="Cambria Math" panose="02040503050406030204" pitchFamily="18" charset="0"/>
                                      </a:rPr>
                                      <m:t>10</m:t>
                                    </m:r>
                                  </m:den>
                                </m:f>
                                <m:r>
                                  <a:rPr lang="de-DE" sz="1800" b="0" i="1" smtClean="0">
                                    <a:latin typeface="Cambria Math" panose="02040503050406030204" pitchFamily="18" charset="0"/>
                                    <a:ea typeface="Cambria Math" panose="02040503050406030204" pitchFamily="18" charset="0"/>
                                  </a:rPr>
                                  <m:t>=2</m:t>
                                </m:r>
                              </m:oMath>
                            </m:oMathPara>
                          </a14:m>
                          <a:endParaRPr lang="en-US" sz="180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bl>
              </a:graphicData>
            </a:graphic>
          </p:graphicFrame>
        </mc:Choice>
        <mc:Fallback xmlns="">
          <p:graphicFrame>
            <p:nvGraphicFramePr>
              <p:cNvPr id="12" name="Table 11">
                <a:extLst>
                  <a:ext uri="{FF2B5EF4-FFF2-40B4-BE49-F238E27FC236}">
                    <a16:creationId xmlns:a16="http://schemas.microsoft.com/office/drawing/2014/main" id="{5E382EF0-E01D-C94A-8D1B-A8BE581C39C7}"/>
                  </a:ext>
                </a:extLst>
              </p:cNvPr>
              <p:cNvGraphicFramePr>
                <a:graphicFrameLocks noGrp="1"/>
              </p:cNvGraphicFramePr>
              <p:nvPr>
                <p:extLst>
                  <p:ext uri="{D42A27DB-BD31-4B8C-83A1-F6EECF244321}">
                    <p14:modId xmlns:p14="http://schemas.microsoft.com/office/powerpoint/2010/main" val="3156369805"/>
                  </p:ext>
                </p:extLst>
              </p:nvPr>
            </p:nvGraphicFramePr>
            <p:xfrm>
              <a:off x="7224622" y="3045110"/>
              <a:ext cx="4607053" cy="2860804"/>
            </p:xfrm>
            <a:graphic>
              <a:graphicData uri="http://schemas.openxmlformats.org/drawingml/2006/table">
                <a:tbl>
                  <a:tblPr firstRow="1" bandRow="1">
                    <a:tableStyleId>{793D81CF-94F2-401A-BA57-92F5A7B2D0C5}</a:tableStyleId>
                  </a:tblPr>
                  <a:tblGrid>
                    <a:gridCol w="701993">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3216466">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8"/>
                          <a:stretch>
                            <a:fillRect r="-561818" b="-689655"/>
                          </a:stretch>
                        </a:blipFill>
                      </a:tcPr>
                    </a:tc>
                    <a:tc>
                      <a:txBody>
                        <a:bodyPr/>
                        <a:lstStyle/>
                        <a:p>
                          <a:endParaRPr lang="en-US"/>
                        </a:p>
                      </a:txBody>
                      <a:tcPr marL="45720" marR="45720">
                        <a:blipFill>
                          <a:blip r:embed="rId8"/>
                          <a:stretch>
                            <a:fillRect l="-100000" r="-461818" b="-689655"/>
                          </a:stretch>
                        </a:blipFill>
                      </a:tcPr>
                    </a:tc>
                    <a:tc>
                      <a:txBody>
                        <a:bodyPr/>
                        <a:lstStyle/>
                        <a:p>
                          <a:endParaRPr lang="en-US"/>
                        </a:p>
                      </a:txBody>
                      <a:tcPr marL="45720" marR="45720">
                        <a:blipFill>
                          <a:blip r:embed="rId8"/>
                          <a:stretch>
                            <a:fillRect l="-43307" b="-689655"/>
                          </a:stretch>
                        </a:blipFill>
                      </a:tcPr>
                    </a:tc>
                    <a:extLst>
                      <a:ext uri="{0D108BD9-81ED-4DB2-BD59-A6C34878D82A}">
                        <a16:rowId xmlns:a16="http://schemas.microsoft.com/office/drawing/2014/main" val="10000"/>
                      </a:ext>
                    </a:extLst>
                  </a:tr>
                  <a:tr h="623761">
                    <a:tc>
                      <a:txBody>
                        <a:bodyPr/>
                        <a:lstStyle/>
                        <a:p>
                          <a:endParaRPr lang="en-US"/>
                        </a:p>
                      </a:txBody>
                      <a:tcPr marL="45720" marR="45720">
                        <a:blipFill>
                          <a:blip r:embed="rId8"/>
                          <a:stretch>
                            <a:fillRect t="-58000" r="-561818" b="-300000"/>
                          </a:stretch>
                        </a:blipFill>
                      </a:tcPr>
                    </a:tc>
                    <a:tc>
                      <a:txBody>
                        <a:bodyPr/>
                        <a:lstStyle/>
                        <a:p>
                          <a:endParaRPr lang="en-US"/>
                        </a:p>
                      </a:txBody>
                      <a:tcPr marL="45720" marR="45720">
                        <a:blipFill>
                          <a:blip r:embed="rId8"/>
                          <a:stretch>
                            <a:fillRect l="-100000" t="-58000" r="-461818" b="-300000"/>
                          </a:stretch>
                        </a:blipFill>
                      </a:tcPr>
                    </a:tc>
                    <a:tc>
                      <a:txBody>
                        <a:bodyPr/>
                        <a:lstStyle/>
                        <a:p>
                          <a:endParaRPr lang="en-US"/>
                        </a:p>
                      </a:txBody>
                      <a:tcPr marL="45720" marR="45720">
                        <a:blipFill>
                          <a:blip r:embed="rId8"/>
                          <a:stretch>
                            <a:fillRect l="-43307" t="-58000" b="-300000"/>
                          </a:stretch>
                        </a:blipFill>
                      </a:tcPr>
                    </a:tc>
                    <a:extLst>
                      <a:ext uri="{0D108BD9-81ED-4DB2-BD59-A6C34878D82A}">
                        <a16:rowId xmlns:a16="http://schemas.microsoft.com/office/drawing/2014/main" val="10001"/>
                      </a:ext>
                    </a:extLst>
                  </a:tr>
                  <a:tr h="623761">
                    <a:tc>
                      <a:txBody>
                        <a:bodyPr/>
                        <a:lstStyle/>
                        <a:p>
                          <a:endParaRPr lang="en-US"/>
                        </a:p>
                      </a:txBody>
                      <a:tcPr marL="45720" marR="45720">
                        <a:blipFill>
                          <a:blip r:embed="rId8"/>
                          <a:stretch>
                            <a:fillRect t="-161224" r="-561818" b="-206122"/>
                          </a:stretch>
                        </a:blipFill>
                      </a:tcPr>
                    </a:tc>
                    <a:tc>
                      <a:txBody>
                        <a:bodyPr/>
                        <a:lstStyle/>
                        <a:p>
                          <a:endParaRPr lang="en-US"/>
                        </a:p>
                      </a:txBody>
                      <a:tcPr marL="45720" marR="45720">
                        <a:blipFill>
                          <a:blip r:embed="rId8"/>
                          <a:stretch>
                            <a:fillRect l="-100000" t="-161224" r="-461818" b="-206122"/>
                          </a:stretch>
                        </a:blipFill>
                      </a:tcPr>
                    </a:tc>
                    <a:tc>
                      <a:txBody>
                        <a:bodyPr/>
                        <a:lstStyle/>
                        <a:p>
                          <a:endParaRPr lang="en-US"/>
                        </a:p>
                      </a:txBody>
                      <a:tcPr marL="45720" marR="45720">
                        <a:blipFill>
                          <a:blip r:embed="rId8"/>
                          <a:stretch>
                            <a:fillRect l="-43307" t="-161224" b="-206122"/>
                          </a:stretch>
                        </a:blipFill>
                      </a:tcPr>
                    </a:tc>
                    <a:extLst>
                      <a:ext uri="{0D108BD9-81ED-4DB2-BD59-A6C34878D82A}">
                        <a16:rowId xmlns:a16="http://schemas.microsoft.com/office/drawing/2014/main" val="10003"/>
                      </a:ext>
                    </a:extLst>
                  </a:tr>
                  <a:tr h="623761">
                    <a:tc>
                      <a:txBody>
                        <a:bodyPr/>
                        <a:lstStyle/>
                        <a:p>
                          <a:endParaRPr lang="en-US"/>
                        </a:p>
                      </a:txBody>
                      <a:tcPr marL="45720" marR="45720">
                        <a:blipFill>
                          <a:blip r:embed="rId8"/>
                          <a:stretch>
                            <a:fillRect t="-256000" r="-561818" b="-102000"/>
                          </a:stretch>
                        </a:blipFill>
                      </a:tcPr>
                    </a:tc>
                    <a:tc>
                      <a:txBody>
                        <a:bodyPr/>
                        <a:lstStyle/>
                        <a:p>
                          <a:endParaRPr lang="en-US"/>
                        </a:p>
                      </a:txBody>
                      <a:tcPr marL="45720" marR="45720">
                        <a:blipFill>
                          <a:blip r:embed="rId8"/>
                          <a:stretch>
                            <a:fillRect l="-100000" t="-256000" r="-461818" b="-102000"/>
                          </a:stretch>
                        </a:blipFill>
                      </a:tcPr>
                    </a:tc>
                    <a:tc>
                      <a:txBody>
                        <a:bodyPr/>
                        <a:lstStyle/>
                        <a:p>
                          <a:endParaRPr lang="en-US"/>
                        </a:p>
                      </a:txBody>
                      <a:tcPr marL="45720" marR="45720">
                        <a:blipFill>
                          <a:blip r:embed="rId8"/>
                          <a:stretch>
                            <a:fillRect l="-43307" t="-256000" b="-102000"/>
                          </a:stretch>
                        </a:blipFill>
                      </a:tcPr>
                    </a:tc>
                    <a:extLst>
                      <a:ext uri="{0D108BD9-81ED-4DB2-BD59-A6C34878D82A}">
                        <a16:rowId xmlns:a16="http://schemas.microsoft.com/office/drawing/2014/main" val="10005"/>
                      </a:ext>
                    </a:extLst>
                  </a:tr>
                  <a:tr h="623761">
                    <a:tc>
                      <a:txBody>
                        <a:bodyPr/>
                        <a:lstStyle/>
                        <a:p>
                          <a:endParaRPr lang="en-US"/>
                        </a:p>
                      </a:txBody>
                      <a:tcPr marL="45720" marR="45720">
                        <a:blipFill>
                          <a:blip r:embed="rId8"/>
                          <a:stretch>
                            <a:fillRect t="-363265" r="-561818" b="-4082"/>
                          </a:stretch>
                        </a:blipFill>
                      </a:tcPr>
                    </a:tc>
                    <a:tc>
                      <a:txBody>
                        <a:bodyPr/>
                        <a:lstStyle/>
                        <a:p>
                          <a:endParaRPr lang="en-US"/>
                        </a:p>
                      </a:txBody>
                      <a:tcPr marL="45720" marR="45720">
                        <a:blipFill>
                          <a:blip r:embed="rId8"/>
                          <a:stretch>
                            <a:fillRect l="-100000" t="-363265" r="-461818" b="-4082"/>
                          </a:stretch>
                        </a:blipFill>
                      </a:tcPr>
                    </a:tc>
                    <a:tc>
                      <a:txBody>
                        <a:bodyPr/>
                        <a:lstStyle/>
                        <a:p>
                          <a:endParaRPr lang="en-US"/>
                        </a:p>
                      </a:txBody>
                      <a:tcPr marL="45720" marR="45720">
                        <a:blipFill>
                          <a:blip r:embed="rId8"/>
                          <a:stretch>
                            <a:fillRect l="-43307" t="-363265" b="-4082"/>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ACB00DA-5D2A-C84B-8B51-83079A2982D5}"/>
                  </a:ext>
                </a:extLst>
              </p:cNvPr>
              <p:cNvSpPr/>
              <p:nvPr/>
            </p:nvSpPr>
            <p:spPr>
              <a:xfrm>
                <a:off x="8809484" y="2731963"/>
                <a:ext cx="143732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1400" i="1">
                              <a:latin typeface="Cambria Math" panose="02040503050406030204" pitchFamily="18" charset="0"/>
                              <a:ea typeface="Cambria Math" panose="02040503050406030204" pitchFamily="18" charset="0"/>
                            </a:rPr>
                          </m:ctrlPr>
                        </m:dPr>
                        <m:e>
                          <m:r>
                            <m:rPr>
                              <m:sty m:val="p"/>
                            </m:rPr>
                            <a:rPr lang="de-DE" sz="1400">
                              <a:latin typeface="Cambria Math" panose="02040503050406030204" pitchFamily="18" charset="0"/>
                              <a:ea typeface="Cambria Math" panose="02040503050406030204" pitchFamily="18" charset="0"/>
                            </a:rPr>
                            <m:t>dom</m:t>
                          </m:r>
                          <m:d>
                            <m:dPr>
                              <m:ctrlPr>
                                <a:rPr lang="en-GB" sz="1400" i="1">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𝑋</m:t>
                              </m:r>
                            </m:e>
                          </m:d>
                        </m:e>
                      </m:d>
                      <m:r>
                        <a:rPr lang="de-DE" sz="1400" i="1">
                          <a:latin typeface="Cambria Math" panose="02040503050406030204" pitchFamily="18" charset="0"/>
                          <a:ea typeface="Cambria Math" panose="02040503050406030204" pitchFamily="18" charset="0"/>
                        </a:rPr>
                        <m:t>=10</m:t>
                      </m:r>
                    </m:oMath>
                  </m:oMathPara>
                </a14:m>
                <a:endParaRPr lang="en-GB" sz="4000" dirty="0"/>
              </a:p>
            </p:txBody>
          </p:sp>
        </mc:Choice>
        <mc:Fallback xmlns="">
          <p:sp>
            <p:nvSpPr>
              <p:cNvPr id="13" name="Rectangle 12">
                <a:extLst>
                  <a:ext uri="{FF2B5EF4-FFF2-40B4-BE49-F238E27FC236}">
                    <a16:creationId xmlns:a16="http://schemas.microsoft.com/office/drawing/2014/main" id="{5ACB00DA-5D2A-C84B-8B51-83079A2982D5}"/>
                  </a:ext>
                </a:extLst>
              </p:cNvPr>
              <p:cNvSpPr>
                <a:spLocks noRot="1" noChangeAspect="1" noMove="1" noResize="1" noEditPoints="1" noAdjustHandles="1" noChangeArrowheads="1" noChangeShapeType="1" noTextEdit="1"/>
              </p:cNvSpPr>
              <p:nvPr/>
            </p:nvSpPr>
            <p:spPr>
              <a:xfrm>
                <a:off x="8809484" y="2731963"/>
                <a:ext cx="1437327" cy="30777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78116C8-09A6-DB4E-A6B3-B361EB065853}"/>
                  </a:ext>
                </a:extLst>
              </p:cNvPr>
              <p:cNvSpPr txBox="1"/>
              <p:nvPr/>
            </p:nvSpPr>
            <p:spPr>
              <a:xfrm>
                <a:off x="6643248" y="3039740"/>
                <a:ext cx="4683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m:t>
                      </m:r>
                    </m:oMath>
                  </m:oMathPara>
                </a14:m>
                <a:endParaRPr lang="en-GB" dirty="0"/>
              </a:p>
            </p:txBody>
          </p:sp>
        </mc:Choice>
        <mc:Fallback xmlns="">
          <p:sp>
            <p:nvSpPr>
              <p:cNvPr id="15" name="TextBox 14">
                <a:extLst>
                  <a:ext uri="{FF2B5EF4-FFF2-40B4-BE49-F238E27FC236}">
                    <a16:creationId xmlns:a16="http://schemas.microsoft.com/office/drawing/2014/main" id="{978116C8-09A6-DB4E-A6B3-B361EB065853}"/>
                  </a:ext>
                </a:extLst>
              </p:cNvPr>
              <p:cNvSpPr txBox="1">
                <a:spLocks noRot="1" noChangeAspect="1" noMove="1" noResize="1" noEditPoints="1" noAdjustHandles="1" noChangeArrowheads="1" noChangeShapeType="1" noTextEdit="1"/>
              </p:cNvSpPr>
              <p:nvPr/>
            </p:nvSpPr>
            <p:spPr>
              <a:xfrm>
                <a:off x="6643248" y="3039740"/>
                <a:ext cx="468398" cy="369332"/>
              </a:xfrm>
              <a:prstGeom prst="rect">
                <a:avLst/>
              </a:prstGeom>
              <a:blipFill>
                <a:blip r:embed="rId10"/>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E2697E6-550A-E61F-4896-A40A2969ADD7}"/>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7" name="Footer Placeholder 6">
            <a:extLst>
              <a:ext uri="{FF2B5EF4-FFF2-40B4-BE49-F238E27FC236}">
                <a16:creationId xmlns:a16="http://schemas.microsoft.com/office/drawing/2014/main" id="{6EB8805F-EE45-007D-E6B6-6F9EA23FD4E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4" name="Slide Number Placeholder 13">
            <a:extLst>
              <a:ext uri="{FF2B5EF4-FFF2-40B4-BE49-F238E27FC236}">
                <a16:creationId xmlns:a16="http://schemas.microsoft.com/office/drawing/2014/main" id="{F2807167-2992-656B-D6B0-D2EE18318FA9}"/>
              </a:ext>
            </a:extLst>
          </p:cNvPr>
          <p:cNvSpPr>
            <a:spLocks noGrp="1"/>
          </p:cNvSpPr>
          <p:nvPr>
            <p:ph type="sldNum" sz="quarter" idx="11"/>
          </p:nvPr>
        </p:nvSpPr>
        <p:spPr/>
        <p:txBody>
          <a:bodyPr/>
          <a:lstStyle/>
          <a:p>
            <a:fld id="{EB1502E6-D9AE-3544-B6D5-378AAA0B915F}" type="slidenum">
              <a:rPr lang="de-DE" altLang="de-DE" smtClean="0"/>
              <a:pPr/>
              <a:t>90</a:t>
            </a:fld>
            <a:endParaRPr lang="de-DE" altLang="de-DE" dirty="0"/>
          </a:p>
        </p:txBody>
      </p:sp>
    </p:spTree>
    <p:extLst>
      <p:ext uri="{BB962C8B-B14F-4D97-AF65-F5344CB8AC3E}">
        <p14:creationId xmlns:p14="http://schemas.microsoft.com/office/powerpoint/2010/main" val="92766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AAB2-DA76-1841-B5BA-BDAAE52BFBB1}"/>
              </a:ext>
            </a:extLst>
          </p:cNvPr>
          <p:cNvSpPr>
            <a:spLocks noGrp="1"/>
          </p:cNvSpPr>
          <p:nvPr>
            <p:ph type="title"/>
          </p:nvPr>
        </p:nvSpPr>
        <p:spPr/>
        <p:txBody>
          <a:bodyPr/>
          <a:lstStyle/>
          <a:p>
            <a:r>
              <a:rPr lang="en-GB" dirty="0"/>
              <a:t>Runtimes and Error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DA67483-74DA-794D-B155-D4E6120372D0}"/>
                  </a:ext>
                </a:extLst>
              </p:cNvPr>
              <p:cNvSpPr>
                <a:spLocks noGrp="1"/>
              </p:cNvSpPr>
              <p:nvPr>
                <p:ph type="body" sz="quarter" idx="13"/>
              </p:nvPr>
            </p:nvSpPr>
            <p:spPr>
              <a:xfrm>
                <a:off x="623393" y="1332843"/>
                <a:ext cx="6480720" cy="3248285"/>
              </a:xfrm>
            </p:spPr>
            <p:txBody>
              <a:bodyPr>
                <a:normAutofit fontScale="92500" lnSpcReduction="10000"/>
              </a:bodyPr>
              <a:lstStyle/>
              <a:p>
                <a:r>
                  <a:rPr lang="en-GB" dirty="0"/>
                  <a:t>DBSCAN for Clustering (neighbourhood: </a:t>
                </a:r>
                <a14:m>
                  <m:oMath xmlns:m="http://schemas.openxmlformats.org/officeDocument/2006/math">
                    <m:r>
                      <a:rPr lang="en-GB" i="1">
                        <a:latin typeface="Cambria Math" panose="02040503050406030204" pitchFamily="18" charset="0"/>
                        <a:ea typeface="Cambria Math" panose="02040503050406030204" pitchFamily="18" charset="0"/>
                      </a:rPr>
                      <m:t>𝜀</m:t>
                    </m:r>
                  </m:oMath>
                </a14:m>
                <a:r>
                  <a:rPr lang="en-GB" dirty="0"/>
                  <a:t>, </a:t>
                </a:r>
                <a14:m>
                  <m:oMath xmlns:m="http://schemas.openxmlformats.org/officeDocument/2006/math">
                    <m:r>
                      <a:rPr lang="de-DE" b="0" i="1" dirty="0" smtClean="0">
                        <a:latin typeface="Cambria Math" panose="02040503050406030204" pitchFamily="18" charset="0"/>
                      </a:rPr>
                      <m:t>𝑛</m:t>
                    </m:r>
                    <m:r>
                      <a:rPr lang="de-DE" b="0" i="0" dirty="0" smtClean="0">
                        <a:latin typeface="Cambria Math" panose="02040503050406030204" pitchFamily="18" charset="0"/>
                      </a:rPr>
                      <m:t>=</m:t>
                    </m:r>
                    <m:r>
                      <a:rPr lang="en-GB" i="1" dirty="0" smtClean="0">
                        <a:latin typeface="Cambria Math" panose="02040503050406030204" pitchFamily="18" charset="0"/>
                      </a:rPr>
                      <m:t>2</m:t>
                    </m:r>
                  </m:oMath>
                </a14:m>
                <a:r>
                  <a:rPr lang="en-GB" dirty="0"/>
                  <a:t>)</a:t>
                </a:r>
              </a:p>
              <a:p>
                <a:r>
                  <a:rPr lang="en-GB" dirty="0"/>
                  <a:t>ANOVA for checking fitness of clusters (</a:t>
                </a: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=0.005</m:t>
                    </m:r>
                  </m:oMath>
                </a14:m>
                <a:r>
                  <a:rPr lang="en-GB" dirty="0"/>
                  <a:t>)</a:t>
                </a:r>
              </a:p>
              <a:p>
                <a:r>
                  <a:rPr lang="en-GB" dirty="0"/>
                  <a:t>Right: Runtimes in seconds</a:t>
                </a:r>
              </a:p>
              <a:p>
                <a:pPr lvl="1"/>
                <a:r>
                  <a:rPr lang="en-GB" dirty="0"/>
                  <a:t>I denotes how often </a:t>
                </a:r>
                <a:r>
                  <a:rPr lang="en-GB" dirty="0" err="1"/>
                  <a:t>TAMe</a:t>
                </a:r>
                <a:r>
                  <a:rPr lang="en-GB" dirty="0"/>
                  <a:t> is run (every </a:t>
                </a:r>
                <a:r>
                  <a:rPr lang="en-GB" dirty="0" err="1"/>
                  <a:t>I’th</a:t>
                </a:r>
                <a:r>
                  <a:rPr lang="en-GB" dirty="0"/>
                  <a:t> run)</a:t>
                </a:r>
              </a:p>
              <a:p>
                <a:pPr lvl="1"/>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r>
                  <a:rPr lang="en-GB" dirty="0"/>
                  <a:t> parameter for DBSCAN</a:t>
                </a:r>
              </a:p>
              <a:p>
                <a:r>
                  <a:rPr lang="en-GB" dirty="0"/>
                  <a:t>Below: prediction error of LDJT with </a:t>
                </a:r>
                <a:r>
                  <a:rPr lang="en-GB" dirty="0" err="1"/>
                  <a:t>TAMe</a:t>
                </a:r>
                <a:r>
                  <a:rPr lang="en-GB" dirty="0"/>
                  <a:t> </a:t>
                </a:r>
                <a:br>
                  <a:rPr lang="en-GB" dirty="0"/>
                </a:br>
                <a:r>
                  <a:rPr lang="en-GB" dirty="0"/>
                  <a:t>compared to LDJT without </a:t>
                </a:r>
                <a:r>
                  <a:rPr lang="en-GB" dirty="0" err="1"/>
                  <a:t>TAMe</a:t>
                </a:r>
                <a:endParaRPr lang="en-GB" dirty="0"/>
              </a:p>
              <a:p>
                <a:endParaRPr lang="en-GB" dirty="0"/>
              </a:p>
            </p:txBody>
          </p:sp>
        </mc:Choice>
        <mc:Fallback>
          <p:sp>
            <p:nvSpPr>
              <p:cNvPr id="3" name="Content Placeholder 2">
                <a:extLst>
                  <a:ext uri="{FF2B5EF4-FFF2-40B4-BE49-F238E27FC236}">
                    <a16:creationId xmlns:a16="http://schemas.microsoft.com/office/drawing/2014/main" id="{9DA67483-74DA-794D-B155-D4E6120372D0}"/>
                  </a:ext>
                </a:extLst>
              </p:cNvPr>
              <p:cNvSpPr>
                <a:spLocks noGrp="1" noRot="1" noChangeAspect="1" noMove="1" noResize="1" noEditPoints="1" noAdjustHandles="1" noChangeArrowheads="1" noChangeShapeType="1" noTextEdit="1"/>
              </p:cNvSpPr>
              <p:nvPr>
                <p:ph type="body" sz="quarter" idx="13"/>
              </p:nvPr>
            </p:nvSpPr>
            <p:spPr>
              <a:xfrm>
                <a:off x="623393" y="1332843"/>
                <a:ext cx="6480720" cy="3248285"/>
              </a:xfrm>
              <a:blipFill>
                <a:blip r:embed="rId2"/>
                <a:stretch>
                  <a:fillRect l="-2734" t="-3516" r="-1758" b="-391"/>
                </a:stretch>
              </a:blipFill>
            </p:spPr>
            <p:txBody>
              <a:bodyPr/>
              <a:lstStyle/>
              <a:p>
                <a:r>
                  <a:rPr lang="en-DE">
                    <a:noFill/>
                  </a:rPr>
                  <a:t> </a:t>
                </a:r>
              </a:p>
            </p:txBody>
          </p:sp>
        </mc:Fallback>
      </mc:AlternateContent>
      <p:pic>
        <p:nvPicPr>
          <p:cNvPr id="6" name="Picture 5">
            <a:extLst>
              <a:ext uri="{FF2B5EF4-FFF2-40B4-BE49-F238E27FC236}">
                <a16:creationId xmlns:a16="http://schemas.microsoft.com/office/drawing/2014/main" id="{A5A85B32-34DA-4742-B40B-E049FBF8F36E}"/>
              </a:ext>
            </a:extLst>
          </p:cNvPr>
          <p:cNvPicPr>
            <a:picLocks noChangeAspect="1"/>
          </p:cNvPicPr>
          <p:nvPr/>
        </p:nvPicPr>
        <p:blipFill>
          <a:blip r:embed="rId3"/>
          <a:stretch>
            <a:fillRect/>
          </a:stretch>
        </p:blipFill>
        <p:spPr>
          <a:xfrm>
            <a:off x="7221575" y="1665066"/>
            <a:ext cx="4610100" cy="2247900"/>
          </a:xfrm>
          <a:prstGeom prst="rect">
            <a:avLst/>
          </a:prstGeom>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8E16045F-5153-C443-A430-E0572E7DE2F9}"/>
                  </a:ext>
                </a:extLst>
              </p:cNvPr>
              <p:cNvGraphicFramePr>
                <a:graphicFrameLocks noGrp="1"/>
              </p:cNvGraphicFramePr>
              <p:nvPr/>
            </p:nvGraphicFramePr>
            <p:xfrm>
              <a:off x="2495650" y="4442874"/>
              <a:ext cx="7200000" cy="1463040"/>
            </p:xfrm>
            <a:graphic>
              <a:graphicData uri="http://schemas.openxmlformats.org/drawingml/2006/table">
                <a:tbl>
                  <a:tblPr firstRow="1" bandRow="1">
                    <a:tableStyleId>{793D81CF-94F2-401A-BA57-92F5A7B2D0C5}</a:tableStyleId>
                  </a:tblPr>
                  <a:tblGrid>
                    <a:gridCol w="72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3"/>
                        </a:ext>
                      </a:extLst>
                    </a:gridCol>
                    <a:gridCol w="2160000">
                      <a:extLst>
                        <a:ext uri="{9D8B030D-6E8A-4147-A177-3AD203B41FA5}">
                          <a16:colId xmlns:a16="http://schemas.microsoft.com/office/drawing/2014/main" val="103547376"/>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1" i="1" smtClean="0">
                                    <a:latin typeface="Cambria Math" panose="02040503050406030204" pitchFamily="18" charset="0"/>
                                  </a:rPr>
                                  <m:t>𝝅</m:t>
                                </m:r>
                              </m:oMath>
                            </m:oMathPara>
                          </a14:m>
                          <a:endParaRPr lang="en-US" sz="1800" dirty="0"/>
                        </a:p>
                      </a:txBody>
                      <a:tcPr marL="45720" marR="45720"/>
                    </a:tc>
                    <a:tc>
                      <a:txBody>
                        <a:bodyPr/>
                        <a:lstStyle/>
                        <a:p>
                          <a:pPr algn="ctr"/>
                          <a:r>
                            <a:rPr lang="en-US" sz="1800" dirty="0"/>
                            <a:t>Max</a:t>
                          </a:r>
                        </a:p>
                      </a:txBody>
                      <a:tcPr marL="45720" marR="45720"/>
                    </a:tc>
                    <a:tc>
                      <a:txBody>
                        <a:bodyPr/>
                        <a:lstStyle/>
                        <a:p>
                          <a:pPr algn="ctr"/>
                          <a:r>
                            <a:rPr lang="en-US" sz="1800" dirty="0"/>
                            <a:t>Min</a:t>
                          </a:r>
                        </a:p>
                      </a:txBody>
                      <a:tcPr marL="45720" marR="45720"/>
                    </a:tc>
                    <a:tc>
                      <a:txBody>
                        <a:bodyPr/>
                        <a:lstStyle/>
                        <a:p>
                          <a:pPr algn="ctr"/>
                          <a:r>
                            <a:rPr lang="en-US" sz="1800" dirty="0"/>
                            <a:t>Average</a:t>
                          </a:r>
                        </a:p>
                      </a:txBody>
                      <a:tcPr marL="45720" marR="45720"/>
                    </a:tc>
                    <a:extLst>
                      <a:ext uri="{0D108BD9-81ED-4DB2-BD59-A6C34878D82A}">
                        <a16:rowId xmlns:a16="http://schemas.microsoft.com/office/drawing/2014/main" val="10000"/>
                      </a:ext>
                    </a:extLst>
                  </a:tr>
                  <a:tr h="324000">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0.0001537746121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0.0000000001720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0.0000191206488</a:t>
                          </a:r>
                        </a:p>
                      </a:txBody>
                      <a:tcPr marL="45720" marR="45720"/>
                    </a:tc>
                    <a:extLst>
                      <a:ext uri="{0D108BD9-81ED-4DB2-BD59-A6C34878D82A}">
                        <a16:rowId xmlns:a16="http://schemas.microsoft.com/office/drawing/2014/main" val="10001"/>
                      </a:ext>
                    </a:extLst>
                  </a:tr>
                  <a:tr h="324000">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0.0000000851654</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0.0000000000001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0.0000000111949</a:t>
                          </a:r>
                        </a:p>
                      </a:txBody>
                      <a:tcPr marL="45720" marR="45720"/>
                    </a:tc>
                    <a:extLst>
                      <a:ext uri="{0D108BD9-81ED-4DB2-BD59-A6C34878D82A}">
                        <a16:rowId xmlns:a16="http://schemas.microsoft.com/office/drawing/2014/main" val="10003"/>
                      </a:ext>
                    </a:extLst>
                  </a:tr>
                  <a:tr h="324000">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0.0000000000478</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0.0000000000068</a:t>
                          </a:r>
                        </a:p>
                      </a:txBody>
                      <a:tcPr marL="45720" marR="45720"/>
                    </a:tc>
                    <a:extLst>
                      <a:ext uri="{0D108BD9-81ED-4DB2-BD59-A6C34878D82A}">
                        <a16:rowId xmlns:a16="http://schemas.microsoft.com/office/drawing/2014/main" val="10005"/>
                      </a:ext>
                    </a:extLst>
                  </a:tr>
                </a:tbl>
              </a:graphicData>
            </a:graphic>
          </p:graphicFrame>
        </mc:Choice>
        <mc:Fallback xmlns="">
          <p:graphicFrame>
            <p:nvGraphicFramePr>
              <p:cNvPr id="7" name="Table 6">
                <a:extLst>
                  <a:ext uri="{FF2B5EF4-FFF2-40B4-BE49-F238E27FC236}">
                    <a16:creationId xmlns:a16="http://schemas.microsoft.com/office/drawing/2014/main" id="{8E16045F-5153-C443-A430-E0572E7DE2F9}"/>
                  </a:ext>
                </a:extLst>
              </p:cNvPr>
              <p:cNvGraphicFramePr>
                <a:graphicFrameLocks noGrp="1"/>
              </p:cNvGraphicFramePr>
              <p:nvPr>
                <p:extLst>
                  <p:ext uri="{D42A27DB-BD31-4B8C-83A1-F6EECF244321}">
                    <p14:modId xmlns:p14="http://schemas.microsoft.com/office/powerpoint/2010/main" val="66386481"/>
                  </p:ext>
                </p:extLst>
              </p:nvPr>
            </p:nvGraphicFramePr>
            <p:xfrm>
              <a:off x="2495650" y="4442874"/>
              <a:ext cx="7200000" cy="1463040"/>
            </p:xfrm>
            <a:graphic>
              <a:graphicData uri="http://schemas.openxmlformats.org/drawingml/2006/table">
                <a:tbl>
                  <a:tblPr firstRow="1" bandRow="1">
                    <a:tableStyleId>{793D81CF-94F2-401A-BA57-92F5A7B2D0C5}</a:tableStyleId>
                  </a:tblPr>
                  <a:tblGrid>
                    <a:gridCol w="72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3"/>
                        </a:ext>
                      </a:extLst>
                    </a:gridCol>
                    <a:gridCol w="2160000">
                      <a:extLst>
                        <a:ext uri="{9D8B030D-6E8A-4147-A177-3AD203B41FA5}">
                          <a16:colId xmlns:a16="http://schemas.microsoft.com/office/drawing/2014/main" val="103547376"/>
                        </a:ext>
                      </a:extLst>
                    </a:gridCol>
                  </a:tblGrid>
                  <a:tr h="365760">
                    <a:tc>
                      <a:txBody>
                        <a:bodyPr/>
                        <a:lstStyle/>
                        <a:p>
                          <a:endParaRPr lang="en-US"/>
                        </a:p>
                      </a:txBody>
                      <a:tcPr marL="45720" marR="45720">
                        <a:blipFill>
                          <a:blip r:embed="rId4"/>
                          <a:stretch>
                            <a:fillRect l="-1754" t="-6897" r="-896491" b="-327586"/>
                          </a:stretch>
                        </a:blipFill>
                      </a:tcPr>
                    </a:tc>
                    <a:tc>
                      <a:txBody>
                        <a:bodyPr/>
                        <a:lstStyle/>
                        <a:p>
                          <a:pPr algn="ctr"/>
                          <a:r>
                            <a:rPr lang="en-US" sz="1800" dirty="0"/>
                            <a:t>Max</a:t>
                          </a:r>
                        </a:p>
                      </a:txBody>
                      <a:tcPr marL="45720" marR="45720"/>
                    </a:tc>
                    <a:tc>
                      <a:txBody>
                        <a:bodyPr/>
                        <a:lstStyle/>
                        <a:p>
                          <a:pPr algn="ctr"/>
                          <a:r>
                            <a:rPr lang="en-US" sz="1800" dirty="0"/>
                            <a:t>Min</a:t>
                          </a:r>
                        </a:p>
                      </a:txBody>
                      <a:tcPr marL="45720" marR="45720"/>
                    </a:tc>
                    <a:tc>
                      <a:txBody>
                        <a:bodyPr/>
                        <a:lstStyle/>
                        <a:p>
                          <a:pPr algn="ctr"/>
                          <a:r>
                            <a:rPr lang="en-US" sz="1800" dirty="0"/>
                            <a:t>Average</a:t>
                          </a:r>
                        </a:p>
                      </a:txBody>
                      <a:tcPr marL="45720" marR="45720"/>
                    </a:tc>
                    <a:extLst>
                      <a:ext uri="{0D108BD9-81ED-4DB2-BD59-A6C34878D82A}">
                        <a16:rowId xmlns:a16="http://schemas.microsoft.com/office/drawing/2014/main" val="10000"/>
                      </a:ext>
                    </a:extLst>
                  </a:tr>
                  <a:tr h="365760">
                    <a:tc>
                      <a:txBody>
                        <a:bodyPr/>
                        <a:lstStyle/>
                        <a:p>
                          <a:pPr algn="ctr"/>
                          <a:r>
                            <a:rPr lang="en-US" sz="1800" i="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0.0001537746121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0.0000000001720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0.0000191206488</a:t>
                          </a:r>
                        </a:p>
                      </a:txBody>
                      <a:tcPr marL="45720" marR="45720"/>
                    </a:tc>
                    <a:extLst>
                      <a:ext uri="{0D108BD9-81ED-4DB2-BD59-A6C34878D82A}">
                        <a16:rowId xmlns:a16="http://schemas.microsoft.com/office/drawing/2014/main" val="10001"/>
                      </a:ext>
                    </a:extLst>
                  </a:tr>
                  <a:tr h="365760">
                    <a:tc>
                      <a:txBody>
                        <a:bodyPr/>
                        <a:lstStyle/>
                        <a:p>
                          <a:pPr algn="ctr"/>
                          <a:r>
                            <a:rPr lang="en-US" sz="1800" i="0" dirty="0">
                              <a:latin typeface="Cambria Math" panose="02040503050406030204" pitchFamily="18" charset="0"/>
                              <a:ea typeface="Cambria Math" panose="02040503050406030204" pitchFamily="18" charset="0"/>
                            </a:rPr>
                            <a:t>2</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0.0000000851654</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0.0000000000001</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0.0000000111949</a:t>
                          </a:r>
                        </a:p>
                      </a:txBody>
                      <a:tcPr marL="45720" marR="45720"/>
                    </a:tc>
                    <a:extLst>
                      <a:ext uri="{0D108BD9-81ED-4DB2-BD59-A6C34878D82A}">
                        <a16:rowId xmlns:a16="http://schemas.microsoft.com/office/drawing/2014/main" val="10003"/>
                      </a:ext>
                    </a:extLst>
                  </a:tr>
                  <a:tr h="365760">
                    <a:tc>
                      <a:txBody>
                        <a:bodyPr/>
                        <a:lstStyle/>
                        <a:p>
                          <a:pPr algn="ctr"/>
                          <a:r>
                            <a:rPr lang="en-US" sz="1800" i="0" dirty="0">
                              <a:latin typeface="Cambria Math" panose="02040503050406030204" pitchFamily="18" charset="0"/>
                              <a:ea typeface="Cambria Math" panose="02040503050406030204" pitchFamily="18" charset="0"/>
                            </a:rPr>
                            <a:t>4</a:t>
                          </a:r>
                        </a:p>
                      </a:txBody>
                      <a:tcPr marL="45720" marR="45720"/>
                    </a:tc>
                    <a:tc>
                      <a:txBody>
                        <a:bodyPr/>
                        <a:lstStyle/>
                        <a:p>
                          <a:pPr algn="ctr"/>
                          <a:r>
                            <a:rPr lang="en-US" sz="1800" i="0" dirty="0">
                              <a:latin typeface="Cambria Math" panose="02040503050406030204" pitchFamily="18" charset="0"/>
                              <a:ea typeface="Cambria Math" panose="02040503050406030204" pitchFamily="18" charset="0"/>
                            </a:rPr>
                            <a:t>0.0000000000478</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a:t>
                          </a:r>
                        </a:p>
                      </a:txBody>
                      <a:tcPr marL="45720" marR="45720"/>
                    </a:tc>
                    <a:tc>
                      <a:txBody>
                        <a:bodyPr/>
                        <a:lstStyle/>
                        <a:p>
                          <a:pPr algn="ctr"/>
                          <a:r>
                            <a:rPr lang="en-US" sz="1800" dirty="0">
                              <a:latin typeface="Cambria Math" panose="02040503050406030204" pitchFamily="18" charset="0"/>
                              <a:ea typeface="Cambria Math" panose="02040503050406030204" pitchFamily="18" charset="0"/>
                            </a:rPr>
                            <a:t>0.0000000000068</a:t>
                          </a:r>
                        </a:p>
                      </a:txBody>
                      <a:tcPr marL="45720" marR="45720"/>
                    </a:tc>
                    <a:extLst>
                      <a:ext uri="{0D108BD9-81ED-4DB2-BD59-A6C34878D82A}">
                        <a16:rowId xmlns:a16="http://schemas.microsoft.com/office/drawing/2014/main" val="10005"/>
                      </a:ext>
                    </a:extLst>
                  </a:tr>
                </a:tbl>
              </a:graphicData>
            </a:graphic>
          </p:graphicFrame>
        </mc:Fallback>
      </mc:AlternateContent>
      <p:sp>
        <p:nvSpPr>
          <p:cNvPr id="4" name="Date Placeholder 3">
            <a:extLst>
              <a:ext uri="{FF2B5EF4-FFF2-40B4-BE49-F238E27FC236}">
                <a16:creationId xmlns:a16="http://schemas.microsoft.com/office/drawing/2014/main" id="{C237668B-8787-D1FD-6FED-B5ED55BBDBF8}"/>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F076F656-0F6A-1D38-0E0C-805A3F11ACF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505206E7-1FAD-8167-0C82-675DF2C017C5}"/>
              </a:ext>
            </a:extLst>
          </p:cNvPr>
          <p:cNvSpPr>
            <a:spLocks noGrp="1"/>
          </p:cNvSpPr>
          <p:nvPr>
            <p:ph type="sldNum" sz="quarter" idx="11"/>
          </p:nvPr>
        </p:nvSpPr>
        <p:spPr/>
        <p:txBody>
          <a:bodyPr/>
          <a:lstStyle/>
          <a:p>
            <a:fld id="{EB1502E6-D9AE-3544-B6D5-378AAA0B915F}" type="slidenum">
              <a:rPr lang="de-DE" altLang="de-DE" smtClean="0"/>
              <a:pPr/>
              <a:t>91</a:t>
            </a:fld>
            <a:endParaRPr lang="de-DE" altLang="de-DE" dirty="0"/>
          </a:p>
        </p:txBody>
      </p:sp>
    </p:spTree>
    <p:extLst>
      <p:ext uri="{BB962C8B-B14F-4D97-AF65-F5344CB8AC3E}">
        <p14:creationId xmlns:p14="http://schemas.microsoft.com/office/powerpoint/2010/main" val="18401740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5CCE-374D-3341-955C-4B9EC598A52B}"/>
              </a:ext>
            </a:extLst>
          </p:cNvPr>
          <p:cNvSpPr>
            <a:spLocks noGrp="1"/>
          </p:cNvSpPr>
          <p:nvPr>
            <p:ph type="title"/>
          </p:nvPr>
        </p:nvSpPr>
        <p:spPr/>
        <p:txBody>
          <a:bodyPr>
            <a:normAutofit/>
          </a:bodyPr>
          <a:lstStyle/>
          <a:p>
            <a:r>
              <a:rPr lang="en-GB" dirty="0"/>
              <a:t>Is It Reasonable to Undo Splits?</a:t>
            </a:r>
          </a:p>
        </p:txBody>
      </p:sp>
      <p:sp>
        <p:nvSpPr>
          <p:cNvPr id="3" name="Content Placeholder 2">
            <a:extLst>
              <a:ext uri="{FF2B5EF4-FFF2-40B4-BE49-F238E27FC236}">
                <a16:creationId xmlns:a16="http://schemas.microsoft.com/office/drawing/2014/main" id="{C94A28AB-402E-DB40-9B37-ACC8E60C2D6C}"/>
              </a:ext>
            </a:extLst>
          </p:cNvPr>
          <p:cNvSpPr>
            <a:spLocks noGrp="1"/>
          </p:cNvSpPr>
          <p:nvPr>
            <p:ph type="body" sz="quarter" idx="13"/>
          </p:nvPr>
        </p:nvSpPr>
        <p:spPr/>
        <p:txBody>
          <a:bodyPr/>
          <a:lstStyle/>
          <a:p>
            <a:r>
              <a:rPr lang="en-GB" i="1" dirty="0"/>
              <a:t>Approximate</a:t>
            </a:r>
            <a:r>
              <a:rPr lang="en-GB" dirty="0"/>
              <a:t> forward message</a:t>
            </a:r>
          </a:p>
          <a:p>
            <a:r>
              <a:rPr lang="en-GB" dirty="0"/>
              <a:t>For each time step, sequential behaviour is multiplied onto the forward message</a:t>
            </a:r>
          </a:p>
          <a:p>
            <a:r>
              <a:rPr lang="en-GB" dirty="0">
                <a:solidFill>
                  <a:schemeClr val="accent1"/>
                </a:solidFill>
              </a:rPr>
              <a:t>Indefinitely bounded error</a:t>
            </a:r>
            <a:r>
              <a:rPr lang="en-GB" dirty="0"/>
              <a:t> due to sequential behaviour</a:t>
            </a:r>
          </a:p>
        </p:txBody>
      </p:sp>
      <p:sp>
        <p:nvSpPr>
          <p:cNvPr id="36" name="TextBox 35">
            <a:extLst>
              <a:ext uri="{FF2B5EF4-FFF2-40B4-BE49-F238E27FC236}">
                <a16:creationId xmlns:a16="http://schemas.microsoft.com/office/drawing/2014/main" id="{77A23EDA-2B9E-E543-8701-ED5D62C22170}"/>
              </a:ext>
            </a:extLst>
          </p:cNvPr>
          <p:cNvSpPr txBox="1"/>
          <p:nvPr/>
        </p:nvSpPr>
        <p:spPr>
          <a:xfrm>
            <a:off x="941403" y="3284360"/>
            <a:ext cx="2978162"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Without any new evidence, the model would become fully lifted again!</a:t>
            </a:r>
          </a:p>
        </p:txBody>
      </p:sp>
      <p:grpSp>
        <p:nvGrpSpPr>
          <p:cNvPr id="39" name="Group 38">
            <a:extLst>
              <a:ext uri="{FF2B5EF4-FFF2-40B4-BE49-F238E27FC236}">
                <a16:creationId xmlns:a16="http://schemas.microsoft.com/office/drawing/2014/main" id="{B631ACA3-7EF2-BC40-B064-617568FCEC22}"/>
              </a:ext>
            </a:extLst>
          </p:cNvPr>
          <p:cNvGrpSpPr/>
          <p:nvPr/>
        </p:nvGrpSpPr>
        <p:grpSpPr>
          <a:xfrm>
            <a:off x="8105611" y="3427570"/>
            <a:ext cx="1382400" cy="1077719"/>
            <a:chOff x="3899848" y="3858187"/>
            <a:chExt cx="1626896" cy="1077719"/>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E2DBC0C-58C8-D14B-B00D-C02F571E6A0E}"/>
                    </a:ext>
                  </a:extLst>
                </p:cNvPr>
                <p:cNvSpPr txBox="1"/>
                <p:nvPr/>
              </p:nvSpPr>
              <p:spPr>
                <a:xfrm>
                  <a:off x="3999305" y="4561445"/>
                  <a:ext cx="576594" cy="374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FFC000"/>
                                </a:solidFill>
                                <a:latin typeface="Cambria Math" panose="02040503050406030204" pitchFamily="18" charset="0"/>
                              </a:rPr>
                            </m:ctrlPr>
                          </m:sSubSupPr>
                          <m:e>
                            <m:r>
                              <a:rPr lang="de-DE" i="1">
                                <a:solidFill>
                                  <a:srgbClr val="FFC000"/>
                                </a:solidFill>
                                <a:latin typeface="Cambria Math" panose="02040503050406030204" pitchFamily="18" charset="0"/>
                              </a:rPr>
                              <m:t>𝑔</m:t>
                            </m:r>
                          </m:e>
                          <m:sub>
                            <m:r>
                              <a:rPr lang="de-DE" i="1">
                                <a:solidFill>
                                  <a:srgbClr val="FFC000"/>
                                </a:solidFill>
                                <a:latin typeface="Cambria Math" panose="02040503050406030204" pitchFamily="18" charset="0"/>
                              </a:rPr>
                              <m:t>3</m:t>
                            </m:r>
                          </m:sub>
                          <m:sup>
                            <m:r>
                              <a:rPr lang="de-DE" i="1">
                                <a:solidFill>
                                  <a:srgbClr val="FFC000"/>
                                </a:solidFill>
                                <a:latin typeface="Cambria Math" panose="02040503050406030204" pitchFamily="18" charset="0"/>
                              </a:rPr>
                              <m:t>2</m:t>
                            </m:r>
                          </m:sup>
                        </m:sSubSup>
                      </m:oMath>
                    </m:oMathPara>
                  </a14:m>
                  <a:endParaRPr lang="en-GB" dirty="0">
                    <a:solidFill>
                      <a:srgbClr val="FFC000"/>
                    </a:solidFill>
                  </a:endParaRPr>
                </a:p>
              </p:txBody>
            </p:sp>
          </mc:Choice>
          <mc:Fallback xmlns="">
            <p:sp>
              <p:nvSpPr>
                <p:cNvPr id="40" name="TextBox 39">
                  <a:extLst>
                    <a:ext uri="{FF2B5EF4-FFF2-40B4-BE49-F238E27FC236}">
                      <a16:creationId xmlns:a16="http://schemas.microsoft.com/office/drawing/2014/main" id="{CE2DBC0C-58C8-D14B-B00D-C02F571E6A0E}"/>
                    </a:ext>
                  </a:extLst>
                </p:cNvPr>
                <p:cNvSpPr txBox="1">
                  <a:spLocks noRot="1" noChangeAspect="1" noMove="1" noResize="1" noEditPoints="1" noAdjustHandles="1" noChangeArrowheads="1" noChangeShapeType="1" noTextEdit="1"/>
                </p:cNvSpPr>
                <p:nvPr/>
              </p:nvSpPr>
              <p:spPr>
                <a:xfrm>
                  <a:off x="3999305" y="4561445"/>
                  <a:ext cx="576594" cy="374461"/>
                </a:xfrm>
                <a:prstGeom prst="rect">
                  <a:avLst/>
                </a:prstGeom>
                <a:blipFill>
                  <a:blip r:embed="rId2"/>
                  <a:stretch>
                    <a:fillRect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B400AF1-C529-194A-9F59-20359B6C88E5}"/>
                    </a:ext>
                  </a:extLst>
                </p:cNvPr>
                <p:cNvSpPr txBox="1"/>
                <p:nvPr/>
              </p:nvSpPr>
              <p:spPr>
                <a:xfrm>
                  <a:off x="3899848" y="3858187"/>
                  <a:ext cx="1626896"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𝑇𝑙</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𝑋</m:t>
                                </m:r>
                              </m:e>
                            </m:d>
                          </m:e>
                          <m:sub>
                            <m:r>
                              <a:rPr lang="de-DE" i="1">
                                <a:solidFill>
                                  <a:schemeClr val="tx1"/>
                                </a:solidFill>
                                <a:latin typeface="Cambria Math" panose="02040503050406030204" pitchFamily="18" charset="0"/>
                              </a:rPr>
                              <m:t>3</m:t>
                            </m:r>
                          </m:sub>
                        </m:sSub>
                        <m:r>
                          <a:rPr lang="de-DE" i="1">
                            <a:solidFill>
                              <a:schemeClr val="tx1"/>
                            </a:solidFill>
                            <a:latin typeface="Cambria Math" panose="02040503050406030204" pitchFamily="18" charset="0"/>
                          </a:rPr>
                          <m:t>    </m:t>
                        </m:r>
                      </m:oMath>
                    </m:oMathPara>
                  </a14:m>
                  <a:endParaRPr lang="en-GB" dirty="0">
                    <a:solidFill>
                      <a:schemeClr val="tx1"/>
                    </a:solidFill>
                  </a:endParaRPr>
                </a:p>
              </p:txBody>
            </p:sp>
          </mc:Choice>
          <mc:Fallback xmlns="">
            <p:sp>
              <p:nvSpPr>
                <p:cNvPr id="41" name="TextBox 40">
                  <a:extLst>
                    <a:ext uri="{FF2B5EF4-FFF2-40B4-BE49-F238E27FC236}">
                      <a16:creationId xmlns:a16="http://schemas.microsoft.com/office/drawing/2014/main" id="{BB400AF1-C529-194A-9F59-20359B6C88E5}"/>
                    </a:ext>
                  </a:extLst>
                </p:cNvPr>
                <p:cNvSpPr txBox="1">
                  <a:spLocks noRot="1" noChangeAspect="1" noMove="1" noResize="1" noEditPoints="1" noAdjustHandles="1" noChangeArrowheads="1" noChangeShapeType="1" noTextEdit="1"/>
                </p:cNvSpPr>
                <p:nvPr/>
              </p:nvSpPr>
              <p:spPr>
                <a:xfrm>
                  <a:off x="3899848" y="3858187"/>
                  <a:ext cx="1626896" cy="715089"/>
                </a:xfrm>
                <a:prstGeom prst="roundRect">
                  <a:avLst/>
                </a:prstGeom>
                <a:blipFill>
                  <a:blip r:embed="rId3"/>
                  <a:stretch>
                    <a:fillRect l="-901"/>
                  </a:stretch>
                </a:blipFill>
                <a:ln>
                  <a:solidFill>
                    <a:schemeClr val="tx1"/>
                  </a:solidFill>
                </a:ln>
              </p:spPr>
              <p:txBody>
                <a:bodyPr/>
                <a:lstStyle/>
                <a:p>
                  <a:r>
                    <a:rPr lang="en-GB">
                      <a:noFill/>
                    </a:rPr>
                    <a:t> </a:t>
                  </a:r>
                </a:p>
              </p:txBody>
            </p:sp>
          </mc:Fallback>
        </mc:AlternateContent>
      </p:grpSp>
      <p:cxnSp>
        <p:nvCxnSpPr>
          <p:cNvPr id="42" name="Straight Connector 41">
            <a:extLst>
              <a:ext uri="{FF2B5EF4-FFF2-40B4-BE49-F238E27FC236}">
                <a16:creationId xmlns:a16="http://schemas.microsoft.com/office/drawing/2014/main" id="{29708A2C-A15A-CC4D-AE2A-63FE356D8FC4}"/>
              </a:ext>
            </a:extLst>
          </p:cNvPr>
          <p:cNvCxnSpPr>
            <a:cxnSpLocks/>
            <a:stCxn id="48" idx="0"/>
            <a:endCxn id="41" idx="2"/>
          </p:cNvCxnSpPr>
          <p:nvPr/>
        </p:nvCxnSpPr>
        <p:spPr>
          <a:xfrm flipV="1">
            <a:off x="8796163" y="4142658"/>
            <a:ext cx="648" cy="642862"/>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6B987901-D620-5148-8187-B0A9AFEC9972}"/>
              </a:ext>
            </a:extLst>
          </p:cNvPr>
          <p:cNvCxnSpPr>
            <a:cxnSpLocks/>
            <a:stCxn id="45" idx="3"/>
            <a:endCxn id="41" idx="1"/>
          </p:cNvCxnSpPr>
          <p:nvPr/>
        </p:nvCxnSpPr>
        <p:spPr>
          <a:xfrm>
            <a:off x="7316635" y="3785114"/>
            <a:ext cx="78897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id="{F89E46E7-581A-694E-A74F-5ADEE3299E34}"/>
              </a:ext>
            </a:extLst>
          </p:cNvPr>
          <p:cNvGrpSpPr/>
          <p:nvPr/>
        </p:nvGrpSpPr>
        <p:grpSpPr>
          <a:xfrm>
            <a:off x="5938557" y="3427569"/>
            <a:ext cx="1378078" cy="1061048"/>
            <a:chOff x="986597" y="3858187"/>
            <a:chExt cx="1912449" cy="1061048"/>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7AA76B4-F2A7-4846-B8DE-6AAB61A09EF6}"/>
                    </a:ext>
                  </a:extLst>
                </p:cNvPr>
                <p:cNvSpPr txBox="1"/>
                <p:nvPr/>
              </p:nvSpPr>
              <p:spPr>
                <a:xfrm>
                  <a:off x="986597" y="3858187"/>
                  <a:ext cx="1912449"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2</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2</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i="1" dirty="0">
                                <a:solidFill>
                                  <a:schemeClr val="tx1"/>
                                </a:solidFill>
                                <a:latin typeface="Cambria Math" panose="02040503050406030204" pitchFamily="18" charset="0"/>
                              </a:rPr>
                              <m:t>3</m:t>
                            </m:r>
                          </m:sub>
                        </m:sSub>
                      </m:oMath>
                    </m:oMathPara>
                  </a14:m>
                  <a:endParaRPr lang="de-DE" i="1" dirty="0">
                    <a:solidFill>
                      <a:schemeClr val="tx1"/>
                    </a:solidFill>
                    <a:latin typeface="Cambria Math" panose="02040503050406030204" pitchFamily="18" charset="0"/>
                  </a:endParaRPr>
                </a:p>
              </p:txBody>
            </p:sp>
          </mc:Choice>
          <mc:Fallback xmlns="">
            <p:sp>
              <p:nvSpPr>
                <p:cNvPr id="45" name="TextBox 44">
                  <a:extLst>
                    <a:ext uri="{FF2B5EF4-FFF2-40B4-BE49-F238E27FC236}">
                      <a16:creationId xmlns:a16="http://schemas.microsoft.com/office/drawing/2014/main" id="{27AA76B4-F2A7-4846-B8DE-6AAB61A09EF6}"/>
                    </a:ext>
                  </a:extLst>
                </p:cNvPr>
                <p:cNvSpPr txBox="1">
                  <a:spLocks noRot="1" noChangeAspect="1" noMove="1" noResize="1" noEditPoints="1" noAdjustHandles="1" noChangeArrowheads="1" noChangeShapeType="1" noTextEdit="1"/>
                </p:cNvSpPr>
                <p:nvPr/>
              </p:nvSpPr>
              <p:spPr>
                <a:xfrm>
                  <a:off x="986597" y="3858187"/>
                  <a:ext cx="1912449" cy="715089"/>
                </a:xfrm>
                <a:prstGeom prst="roundRect">
                  <a:avLst/>
                </a:prstGeom>
                <a:blipFill>
                  <a:blip r:embed="rId4"/>
                  <a:stretch>
                    <a:fillRect l="-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131A6A1-8A77-D14F-868D-E139946A7EE9}"/>
                    </a:ext>
                  </a:extLst>
                </p:cNvPr>
                <p:cNvSpPr txBox="1"/>
                <p:nvPr/>
              </p:nvSpPr>
              <p:spPr>
                <a:xfrm>
                  <a:off x="1135078" y="4595941"/>
                  <a:ext cx="1758585" cy="323294"/>
                </a:xfrm>
                <a:prstGeom prst="rect">
                  <a:avLst/>
                </a:prstGeom>
                <a:noFill/>
              </p:spPr>
              <p:txBody>
                <a:bodyPr wrap="none" lIns="0" tIns="0" rIns="0" bIns="0" rtlCol="0">
                  <a:spAutoFit/>
                </a:bodyPr>
                <a:lstStyle/>
                <a:p>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rPr>
                            <m:t>2</m:t>
                          </m:r>
                        </m:sub>
                      </m:sSub>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a14:m>
                  <a:r>
                    <a:rPr lang="en-GB"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i="1">
                              <a:latin typeface="Cambria Math" panose="02040503050406030204" pitchFamily="18" charset="0"/>
                            </a:rPr>
                            <m:t>,</m:t>
                          </m:r>
                          <m:r>
                            <a:rPr lang="de-DE" i="1">
                              <a:latin typeface="Cambria Math" panose="02040503050406030204" pitchFamily="18" charset="0"/>
                            </a:rPr>
                            <m:t>𝑖𝑛</m:t>
                          </m:r>
                        </m:sup>
                      </m:sSubSup>
                    </m:oMath>
                  </a14:m>
                  <a:endParaRPr lang="en-GB" dirty="0"/>
                </a:p>
              </p:txBody>
            </p:sp>
          </mc:Choice>
          <mc:Fallback xmlns="">
            <p:sp>
              <p:nvSpPr>
                <p:cNvPr id="46" name="TextBox 45">
                  <a:extLst>
                    <a:ext uri="{FF2B5EF4-FFF2-40B4-BE49-F238E27FC236}">
                      <a16:creationId xmlns:a16="http://schemas.microsoft.com/office/drawing/2014/main" id="{D131A6A1-8A77-D14F-868D-E139946A7EE9}"/>
                    </a:ext>
                  </a:extLst>
                </p:cNvPr>
                <p:cNvSpPr txBox="1">
                  <a:spLocks noRot="1" noChangeAspect="1" noMove="1" noResize="1" noEditPoints="1" noAdjustHandles="1" noChangeArrowheads="1" noChangeShapeType="1" noTextEdit="1"/>
                </p:cNvSpPr>
                <p:nvPr/>
              </p:nvSpPr>
              <p:spPr>
                <a:xfrm>
                  <a:off x="1135078" y="4595941"/>
                  <a:ext cx="1758585" cy="323294"/>
                </a:xfrm>
                <a:prstGeom prst="rect">
                  <a:avLst/>
                </a:prstGeom>
                <a:blipFill>
                  <a:blip r:embed="rId5"/>
                  <a:stretch>
                    <a:fillRect l="-3960" r="-2970" b="-18519"/>
                  </a:stretch>
                </a:blipFill>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38DE0F1B-447C-2242-B4F5-579A365E2063}"/>
              </a:ext>
            </a:extLst>
          </p:cNvPr>
          <p:cNvGrpSpPr/>
          <p:nvPr/>
        </p:nvGrpSpPr>
        <p:grpSpPr>
          <a:xfrm>
            <a:off x="8104963" y="4785521"/>
            <a:ext cx="1382400" cy="1120393"/>
            <a:chOff x="6712116" y="3858187"/>
            <a:chExt cx="1626897" cy="1120393"/>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1938CD8-CC68-B94B-B8F1-B689A4B42E13}"/>
                    </a:ext>
                  </a:extLst>
                </p:cNvPr>
                <p:cNvSpPr txBox="1"/>
                <p:nvPr/>
              </p:nvSpPr>
              <p:spPr>
                <a:xfrm>
                  <a:off x="6712116" y="3858187"/>
                  <a:ext cx="162689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i="1">
                      <a:solidFill>
                        <a:schemeClr val="tx1"/>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a:latin typeface="Cambria Math" panose="02040503050406030204" pitchFamily="18" charset="0"/>
                              </a:rPr>
                              <m:t>𝑅</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dirty="0">
                                <a:latin typeface="Cambria Math" panose="02040503050406030204" pitchFamily="18" charset="0"/>
                              </a:rPr>
                              <m:t>3</m:t>
                            </m:r>
                          </m:sub>
                        </m:sSub>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a:latin typeface="Cambria Math" panose="02040503050406030204" pitchFamily="18" charset="0"/>
                              </a:rPr>
                              <m:t>𝑆</m:t>
                            </m:r>
                            <m:d>
                              <m:dPr>
                                <m:ctrlPr>
                                  <a:rPr lang="de-DE" i="1" dirty="0">
                                    <a:latin typeface="Cambria Math" panose="02040503050406030204" pitchFamily="18" charset="0"/>
                                  </a:rPr>
                                </m:ctrlPr>
                              </m:dPr>
                              <m:e>
                                <m:r>
                                  <a:rPr lang="de-DE" dirty="0">
                                    <a:latin typeface="Cambria Math" panose="02040503050406030204" pitchFamily="18" charset="0"/>
                                  </a:rPr>
                                  <m:t>𝑋</m:t>
                                </m:r>
                              </m:e>
                            </m:d>
                          </m:e>
                          <m:sub>
                            <m:r>
                              <a:rPr lang="de-DE" dirty="0">
                                <a:latin typeface="Cambria Math" panose="02040503050406030204" pitchFamily="18" charset="0"/>
                              </a:rPr>
                              <m:t>3</m:t>
                            </m:r>
                          </m:sub>
                        </m:sSub>
                      </m:oMath>
                    </m:oMathPara>
                  </a14:m>
                  <a:endParaRPr lang="de-DE" dirty="0"/>
                </a:p>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de-DE" dirty="0">
                                <a:latin typeface="Cambria Math" panose="02040503050406030204" pitchFamily="18" charset="0"/>
                              </a:rPr>
                              <m:t>𝑇𝑡</m:t>
                            </m:r>
                            <m:d>
                              <m:dPr>
                                <m:ctrlPr>
                                  <a:rPr lang="de-DE" i="1" dirty="0">
                                    <a:latin typeface="Cambria Math" panose="02040503050406030204" pitchFamily="18" charset="0"/>
                                  </a:rPr>
                                </m:ctrlPr>
                              </m:dPr>
                              <m:e>
                                <m:r>
                                  <a:rPr lang="de-DE" dirty="0">
                                    <a:latin typeface="Cambria Math" panose="02040503050406030204" pitchFamily="18" charset="0"/>
                                  </a:rPr>
                                  <m:t>𝑋</m:t>
                                </m:r>
                                <m:r>
                                  <a:rPr lang="de-DE" dirty="0">
                                    <a:latin typeface="Cambria Math" panose="02040503050406030204" pitchFamily="18" charset="0"/>
                                  </a:rPr>
                                  <m:t>,</m:t>
                                </m:r>
                                <m:r>
                                  <a:rPr lang="de-DE" dirty="0">
                                    <a:latin typeface="Cambria Math" panose="02040503050406030204" pitchFamily="18" charset="0"/>
                                  </a:rPr>
                                  <m:t>𝑀</m:t>
                                </m:r>
                              </m:e>
                            </m:d>
                          </m:e>
                          <m:sub>
                            <m:r>
                              <a:rPr lang="de-DE" dirty="0">
                                <a:latin typeface="Cambria Math" panose="02040503050406030204" pitchFamily="18" charset="0"/>
                              </a:rPr>
                              <m:t>3</m:t>
                            </m:r>
                          </m:sub>
                        </m:sSub>
                        <m:r>
                          <a:rPr lang="de-DE" dirty="0">
                            <a:latin typeface="Cambria Math" panose="02040503050406030204" pitchFamily="18" charset="0"/>
                          </a:rPr>
                          <m:t>  </m:t>
                        </m:r>
                      </m:oMath>
                    </m:oMathPara>
                  </a14:m>
                  <a:endParaRPr lang="en-GB" dirty="0"/>
                </a:p>
              </p:txBody>
            </p:sp>
          </mc:Choice>
          <mc:Fallback xmlns="">
            <p:sp>
              <p:nvSpPr>
                <p:cNvPr id="48" name="TextBox 47">
                  <a:extLst>
                    <a:ext uri="{FF2B5EF4-FFF2-40B4-BE49-F238E27FC236}">
                      <a16:creationId xmlns:a16="http://schemas.microsoft.com/office/drawing/2014/main" id="{A1938CD8-CC68-B94B-B8F1-B689A4B42E13}"/>
                    </a:ext>
                  </a:extLst>
                </p:cNvPr>
                <p:cNvSpPr txBox="1">
                  <a:spLocks noRot="1" noChangeAspect="1" noMove="1" noResize="1" noEditPoints="1" noAdjustHandles="1" noChangeArrowheads="1" noChangeShapeType="1" noTextEdit="1"/>
                </p:cNvSpPr>
                <p:nvPr/>
              </p:nvSpPr>
              <p:spPr>
                <a:xfrm>
                  <a:off x="6712116" y="3858187"/>
                  <a:ext cx="1626897" cy="715089"/>
                </a:xfrm>
                <a:prstGeom prst="roundRect">
                  <a:avLst/>
                </a:prstGeom>
                <a:blipFill>
                  <a:blip r:embed="rId6"/>
                  <a:stretch>
                    <a:fillRect l="-630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906D809-9918-0B43-9761-2D6DF2A13C61}"/>
                    </a:ext>
                  </a:extLst>
                </p:cNvPr>
                <p:cNvSpPr txBox="1"/>
                <p:nvPr/>
              </p:nvSpPr>
              <p:spPr>
                <a:xfrm>
                  <a:off x="6764130" y="4573276"/>
                  <a:ext cx="1314676" cy="4053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3</m:t>
                            </m:r>
                          </m:sub>
                          <m:sup>
                            <m:r>
                              <a:rPr lang="de-DE" i="1">
                                <a:latin typeface="Cambria Math" panose="02040503050406030204" pitchFamily="18" charset="0"/>
                              </a:rPr>
                              <m:t>3</m:t>
                            </m:r>
                          </m:sup>
                        </m:sSubSup>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𝑜𝑢𝑡</m:t>
                            </m:r>
                            <m:r>
                              <a:rPr lang="de-DE" i="1">
                                <a:latin typeface="Cambria Math" panose="02040503050406030204" pitchFamily="18" charset="0"/>
                              </a:rPr>
                              <m:t>,1</m:t>
                            </m:r>
                          </m:sup>
                        </m:sSubSup>
                      </m:oMath>
                    </m:oMathPara>
                  </a14:m>
                  <a:endParaRPr lang="en-GB" dirty="0"/>
                </a:p>
              </p:txBody>
            </p:sp>
          </mc:Choice>
          <mc:Fallback xmlns="">
            <p:sp>
              <p:nvSpPr>
                <p:cNvPr id="49" name="TextBox 48">
                  <a:extLst>
                    <a:ext uri="{FF2B5EF4-FFF2-40B4-BE49-F238E27FC236}">
                      <a16:creationId xmlns:a16="http://schemas.microsoft.com/office/drawing/2014/main" id="{D906D809-9918-0B43-9761-2D6DF2A13C61}"/>
                    </a:ext>
                  </a:extLst>
                </p:cNvPr>
                <p:cNvSpPr txBox="1">
                  <a:spLocks noRot="1" noChangeAspect="1" noMove="1" noResize="1" noEditPoints="1" noAdjustHandles="1" noChangeArrowheads="1" noChangeShapeType="1" noTextEdit="1"/>
                </p:cNvSpPr>
                <p:nvPr/>
              </p:nvSpPr>
              <p:spPr>
                <a:xfrm>
                  <a:off x="6764130" y="4573276"/>
                  <a:ext cx="1314676" cy="405304"/>
                </a:xfrm>
                <a:prstGeom prst="rect">
                  <a:avLst/>
                </a:prstGeom>
                <a:blipFill>
                  <a:blip r:embed="rId7"/>
                  <a:stretch>
                    <a:fillRect b="-3030"/>
                  </a:stretch>
                </a:blipFill>
              </p:spPr>
              <p:txBody>
                <a:bodyPr/>
                <a:lstStyle/>
                <a:p>
                  <a:r>
                    <a:rPr lang="en-GB">
                      <a:noFill/>
                    </a:rPr>
                    <a:t> </a:t>
                  </a:r>
                </a:p>
              </p:txBody>
            </p:sp>
          </mc:Fallback>
        </mc:AlternateContent>
      </p:grpSp>
      <p:cxnSp>
        <p:nvCxnSpPr>
          <p:cNvPr id="50" name="Straight Connector 49">
            <a:extLst>
              <a:ext uri="{FF2B5EF4-FFF2-40B4-BE49-F238E27FC236}">
                <a16:creationId xmlns:a16="http://schemas.microsoft.com/office/drawing/2014/main" id="{5F5B0BEF-9E10-4B44-8F46-FA64310EC626}"/>
              </a:ext>
            </a:extLst>
          </p:cNvPr>
          <p:cNvCxnSpPr>
            <a:cxnSpLocks/>
            <a:stCxn id="41" idx="3"/>
            <a:endCxn id="60" idx="1"/>
          </p:cNvCxnSpPr>
          <p:nvPr/>
        </p:nvCxnSpPr>
        <p:spPr>
          <a:xfrm>
            <a:off x="9488011" y="3785114"/>
            <a:ext cx="961264"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CA4CB66A-4EDB-114E-A104-22BA87CEDAA8}"/>
                  </a:ext>
                </a:extLst>
              </p:cNvPr>
              <p:cNvSpPr/>
              <p:nvPr/>
            </p:nvSpPr>
            <p:spPr>
              <a:xfrm>
                <a:off x="9564739" y="3903153"/>
                <a:ext cx="482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en-GB" i="1" dirty="0">
                              <a:solidFill>
                                <a:srgbClr val="FFC000"/>
                              </a:solidFill>
                              <a:latin typeface="Cambria Math" panose="02040503050406030204" pitchFamily="18" charset="0"/>
                              <a:ea typeface="Cambria Math" panose="02040503050406030204" pitchFamily="18" charset="0"/>
                            </a:rPr>
                            <m:t>𝛼</m:t>
                          </m:r>
                        </m:e>
                        <m:sub>
                          <m:r>
                            <a:rPr lang="de-DE" i="1" dirty="0">
                              <a:solidFill>
                                <a:srgbClr val="FFC000"/>
                              </a:solidFill>
                              <a:latin typeface="Cambria Math" panose="02040503050406030204" pitchFamily="18" charset="0"/>
                            </a:rPr>
                            <m:t>3</m:t>
                          </m:r>
                        </m:sub>
                      </m:sSub>
                    </m:oMath>
                  </m:oMathPara>
                </a14:m>
                <a:endParaRPr lang="en-GB" dirty="0">
                  <a:solidFill>
                    <a:srgbClr val="FFC000"/>
                  </a:solidFill>
                </a:endParaRPr>
              </a:p>
            </p:txBody>
          </p:sp>
        </mc:Choice>
        <mc:Fallback xmlns="">
          <p:sp>
            <p:nvSpPr>
              <p:cNvPr id="51" name="Rectangle 50">
                <a:extLst>
                  <a:ext uri="{FF2B5EF4-FFF2-40B4-BE49-F238E27FC236}">
                    <a16:creationId xmlns:a16="http://schemas.microsoft.com/office/drawing/2014/main" id="{CA4CB66A-4EDB-114E-A104-22BA87CEDAA8}"/>
                  </a:ext>
                </a:extLst>
              </p:cNvPr>
              <p:cNvSpPr>
                <a:spLocks noRot="1" noChangeAspect="1" noMove="1" noResize="1" noEditPoints="1" noAdjustHandles="1" noChangeArrowheads="1" noChangeShapeType="1" noTextEdit="1"/>
              </p:cNvSpPr>
              <p:nvPr/>
            </p:nvSpPr>
            <p:spPr>
              <a:xfrm>
                <a:off x="9564739" y="3903153"/>
                <a:ext cx="482761"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56F2AC5-B418-384B-9A15-98EAA3890039}"/>
                  </a:ext>
                </a:extLst>
              </p:cNvPr>
              <p:cNvSpPr txBox="1"/>
              <p:nvPr/>
            </p:nvSpPr>
            <p:spPr>
              <a:xfrm rot="5400000">
                <a:off x="7021381" y="3839453"/>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2" name="TextBox 51">
                <a:extLst>
                  <a:ext uri="{FF2B5EF4-FFF2-40B4-BE49-F238E27FC236}">
                    <a16:creationId xmlns:a16="http://schemas.microsoft.com/office/drawing/2014/main" id="{C56F2AC5-B418-384B-9A15-98EAA3890039}"/>
                  </a:ext>
                </a:extLst>
              </p:cNvPr>
              <p:cNvSpPr txBox="1">
                <a:spLocks noRot="1" noChangeAspect="1" noMove="1" noResize="1" noEditPoints="1" noAdjustHandles="1" noChangeArrowheads="1" noChangeShapeType="1" noTextEdit="1"/>
              </p:cNvSpPr>
              <p:nvPr/>
            </p:nvSpPr>
            <p:spPr>
              <a:xfrm rot="5400000">
                <a:off x="7021381" y="3839453"/>
                <a:ext cx="280206" cy="326209"/>
              </a:xfrm>
              <a:prstGeom prst="round1Rect">
                <a:avLst>
                  <a:gd name="adj" fmla="val 40865"/>
                </a:avLst>
              </a:prstGeom>
              <a:blipFill>
                <a:blip r:embed="rId9"/>
                <a:stretch>
                  <a:fillRect l="-3704" b="-434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67AECF6-314A-9B49-AEBB-A86C65F1529B}"/>
                  </a:ext>
                </a:extLst>
              </p:cNvPr>
              <p:cNvSpPr txBox="1"/>
              <p:nvPr/>
            </p:nvSpPr>
            <p:spPr>
              <a:xfrm rot="5400000">
                <a:off x="9151757" y="3802440"/>
                <a:ext cx="280206" cy="400232"/>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𝑜𝑢𝑡</m:t>
                          </m:r>
                        </m:sup>
                      </m:sSubSup>
                    </m:oMath>
                  </m:oMathPara>
                </a14:m>
                <a:endParaRPr lang="en-GB" sz="1400" dirty="0">
                  <a:solidFill>
                    <a:schemeClr val="bg1"/>
                  </a:solidFill>
                </a:endParaRPr>
              </a:p>
            </p:txBody>
          </p:sp>
        </mc:Choice>
        <mc:Fallback xmlns="">
          <p:sp>
            <p:nvSpPr>
              <p:cNvPr id="53" name="TextBox 52">
                <a:extLst>
                  <a:ext uri="{FF2B5EF4-FFF2-40B4-BE49-F238E27FC236}">
                    <a16:creationId xmlns:a16="http://schemas.microsoft.com/office/drawing/2014/main" id="{667AECF6-314A-9B49-AEBB-A86C65F1529B}"/>
                  </a:ext>
                </a:extLst>
              </p:cNvPr>
              <p:cNvSpPr txBox="1">
                <a:spLocks noRot="1" noChangeAspect="1" noMove="1" noResize="1" noEditPoints="1" noAdjustHandles="1" noChangeArrowheads="1" noChangeShapeType="1" noTextEdit="1"/>
              </p:cNvSpPr>
              <p:nvPr/>
            </p:nvSpPr>
            <p:spPr>
              <a:xfrm rot="5400000">
                <a:off x="9151757" y="3802440"/>
                <a:ext cx="280206" cy="400232"/>
              </a:xfrm>
              <a:prstGeom prst="round1Rect">
                <a:avLst>
                  <a:gd name="adj" fmla="val 40865"/>
                </a:avLst>
              </a:prstGeom>
              <a:blipFill>
                <a:blip r:embed="rId10"/>
                <a:stretch>
                  <a:fillRect l="-6250" r="-312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134CDA5-0FB5-AE47-82AB-1EAC5B1EC6D4}"/>
                  </a:ext>
                </a:extLst>
              </p:cNvPr>
              <p:cNvSpPr txBox="1"/>
              <p:nvPr/>
            </p:nvSpPr>
            <p:spPr>
              <a:xfrm rot="5400000">
                <a:off x="9189750" y="5199009"/>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3</m:t>
                          </m:r>
                        </m:sub>
                        <m:sup>
                          <m:r>
                            <a:rPr lang="de-DE" sz="1400" i="1">
                              <a:solidFill>
                                <a:schemeClr val="bg1"/>
                              </a:solidFill>
                              <a:latin typeface="Cambria Math" panose="02040503050406030204" pitchFamily="18" charset="0"/>
                            </a:rPr>
                            <m:t>1</m:t>
                          </m:r>
                        </m:sup>
                      </m:sSubSup>
                    </m:oMath>
                  </m:oMathPara>
                </a14:m>
                <a:endParaRPr lang="en-GB" sz="1400" dirty="0">
                  <a:solidFill>
                    <a:schemeClr val="bg1"/>
                  </a:solidFill>
                </a:endParaRPr>
              </a:p>
            </p:txBody>
          </p:sp>
        </mc:Choice>
        <mc:Fallback xmlns="">
          <p:sp>
            <p:nvSpPr>
              <p:cNvPr id="54" name="TextBox 53">
                <a:extLst>
                  <a:ext uri="{FF2B5EF4-FFF2-40B4-BE49-F238E27FC236}">
                    <a16:creationId xmlns:a16="http://schemas.microsoft.com/office/drawing/2014/main" id="{D134CDA5-0FB5-AE47-82AB-1EAC5B1EC6D4}"/>
                  </a:ext>
                </a:extLst>
              </p:cNvPr>
              <p:cNvSpPr txBox="1">
                <a:spLocks noRot="1" noChangeAspect="1" noMove="1" noResize="1" noEditPoints="1" noAdjustHandles="1" noChangeArrowheads="1" noChangeShapeType="1" noTextEdit="1"/>
              </p:cNvSpPr>
              <p:nvPr/>
            </p:nvSpPr>
            <p:spPr>
              <a:xfrm rot="5400000">
                <a:off x="9189750" y="5199009"/>
                <a:ext cx="280206" cy="326209"/>
              </a:xfrm>
              <a:prstGeom prst="round1Rect">
                <a:avLst>
                  <a:gd name="adj" fmla="val 40865"/>
                </a:avLst>
              </a:prstGeom>
              <a:blipFill>
                <a:blip r:embed="rId11"/>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F34BD72D-6177-774A-B5BB-56B03C200C10}"/>
                  </a:ext>
                </a:extLst>
              </p:cNvPr>
              <p:cNvSpPr/>
              <p:nvPr/>
            </p:nvSpPr>
            <p:spPr>
              <a:xfrm>
                <a:off x="8707707" y="4141052"/>
                <a:ext cx="938142"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𝑖𝑛</m:t>
                          </m:r>
                          <m:r>
                            <a:rPr lang="de-DE" i="1">
                              <a:latin typeface="Cambria Math" panose="02040503050406030204" pitchFamily="18" charset="0"/>
                            </a:rPr>
                            <m:t>,</m:t>
                          </m:r>
                          <m:r>
                            <a:rPr lang="de-DE" i="1">
                              <a:latin typeface="Cambria Math" panose="02040503050406030204" pitchFamily="18" charset="0"/>
                            </a:rPr>
                            <m:t>𝑜𝑢𝑡</m:t>
                          </m:r>
                        </m:sup>
                      </m:sSubSup>
                    </m:oMath>
                  </m:oMathPara>
                </a14:m>
                <a:endParaRPr lang="en-GB" dirty="0"/>
              </a:p>
            </p:txBody>
          </p:sp>
        </mc:Choice>
        <mc:Fallback xmlns="">
          <p:sp>
            <p:nvSpPr>
              <p:cNvPr id="55" name="Rectangle 54">
                <a:extLst>
                  <a:ext uri="{FF2B5EF4-FFF2-40B4-BE49-F238E27FC236}">
                    <a16:creationId xmlns:a16="http://schemas.microsoft.com/office/drawing/2014/main" id="{F34BD72D-6177-774A-B5BB-56B03C200C10}"/>
                  </a:ext>
                </a:extLst>
              </p:cNvPr>
              <p:cNvSpPr>
                <a:spLocks noRot="1" noChangeAspect="1" noMove="1" noResize="1" noEditPoints="1" noAdjustHandles="1" noChangeArrowheads="1" noChangeShapeType="1" noTextEdit="1"/>
              </p:cNvSpPr>
              <p:nvPr/>
            </p:nvSpPr>
            <p:spPr>
              <a:xfrm>
                <a:off x="8707707" y="4141052"/>
                <a:ext cx="938142" cy="41562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3A2EBA04-7A48-0F4E-8015-276F04244DEA}"/>
                  </a:ext>
                </a:extLst>
              </p:cNvPr>
              <p:cNvSpPr/>
              <p:nvPr/>
            </p:nvSpPr>
            <p:spPr>
              <a:xfrm>
                <a:off x="8961153" y="4363018"/>
                <a:ext cx="859787" cy="4053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𝑚</m:t>
                          </m:r>
                        </m:e>
                        <m:sub>
                          <m:r>
                            <a:rPr lang="de-DE" i="1">
                              <a:latin typeface="Cambria Math" panose="02040503050406030204" pitchFamily="18" charset="0"/>
                            </a:rPr>
                            <m:t>3</m:t>
                          </m:r>
                        </m:sub>
                        <m:sup>
                          <m:r>
                            <a:rPr lang="de-DE" i="1">
                              <a:latin typeface="Cambria Math" panose="02040503050406030204" pitchFamily="18" charset="0"/>
                            </a:rPr>
                            <m:t>1,</m:t>
                          </m:r>
                          <m:r>
                            <a:rPr lang="de-DE" i="1">
                              <a:latin typeface="Cambria Math" panose="02040503050406030204" pitchFamily="18" charset="0"/>
                            </a:rPr>
                            <m:t>𝑜𝑢𝑡</m:t>
                          </m:r>
                        </m:sup>
                      </m:sSubSup>
                    </m:oMath>
                  </m:oMathPara>
                </a14:m>
                <a:endParaRPr lang="en-GB" dirty="0"/>
              </a:p>
            </p:txBody>
          </p:sp>
        </mc:Choice>
        <mc:Fallback xmlns="">
          <p:sp>
            <p:nvSpPr>
              <p:cNvPr id="56" name="Rectangle 55">
                <a:extLst>
                  <a:ext uri="{FF2B5EF4-FFF2-40B4-BE49-F238E27FC236}">
                    <a16:creationId xmlns:a16="http://schemas.microsoft.com/office/drawing/2014/main" id="{3A2EBA04-7A48-0F4E-8015-276F04244DEA}"/>
                  </a:ext>
                </a:extLst>
              </p:cNvPr>
              <p:cNvSpPr>
                <a:spLocks noRot="1" noChangeAspect="1" noMove="1" noResize="1" noEditPoints="1" noAdjustHandles="1" noChangeArrowheads="1" noChangeShapeType="1" noTextEdit="1"/>
              </p:cNvSpPr>
              <p:nvPr/>
            </p:nvSpPr>
            <p:spPr>
              <a:xfrm>
                <a:off x="8961153" y="4363018"/>
                <a:ext cx="859787" cy="405304"/>
              </a:xfrm>
              <a:prstGeom prst="rect">
                <a:avLst/>
              </a:prstGeom>
              <a:blipFill>
                <a:blip r:embed="rId13"/>
                <a:stretch>
                  <a:fillRect/>
                </a:stretch>
              </a:blipFill>
            </p:spPr>
            <p:txBody>
              <a:bodyPr/>
              <a:lstStyle/>
              <a:p>
                <a:r>
                  <a:rPr lang="en-GB">
                    <a:noFill/>
                  </a:rPr>
                  <a:t> </a:t>
                </a:r>
              </a:p>
            </p:txBody>
          </p:sp>
        </mc:Fallback>
      </mc:AlternateContent>
      <p:grpSp>
        <p:nvGrpSpPr>
          <p:cNvPr id="57" name="Group 56">
            <a:extLst>
              <a:ext uri="{FF2B5EF4-FFF2-40B4-BE49-F238E27FC236}">
                <a16:creationId xmlns:a16="http://schemas.microsoft.com/office/drawing/2014/main" id="{4D451AC4-0EDE-5C46-AAEA-01F930462991}"/>
              </a:ext>
            </a:extLst>
          </p:cNvPr>
          <p:cNvGrpSpPr/>
          <p:nvPr/>
        </p:nvGrpSpPr>
        <p:grpSpPr>
          <a:xfrm>
            <a:off x="10449275" y="3427570"/>
            <a:ext cx="1382400" cy="1011751"/>
            <a:chOff x="6017504" y="4138357"/>
            <a:chExt cx="1382400" cy="1011751"/>
          </a:xfrm>
        </p:grpSpPr>
        <p:grpSp>
          <p:nvGrpSpPr>
            <p:cNvPr id="58" name="Group 57">
              <a:extLst>
                <a:ext uri="{FF2B5EF4-FFF2-40B4-BE49-F238E27FC236}">
                  <a16:creationId xmlns:a16="http://schemas.microsoft.com/office/drawing/2014/main" id="{09871FC0-BAD5-0A46-9313-A0A03369B6D6}"/>
                </a:ext>
              </a:extLst>
            </p:cNvPr>
            <p:cNvGrpSpPr/>
            <p:nvPr/>
          </p:nvGrpSpPr>
          <p:grpSpPr>
            <a:xfrm>
              <a:off x="6017504" y="4138357"/>
              <a:ext cx="1382400" cy="1011751"/>
              <a:chOff x="798394" y="3858187"/>
              <a:chExt cx="1918447" cy="1011751"/>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4E06510-BC5D-6D48-B964-B8DD7062811B}"/>
                      </a:ext>
                    </a:extLst>
                  </p:cNvPr>
                  <p:cNvSpPr txBox="1"/>
                  <p:nvPr/>
                </p:nvSpPr>
                <p:spPr>
                  <a:xfrm>
                    <a:off x="798394" y="3858187"/>
                    <a:ext cx="191844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𝑅</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r>
                            <a:rPr lang="de-DE" i="1" dirty="0">
                              <a:solidFill>
                                <a:schemeClr val="tx1">
                                  <a:lumMod val="50000"/>
                                  <a:lumOff val="50000"/>
                                </a:schemeClr>
                              </a:solidFill>
                              <a:latin typeface="Cambria Math" panose="02040503050406030204" pitchFamily="18" charset="0"/>
                            </a:rPr>
                            <m:t> </m:t>
                          </m:r>
                          <m:sSub>
                            <m:sSubPr>
                              <m:ctrlPr>
                                <a:rPr lang="de-DE" i="1" dirty="0">
                                  <a:solidFill>
                                    <a:schemeClr val="tx1">
                                      <a:lumMod val="50000"/>
                                      <a:lumOff val="50000"/>
                                    </a:schemeClr>
                                  </a:solidFill>
                                  <a:latin typeface="Cambria Math" panose="02040503050406030204" pitchFamily="18" charset="0"/>
                                </a:rPr>
                              </m:ctrlPr>
                            </m:sSubPr>
                            <m:e>
                              <m:r>
                                <a:rPr lang="de-DE" i="1" dirty="0">
                                  <a:solidFill>
                                    <a:schemeClr val="tx1">
                                      <a:lumMod val="50000"/>
                                      <a:lumOff val="50000"/>
                                    </a:schemeClr>
                                  </a:solidFill>
                                  <a:latin typeface="Cambria Math" panose="02040503050406030204" pitchFamily="18" charset="0"/>
                                </a:rPr>
                                <m:t>𝑆</m:t>
                              </m:r>
                              <m:d>
                                <m:dPr>
                                  <m:ctrlPr>
                                    <a:rPr lang="de-DE" i="1" dirty="0">
                                      <a:solidFill>
                                        <a:schemeClr val="tx1">
                                          <a:lumMod val="50000"/>
                                          <a:lumOff val="50000"/>
                                        </a:schemeClr>
                                      </a:solidFill>
                                      <a:latin typeface="Cambria Math" panose="02040503050406030204" pitchFamily="18" charset="0"/>
                                    </a:rPr>
                                  </m:ctrlPr>
                                </m:dPr>
                                <m:e>
                                  <m:r>
                                    <a:rPr lang="de-DE" i="1" dirty="0">
                                      <a:solidFill>
                                        <a:schemeClr val="tx1">
                                          <a:lumMod val="50000"/>
                                          <a:lumOff val="50000"/>
                                        </a:schemeClr>
                                      </a:solidFill>
                                      <a:latin typeface="Cambria Math" panose="02040503050406030204" pitchFamily="18" charset="0"/>
                                    </a:rPr>
                                    <m:t>𝑋</m:t>
                                  </m:r>
                                </m:e>
                              </m:d>
                            </m:e>
                            <m:sub>
                              <m:r>
                                <a:rPr lang="de-DE" i="1" dirty="0">
                                  <a:solidFill>
                                    <a:schemeClr val="tx1">
                                      <a:lumMod val="50000"/>
                                      <a:lumOff val="50000"/>
                                    </a:schemeClr>
                                  </a:solidFill>
                                  <a:latin typeface="Cambria Math" panose="02040503050406030204" pitchFamily="18" charset="0"/>
                                </a:rPr>
                                <m:t>3</m:t>
                              </m:r>
                            </m:sub>
                          </m:sSub>
                        </m:oMath>
                      </m:oMathPara>
                    </a14:m>
                    <a:endParaRPr lang="de-DE" i="1" dirty="0">
                      <a:solidFill>
                        <a:schemeClr val="tx1">
                          <a:lumMod val="50000"/>
                          <a:lumOff val="50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de-DE" i="1" dirty="0">
                                  <a:solidFill>
                                    <a:schemeClr val="tx1"/>
                                  </a:solidFill>
                                  <a:latin typeface="Cambria Math" panose="02040503050406030204" pitchFamily="18" charset="0"/>
                                </a:rPr>
                              </m:ctrlPr>
                            </m:sSubPr>
                            <m:e>
                              <m:r>
                                <a:rPr lang="de-DE" i="1" dirty="0">
                                  <a:solidFill>
                                    <a:schemeClr val="tx1"/>
                                  </a:solidFill>
                                  <a:latin typeface="Cambria Math" panose="02040503050406030204" pitchFamily="18" charset="0"/>
                                </a:rPr>
                                <m:t>𝑅</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𝑋</m:t>
                                  </m:r>
                                </m:e>
                              </m:d>
                            </m:e>
                            <m:sub>
                              <m:r>
                                <a:rPr lang="de-DE" i="1" dirty="0">
                                  <a:solidFill>
                                    <a:schemeClr val="tx1"/>
                                  </a:solidFill>
                                  <a:latin typeface="Cambria Math" panose="02040503050406030204" pitchFamily="18" charset="0"/>
                                </a:rPr>
                                <m:t>4</m:t>
                              </m:r>
                            </m:sub>
                          </m:sSub>
                        </m:oMath>
                      </m:oMathPara>
                    </a14:m>
                    <a:endParaRPr lang="de-DE" i="1" dirty="0">
                      <a:solidFill>
                        <a:schemeClr val="tx1"/>
                      </a:solidFill>
                      <a:latin typeface="Cambria Math" panose="02040503050406030204" pitchFamily="18" charset="0"/>
                    </a:endParaRPr>
                  </a:p>
                </p:txBody>
              </p:sp>
            </mc:Choice>
            <mc:Fallback xmlns="">
              <p:sp>
                <p:nvSpPr>
                  <p:cNvPr id="60" name="TextBox 59">
                    <a:extLst>
                      <a:ext uri="{FF2B5EF4-FFF2-40B4-BE49-F238E27FC236}">
                        <a16:creationId xmlns:a16="http://schemas.microsoft.com/office/drawing/2014/main" id="{54E06510-BC5D-6D48-B964-B8DD7062811B}"/>
                      </a:ext>
                    </a:extLst>
                  </p:cNvPr>
                  <p:cNvSpPr txBox="1">
                    <a:spLocks noRot="1" noChangeAspect="1" noMove="1" noResize="1" noEditPoints="1" noAdjustHandles="1" noChangeArrowheads="1" noChangeShapeType="1" noTextEdit="1"/>
                  </p:cNvSpPr>
                  <p:nvPr/>
                </p:nvSpPr>
                <p:spPr>
                  <a:xfrm>
                    <a:off x="798394" y="3858187"/>
                    <a:ext cx="1918447" cy="715089"/>
                  </a:xfrm>
                  <a:prstGeom prst="roundRect">
                    <a:avLst/>
                  </a:prstGeom>
                  <a:blipFill>
                    <a:blip r:embed="rId14"/>
                    <a:stretch>
                      <a:fillRect l="-180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5B547B0-B91F-7742-9817-CA4E7D1747F8}"/>
                      </a:ext>
                    </a:extLst>
                  </p:cNvPr>
                  <p:cNvSpPr txBox="1"/>
                  <p:nvPr/>
                </p:nvSpPr>
                <p:spPr>
                  <a:xfrm>
                    <a:off x="1625683" y="4592939"/>
                    <a:ext cx="4460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𝐸</m:t>
                              </m:r>
                            </m:sup>
                          </m:sSup>
                        </m:oMath>
                      </m:oMathPara>
                    </a14:m>
                    <a:endParaRPr lang="en-GB" dirty="0"/>
                  </a:p>
                </p:txBody>
              </p:sp>
            </mc:Choice>
            <mc:Fallback xmlns="">
              <p:sp>
                <p:nvSpPr>
                  <p:cNvPr id="61" name="TextBox 60">
                    <a:extLst>
                      <a:ext uri="{FF2B5EF4-FFF2-40B4-BE49-F238E27FC236}">
                        <a16:creationId xmlns:a16="http://schemas.microsoft.com/office/drawing/2014/main" id="{65B547B0-B91F-7742-9817-CA4E7D1747F8}"/>
                      </a:ext>
                    </a:extLst>
                  </p:cNvPr>
                  <p:cNvSpPr txBox="1">
                    <a:spLocks noRot="1" noChangeAspect="1" noMove="1" noResize="1" noEditPoints="1" noAdjustHandles="1" noChangeArrowheads="1" noChangeShapeType="1" noTextEdit="1"/>
                  </p:cNvSpPr>
                  <p:nvPr/>
                </p:nvSpPr>
                <p:spPr>
                  <a:xfrm>
                    <a:off x="1625683" y="4592939"/>
                    <a:ext cx="446075" cy="276999"/>
                  </a:xfrm>
                  <a:prstGeom prst="rect">
                    <a:avLst/>
                  </a:prstGeom>
                  <a:blipFill>
                    <a:blip r:embed="rId15"/>
                    <a:stretch>
                      <a:fillRect l="-15385" r="-3846"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99C5403-D1F8-C644-AF04-2227B6EC7109}"/>
                    </a:ext>
                  </a:extLst>
                </p:cNvPr>
                <p:cNvSpPr txBox="1"/>
                <p:nvPr/>
              </p:nvSpPr>
              <p:spPr>
                <a:xfrm rot="5400000">
                  <a:off x="7096606" y="4550240"/>
                  <a:ext cx="280206" cy="326209"/>
                </a:xfrm>
                <a:prstGeom prst="round1Rect">
                  <a:avLst>
                    <a:gd name="adj" fmla="val 40865"/>
                  </a:avLst>
                </a:prstGeom>
                <a:solidFill>
                  <a:schemeClr val="tx1"/>
                </a:solidFill>
                <a:ln>
                  <a:noFill/>
                </a:ln>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Sup>
                          <m:sSubSupPr>
                            <m:ctrlPr>
                              <a:rPr lang="de-DE" sz="1400" i="1">
                                <a:solidFill>
                                  <a:schemeClr val="bg1"/>
                                </a:solidFill>
                                <a:latin typeface="Cambria Math" panose="02040503050406030204" pitchFamily="18" charset="0"/>
                              </a:rPr>
                            </m:ctrlPr>
                          </m:sSubSupPr>
                          <m:e>
                            <m:r>
                              <a:rPr lang="de-DE" sz="1400" i="1">
                                <a:solidFill>
                                  <a:schemeClr val="bg1"/>
                                </a:solidFill>
                                <a:latin typeface="Cambria Math" panose="02040503050406030204" pitchFamily="18" charset="0"/>
                              </a:rPr>
                              <m:t>𝐶</m:t>
                            </m:r>
                          </m:e>
                          <m:sub>
                            <m:r>
                              <a:rPr lang="de-DE" sz="1400" i="1">
                                <a:solidFill>
                                  <a:schemeClr val="bg1"/>
                                </a:solidFill>
                                <a:latin typeface="Cambria Math" panose="02040503050406030204" pitchFamily="18" charset="0"/>
                              </a:rPr>
                              <m:t>4</m:t>
                            </m:r>
                          </m:sub>
                          <m:sup>
                            <m:r>
                              <a:rPr lang="de-DE" sz="1400" i="1">
                                <a:solidFill>
                                  <a:schemeClr val="bg1"/>
                                </a:solidFill>
                                <a:latin typeface="Cambria Math" panose="02040503050406030204" pitchFamily="18" charset="0"/>
                              </a:rPr>
                              <m:t>𝑖𝑛</m:t>
                            </m:r>
                          </m:sup>
                        </m:sSubSup>
                      </m:oMath>
                    </m:oMathPara>
                  </a14:m>
                  <a:endParaRPr lang="en-GB" sz="1400" dirty="0">
                    <a:solidFill>
                      <a:schemeClr val="bg1"/>
                    </a:solidFill>
                  </a:endParaRPr>
                </a:p>
              </p:txBody>
            </p:sp>
          </mc:Choice>
          <mc:Fallback xmlns="">
            <p:sp>
              <p:nvSpPr>
                <p:cNvPr id="59" name="TextBox 58">
                  <a:extLst>
                    <a:ext uri="{FF2B5EF4-FFF2-40B4-BE49-F238E27FC236}">
                      <a16:creationId xmlns:a16="http://schemas.microsoft.com/office/drawing/2014/main" id="{A99C5403-D1F8-C644-AF04-2227B6EC7109}"/>
                    </a:ext>
                  </a:extLst>
                </p:cNvPr>
                <p:cNvSpPr txBox="1">
                  <a:spLocks noRot="1" noChangeAspect="1" noMove="1" noResize="1" noEditPoints="1" noAdjustHandles="1" noChangeArrowheads="1" noChangeShapeType="1" noTextEdit="1"/>
                </p:cNvSpPr>
                <p:nvPr/>
              </p:nvSpPr>
              <p:spPr>
                <a:xfrm rot="5400000">
                  <a:off x="7096606" y="4550240"/>
                  <a:ext cx="280206" cy="326209"/>
                </a:xfrm>
                <a:prstGeom prst="round1Rect">
                  <a:avLst>
                    <a:gd name="adj" fmla="val 40865"/>
                  </a:avLst>
                </a:prstGeom>
                <a:blipFill>
                  <a:blip r:embed="rId16"/>
                  <a:stretch>
                    <a:fillRect l="-7407" b="-4348"/>
                  </a:stretch>
                </a:blipFill>
                <a:ln>
                  <a:noFill/>
                </a:ln>
              </p:spPr>
              <p:txBody>
                <a:bodyPr/>
                <a:lstStyle/>
                <a:p>
                  <a:r>
                    <a:rPr lang="en-GB">
                      <a:noFill/>
                    </a:rPr>
                    <a:t> </a:t>
                  </a:r>
                </a:p>
              </p:txBody>
            </p:sp>
          </mc:Fallback>
        </mc:AlternateContent>
      </p:grpSp>
      <p:sp>
        <p:nvSpPr>
          <p:cNvPr id="4" name="Date Placeholder 3">
            <a:extLst>
              <a:ext uri="{FF2B5EF4-FFF2-40B4-BE49-F238E27FC236}">
                <a16:creationId xmlns:a16="http://schemas.microsoft.com/office/drawing/2014/main" id="{4BE36040-1C18-5102-A561-DD59AF4EFBBD}"/>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37C1E938-A761-1659-8BD9-29099E98222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7924C44-3D8C-34B3-02BC-28A7C4B4ECF5}"/>
              </a:ext>
            </a:extLst>
          </p:cNvPr>
          <p:cNvSpPr>
            <a:spLocks noGrp="1"/>
          </p:cNvSpPr>
          <p:nvPr>
            <p:ph type="sldNum" sz="quarter" idx="11"/>
          </p:nvPr>
        </p:nvSpPr>
        <p:spPr/>
        <p:txBody>
          <a:bodyPr/>
          <a:lstStyle/>
          <a:p>
            <a:fld id="{EB1502E6-D9AE-3544-B6D5-378AAA0B915F}" type="slidenum">
              <a:rPr lang="de-DE" altLang="de-DE" smtClean="0"/>
              <a:pPr/>
              <a:t>92</a:t>
            </a:fld>
            <a:endParaRPr lang="de-DE" altLang="de-DE" dirty="0"/>
          </a:p>
        </p:txBody>
      </p:sp>
    </p:spTree>
    <p:extLst>
      <p:ext uri="{BB962C8B-B14F-4D97-AF65-F5344CB8AC3E}">
        <p14:creationId xmlns:p14="http://schemas.microsoft.com/office/powerpoint/2010/main" val="39964891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9A43-1C4B-C34B-9C04-DA52606C04F9}"/>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B9080CF-5287-4B44-84A3-54CE78A29E0E}"/>
              </a:ext>
            </a:extLst>
          </p:cNvPr>
          <p:cNvSpPr>
            <a:spLocks noGrp="1"/>
          </p:cNvSpPr>
          <p:nvPr>
            <p:ph type="body" sz="quarter" idx="13"/>
          </p:nvPr>
        </p:nvSpPr>
        <p:spPr/>
        <p:txBody>
          <a:bodyPr>
            <a:normAutofit lnSpcReduction="10000"/>
          </a:bodyPr>
          <a:lstStyle/>
          <a:p>
            <a:r>
              <a:rPr lang="en-GB" dirty="0"/>
              <a:t>Need to undo splits to </a:t>
            </a:r>
          </a:p>
          <a:p>
            <a:pPr marL="0" indent="0" algn="ctr">
              <a:buNone/>
            </a:pPr>
            <a:r>
              <a:rPr lang="en-GB" dirty="0">
                <a:solidFill>
                  <a:schemeClr val="accent1"/>
                </a:solidFill>
              </a:rPr>
              <a:t>keep reasoning polynomial </a:t>
            </a:r>
            <a:r>
              <a:rPr lang="en-GB" dirty="0" err="1">
                <a:solidFill>
                  <a:schemeClr val="accent1"/>
                </a:solidFill>
              </a:rPr>
              <a:t>w.r.t</a:t>
            </a:r>
            <a:r>
              <a:rPr lang="en-GB" dirty="0">
                <a:solidFill>
                  <a:schemeClr val="accent1"/>
                </a:solidFill>
              </a:rPr>
              <a:t>. domain sizes</a:t>
            </a:r>
          </a:p>
          <a:p>
            <a:pPr marL="514350" indent="-514350">
              <a:buFont typeface="+mj-lt"/>
              <a:buAutoNum type="arabicPeriod"/>
            </a:pPr>
            <a:r>
              <a:rPr lang="en-GB" dirty="0"/>
              <a:t>Where can splits be undone efficiently?</a:t>
            </a:r>
          </a:p>
          <a:p>
            <a:pPr lvl="1"/>
            <a:r>
              <a:rPr lang="en-GB" dirty="0"/>
              <a:t>Undo splits in a forward message</a:t>
            </a:r>
          </a:p>
          <a:p>
            <a:pPr marL="514350" indent="-514350">
              <a:buFont typeface="+mj-lt"/>
              <a:buAutoNum type="arabicPeriod"/>
            </a:pPr>
            <a:r>
              <a:rPr lang="en-GB" dirty="0"/>
              <a:t>How to undo splits?</a:t>
            </a:r>
          </a:p>
          <a:p>
            <a:pPr lvl="1"/>
            <a:r>
              <a:rPr lang="en-GB" dirty="0"/>
              <a:t>Find approximate symmetries</a:t>
            </a:r>
          </a:p>
          <a:p>
            <a:pPr lvl="1"/>
            <a:r>
              <a:rPr lang="en-GB" dirty="0"/>
              <a:t>Merge based on groundings</a:t>
            </a:r>
          </a:p>
          <a:p>
            <a:pPr marL="514350" indent="-514350">
              <a:buFont typeface="+mj-lt"/>
              <a:buAutoNum type="arabicPeriod"/>
            </a:pPr>
            <a:r>
              <a:rPr lang="en-GB" dirty="0"/>
              <a:t>Is it reasonable to undo splits?</a:t>
            </a:r>
          </a:p>
          <a:p>
            <a:pPr lvl="1"/>
            <a:r>
              <a:rPr lang="en-GB" dirty="0"/>
              <a:t>Yes, due to the temporal model behaviour </a:t>
            </a:r>
            <a:br>
              <a:rPr lang="en-GB" dirty="0"/>
            </a:br>
            <a:r>
              <a:rPr lang="en-GB" dirty="0"/>
              <a:t>(indefinitely bounded error) </a:t>
            </a:r>
          </a:p>
          <a:p>
            <a:pPr lvl="2"/>
            <a:r>
              <a:rPr lang="en-GB" dirty="0"/>
              <a:t>Achieve fully lifted model again without new evidence</a:t>
            </a:r>
          </a:p>
          <a:p>
            <a:endParaRPr lang="en-GB" dirty="0"/>
          </a:p>
        </p:txBody>
      </p:sp>
      <p:sp>
        <p:nvSpPr>
          <p:cNvPr id="4" name="Date Placeholder 3">
            <a:extLst>
              <a:ext uri="{FF2B5EF4-FFF2-40B4-BE49-F238E27FC236}">
                <a16:creationId xmlns:a16="http://schemas.microsoft.com/office/drawing/2014/main" id="{158C2F95-BEC7-7816-7ECA-44B19BBF69F9}"/>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2C49C0FF-E74D-8CE0-7231-D9DA02DCA07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AEC135A-2F6D-9567-B79B-101886B510DA}"/>
              </a:ext>
            </a:extLst>
          </p:cNvPr>
          <p:cNvSpPr>
            <a:spLocks noGrp="1"/>
          </p:cNvSpPr>
          <p:nvPr>
            <p:ph type="sldNum" sz="quarter" idx="11"/>
          </p:nvPr>
        </p:nvSpPr>
        <p:spPr/>
        <p:txBody>
          <a:bodyPr/>
          <a:lstStyle/>
          <a:p>
            <a:fld id="{EB1502E6-D9AE-3544-B6D5-378AAA0B915F}" type="slidenum">
              <a:rPr lang="de-DE" altLang="de-DE" smtClean="0"/>
              <a:pPr/>
              <a:t>93</a:t>
            </a:fld>
            <a:endParaRPr lang="de-DE" altLang="de-DE" dirty="0"/>
          </a:p>
        </p:txBody>
      </p:sp>
    </p:spTree>
    <p:extLst>
      <p:ext uri="{BB962C8B-B14F-4D97-AF65-F5344CB8AC3E}">
        <p14:creationId xmlns:p14="http://schemas.microsoft.com/office/powerpoint/2010/main" val="26260767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F719-0BFC-CB4B-8692-C2F8C610E724}"/>
              </a:ext>
            </a:extLst>
          </p:cNvPr>
          <p:cNvSpPr>
            <a:spLocks noGrp="1"/>
          </p:cNvSpPr>
          <p:nvPr>
            <p:ph type="title"/>
          </p:nvPr>
        </p:nvSpPr>
        <p:spPr/>
        <p:txBody>
          <a:bodyPr/>
          <a:lstStyle/>
          <a:p>
            <a:r>
              <a:rPr lang="en-GB" dirty="0"/>
              <a:t>Outlook</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286F27B-FAE2-F34B-B53E-E6609CABBEE8}"/>
                  </a:ext>
                </a:extLst>
              </p:cNvPr>
              <p:cNvSpPr>
                <a:spLocks noGrp="1"/>
              </p:cNvSpPr>
              <p:nvPr>
                <p:ph type="body" sz="quarter" idx="13"/>
              </p:nvPr>
            </p:nvSpPr>
            <p:spPr/>
            <p:txBody>
              <a:bodyPr>
                <a:normAutofit fontScale="92500"/>
              </a:bodyPr>
              <a:lstStyle/>
              <a:p>
                <a:r>
                  <a:rPr lang="en-GB" dirty="0"/>
                  <a:t>Changing domains over time / sequences</a:t>
                </a:r>
              </a:p>
              <a:p>
                <a:pPr lvl="1"/>
                <a:r>
                  <a:rPr lang="en-GB" dirty="0"/>
                  <a:t>Towards open-world assumption</a:t>
                </a:r>
              </a:p>
              <a:p>
                <a:r>
                  <a:rPr lang="en-GB" dirty="0"/>
                  <a:t>Non-stationarity</a:t>
                </a:r>
              </a:p>
              <a:p>
                <a:pPr lvl="1"/>
                <a:r>
                  <a:rPr lang="en-GB" dirty="0"/>
                  <a:t>Outside forces change the distributions</a:t>
                </a:r>
              </a:p>
              <a:p>
                <a:pPr lvl="1"/>
                <a:r>
                  <a:rPr lang="en-GB" dirty="0"/>
                  <a:t>Maybe use ideas from reinforcement learning</a:t>
                </a:r>
              </a:p>
              <a:p>
                <a:r>
                  <a:rPr lang="en-GB" dirty="0"/>
                  <a:t>Markov-k</a:t>
                </a:r>
              </a:p>
              <a:p>
                <a:pPr lvl="1"/>
                <a:r>
                  <a:rPr lang="en-GB" dirty="0"/>
                  <a:t>Influence might be further in the future than just the next step </a:t>
                </a:r>
                <a:br>
                  <a:rPr lang="en-GB" dirty="0"/>
                </a:br>
                <a:r>
                  <a:rPr lang="en-GB" dirty="0"/>
                  <a:t>➝ Something that will be even more apparent during next topic, decision making, </a:t>
                </a:r>
                <a:br>
                  <a:rPr lang="en-GB" dirty="0"/>
                </a:br>
                <a:r>
                  <a:rPr lang="en-GB" dirty="0"/>
                  <a:t>where actions might only have an effect after </a:t>
                </a:r>
                <a14:m>
                  <m:oMath xmlns:m="http://schemas.openxmlformats.org/officeDocument/2006/math">
                    <m:r>
                      <a:rPr lang="de-DE" b="0" i="1" dirty="0" smtClean="0">
                        <a:latin typeface="Cambria Math" panose="02040503050406030204" pitchFamily="18" charset="0"/>
                      </a:rPr>
                      <m:t>𝑐</m:t>
                    </m:r>
                  </m:oMath>
                </a14:m>
                <a:r>
                  <a:rPr lang="en-GB" dirty="0"/>
                  <a:t> steps</a:t>
                </a:r>
              </a:p>
              <a:p>
                <a:pPr lvl="1"/>
                <a:endParaRPr lang="en-GB" dirty="0"/>
              </a:p>
              <a:p>
                <a:r>
                  <a:rPr lang="en-GB" dirty="0" err="1"/>
                  <a:t>OngoingResearch</a:t>
                </a:r>
                <a:endParaRPr lang="en-GB" dirty="0"/>
              </a:p>
            </p:txBody>
          </p:sp>
        </mc:Choice>
        <mc:Fallback>
          <p:sp>
            <p:nvSpPr>
              <p:cNvPr id="3" name="Content Placeholder 2">
                <a:extLst>
                  <a:ext uri="{FF2B5EF4-FFF2-40B4-BE49-F238E27FC236}">
                    <a16:creationId xmlns:a16="http://schemas.microsoft.com/office/drawing/2014/main" id="{F286F27B-FAE2-F34B-B53E-E6609CABBEE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210"/>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82FA44D1-7CEB-22D3-8D17-16E5874D5911}"/>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E3515D52-7924-C446-8A90-D2123D91326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105EB32-0127-0062-05A7-85A08B83D213}"/>
              </a:ext>
            </a:extLst>
          </p:cNvPr>
          <p:cNvSpPr>
            <a:spLocks noGrp="1"/>
          </p:cNvSpPr>
          <p:nvPr>
            <p:ph type="sldNum" sz="quarter" idx="11"/>
          </p:nvPr>
        </p:nvSpPr>
        <p:spPr/>
        <p:txBody>
          <a:bodyPr/>
          <a:lstStyle/>
          <a:p>
            <a:fld id="{EB1502E6-D9AE-3544-B6D5-378AAA0B915F}" type="slidenum">
              <a:rPr lang="de-DE" altLang="de-DE" smtClean="0"/>
              <a:pPr/>
              <a:t>94</a:t>
            </a:fld>
            <a:endParaRPr lang="de-DE" altLang="de-DE" dirty="0"/>
          </a:p>
        </p:txBody>
      </p:sp>
    </p:spTree>
    <p:extLst>
      <p:ext uri="{BB962C8B-B14F-4D97-AF65-F5344CB8AC3E}">
        <p14:creationId xmlns:p14="http://schemas.microsoft.com/office/powerpoint/2010/main" val="503739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6. Lifted Sequential Models &amp;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type="body" sz="quarter" idx="13"/>
          </p:nvPr>
        </p:nvSpPr>
        <p:spPr/>
        <p:txBody>
          <a:bodyPr>
            <a:normAutofit/>
          </a:bodyPr>
          <a:lstStyle/>
          <a:p>
            <a:pPr marL="514350" indent="-514350">
              <a:buFont typeface="+mj-lt"/>
              <a:buAutoNum type="alphaUcPeriod"/>
            </a:pPr>
            <a:r>
              <a:rPr lang="en-GB" i="1" dirty="0"/>
              <a:t>Lifted modelling of sequences</a:t>
            </a:r>
          </a:p>
          <a:p>
            <a:pPr lvl="1"/>
            <a:r>
              <a:rPr lang="en-GB" dirty="0"/>
              <a:t>Parameterised dynamic models (PDMs)</a:t>
            </a:r>
          </a:p>
          <a:p>
            <a:pPr lvl="1"/>
            <a:r>
              <a:rPr lang="en-GB" dirty="0"/>
              <a:t>Modelling, semantics</a:t>
            </a:r>
          </a:p>
          <a:p>
            <a:pPr lvl="1"/>
            <a:r>
              <a:rPr lang="en-GB" dirty="0"/>
              <a:t>Inference tasks</a:t>
            </a:r>
          </a:p>
          <a:p>
            <a:pPr marL="514350" indent="-514350">
              <a:buFont typeface="+mj-lt"/>
              <a:buAutoNum type="alphaUcPeriod"/>
            </a:pPr>
            <a:r>
              <a:rPr lang="en-GB" i="1" dirty="0"/>
              <a:t>Lifted dynamic inference</a:t>
            </a:r>
          </a:p>
          <a:p>
            <a:pPr lvl="1"/>
            <a:r>
              <a:rPr lang="en-GB" dirty="0"/>
              <a:t>Interfaces, lifted dynamic junction tree algorithm (LDJT)</a:t>
            </a:r>
          </a:p>
          <a:p>
            <a:pPr lvl="1"/>
            <a:r>
              <a:rPr lang="en-GB" dirty="0"/>
              <a:t>Theoretical analysis: complexity</a:t>
            </a:r>
          </a:p>
          <a:p>
            <a:pPr lvl="1"/>
            <a:r>
              <a:rPr lang="en-GB" dirty="0"/>
              <a:t>Keeping inference polynomial: Temporal approximate merging (</a:t>
            </a:r>
            <a:r>
              <a:rPr lang="en-GB" dirty="0" err="1"/>
              <a:t>TAMe</a:t>
            </a:r>
            <a:r>
              <a:rPr lang="en-GB" dirty="0"/>
              <a:t>)</a:t>
            </a:r>
          </a:p>
          <a:p>
            <a:pPr lvl="1"/>
            <a:endParaRPr lang="en-GB" dirty="0"/>
          </a:p>
          <a:p>
            <a:pPr marL="0" indent="0" algn="ctr">
              <a:buNone/>
            </a:pPr>
            <a:r>
              <a:rPr lang="en-GB" dirty="0">
                <a:solidFill>
                  <a:schemeClr val="accent1"/>
                </a:solidFill>
              </a:rPr>
              <a:t>⇒ Next: Decision Making</a:t>
            </a:r>
          </a:p>
        </p:txBody>
      </p:sp>
      <p:sp>
        <p:nvSpPr>
          <p:cNvPr id="4" name="Date Placeholder 3">
            <a:extLst>
              <a:ext uri="{FF2B5EF4-FFF2-40B4-BE49-F238E27FC236}">
                <a16:creationId xmlns:a16="http://schemas.microsoft.com/office/drawing/2014/main" id="{A4733CAB-DEF4-8441-D4E2-BA4AFC9C8BE2}"/>
              </a:ext>
            </a:extLst>
          </p:cNvPr>
          <p:cNvSpPr>
            <a:spLocks noGrp="1"/>
          </p:cNvSpPr>
          <p:nvPr>
            <p:ph type="dt" sz="half" idx="2"/>
          </p:nvPr>
        </p:nvSpPr>
        <p:spPr>
          <a:xfrm>
            <a:off x="10985648" y="6543971"/>
            <a:ext cx="2743200" cy="197397"/>
          </a:xfrm>
        </p:spPr>
        <p:txBody>
          <a:bodyPr/>
          <a:lstStyle/>
          <a:p>
            <a:pPr eaLnBrk="1" hangingPunct="1"/>
            <a:r>
              <a:rPr lang="de-DE"/>
              <a:t>Temporal</a:t>
            </a:r>
            <a:endParaRPr lang="de-DE" dirty="0"/>
          </a:p>
        </p:txBody>
      </p:sp>
      <p:sp>
        <p:nvSpPr>
          <p:cNvPr id="5" name="Footer Placeholder 4">
            <a:extLst>
              <a:ext uri="{FF2B5EF4-FFF2-40B4-BE49-F238E27FC236}">
                <a16:creationId xmlns:a16="http://schemas.microsoft.com/office/drawing/2014/main" id="{67395722-B4CC-752C-E44A-9F7905A827E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0BBD877-DD67-F96A-2305-2524C4469DAB}"/>
              </a:ext>
            </a:extLst>
          </p:cNvPr>
          <p:cNvSpPr>
            <a:spLocks noGrp="1"/>
          </p:cNvSpPr>
          <p:nvPr>
            <p:ph type="sldNum" sz="quarter" idx="11"/>
          </p:nvPr>
        </p:nvSpPr>
        <p:spPr/>
        <p:txBody>
          <a:bodyPr/>
          <a:lstStyle/>
          <a:p>
            <a:fld id="{EB1502E6-D9AE-3544-B6D5-378AAA0B915F}" type="slidenum">
              <a:rPr lang="de-DE" altLang="de-DE" smtClean="0"/>
              <a:pPr/>
              <a:t>95</a:t>
            </a:fld>
            <a:endParaRPr lang="de-DE" altLang="de-DE" dirty="0"/>
          </a:p>
        </p:txBody>
      </p:sp>
    </p:spTree>
    <p:extLst>
      <p:ext uri="{BB962C8B-B14F-4D97-AF65-F5344CB8AC3E}">
        <p14:creationId xmlns:p14="http://schemas.microsoft.com/office/powerpoint/2010/main" val="297298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custom">
      <a:dk1>
        <a:srgbClr val="000000"/>
      </a:dk1>
      <a:lt1>
        <a:srgbClr val="FFFFFF"/>
      </a:lt1>
      <a:dk2>
        <a:srgbClr val="1F497D"/>
      </a:dk2>
      <a:lt2>
        <a:srgbClr val="003849"/>
      </a:lt2>
      <a:accent1>
        <a:srgbClr val="009DD1"/>
      </a:accent1>
      <a:accent2>
        <a:srgbClr val="67C5E3"/>
      </a:accent2>
      <a:accent3>
        <a:srgbClr val="00BE96"/>
      </a:accent3>
      <a:accent4>
        <a:srgbClr val="65BBBD"/>
      </a:accent4>
      <a:accent5>
        <a:srgbClr val="00568A"/>
      </a:accent5>
      <a:accent6>
        <a:srgbClr val="679AD9"/>
      </a:accent6>
      <a:hlink>
        <a:srgbClr val="BCBCBD"/>
      </a:hlink>
      <a:folHlink>
        <a:srgbClr val="800080"/>
      </a:folHlink>
    </a:clrScheme>
    <a:fontScheme name="Standarddesign">
      <a:majorFont>
        <a:latin typeface="Myriad Pro"/>
        <a:ea typeface=""/>
        <a:cs typeface=""/>
      </a:majorFont>
      <a:minorFont>
        <a:latin typeface="Myriad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tandarddesign">
  <a:themeElements>
    <a:clrScheme name="custom">
      <a:dk1>
        <a:srgbClr val="000000"/>
      </a:dk1>
      <a:lt1>
        <a:srgbClr val="FFFFFF"/>
      </a:lt1>
      <a:dk2>
        <a:srgbClr val="1F497D"/>
      </a:dk2>
      <a:lt2>
        <a:srgbClr val="003849"/>
      </a:lt2>
      <a:accent1>
        <a:srgbClr val="009DD1"/>
      </a:accent1>
      <a:accent2>
        <a:srgbClr val="67C5E3"/>
      </a:accent2>
      <a:accent3>
        <a:srgbClr val="00BE96"/>
      </a:accent3>
      <a:accent4>
        <a:srgbClr val="65BBBD"/>
      </a:accent4>
      <a:accent5>
        <a:srgbClr val="00568A"/>
      </a:accent5>
      <a:accent6>
        <a:srgbClr val="679AD9"/>
      </a:accent6>
      <a:hlink>
        <a:srgbClr val="BCBCBD"/>
      </a:hlink>
      <a:folHlink>
        <a:srgbClr val="800080"/>
      </a:folHlink>
    </a:clrScheme>
    <a:fontScheme name="2_Standarddesign">
      <a:majorFont>
        <a:latin typeface="Myriad Pro"/>
        <a:ea typeface=""/>
        <a:cs typeface=""/>
      </a:majorFont>
      <a:minorFont>
        <a:latin typeface="Myriad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2298</TotalTime>
  <Words>9322</Words>
  <Application>Microsoft Macintosh PowerPoint</Application>
  <PresentationFormat>Widescreen</PresentationFormat>
  <Paragraphs>2566</Paragraphs>
  <Slides>95</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Arial</vt:lpstr>
      <vt:lpstr>Calibri</vt:lpstr>
      <vt:lpstr>Cambria Math</vt:lpstr>
      <vt:lpstr>CMU Bright SemiBold</vt:lpstr>
      <vt:lpstr>Myriad Pro</vt:lpstr>
      <vt:lpstr>Zapf Dingbats</vt:lpstr>
      <vt:lpstr>Standarddesign</vt:lpstr>
      <vt:lpstr>3_Standarddesign</vt:lpstr>
      <vt:lpstr>Dynamic Probabilistic Relational Models</vt:lpstr>
      <vt:lpstr>Contents</vt:lpstr>
      <vt:lpstr>Contents in this Lecture Related to Utility-based Agents</vt:lpstr>
      <vt:lpstr>A Note on Naming Conventions</vt:lpstr>
      <vt:lpstr>Outline: 6. Lifted Sequential Models &amp; Inference</vt:lpstr>
      <vt:lpstr>System State over Time</vt:lpstr>
      <vt:lpstr>System State over Time</vt:lpstr>
      <vt:lpstr>Simplifying Assumption 1: Markov Assumption</vt:lpstr>
      <vt:lpstr>Simplifying Assumption 1: Markov Assumption</vt:lpstr>
      <vt:lpstr>Simplifying Assumption 2: Stationary System</vt:lpstr>
      <vt:lpstr>Observable and Latent Variables</vt:lpstr>
      <vt:lpstr>Hidden Markov Modell (HMM)</vt:lpstr>
      <vt:lpstr>General Factorisation in Sequential Models</vt:lpstr>
      <vt:lpstr>Lifting the Factorisation</vt:lpstr>
      <vt:lpstr>2-slice Model &amp; 1.5-slice Model</vt:lpstr>
      <vt:lpstr>Sequential Models</vt:lpstr>
      <vt:lpstr>Dynamic Parfactor-based Model</vt:lpstr>
      <vt:lpstr>Semantics</vt:lpstr>
      <vt:lpstr>Semantics: Example – Unrolling </vt:lpstr>
      <vt:lpstr>Semantics: Example – Grounding</vt:lpstr>
      <vt:lpstr>Semantics: Example – Full Joint</vt:lpstr>
      <vt:lpstr>Query Answering Problem &amp; Query Types</vt:lpstr>
      <vt:lpstr>Query Answering Problem &amp; Query Types</vt:lpstr>
      <vt:lpstr>Query Answering Problem &amp; Query Types</vt:lpstr>
      <vt:lpstr>Query Answering Problem &amp; Query Types</vt:lpstr>
      <vt:lpstr>Interim Summary</vt:lpstr>
      <vt:lpstr>Outline: 6. Lifted Sequential Models &amp; Inference</vt:lpstr>
      <vt:lpstr>Naïve Inference Using Unrolling</vt:lpstr>
      <vt:lpstr>Independences in Dynamic Models</vt:lpstr>
      <vt:lpstr>Independences in Dynamic Models</vt:lpstr>
      <vt:lpstr>Interfaces</vt:lpstr>
      <vt:lpstr>Interfaces To Move Through Time</vt:lpstr>
      <vt:lpstr>FO Jtrees and LJT To Move Through Time</vt:lpstr>
      <vt:lpstr>FO Jtrees and LJT To Move Through Time</vt:lpstr>
      <vt:lpstr>In-cluster &amp; Out-cluster: Comparison</vt:lpstr>
      <vt:lpstr>Dynamic FO Jtrees</vt:lpstr>
      <vt:lpstr>Dynamic FO Jtrees: Example</vt:lpstr>
      <vt:lpstr>Dynamic FO Jtrees: Example</vt:lpstr>
      <vt:lpstr>Dynamic FO Jtrees: Unrolling</vt:lpstr>
      <vt:lpstr>Dynamic FO Jtrees: Unrolling – Example</vt:lpstr>
      <vt:lpstr>Dynamic FO Jtrees: Unrolling – Example</vt:lpstr>
      <vt:lpstr>Progressing in Time</vt:lpstr>
      <vt:lpstr>Progressing in Time: Example</vt:lpstr>
      <vt:lpstr>Progressing in Time: Example</vt:lpstr>
      <vt:lpstr>Filtering Queries</vt:lpstr>
      <vt:lpstr>Prediction Queries</vt:lpstr>
      <vt:lpstr>Prediction Queries: Example</vt:lpstr>
      <vt:lpstr>Prediction Queries: Example</vt:lpstr>
      <vt:lpstr>Hindsight Queries: Going Back Again</vt:lpstr>
      <vt:lpstr>Hindsight Queries: Backward Message β^((t) )</vt:lpstr>
      <vt:lpstr>Hindsight Queries: Backward Message β^((t) )</vt:lpstr>
      <vt:lpstr>Hindsight Queries: Example</vt:lpstr>
      <vt:lpstr>Hindsight Queries: Example</vt:lpstr>
      <vt:lpstr>Hindsight Queries: Example</vt:lpstr>
      <vt:lpstr>Sequential Query Answering</vt:lpstr>
      <vt:lpstr>Sequential Query Answering: Answering Queries</vt:lpstr>
      <vt:lpstr>Lifted Dynamic Junction Tree Algorithm (LDJT)</vt:lpstr>
      <vt:lpstr>Approaches to Moving Backwards</vt:lpstr>
      <vt:lpstr>Approaches to Moving Backwards: Keeping Instantiations</vt:lpstr>
      <vt:lpstr>Approaches to Moving Backwards: Example – Messages to Calculate</vt:lpstr>
      <vt:lpstr>Approaches to Moving Backwards</vt:lpstr>
      <vt:lpstr>Queries over Multiple Slices</vt:lpstr>
      <vt:lpstr>Algorithm-induced Groundings</vt:lpstr>
      <vt:lpstr>Algorithm-induced Groundings</vt:lpstr>
      <vt:lpstr>Complexity Analysis &amp; Runtimes</vt:lpstr>
      <vt:lpstr>Complexity</vt:lpstr>
      <vt:lpstr>Complexity</vt:lpstr>
      <vt:lpstr>Complexity</vt:lpstr>
      <vt:lpstr>Complexity</vt:lpstr>
      <vt:lpstr>Comparison to Ground Inference</vt:lpstr>
      <vt:lpstr>Runtimes</vt:lpstr>
      <vt:lpstr>A Note on Approximations</vt:lpstr>
      <vt:lpstr>A Note on Approximations</vt:lpstr>
      <vt:lpstr>Interim Summary</vt:lpstr>
      <vt:lpstr>Temporal  Approximate  Merging (TAMe)</vt:lpstr>
      <vt:lpstr>The Problem with Evidence</vt:lpstr>
      <vt:lpstr>Evidence over Time</vt:lpstr>
      <vt:lpstr>Evidence over Time</vt:lpstr>
      <vt:lpstr>Undoing Splits</vt:lpstr>
      <vt:lpstr>1. Where Can Splits Be Undone Efficiently?</vt:lpstr>
      <vt:lpstr>2. How to Undo Splits?</vt:lpstr>
      <vt:lpstr>Comparing Parfactors: Approaches</vt:lpstr>
      <vt:lpstr>Comparing Parfactors</vt:lpstr>
      <vt:lpstr>Identifying Similar Groups </vt:lpstr>
      <vt:lpstr>Find Approximate Symmetries</vt:lpstr>
      <vt:lpstr>Find Approximate Symmetries</vt:lpstr>
      <vt:lpstr>Find Approximate Symmetries</vt:lpstr>
      <vt:lpstr>Cluster Groups </vt:lpstr>
      <vt:lpstr>Merge Groups</vt:lpstr>
      <vt:lpstr>Merging Parfactors</vt:lpstr>
      <vt:lpstr>Runtimes and Error</vt:lpstr>
      <vt:lpstr>Is It Reasonable to Undo Splits?</vt:lpstr>
      <vt:lpstr>Interim Summary</vt:lpstr>
      <vt:lpstr>Outlook</vt:lpstr>
      <vt:lpstr>Outline: 6. Lifted Sequential Models &amp; Inference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Universität zu Lübeck</dc:title>
  <dc:creator>Uli</dc:creator>
  <cp:lastModifiedBy>Marcel Gehrke</cp:lastModifiedBy>
  <cp:revision>82</cp:revision>
  <dcterms:created xsi:type="dcterms:W3CDTF">2010-04-27T12:26:40Z</dcterms:created>
  <dcterms:modified xsi:type="dcterms:W3CDTF">2023-06-16T14:56:59Z</dcterms:modified>
</cp:coreProperties>
</file>